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pt-BR"/>
    </a:defPPr>
    <a:lvl1pPr marL="0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310987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621975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932962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243950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1554937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1865925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2176912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2487900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C91"/>
    <a:srgbClr val="EC3EF0"/>
    <a:srgbClr val="BAFCF5"/>
    <a:srgbClr val="79E8FB"/>
    <a:srgbClr val="141412"/>
    <a:srgbClr val="282924"/>
    <a:srgbClr val="0DE38F"/>
    <a:srgbClr val="CB0F57"/>
    <a:srgbClr val="EA1164"/>
    <a:srgbClr val="FF8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6454" autoAdjust="0"/>
  </p:normalViewPr>
  <p:slideViewPr>
    <p:cSldViewPr>
      <p:cViewPr varScale="1">
        <p:scale>
          <a:sx n="117" d="100"/>
          <a:sy n="117" d="100"/>
        </p:scale>
        <p:origin x="162" y="96"/>
      </p:cViewPr>
      <p:guideLst>
        <p:guide orient="horz" pos="1620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3" d="100"/>
        <a:sy n="53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3243439027002092E-2"/>
          <c:w val="0.95416666666666672"/>
          <c:h val="0.79449232737378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1C90CD"/>
            </a:solidFill>
            <a:ln w="73025"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76C045"/>
              </a:solidFill>
              <a:ln w="7302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553C-4CB2-8AD3-8C9CF5E756A3}"/>
              </c:ext>
            </c:extLst>
          </c:dPt>
          <c:dPt>
            <c:idx val="2"/>
            <c:invertIfNegative val="0"/>
            <c:bubble3D val="0"/>
            <c:spPr>
              <a:solidFill>
                <a:srgbClr val="319346"/>
              </a:solidFill>
              <a:ln w="7302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53C-4CB2-8AD3-8C9CF5E756A3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 w="7302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553C-4CB2-8AD3-8C9CF5E756A3}"/>
              </c:ext>
            </c:extLst>
          </c:dPt>
          <c:dPt>
            <c:idx val="4"/>
            <c:invertIfNegative val="0"/>
            <c:bubble3D val="0"/>
            <c:spPr>
              <a:solidFill>
                <a:srgbClr val="234C9D"/>
              </a:solidFill>
              <a:ln w="7302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53C-4CB2-8AD3-8C9CF5E756A3}"/>
              </c:ext>
            </c:extLst>
          </c:dPt>
          <c:dPt>
            <c:idx val="5"/>
            <c:invertIfNegative val="0"/>
            <c:bubble3D val="0"/>
            <c:spPr>
              <a:solidFill>
                <a:srgbClr val="EB7E21"/>
              </a:solidFill>
              <a:ln w="7302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553C-4CB2-8AD3-8C9CF5E756A3}"/>
              </c:ext>
            </c:extLst>
          </c:dPt>
          <c:dPt>
            <c:idx val="6"/>
            <c:invertIfNegative val="0"/>
            <c:bubble3D val="0"/>
            <c:spPr>
              <a:solidFill>
                <a:srgbClr val="00B0F0"/>
              </a:solidFill>
              <a:ln w="7302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553C-4CB2-8AD3-8C9CF5E756A3}"/>
              </c:ext>
            </c:extLst>
          </c:dPt>
          <c:dPt>
            <c:idx val="7"/>
            <c:invertIfNegative val="0"/>
            <c:bubble3D val="0"/>
            <c:spPr>
              <a:solidFill>
                <a:srgbClr val="FFC000"/>
              </a:solidFill>
              <a:ln w="7302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553C-4CB2-8AD3-8C9CF5E756A3}"/>
              </c:ext>
            </c:extLst>
          </c:dPt>
          <c:dLbls>
            <c:dLbl>
              <c:idx val="0"/>
              <c:layout>
                <c:manualLayout>
                  <c:x val="0"/>
                  <c:y val="-0.1498391278144660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1C90CD"/>
                      </a:solidFill>
                      <a:latin typeface="Globotipo Condensada Black" panose="00000A06000000000000" pitchFamily="50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53C-4CB2-8AD3-8C9CF5E756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332075904886113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76C045"/>
                      </a:solidFill>
                      <a:latin typeface="Globotipo Condensada Black" panose="00000A06000000000000" pitchFamily="50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553C-4CB2-8AD3-8C9CF5E756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263230900214602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319346"/>
                      </a:solidFill>
                      <a:latin typeface="Globotipo Condensada Black" panose="00000A06000000000000" pitchFamily="50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553C-4CB2-8AD3-8C9CF5E756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9.314324161439782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FF0000"/>
                      </a:solidFill>
                      <a:latin typeface="Globotipo Condensada Black" panose="00000A06000000000000" pitchFamily="50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553C-4CB2-8AD3-8C9CF5E756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7.638800644811996E-17"/>
                  <c:y val="-0.2065350140145343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234C9D"/>
                      </a:solidFill>
                      <a:latin typeface="Globotipo Condensada Black" panose="00000A06000000000000" pitchFamily="50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553C-4CB2-8AD3-8C9CF5E756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2267404967426969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EB7E21"/>
                      </a:solidFill>
                      <a:latin typeface="Globotipo Condensada Black" panose="00000A06000000000000" pitchFamily="50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553C-4CB2-8AD3-8C9CF5E756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0.1619882462859092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00B0F0"/>
                      </a:solidFill>
                      <a:latin typeface="Globotipo Condensada Black" panose="00000A06000000000000" pitchFamily="50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553C-4CB2-8AD3-8C9CF5E756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"/>
                  <c:y val="-1.6198824628590926E-2"/>
                </c:manualLayout>
              </c:layout>
              <c:spPr>
                <a:noFill/>
                <a:ln w="44450"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FACC3D"/>
                      </a:solidFill>
                      <a:latin typeface="Globotipo Condensada Black" panose="00000A06000000000000" pitchFamily="50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553C-4CB2-8AD3-8C9CF5E756A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lobotipo Condensada Black" panose="00000A06000000000000" pitchFamily="50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228600" cap="flat" cmpd="sng" algn="ctr">
                      <a:solidFill>
                        <a:schemeClr val="tx1">
                          <a:lumMod val="35000"/>
                          <a:lumOff val="65000"/>
                          <a:alpha val="3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Planilha1!$A$2:$A$9</c:f>
              <c:strCache>
                <c:ptCount val="8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  <c:pt idx="4">
                  <c:v>Cat 5</c:v>
                </c:pt>
                <c:pt idx="5">
                  <c:v>Cat 6</c:v>
                </c:pt>
                <c:pt idx="6">
                  <c:v>Cat 7</c:v>
                </c:pt>
                <c:pt idx="7">
                  <c:v>Cat 8</c:v>
                </c:pt>
              </c:strCache>
            </c:strRef>
          </c:cat>
          <c:val>
            <c:numRef>
              <c:f>Planilha1!$B$2:$B$9</c:f>
              <c:numCache>
                <c:formatCode>0%</c:formatCode>
                <c:ptCount val="8"/>
                <c:pt idx="0">
                  <c:v>0.71</c:v>
                </c:pt>
                <c:pt idx="1">
                  <c:v>0.48</c:v>
                </c:pt>
                <c:pt idx="2">
                  <c:v>0.56999999999999995</c:v>
                </c:pt>
                <c:pt idx="3">
                  <c:v>0.78</c:v>
                </c:pt>
                <c:pt idx="4">
                  <c:v>0.64</c:v>
                </c:pt>
                <c:pt idx="5">
                  <c:v>0.62</c:v>
                </c:pt>
                <c:pt idx="6">
                  <c:v>0.69</c:v>
                </c:pt>
                <c:pt idx="7">
                  <c:v>0.87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53C-4CB2-8AD3-8C9CF5E75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0"/>
        <c:axId val="538692448"/>
        <c:axId val="538694128"/>
      </c:barChart>
      <c:catAx>
        <c:axId val="53869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bg1">
                <a:lumMod val="9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lobotipo Condensada" panose="00000506000000000000" pitchFamily="50" charset="0"/>
                <a:ea typeface="+mn-ea"/>
                <a:cs typeface="+mn-cs"/>
              </a:defRPr>
            </a:pPr>
            <a:endParaRPr lang="pt-BR"/>
          </a:p>
        </c:txPr>
        <c:crossAx val="538694128"/>
        <c:crosses val="autoZero"/>
        <c:auto val="1"/>
        <c:lblAlgn val="ctr"/>
        <c:lblOffset val="100"/>
        <c:noMultiLvlLbl val="0"/>
      </c:catAx>
      <c:valAx>
        <c:axId val="538694128"/>
        <c:scaling>
          <c:orientation val="minMax"/>
          <c:min val="0"/>
        </c:scaling>
        <c:delete val="1"/>
        <c:axPos val="l"/>
        <c:numFmt formatCode="0%" sourceLinked="1"/>
        <c:majorTickMark val="none"/>
        <c:minorTickMark val="none"/>
        <c:tickLblPos val="nextTo"/>
        <c:crossAx val="538692448"/>
        <c:crosses val="autoZero"/>
        <c:crossBetween val="between"/>
        <c:majorUnit val="1"/>
        <c:minorUnit val="0.1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0DE38F"/>
            </a:solidFill>
            <a:ln>
              <a:noFill/>
            </a:ln>
            <a:effectLst/>
          </c:spPr>
          <c:invertIfNegative val="0"/>
          <c:cat>
            <c:strRef>
              <c:f>Planilha1!$A$2:$A$13</c:f>
              <c:strCache>
                <c:ptCount val="12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  <c:pt idx="4">
                  <c:v>Cat 5</c:v>
                </c:pt>
                <c:pt idx="5">
                  <c:v>Cat 6</c:v>
                </c:pt>
                <c:pt idx="6">
                  <c:v>Cat 7</c:v>
                </c:pt>
                <c:pt idx="7">
                  <c:v>Cat 8</c:v>
                </c:pt>
                <c:pt idx="8">
                  <c:v>Cat 9</c:v>
                </c:pt>
                <c:pt idx="9">
                  <c:v>Cat 10</c:v>
                </c:pt>
                <c:pt idx="10">
                  <c:v>Cat 11</c:v>
                </c:pt>
                <c:pt idx="11">
                  <c:v>Cat 12</c:v>
                </c:pt>
              </c:strCache>
            </c:strRef>
          </c:cat>
          <c:val>
            <c:numRef>
              <c:f>Planilha1!$B$2:$B$13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4.3</c:v>
                </c:pt>
                <c:pt idx="9">
                  <c:v>2.5</c:v>
                </c:pt>
                <c:pt idx="10">
                  <c:v>3.5</c:v>
                </c:pt>
                <c:pt idx="11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75D-470F-8D91-D0779822AC1B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rgbClr val="FACC3D"/>
            </a:solidFill>
            <a:ln>
              <a:noFill/>
            </a:ln>
            <a:effectLst/>
          </c:spPr>
          <c:invertIfNegative val="0"/>
          <c:cat>
            <c:strRef>
              <c:f>Planilha1!$A$2:$A$13</c:f>
              <c:strCache>
                <c:ptCount val="12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  <c:pt idx="4">
                  <c:v>Cat 5</c:v>
                </c:pt>
                <c:pt idx="5">
                  <c:v>Cat 6</c:v>
                </c:pt>
                <c:pt idx="6">
                  <c:v>Cat 7</c:v>
                </c:pt>
                <c:pt idx="7">
                  <c:v>Cat 8</c:v>
                </c:pt>
                <c:pt idx="8">
                  <c:v>Cat 9</c:v>
                </c:pt>
                <c:pt idx="9">
                  <c:v>Cat 10</c:v>
                </c:pt>
                <c:pt idx="10">
                  <c:v>Cat 11</c:v>
                </c:pt>
                <c:pt idx="11">
                  <c:v>Cat 12</c:v>
                </c:pt>
              </c:strCache>
            </c:strRef>
          </c:cat>
          <c:val>
            <c:numRef>
              <c:f>Planilha1!$C$2:$C$13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2.4</c:v>
                </c:pt>
                <c:pt idx="9">
                  <c:v>4.4000000000000004</c:v>
                </c:pt>
                <c:pt idx="10">
                  <c:v>1.8</c:v>
                </c:pt>
                <c:pt idx="11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75D-470F-8D91-D0779822AC1B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rgbClr val="ED1263"/>
            </a:solidFill>
            <a:ln>
              <a:noFill/>
            </a:ln>
            <a:effectLst/>
          </c:spPr>
          <c:invertIfNegative val="0"/>
          <c:cat>
            <c:strRef>
              <c:f>Planilha1!$A$2:$A$13</c:f>
              <c:strCache>
                <c:ptCount val="12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  <c:pt idx="4">
                  <c:v>Cat 5</c:v>
                </c:pt>
                <c:pt idx="5">
                  <c:v>Cat 6</c:v>
                </c:pt>
                <c:pt idx="6">
                  <c:v>Cat 7</c:v>
                </c:pt>
                <c:pt idx="7">
                  <c:v>Cat 8</c:v>
                </c:pt>
                <c:pt idx="8">
                  <c:v>Cat 9</c:v>
                </c:pt>
                <c:pt idx="9">
                  <c:v>Cat 10</c:v>
                </c:pt>
                <c:pt idx="10">
                  <c:v>Cat 11</c:v>
                </c:pt>
                <c:pt idx="11">
                  <c:v>Cat 12</c:v>
                </c:pt>
              </c:strCache>
            </c:strRef>
          </c:cat>
          <c:val>
            <c:numRef>
              <c:f>Planilha1!$D$2:$D$13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75D-470F-8D91-D0779822A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5179872"/>
        <c:axId val="475180432"/>
      </c:barChart>
      <c:catAx>
        <c:axId val="47517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49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Globotipo Condensada Black" panose="00000A06000000000000" pitchFamily="50" charset="0"/>
                <a:ea typeface="+mn-ea"/>
                <a:cs typeface="+mn-cs"/>
              </a:defRPr>
            </a:pPr>
            <a:endParaRPr lang="pt-BR"/>
          </a:p>
        </c:txPr>
        <c:crossAx val="475180432"/>
        <c:crosses val="autoZero"/>
        <c:auto val="1"/>
        <c:lblAlgn val="ctr"/>
        <c:lblOffset val="100"/>
        <c:noMultiLvlLbl val="0"/>
      </c:catAx>
      <c:valAx>
        <c:axId val="475180432"/>
        <c:scaling>
          <c:orientation val="minMax"/>
        </c:scaling>
        <c:delete val="0"/>
        <c:axPos val="l"/>
        <c:majorGridlines>
          <c:spPr>
            <a:ln w="190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Globotipo Condensada" panose="00000506000000000000" pitchFamily="50" charset="0"/>
                <a:ea typeface="+mn-ea"/>
                <a:cs typeface="+mn-cs"/>
              </a:defRPr>
            </a:pPr>
            <a:endParaRPr lang="pt-BR"/>
          </a:p>
        </c:txPr>
        <c:crossAx val="4751798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FACC3D"/>
            </a:solidFill>
            <a:ln w="0" cap="rnd"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atte"/>
          </c:spPr>
          <c:cat>
            <c:numRef>
              <c:f>Planilha1!$A$2:$A$7</c:f>
              <c:numCache>
                <c:formatCode>General</c:formatCode>
                <c:ptCount val="6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</c:numCache>
            </c:num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20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FBE-4683-81FF-E6192D80A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9915664"/>
        <c:axId val="479916224"/>
      </c:areaChart>
      <c:catAx>
        <c:axId val="47991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 Black" panose="00000A06000000000000" pitchFamily="50" charset="0"/>
                <a:ea typeface="+mn-ea"/>
                <a:cs typeface="+mn-cs"/>
              </a:defRPr>
            </a:pPr>
            <a:endParaRPr lang="pt-BR"/>
          </a:p>
        </c:txPr>
        <c:crossAx val="479916224"/>
        <c:crosses val="autoZero"/>
        <c:auto val="1"/>
        <c:lblAlgn val="ctr"/>
        <c:lblOffset val="100"/>
        <c:noMultiLvlLbl val="0"/>
      </c:catAx>
      <c:valAx>
        <c:axId val="479916224"/>
        <c:scaling>
          <c:orientation val="minMax"/>
          <c:max val="40"/>
        </c:scaling>
        <c:delete val="0"/>
        <c:axPos val="l"/>
        <c:majorGridlines>
          <c:spPr>
            <a:ln w="190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Globotipo Condensada" panose="00000506000000000000" pitchFamily="50" charset="0"/>
                <a:ea typeface="+mn-ea"/>
                <a:cs typeface="+mn-cs"/>
              </a:defRPr>
            </a:pPr>
            <a:endParaRPr lang="pt-BR"/>
          </a:p>
        </c:txPr>
        <c:crossAx val="479915664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937-4126-9075-DB2CE2B31566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937-4126-9075-DB2CE2B3156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937-4126-9075-DB2CE2B31566}"/>
              </c:ext>
            </c:extLst>
          </c:dPt>
          <c:cat>
            <c:strRef>
              <c:f>Planilha1!$A$2:$A$5</c:f>
              <c:strCache>
                <c:ptCount val="2"/>
                <c:pt idx="0">
                  <c:v>1º Tri</c:v>
                </c:pt>
                <c:pt idx="1">
                  <c:v>25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37-4126-9075-DB2CE2B31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832-4A4A-82D0-E7CBC3AB8500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832-4A4A-82D0-E7CBC3AB8500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832-4A4A-82D0-E7CBC3AB8500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832-4A4A-82D0-E7CBC3AB8500}"/>
              </c:ext>
            </c:extLst>
          </c:dPt>
          <c:cat>
            <c:strRef>
              <c:f>Planilha1!$A$2:$A$5</c:f>
              <c:strCache>
                <c:ptCount val="1"/>
                <c:pt idx="0">
                  <c:v>1º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62</c:v>
                </c:pt>
                <c:pt idx="1">
                  <c:v>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832-4A4A-82D0-E7CBC3AB85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40177275745875"/>
          <c:y val="3.9453088768562149E-2"/>
          <c:w val="0.75859822724254122"/>
          <c:h val="0.8760045781559475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</c:spPr>
          <c:dPt>
            <c:idx val="0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1BA-4DE0-BEA6-DC5632658B62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1BA-4DE0-BEA6-DC5632658B62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1BA-4DE0-BEA6-DC5632658B62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1BA-4DE0-BEA6-DC5632658B62}"/>
              </c:ext>
            </c:extLst>
          </c:dPt>
          <c:cat>
            <c:strRef>
              <c:f>Planilha1!$A$2:$A$5</c:f>
              <c:strCache>
                <c:ptCount val="1"/>
                <c:pt idx="0">
                  <c:v>1º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1BA-4DE0-BEA6-DC5632658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40177275745875"/>
          <c:y val="3.9453088768562149E-2"/>
          <c:w val="0.75859822724254122"/>
          <c:h val="0.8760045781559475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</c:spPr>
          <c:dPt>
            <c:idx val="0"/>
            <c:bubble3D val="0"/>
            <c:spPr>
              <a:solidFill>
                <a:srgbClr val="0DE38F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080-4643-900C-2A82FB26236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080-4643-900C-2A82FB26236F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080-4643-900C-2A82FB26236F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080-4643-900C-2A82FB26236F}"/>
              </c:ext>
            </c:extLst>
          </c:dPt>
          <c:cat>
            <c:strRef>
              <c:f>Planilha1!$A$2:$A$5</c:f>
              <c:strCache>
                <c:ptCount val="1"/>
                <c:pt idx="0">
                  <c:v>1º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25</c:v>
                </c:pt>
                <c:pt idx="1">
                  <c:v>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080-4643-900C-2A82FB2623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49669724508868"/>
          <c:y val="9.9982399023789761E-2"/>
          <c:w val="0.74524417559528056"/>
          <c:h val="0.84092527473353029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spPr>
            <a:ln w="31750">
              <a:noFill/>
            </a:ln>
          </c:spPr>
          <c:explosion val="2"/>
          <c:dPt>
            <c:idx val="0"/>
            <c:bubble3D val="0"/>
            <c:spPr>
              <a:solidFill>
                <a:srgbClr val="05BFFA"/>
              </a:solidFill>
              <a:ln w="317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4B7-4341-B3DC-BC5F47E076E6}"/>
              </c:ext>
            </c:extLst>
          </c:dPt>
          <c:dPt>
            <c:idx val="1"/>
            <c:bubble3D val="0"/>
            <c:explosion val="3"/>
            <c:spPr>
              <a:solidFill>
                <a:srgbClr val="92D050"/>
              </a:solidFill>
              <a:ln w="317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4B7-4341-B3DC-BC5F47E076E6}"/>
              </c:ext>
            </c:extLst>
          </c:dPt>
          <c:dPt>
            <c:idx val="2"/>
            <c:bubble3D val="0"/>
            <c:explosion val="9"/>
            <c:spPr>
              <a:solidFill>
                <a:srgbClr val="FF0000"/>
              </a:solidFill>
              <a:ln w="317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C4B7-4341-B3DC-BC5F47E076E6}"/>
              </c:ext>
            </c:extLst>
          </c:dPt>
          <c:dPt>
            <c:idx val="3"/>
            <c:bubble3D val="0"/>
            <c:explosion val="7"/>
            <c:spPr>
              <a:solidFill>
                <a:srgbClr val="FFC000"/>
              </a:solidFill>
              <a:ln w="317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4B7-4341-B3DC-BC5F47E076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Globotipo Condensada Black" panose="00000A06000000000000" pitchFamily="50" charset="0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4B7-4341-B3DC-BC5F47E07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40C-4910-AB81-43223B56C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71044656"/>
        <c:axId val="471046336"/>
      </c:barChar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8E00D"/>
              </a:solidFill>
              <a:ln w="2540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40C-4910-AB81-43223B56C817}"/>
              </c:ext>
            </c:extLst>
          </c:dPt>
          <c:dPt>
            <c:idx val="1"/>
            <c:invertIfNegative val="0"/>
            <c:bubble3D val="0"/>
            <c:spPr>
              <a:solidFill>
                <a:srgbClr val="05BFFA"/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640C-4910-AB81-43223B56C817}"/>
              </c:ext>
            </c:extLst>
          </c:dPt>
          <c:dPt>
            <c:idx val="2"/>
            <c:invertIfNegative val="0"/>
            <c:bubble3D val="0"/>
            <c:spPr>
              <a:solidFill>
                <a:srgbClr val="0DE38F"/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40C-4910-AB81-43223B56C817}"/>
              </c:ext>
            </c:extLst>
          </c:dPt>
          <c:dPt>
            <c:idx val="3"/>
            <c:invertIfNegative val="0"/>
            <c:bubble3D val="0"/>
            <c:spPr>
              <a:solidFill>
                <a:srgbClr val="36F5FF"/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640C-4910-AB81-43223B56C817}"/>
              </c:ext>
            </c:extLst>
          </c:dPt>
          <c:cat>
            <c:strRef>
              <c:f>Planilha1!$A$2:$A$5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40C-4910-AB81-43223B56C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8"/>
        <c:axId val="471047456"/>
        <c:axId val="471046896"/>
      </c:barChart>
      <c:lineChart>
        <c:grouping val="standard"/>
        <c:varyColors val="0"/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  <a:tailEnd type="triangle"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40C-4910-AB81-43223B56C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1047456"/>
        <c:axId val="471046896"/>
      </c:lineChart>
      <c:catAx>
        <c:axId val="47104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0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lobotipo Condensada Black" panose="00000A06000000000000" pitchFamily="50" charset="0"/>
                <a:ea typeface="+mn-ea"/>
                <a:cs typeface="+mn-cs"/>
              </a:defRPr>
            </a:pPr>
            <a:endParaRPr lang="pt-BR"/>
          </a:p>
        </c:txPr>
        <c:crossAx val="471046336"/>
        <c:crosses val="autoZero"/>
        <c:auto val="1"/>
        <c:lblAlgn val="ctr"/>
        <c:lblOffset val="100"/>
        <c:noMultiLvlLbl val="0"/>
      </c:catAx>
      <c:valAx>
        <c:axId val="471046336"/>
        <c:scaling>
          <c:orientation val="minMax"/>
        </c:scaling>
        <c:delete val="0"/>
        <c:axPos val="l"/>
        <c:majorGridlines>
          <c:spPr>
            <a:ln w="190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lobotipo Condensada" panose="00000506000000000000" pitchFamily="50" charset="0"/>
                <a:ea typeface="+mn-ea"/>
                <a:cs typeface="+mn-cs"/>
              </a:defRPr>
            </a:pPr>
            <a:endParaRPr lang="pt-BR"/>
          </a:p>
        </c:txPr>
        <c:crossAx val="471044656"/>
        <c:crosses val="autoZero"/>
        <c:crossBetween val="between"/>
      </c:valAx>
      <c:valAx>
        <c:axId val="471046896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471047456"/>
        <c:crosses val="max"/>
        <c:crossBetween val="between"/>
      </c:valAx>
      <c:catAx>
        <c:axId val="4710474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1046896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93669699327429"/>
          <c:y val="0.14782752630691687"/>
          <c:w val="0.67612601968991692"/>
          <c:h val="0.7043449473861662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0B050"/>
              </a:solidFill>
              <a:ln w="19050" cap="sq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DA2-454A-B565-8A94927E044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666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DA2-454A-B565-8A94927E0445}"/>
              </c:ext>
            </c:extLst>
          </c:dPt>
          <c:dLbls>
            <c:dLbl>
              <c:idx val="0"/>
              <c:layout>
                <c:manualLayout>
                  <c:x val="-0.28013512412176061"/>
                  <c:y val="6.5162605697979244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rgbClr val="319346"/>
                        </a:solidFill>
                        <a:latin typeface="Globotipo Condensada Black" panose="00000A06000000000000" pitchFamily="50" charset="0"/>
                        <a:ea typeface="+mn-ea"/>
                        <a:cs typeface="+mn-cs"/>
                      </a:defRPr>
                    </a:pPr>
                    <a:fld id="{3A6A9DA0-BBA0-4D1F-8E69-1111A352838B}" type="VALUE">
                      <a:rPr lang="en-US">
                        <a:solidFill>
                          <a:srgbClr val="00B050"/>
                        </a:solidFill>
                      </a:rPr>
                      <a:pPr>
                        <a:defRPr sz="2400">
                          <a:solidFill>
                            <a:srgbClr val="319346"/>
                          </a:solidFill>
                          <a:latin typeface="Globotipo Condensada Black" panose="00000A06000000000000" pitchFamily="50" charset="0"/>
                        </a:defRPr>
                      </a:pPr>
                      <a:t>[VALOR]</a:t>
                    </a:fld>
                    <a:endParaRPr lang="pt-B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rgbClr val="319346"/>
                      </a:solidFill>
                      <a:latin typeface="Globotipo Condensada Black" panose="00000A06000000000000" pitchFamily="50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DA2-454A-B565-8A94927E0445}"/>
                </c:ext>
                <c:ext xmlns:c15="http://schemas.microsoft.com/office/drawing/2012/chart" uri="{CE6537A1-D6FC-4f65-9D91-7224C49458BB}">
                  <c15:layout>
                    <c:manualLayout>
                      <c:w val="0.42336018499680156"/>
                      <c:h val="0.29632081856228754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1º Tri</c:v>
                </c:pt>
                <c:pt idx="1">
                  <c:v>2º Tri</c:v>
                </c:pt>
              </c:strCache>
            </c:strRef>
          </c:cat>
          <c:val>
            <c:numRef>
              <c:f>Planilha1!$B$2:$B$3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DA2-454A-B565-8A94927E0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0B0F0"/>
              </a:solidFill>
              <a:ln w="19050" cap="sq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7F4-44A1-8F70-92C4EDA4883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666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7F4-44A1-8F70-92C4EDA4883B}"/>
              </c:ext>
            </c:extLst>
          </c:dPt>
          <c:dLbls>
            <c:dLbl>
              <c:idx val="0"/>
              <c:layout>
                <c:manualLayout>
                  <c:x val="-0.19822572635225263"/>
                  <c:y val="0.2469860347957381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rgbClr val="00B0F0"/>
                      </a:solidFill>
                      <a:latin typeface="Globotipo Condensada Black" panose="00000A06000000000000" pitchFamily="50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7F4-44A1-8F70-92C4EDA4883B}"/>
                </c:ext>
                <c:ext xmlns:c15="http://schemas.microsoft.com/office/drawing/2012/chart" uri="{CE6537A1-D6FC-4f65-9D91-7224C49458BB}">
                  <c15:layout>
                    <c:manualLayout>
                      <c:w val="0.42336018499680156"/>
                      <c:h val="0.2963208185622875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1º Tri</c:v>
                </c:pt>
                <c:pt idx="1">
                  <c:v>2º Tri</c:v>
                </c:pt>
              </c:strCache>
            </c:strRef>
          </c:cat>
          <c:val>
            <c:numRef>
              <c:f>Planilha1!$B$2:$B$3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7F4-44A1-8F70-92C4EDA48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3243439027002092E-2"/>
          <c:w val="0.95416666666666672"/>
          <c:h val="0.794492327373784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1C90CD"/>
            </a:solidFill>
            <a:ln w="254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ACC3D"/>
              </a:solidFill>
              <a:ln w="2540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C53D-40D7-B3CC-7B3AB8E349E6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53D-40D7-B3CC-7B3AB8E349E6}"/>
              </c:ext>
            </c:extLst>
          </c:dPt>
          <c:dPt>
            <c:idx val="2"/>
            <c:invertIfNegative val="0"/>
            <c:bubble3D val="0"/>
            <c:spPr>
              <a:solidFill>
                <a:srgbClr val="76C045"/>
              </a:solidFill>
              <a:ln w="2540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53D-40D7-B3CC-7B3AB8E349E6}"/>
              </c:ext>
            </c:extLst>
          </c:dPt>
          <c:dPt>
            <c:idx val="3"/>
            <c:invertIfNegative val="0"/>
            <c:bubble3D val="0"/>
            <c:spPr>
              <a:solidFill>
                <a:srgbClr val="234C9D"/>
              </a:solidFill>
              <a:ln w="2540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53D-40D7-B3CC-7B3AB8E349E6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 w="2540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53D-40D7-B3CC-7B3AB8E349E6}"/>
              </c:ext>
            </c:extLst>
          </c:dPt>
          <c:dPt>
            <c:idx val="5"/>
            <c:invertIfNegative val="0"/>
            <c:bubble3D val="0"/>
            <c:spPr>
              <a:solidFill>
                <a:srgbClr val="EB7E21"/>
              </a:solidFill>
              <a:ln w="2540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C53D-40D7-B3CC-7B3AB8E349E6}"/>
              </c:ext>
            </c:extLst>
          </c:dPt>
          <c:dPt>
            <c:idx val="6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C53D-40D7-B3CC-7B3AB8E349E6}"/>
              </c:ext>
            </c:extLst>
          </c:dPt>
          <c:dPt>
            <c:idx val="7"/>
            <c:invertIfNegative val="0"/>
            <c:bubble3D val="0"/>
            <c:spPr>
              <a:solidFill>
                <a:srgbClr val="FFC000"/>
              </a:solidFill>
              <a:ln w="2540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C53D-40D7-B3CC-7B3AB8E349E6}"/>
              </c:ext>
            </c:extLst>
          </c:dPt>
          <c:dLbls>
            <c:dLbl>
              <c:idx val="0"/>
              <c:layout>
                <c:manualLayout>
                  <c:x val="0"/>
                  <c:y val="-0.1498391278144660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C53D-40D7-B3CC-7B3AB8E349E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3320759048861139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53D-40D7-B3CC-7B3AB8E349E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263230900214602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53D-40D7-B3CC-7B3AB8E349E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9.314324161439782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C53D-40D7-B3CC-7B3AB8E349E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7.638800644811996E-17"/>
                  <c:y val="-0.2065350140145343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C53D-40D7-B3CC-7B3AB8E349E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2267404967426969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C53D-40D7-B3CC-7B3AB8E349E6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"/>
                  <c:y val="-0.1619882462859092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C53D-40D7-B3CC-7B3AB8E349E6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"/>
                  <c:y val="-1.619882462859092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C53D-40D7-B3CC-7B3AB8E349E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lobotipo Condensada Black" panose="00000A06000000000000" pitchFamily="50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377825" cap="flat" cmpd="sng" algn="ctr">
                      <a:solidFill>
                        <a:schemeClr val="tx1">
                          <a:lumMod val="35000"/>
                          <a:lumOff val="65000"/>
                          <a:alpha val="27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  <c:pt idx="4">
                  <c:v>Cat 5</c:v>
                </c:pt>
              </c:strCache>
            </c:strRef>
          </c:cat>
          <c:val>
            <c:numRef>
              <c:f>Planilha1!$B$2:$B$6</c:f>
              <c:numCache>
                <c:formatCode>0%</c:formatCode>
                <c:ptCount val="5"/>
                <c:pt idx="0">
                  <c:v>0.71</c:v>
                </c:pt>
                <c:pt idx="1">
                  <c:v>0.48</c:v>
                </c:pt>
                <c:pt idx="2">
                  <c:v>0.56999999999999995</c:v>
                </c:pt>
                <c:pt idx="3">
                  <c:v>0.78</c:v>
                </c:pt>
                <c:pt idx="4">
                  <c:v>0.64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C53D-40D7-B3CC-7B3AB8E34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overlap val="-27"/>
        <c:axId val="348292896"/>
        <c:axId val="348295136"/>
      </c:barChart>
      <c:catAx>
        <c:axId val="34829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bg1">
                <a:lumMod val="9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lobotipo Condensada" panose="00000506000000000000" pitchFamily="50" charset="0"/>
                <a:ea typeface="+mn-ea"/>
                <a:cs typeface="+mn-cs"/>
              </a:defRPr>
            </a:pPr>
            <a:endParaRPr lang="pt-BR"/>
          </a:p>
        </c:txPr>
        <c:crossAx val="348295136"/>
        <c:crosses val="autoZero"/>
        <c:auto val="1"/>
        <c:lblAlgn val="ctr"/>
        <c:lblOffset val="100"/>
        <c:noMultiLvlLbl val="0"/>
      </c:catAx>
      <c:valAx>
        <c:axId val="348295136"/>
        <c:scaling>
          <c:orientation val="minMax"/>
          <c:min val="0"/>
        </c:scaling>
        <c:delete val="1"/>
        <c:axPos val="l"/>
        <c:numFmt formatCode="0%" sourceLinked="1"/>
        <c:majorTickMark val="none"/>
        <c:minorTickMark val="none"/>
        <c:tickLblPos val="nextTo"/>
        <c:crossAx val="348292896"/>
        <c:crosses val="autoZero"/>
        <c:crossBetween val="between"/>
        <c:majorUnit val="1"/>
        <c:minorUnit val="0.1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93669699327429"/>
          <c:y val="0.14782752630691687"/>
          <c:w val="0.67612601968991692"/>
          <c:h val="0.7043449473861662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ACC3D"/>
              </a:solidFill>
              <a:ln w="19050" cap="sq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77D-4BE7-A7EC-E7E9C04A64DF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666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77D-4BE7-A7EC-E7E9C04A64DF}"/>
              </c:ext>
            </c:extLst>
          </c:dPt>
          <c:dLbls>
            <c:dLbl>
              <c:idx val="0"/>
              <c:layout>
                <c:manualLayout>
                  <c:x val="-0.22056465301666389"/>
                  <c:y val="-0.2029251556915048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rgbClr val="FACC3D"/>
                      </a:solidFill>
                      <a:latin typeface="Globotipo Condensada Black" panose="00000A06000000000000" pitchFamily="50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77D-4BE7-A7EC-E7E9C04A64DF}"/>
                </c:ext>
                <c:ext xmlns:c15="http://schemas.microsoft.com/office/drawing/2012/chart" uri="{CE6537A1-D6FC-4f65-9D91-7224C49458BB}">
                  <c15:layout>
                    <c:manualLayout>
                      <c:w val="0.42336018499680156"/>
                      <c:h val="0.2963208185622875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1º Tri</c:v>
                </c:pt>
                <c:pt idx="1">
                  <c:v>2º Tri</c:v>
                </c:pt>
              </c:strCache>
            </c:strRef>
          </c:cat>
          <c:val>
            <c:numRef>
              <c:f>Planilha1!$B$2:$B$3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77D-4BE7-A7EC-E7E9C04A6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6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5152564165280469E-2"/>
          <c:y val="0"/>
          <c:w val="0.944664358836383"/>
          <c:h val="0.85155941096636989"/>
        </c:manualLayout>
      </c:layout>
      <c:bar3D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0DE38F"/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E5B2-4E67-A30B-A3EE561A66B2}"/>
              </c:ext>
            </c:extLst>
          </c:dPt>
          <c:dPt>
            <c:idx val="1"/>
            <c:invertIfNegative val="0"/>
            <c:bubble3D val="0"/>
            <c:spPr>
              <a:solidFill>
                <a:srgbClr val="B8E00D"/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5B2-4E67-A30B-A3EE561A66B2}"/>
              </c:ext>
            </c:extLst>
          </c:dPt>
          <c:dPt>
            <c:idx val="2"/>
            <c:invertIfNegative val="0"/>
            <c:bubble3D val="0"/>
            <c:spPr>
              <a:solidFill>
                <a:srgbClr val="36F5FF"/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5B2-4E67-A30B-A3EE561A66B2}"/>
              </c:ext>
            </c:extLst>
          </c:dPt>
          <c:dPt>
            <c:idx val="3"/>
            <c:invertIfNegative val="0"/>
            <c:bubble3D val="0"/>
            <c:spPr>
              <a:solidFill>
                <a:srgbClr val="088587"/>
              </a:soli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E5B2-4E67-A30B-A3EE561A66B2}"/>
              </c:ext>
            </c:extLst>
          </c:dPt>
          <c:dLbls>
            <c:dLbl>
              <c:idx val="0"/>
              <c:layout>
                <c:manualLayout>
                  <c:x val="0"/>
                  <c:y val="0.192858554986802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E5B2-4E67-A30B-A3EE561A66B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1996860088564757E-3"/>
                  <c:y val="0.286385142716693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5B2-4E67-A30B-A3EE561A66B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0.381920437180076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5B2-4E67-A30B-A3EE561A66B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130454863327502E-3"/>
                  <c:y val="0.47656308441176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E5B2-4E67-A30B-A3EE561A66B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lobotipo Condensada Black" panose="00000A06000000000000" pitchFamily="50" charset="0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5B2-4E67-A30B-A3EE561A66B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rgbClr val="F3F3F3"/>
            </a:solidFill>
            <a:ln>
              <a:noFill/>
            </a:ln>
            <a:effectLst/>
            <a:sp3d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0%</c:formatCode>
                <c:ptCount val="4"/>
                <c:pt idx="0">
                  <c:v>0.75</c:v>
                </c:pt>
                <c:pt idx="1">
                  <c:v>0.5</c:v>
                </c:pt>
                <c:pt idx="2">
                  <c:v>0.25</c:v>
                </c:pt>
                <c:pt idx="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5B2-4E67-A30B-A3EE561A66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8"/>
        <c:gapDepth val="71"/>
        <c:shape val="box"/>
        <c:axId val="424273360"/>
        <c:axId val="424273920"/>
        <c:axId val="0"/>
      </c:bar3DChart>
      <c:catAx>
        <c:axId val="4242733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4273920"/>
        <c:crosses val="autoZero"/>
        <c:auto val="1"/>
        <c:lblAlgn val="ctr"/>
        <c:lblOffset val="100"/>
        <c:noMultiLvlLbl val="0"/>
      </c:catAx>
      <c:valAx>
        <c:axId val="42427392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42427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93669699327429"/>
          <c:y val="0.14782752630691687"/>
          <c:w val="0.67612601968991692"/>
          <c:h val="0.7043449473861662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19346"/>
              </a:solidFill>
              <a:ln w="19050" cap="sq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1C7-47A5-A6DC-21DD45861BE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666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1C7-47A5-A6DC-21DD45861BE9}"/>
              </c:ext>
            </c:extLst>
          </c:dPt>
          <c:dLbls>
            <c:dLbl>
              <c:idx val="0"/>
              <c:layout>
                <c:manualLayout>
                  <c:x val="-0.28013512412176061"/>
                  <c:y val="6.516260569797924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rgbClr val="319346"/>
                      </a:solidFill>
                      <a:latin typeface="Globotipo Condensada Black" panose="00000A06000000000000" pitchFamily="50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1C7-47A5-A6DC-21DD45861BE9}"/>
                </c:ext>
                <c:ext xmlns:c15="http://schemas.microsoft.com/office/drawing/2012/chart" uri="{CE6537A1-D6FC-4f65-9D91-7224C49458BB}">
                  <c15:layout>
                    <c:manualLayout>
                      <c:w val="0.42336018499680156"/>
                      <c:h val="0.2963208185622875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1º Tri</c:v>
                </c:pt>
                <c:pt idx="1">
                  <c:v>2º Tri</c:v>
                </c:pt>
              </c:strCache>
            </c:strRef>
          </c:cat>
          <c:val>
            <c:numRef>
              <c:f>Planilha1!$B$2:$B$3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1C7-47A5-A6DC-21DD45861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0B0F0"/>
              </a:solidFill>
              <a:ln w="19050" cap="sq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E493-49CD-AD1F-67AC811E2847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666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493-49CD-AD1F-67AC811E2847}"/>
              </c:ext>
            </c:extLst>
          </c:dPt>
          <c:dLbls>
            <c:dLbl>
              <c:idx val="0"/>
              <c:layout>
                <c:manualLayout>
                  <c:x val="-0.19822572635225263"/>
                  <c:y val="0.2469860347957381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rgbClr val="00B0F0"/>
                      </a:solidFill>
                      <a:latin typeface="Globotipo Condensada Black" panose="00000A06000000000000" pitchFamily="50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E493-49CD-AD1F-67AC811E2847}"/>
                </c:ext>
                <c:ext xmlns:c15="http://schemas.microsoft.com/office/drawing/2012/chart" uri="{CE6537A1-D6FC-4f65-9D91-7224C49458BB}">
                  <c15:layout>
                    <c:manualLayout>
                      <c:w val="0.42336018499680156"/>
                      <c:h val="0.2963208185622875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1º Tri</c:v>
                </c:pt>
                <c:pt idx="1">
                  <c:v>2º Tri</c:v>
                </c:pt>
              </c:strCache>
            </c:strRef>
          </c:cat>
          <c:val>
            <c:numRef>
              <c:f>Planilha1!$B$2:$B$3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493-49CD-AD1F-67AC811E2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93669699327429"/>
          <c:y val="0.14782752630691687"/>
          <c:w val="0.67612601968991692"/>
          <c:h val="0.7043449473861662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ACC3D"/>
              </a:solidFill>
              <a:ln w="19050" cap="sq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EFD-45FA-99C8-076379E5BC4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666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EFD-45FA-99C8-076379E5BC4B}"/>
              </c:ext>
            </c:extLst>
          </c:dPt>
          <c:dLbls>
            <c:dLbl>
              <c:idx val="0"/>
              <c:layout>
                <c:manualLayout>
                  <c:x val="-0.22056465301666389"/>
                  <c:y val="-0.2029251556915048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rgbClr val="FACC3D"/>
                      </a:solidFill>
                      <a:latin typeface="Globotipo Condensada Black" panose="00000A06000000000000" pitchFamily="50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EFD-45FA-99C8-076379E5BC4B}"/>
                </c:ext>
                <c:ext xmlns:c15="http://schemas.microsoft.com/office/drawing/2012/chart" uri="{CE6537A1-D6FC-4f65-9D91-7224C49458BB}">
                  <c15:layout>
                    <c:manualLayout>
                      <c:w val="0.42336018499680156"/>
                      <c:h val="0.2963208185622875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1º Tri</c:v>
                </c:pt>
                <c:pt idx="1">
                  <c:v>2º Tri</c:v>
                </c:pt>
              </c:strCache>
            </c:strRef>
          </c:cat>
          <c:val>
            <c:numRef>
              <c:f>Planilha1!$B$2:$B$3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EFD-45FA-99C8-076379E5BC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93669699327429"/>
          <c:y val="0.14782752630691687"/>
          <c:w val="0.67612601968991692"/>
          <c:h val="0.7043449473861662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rgbClr val="E41F28"/>
            </a:solidFill>
            <a:ln>
              <a:noFill/>
            </a:ln>
          </c:spPr>
          <c:dPt>
            <c:idx val="0"/>
            <c:bubble3D val="0"/>
            <c:spPr>
              <a:solidFill>
                <a:srgbClr val="E41F28"/>
              </a:solidFill>
              <a:ln w="19050" cap="sq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40E-44AB-9ECE-327C8780E04B}"/>
              </c:ext>
            </c:extLst>
          </c:dPt>
          <c:dPt>
            <c:idx val="1"/>
            <c:bubble3D val="0"/>
            <c:spPr>
              <a:solidFill>
                <a:srgbClr val="E41F28"/>
              </a:solidFill>
              <a:ln w="666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40E-44AB-9ECE-327C8780E04B}"/>
              </c:ext>
            </c:extLst>
          </c:dPt>
          <c:dLbls>
            <c:dLbl>
              <c:idx val="0"/>
              <c:layout>
                <c:manualLayout>
                  <c:x val="-8.9824765485240876E-4"/>
                  <c:y val="-0.296010229585417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rgbClr val="E41F28"/>
                      </a:solidFill>
                      <a:latin typeface="Globotipo Condensada Black" panose="00000A06000000000000" pitchFamily="50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40E-44AB-9ECE-327C8780E04B}"/>
                </c:ext>
                <c:ext xmlns:c15="http://schemas.microsoft.com/office/drawing/2012/chart" uri="{CE6537A1-D6FC-4f65-9D91-7224C49458BB}">
                  <c15:layout>
                    <c:manualLayout>
                      <c:w val="0.50526958276630962"/>
                      <c:h val="0.2963208185622875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1º Tri</c:v>
                </c:pt>
                <c:pt idx="1">
                  <c:v>2º Tri</c:v>
                </c:pt>
              </c:strCache>
            </c:strRef>
          </c:cat>
          <c:val>
            <c:numRef>
              <c:f>Planilha1!$B$2:$B$3</c:f>
              <c:numCache>
                <c:formatCode>0%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40E-44AB-9ECE-327C8780E0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41275" cap="rnd">
              <a:solidFill>
                <a:srgbClr val="ED1263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0.25</c:v>
                </c:pt>
                <c:pt idx="1">
                  <c:v>0.9</c:v>
                </c:pt>
                <c:pt idx="2">
                  <c:v>0.6</c:v>
                </c:pt>
                <c:pt idx="3">
                  <c:v>0.5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88E-45A2-8ACE-701AC1B2AFF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41275" cap="rnd">
              <a:solidFill>
                <a:srgbClr val="FACC3D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Planilha1!$C$2:$C$5</c:f>
              <c:numCache>
                <c:formatCode>0%</c:formatCode>
                <c:ptCount val="4"/>
                <c:pt idx="0">
                  <c:v>0.3</c:v>
                </c:pt>
                <c:pt idx="1">
                  <c:v>0.55000000000000004</c:v>
                </c:pt>
                <c:pt idx="2">
                  <c:v>0.2</c:v>
                </c:pt>
                <c:pt idx="3">
                  <c:v>0.8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88E-45A2-8ACE-701AC1B2AFF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412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Planilha1!$D$2:$D$5</c:f>
              <c:numCache>
                <c:formatCode>0%</c:formatCode>
                <c:ptCount val="4"/>
                <c:pt idx="0">
                  <c:v>0.45</c:v>
                </c:pt>
                <c:pt idx="1">
                  <c:v>0.2</c:v>
                </c:pt>
                <c:pt idx="2">
                  <c:v>0.85</c:v>
                </c:pt>
                <c:pt idx="3">
                  <c:v>0.6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88E-45A2-8ACE-701AC1B2A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8426016"/>
        <c:axId val="480788896"/>
      </c:lineChart>
      <c:catAx>
        <c:axId val="34842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lobotipo Condensada Black" panose="00000A06000000000000" pitchFamily="50" charset="0"/>
                <a:ea typeface="+mn-ea"/>
                <a:cs typeface="+mn-cs"/>
              </a:defRPr>
            </a:pPr>
            <a:endParaRPr lang="pt-BR"/>
          </a:p>
        </c:txPr>
        <c:crossAx val="480788896"/>
        <c:crosses val="autoZero"/>
        <c:auto val="1"/>
        <c:lblAlgn val="ctr"/>
        <c:lblOffset val="100"/>
        <c:noMultiLvlLbl val="0"/>
      </c:catAx>
      <c:valAx>
        <c:axId val="4807888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Globotipo Condensada" panose="00000506000000000000" pitchFamily="50" charset="0"/>
                <a:ea typeface="+mn-ea"/>
                <a:cs typeface="+mn-cs"/>
              </a:defRPr>
            </a:pPr>
            <a:endParaRPr lang="pt-BR"/>
          </a:p>
        </c:txPr>
        <c:crossAx val="348426016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497976878968782"/>
          <c:y val="1.9889745035394351E-2"/>
          <c:w val="0.52221737186044592"/>
          <c:h val="7.90020672805863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lobotipo Condensada" panose="00000506000000000000" pitchFamily="50" charset="0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Globotipo Condensada" panose="00000506000000000000" pitchFamily="50" charset="0"/>
        </a:defRPr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882195243714435E-2"/>
          <c:y val="0.15010949803149606"/>
          <c:w val="0.91366648744613088"/>
          <c:h val="0.689982037401574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FF8C1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lobotipo Condensada Black" panose="00000A06000000000000" pitchFamily="50" charset="0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0.25</c:v>
                </c:pt>
                <c:pt idx="1">
                  <c:v>0.75</c:v>
                </c:pt>
                <c:pt idx="2">
                  <c:v>0.15</c:v>
                </c:pt>
                <c:pt idx="3">
                  <c:v>0.25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44A-42ED-BB2E-DDFFBC666C5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rgbClr val="ED12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lobotipo Condensada Black" panose="00000A06000000000000" pitchFamily="50" charset="0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0%</c:formatCode>
                <c:ptCount val="4"/>
                <c:pt idx="0">
                  <c:v>0.35</c:v>
                </c:pt>
                <c:pt idx="1">
                  <c:v>0.85</c:v>
                </c:pt>
                <c:pt idx="2">
                  <c:v>0.9</c:v>
                </c:pt>
                <c:pt idx="3">
                  <c:v>0.35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44A-42ED-BB2E-DDFFBC666C5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rgbClr val="0DE38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lobotipo Condensada Black" panose="00000A06000000000000" pitchFamily="50" charset="0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0%</c:formatCode>
                <c:ptCount val="4"/>
                <c:pt idx="0">
                  <c:v>0.5</c:v>
                </c:pt>
                <c:pt idx="1">
                  <c:v>0.65</c:v>
                </c:pt>
                <c:pt idx="2">
                  <c:v>0.45</c:v>
                </c:pt>
                <c:pt idx="3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44A-42ED-BB2E-DDFFBC666C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9"/>
        <c:axId val="480792256"/>
        <c:axId val="479909888"/>
      </c:barChart>
      <c:catAx>
        <c:axId val="48079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Globotipo Condensada Black" panose="00000A06000000000000" pitchFamily="50" charset="0"/>
                <a:ea typeface="+mn-ea"/>
                <a:cs typeface="+mn-cs"/>
              </a:defRPr>
            </a:pPr>
            <a:endParaRPr lang="pt-BR"/>
          </a:p>
        </c:txPr>
        <c:crossAx val="479909888"/>
        <c:crosses val="autoZero"/>
        <c:auto val="1"/>
        <c:lblAlgn val="ctr"/>
        <c:lblOffset val="100"/>
        <c:noMultiLvlLbl val="0"/>
      </c:catAx>
      <c:valAx>
        <c:axId val="479909888"/>
        <c:scaling>
          <c:orientation val="minMax"/>
          <c:max val="1"/>
        </c:scaling>
        <c:delete val="0"/>
        <c:axPos val="l"/>
        <c:majorGridlines>
          <c:spPr>
            <a:ln w="190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Globotipo Condensada" panose="00000506000000000000" pitchFamily="50" charset="0"/>
                <a:ea typeface="+mn-ea"/>
                <a:cs typeface="+mn-cs"/>
              </a:defRPr>
            </a:pPr>
            <a:endParaRPr lang="pt-BR"/>
          </a:p>
        </c:txPr>
        <c:crossAx val="480792256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993635121891532"/>
          <c:y val="0.96377411417322822"/>
          <c:w val="0.4001272975621693"/>
          <c:h val="3.622588582677165E-2"/>
        </c:manualLayout>
      </c:layout>
      <c:overlay val="0"/>
      <c:spPr>
        <a:noFill/>
        <a:ln w="15875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Globotipo Condensada" panose="00000506000000000000" pitchFamily="50" charset="0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77854330708661"/>
          <c:y val="0.23185605314960631"/>
          <c:w val="0.81857037401574806"/>
          <c:h val="0.6940602854330708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0DE38F"/>
            </a:solidFill>
            <a:ln w="22225"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C2-4847-9168-2888FC34C79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rgbClr val="ED1263"/>
            </a:solidFill>
            <a:ln w="22225"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</c:strCache>
            </c:strRef>
          </c:cat>
          <c:val>
            <c:numRef>
              <c:f>Planilha1!$C$2:$C$4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C2-4847-9168-2888FC34C79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rgbClr val="FF8C17"/>
            </a:solidFill>
            <a:ln w="22225"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</c:strCache>
            </c:strRef>
          </c:cat>
          <c:val>
            <c:numRef>
              <c:f>Planilha1!$D$2:$D$4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C2-4847-9168-2888FC34C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2"/>
        <c:overlap val="-15"/>
        <c:axId val="479913248"/>
        <c:axId val="475175952"/>
      </c:barChart>
      <c:catAx>
        <c:axId val="479913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Globotipo Condensada Black" panose="00000A06000000000000" pitchFamily="50" charset="0"/>
                <a:ea typeface="+mn-ea"/>
                <a:cs typeface="+mn-cs"/>
              </a:defRPr>
            </a:pPr>
            <a:endParaRPr lang="pt-BR"/>
          </a:p>
        </c:txPr>
        <c:crossAx val="475175952"/>
        <c:crosses val="autoZero"/>
        <c:auto val="1"/>
        <c:lblAlgn val="ctr"/>
        <c:lblOffset val="100"/>
        <c:noMultiLvlLbl val="0"/>
      </c:catAx>
      <c:valAx>
        <c:axId val="475175952"/>
        <c:scaling>
          <c:orientation val="minMax"/>
        </c:scaling>
        <c:delete val="0"/>
        <c:axPos val="b"/>
        <c:majorGridlines>
          <c:spPr>
            <a:ln w="190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Globotipo Condensada" panose="00000506000000000000" pitchFamily="50" charset="0"/>
                <a:ea typeface="+mn-ea"/>
                <a:cs typeface="+mn-cs"/>
              </a:defRPr>
            </a:pPr>
            <a:endParaRPr lang="pt-BR"/>
          </a:p>
        </c:txPr>
        <c:crossAx val="47991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F21B2-AADE-4029-9825-44C25FED1AE9}" type="datetimeFigureOut">
              <a:rPr lang="pt-BR" smtClean="0"/>
              <a:t>22/03/2018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0B982-6A74-4FDE-B437-97E6D17100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1pPr>
    <a:lvl2pPr marL="310987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2pPr>
    <a:lvl3pPr marL="621975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3pPr>
    <a:lvl4pPr marL="932962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4pPr>
    <a:lvl5pPr marL="1243950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5pPr>
    <a:lvl6pPr marL="1554937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5925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6912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7900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00414" y="1506133"/>
            <a:ext cx="7543174" cy="8893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489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00414" y="2395497"/>
            <a:ext cx="7543174" cy="12418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938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1506133"/>
            <a:ext cx="203471" cy="21312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14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auto">
          <a:xfrm>
            <a:off x="800414" y="4610065"/>
            <a:ext cx="1938177" cy="189817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0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1" y="147173"/>
            <a:ext cx="9144618" cy="4842499"/>
            <a:chOff x="1" y="147173"/>
            <a:chExt cx="9144618" cy="4842499"/>
          </a:xfrm>
          <a:solidFill>
            <a:schemeClr val="accent1"/>
          </a:solidFill>
        </p:grpSpPr>
        <p:sp>
          <p:nvSpPr>
            <p:cNvPr id="6" name="Retângulo 5"/>
            <p:cNvSpPr/>
            <p:nvPr userDrawn="1"/>
          </p:nvSpPr>
          <p:spPr>
            <a:xfrm>
              <a:off x="1" y="147174"/>
              <a:ext cx="203471" cy="791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8352619" y="147173"/>
              <a:ext cx="7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7776356" y="4872732"/>
              <a:ext cx="1194046" cy="116940"/>
            </a:xfrm>
            <a:custGeom>
              <a:avLst/>
              <a:gdLst>
                <a:gd name="T0" fmla="*/ 16258 w 16664"/>
                <a:gd name="T1" fmla="*/ 1030 h 1632"/>
                <a:gd name="T2" fmla="*/ 16188 w 16664"/>
                <a:gd name="T3" fmla="*/ 447 h 1632"/>
                <a:gd name="T4" fmla="*/ 15503 w 16664"/>
                <a:gd name="T5" fmla="*/ 607 h 1632"/>
                <a:gd name="T6" fmla="*/ 16535 w 16664"/>
                <a:gd name="T7" fmla="*/ 380 h 1632"/>
                <a:gd name="T8" fmla="*/ 16106 w 16664"/>
                <a:gd name="T9" fmla="*/ 1345 h 1632"/>
                <a:gd name="T10" fmla="*/ 14600 w 16664"/>
                <a:gd name="T11" fmla="*/ 1261 h 1632"/>
                <a:gd name="T12" fmla="*/ 15259 w 16664"/>
                <a:gd name="T13" fmla="*/ 326 h 1632"/>
                <a:gd name="T14" fmla="*/ 15380 w 16664"/>
                <a:gd name="T15" fmla="*/ 896 h 1632"/>
                <a:gd name="T16" fmla="*/ 15068 w 16664"/>
                <a:gd name="T17" fmla="*/ 1066 h 1632"/>
                <a:gd name="T18" fmla="*/ 15056 w 16664"/>
                <a:gd name="T19" fmla="*/ 525 h 1632"/>
                <a:gd name="T20" fmla="*/ 13736 w 16664"/>
                <a:gd name="T21" fmla="*/ 1070 h 1632"/>
                <a:gd name="T22" fmla="*/ 14143 w 16664"/>
                <a:gd name="T23" fmla="*/ 644 h 1632"/>
                <a:gd name="T24" fmla="*/ 13559 w 16664"/>
                <a:gd name="T25" fmla="*/ 573 h 1632"/>
                <a:gd name="T26" fmla="*/ 13833 w 16664"/>
                <a:gd name="T27" fmla="*/ 167 h 1632"/>
                <a:gd name="T28" fmla="*/ 14310 w 16664"/>
                <a:gd name="T29" fmla="*/ 1109 h 1632"/>
                <a:gd name="T30" fmla="*/ 13269 w 16664"/>
                <a:gd name="T31" fmla="*/ 932 h 1632"/>
                <a:gd name="T32" fmla="*/ 13172 w 16664"/>
                <a:gd name="T33" fmla="*/ 1081 h 1632"/>
                <a:gd name="T34" fmla="*/ 12631 w 16664"/>
                <a:gd name="T35" fmla="*/ 1191 h 1632"/>
                <a:gd name="T36" fmla="*/ 7956 w 16664"/>
                <a:gd name="T37" fmla="*/ 1321 h 1632"/>
                <a:gd name="T38" fmla="*/ 7931 w 16664"/>
                <a:gd name="T39" fmla="*/ 270 h 1632"/>
                <a:gd name="T40" fmla="*/ 8560 w 16664"/>
                <a:gd name="T41" fmla="*/ 554 h 1632"/>
                <a:gd name="T42" fmla="*/ 7978 w 16664"/>
                <a:gd name="T43" fmla="*/ 558 h 1632"/>
                <a:gd name="T44" fmla="*/ 8159 w 16664"/>
                <a:gd name="T45" fmla="*/ 1109 h 1632"/>
                <a:gd name="T46" fmla="*/ 8212 w 16664"/>
                <a:gd name="T47" fmla="*/ 745 h 1632"/>
                <a:gd name="T48" fmla="*/ 6553 w 16664"/>
                <a:gd name="T49" fmla="*/ 1349 h 1632"/>
                <a:gd name="T50" fmla="*/ 7198 w 16664"/>
                <a:gd name="T51" fmla="*/ 406 h 1632"/>
                <a:gd name="T52" fmla="*/ 7385 w 16664"/>
                <a:gd name="T53" fmla="*/ 1357 h 1632"/>
                <a:gd name="T54" fmla="*/ 6028 w 16664"/>
                <a:gd name="T55" fmla="*/ 1315 h 1632"/>
                <a:gd name="T56" fmla="*/ 5254 w 16664"/>
                <a:gd name="T57" fmla="*/ 475 h 1632"/>
                <a:gd name="T58" fmla="*/ 5887 w 16664"/>
                <a:gd name="T59" fmla="*/ 319 h 1632"/>
                <a:gd name="T60" fmla="*/ 5400 w 16664"/>
                <a:gd name="T61" fmla="*/ 1315 h 1632"/>
                <a:gd name="T62" fmla="*/ 4838 w 16664"/>
                <a:gd name="T63" fmla="*/ 673 h 1632"/>
                <a:gd name="T64" fmla="*/ 5028 w 16664"/>
                <a:gd name="T65" fmla="*/ 1159 h 1632"/>
                <a:gd name="T66" fmla="*/ 4415 w 16664"/>
                <a:gd name="T67" fmla="*/ 353 h 1632"/>
                <a:gd name="T68" fmla="*/ 4220 w 16664"/>
                <a:gd name="T69" fmla="*/ 404 h 1632"/>
                <a:gd name="T70" fmla="*/ 3671 w 16664"/>
                <a:gd name="T71" fmla="*/ 1203 h 1632"/>
                <a:gd name="T72" fmla="*/ 3503 w 16664"/>
                <a:gd name="T73" fmla="*/ 232 h 1632"/>
                <a:gd name="T74" fmla="*/ 2966 w 16664"/>
                <a:gd name="T75" fmla="*/ 524 h 1632"/>
                <a:gd name="T76" fmla="*/ 2460 w 16664"/>
                <a:gd name="T77" fmla="*/ 1203 h 1632"/>
                <a:gd name="T78" fmla="*/ 3233 w 16664"/>
                <a:gd name="T79" fmla="*/ 468 h 1632"/>
                <a:gd name="T80" fmla="*/ 3256 w 16664"/>
                <a:gd name="T81" fmla="*/ 1219 h 1632"/>
                <a:gd name="T82" fmla="*/ 1563 w 16664"/>
                <a:gd name="T83" fmla="*/ 1320 h 1632"/>
                <a:gd name="T84" fmla="*/ 1818 w 16664"/>
                <a:gd name="T85" fmla="*/ 227 h 1632"/>
                <a:gd name="T86" fmla="*/ 2145 w 16664"/>
                <a:gd name="T87" fmla="*/ 1347 h 1632"/>
                <a:gd name="T88" fmla="*/ 1124 w 16664"/>
                <a:gd name="T89" fmla="*/ 320 h 1632"/>
                <a:gd name="T90" fmla="*/ 753 w 16664"/>
                <a:gd name="T91" fmla="*/ 1309 h 1632"/>
                <a:gd name="T92" fmla="*/ 117 w 16664"/>
                <a:gd name="T93" fmla="*/ 1356 h 1632"/>
                <a:gd name="T94" fmla="*/ 432 w 16664"/>
                <a:gd name="T95" fmla="*/ 270 h 1632"/>
                <a:gd name="T96" fmla="*/ 9864 w 16664"/>
                <a:gd name="T97" fmla="*/ 26 h 1632"/>
                <a:gd name="T98" fmla="*/ 9550 w 16664"/>
                <a:gd name="T99" fmla="*/ 1446 h 1632"/>
                <a:gd name="T100" fmla="*/ 10883 w 16664"/>
                <a:gd name="T101" fmla="*/ 858 h 1632"/>
                <a:gd name="T102" fmla="*/ 10240 w 16664"/>
                <a:gd name="T103" fmla="*/ 1099 h 1632"/>
                <a:gd name="T104" fmla="*/ 10197 w 16664"/>
                <a:gd name="T105" fmla="*/ 511 h 1632"/>
                <a:gd name="T106" fmla="*/ 10718 w 16664"/>
                <a:gd name="T107" fmla="*/ 974 h 1632"/>
                <a:gd name="T108" fmla="*/ 9433 w 16664"/>
                <a:gd name="T109" fmla="*/ 1155 h 1632"/>
                <a:gd name="T110" fmla="*/ 10348 w 16664"/>
                <a:gd name="T111" fmla="*/ 412 h 1632"/>
                <a:gd name="T112" fmla="*/ 12272 w 16664"/>
                <a:gd name="T113" fmla="*/ 1207 h 1632"/>
                <a:gd name="T114" fmla="*/ 11357 w 16664"/>
                <a:gd name="T115" fmla="*/ 779 h 1632"/>
                <a:gd name="T116" fmla="*/ 12228 w 16664"/>
                <a:gd name="T117" fmla="*/ 240 h 1632"/>
                <a:gd name="T118" fmla="*/ 12039 w 16664"/>
                <a:gd name="T119" fmla="*/ 440 h 1632"/>
                <a:gd name="T120" fmla="*/ 11629 w 16664"/>
                <a:gd name="T121" fmla="*/ 845 h 1632"/>
                <a:gd name="T122" fmla="*/ 11995 w 16664"/>
                <a:gd name="T123" fmla="*/ 906 h 1632"/>
                <a:gd name="T124" fmla="*/ 12473 w 16664"/>
                <a:gd name="T125" fmla="*/ 77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64" h="1632">
                  <a:moveTo>
                    <a:pt x="15747" y="756"/>
                  </a:moveTo>
                  <a:lnTo>
                    <a:pt x="15749" y="774"/>
                  </a:lnTo>
                  <a:lnTo>
                    <a:pt x="15750" y="790"/>
                  </a:lnTo>
                  <a:lnTo>
                    <a:pt x="15751" y="806"/>
                  </a:lnTo>
                  <a:lnTo>
                    <a:pt x="15754" y="823"/>
                  </a:lnTo>
                  <a:lnTo>
                    <a:pt x="15757" y="838"/>
                  </a:lnTo>
                  <a:lnTo>
                    <a:pt x="15761" y="854"/>
                  </a:lnTo>
                  <a:lnTo>
                    <a:pt x="15766" y="869"/>
                  </a:lnTo>
                  <a:lnTo>
                    <a:pt x="15771" y="883"/>
                  </a:lnTo>
                  <a:lnTo>
                    <a:pt x="15778" y="898"/>
                  </a:lnTo>
                  <a:lnTo>
                    <a:pt x="15785" y="912"/>
                  </a:lnTo>
                  <a:lnTo>
                    <a:pt x="15792" y="926"/>
                  </a:lnTo>
                  <a:lnTo>
                    <a:pt x="15801" y="938"/>
                  </a:lnTo>
                  <a:lnTo>
                    <a:pt x="15810" y="952"/>
                  </a:lnTo>
                  <a:lnTo>
                    <a:pt x="15820" y="964"/>
                  </a:lnTo>
                  <a:lnTo>
                    <a:pt x="15831" y="977"/>
                  </a:lnTo>
                  <a:lnTo>
                    <a:pt x="15842" y="988"/>
                  </a:lnTo>
                  <a:lnTo>
                    <a:pt x="15855" y="1000"/>
                  </a:lnTo>
                  <a:lnTo>
                    <a:pt x="15867" y="1010"/>
                  </a:lnTo>
                  <a:lnTo>
                    <a:pt x="15880" y="1021"/>
                  </a:lnTo>
                  <a:lnTo>
                    <a:pt x="15892" y="1030"/>
                  </a:lnTo>
                  <a:lnTo>
                    <a:pt x="15906" y="1038"/>
                  </a:lnTo>
                  <a:lnTo>
                    <a:pt x="15919" y="1046"/>
                  </a:lnTo>
                  <a:lnTo>
                    <a:pt x="15934" y="1053"/>
                  </a:lnTo>
                  <a:lnTo>
                    <a:pt x="15947" y="1059"/>
                  </a:lnTo>
                  <a:lnTo>
                    <a:pt x="15963" y="1064"/>
                  </a:lnTo>
                  <a:lnTo>
                    <a:pt x="15978" y="1070"/>
                  </a:lnTo>
                  <a:lnTo>
                    <a:pt x="15993" y="1074"/>
                  </a:lnTo>
                  <a:lnTo>
                    <a:pt x="16009" y="1077"/>
                  </a:lnTo>
                  <a:lnTo>
                    <a:pt x="16025" y="1079"/>
                  </a:lnTo>
                  <a:lnTo>
                    <a:pt x="16041" y="1081"/>
                  </a:lnTo>
                  <a:lnTo>
                    <a:pt x="16058" y="1082"/>
                  </a:lnTo>
                  <a:lnTo>
                    <a:pt x="16076" y="1083"/>
                  </a:lnTo>
                  <a:lnTo>
                    <a:pt x="16092" y="1082"/>
                  </a:lnTo>
                  <a:lnTo>
                    <a:pt x="16109" y="1081"/>
                  </a:lnTo>
                  <a:lnTo>
                    <a:pt x="16126" y="1079"/>
                  </a:lnTo>
                  <a:lnTo>
                    <a:pt x="16141" y="1077"/>
                  </a:lnTo>
                  <a:lnTo>
                    <a:pt x="16158" y="1074"/>
                  </a:lnTo>
                  <a:lnTo>
                    <a:pt x="16172" y="1070"/>
                  </a:lnTo>
                  <a:lnTo>
                    <a:pt x="16188" y="1064"/>
                  </a:lnTo>
                  <a:lnTo>
                    <a:pt x="16203" y="1059"/>
                  </a:lnTo>
                  <a:lnTo>
                    <a:pt x="16217" y="1053"/>
                  </a:lnTo>
                  <a:lnTo>
                    <a:pt x="16231" y="1046"/>
                  </a:lnTo>
                  <a:lnTo>
                    <a:pt x="16244" y="1038"/>
                  </a:lnTo>
                  <a:lnTo>
                    <a:pt x="16258" y="1030"/>
                  </a:lnTo>
                  <a:lnTo>
                    <a:pt x="16271" y="1021"/>
                  </a:lnTo>
                  <a:lnTo>
                    <a:pt x="16284" y="1010"/>
                  </a:lnTo>
                  <a:lnTo>
                    <a:pt x="16296" y="1000"/>
                  </a:lnTo>
                  <a:lnTo>
                    <a:pt x="16308" y="988"/>
                  </a:lnTo>
                  <a:lnTo>
                    <a:pt x="16319" y="977"/>
                  </a:lnTo>
                  <a:lnTo>
                    <a:pt x="16330" y="964"/>
                  </a:lnTo>
                  <a:lnTo>
                    <a:pt x="16340" y="952"/>
                  </a:lnTo>
                  <a:lnTo>
                    <a:pt x="16349" y="938"/>
                  </a:lnTo>
                  <a:lnTo>
                    <a:pt x="16358" y="926"/>
                  </a:lnTo>
                  <a:lnTo>
                    <a:pt x="16365" y="912"/>
                  </a:lnTo>
                  <a:lnTo>
                    <a:pt x="16372" y="898"/>
                  </a:lnTo>
                  <a:lnTo>
                    <a:pt x="16379" y="883"/>
                  </a:lnTo>
                  <a:lnTo>
                    <a:pt x="16385" y="869"/>
                  </a:lnTo>
                  <a:lnTo>
                    <a:pt x="16389" y="854"/>
                  </a:lnTo>
                  <a:lnTo>
                    <a:pt x="16393" y="838"/>
                  </a:lnTo>
                  <a:lnTo>
                    <a:pt x="16396" y="823"/>
                  </a:lnTo>
                  <a:lnTo>
                    <a:pt x="16399" y="806"/>
                  </a:lnTo>
                  <a:lnTo>
                    <a:pt x="16402" y="790"/>
                  </a:lnTo>
                  <a:lnTo>
                    <a:pt x="16403" y="774"/>
                  </a:lnTo>
                  <a:lnTo>
                    <a:pt x="16403" y="756"/>
                  </a:lnTo>
                  <a:lnTo>
                    <a:pt x="16403" y="739"/>
                  </a:lnTo>
                  <a:lnTo>
                    <a:pt x="16402" y="722"/>
                  </a:lnTo>
                  <a:lnTo>
                    <a:pt x="16399" y="706"/>
                  </a:lnTo>
                  <a:lnTo>
                    <a:pt x="16396" y="689"/>
                  </a:lnTo>
                  <a:lnTo>
                    <a:pt x="16393" y="674"/>
                  </a:lnTo>
                  <a:lnTo>
                    <a:pt x="16389" y="658"/>
                  </a:lnTo>
                  <a:lnTo>
                    <a:pt x="16385" y="644"/>
                  </a:lnTo>
                  <a:lnTo>
                    <a:pt x="16379" y="628"/>
                  </a:lnTo>
                  <a:lnTo>
                    <a:pt x="16372" y="614"/>
                  </a:lnTo>
                  <a:lnTo>
                    <a:pt x="16366" y="600"/>
                  </a:lnTo>
                  <a:lnTo>
                    <a:pt x="16358" y="586"/>
                  </a:lnTo>
                  <a:lnTo>
                    <a:pt x="16349" y="573"/>
                  </a:lnTo>
                  <a:lnTo>
                    <a:pt x="16340" y="560"/>
                  </a:lnTo>
                  <a:lnTo>
                    <a:pt x="16331" y="548"/>
                  </a:lnTo>
                  <a:lnTo>
                    <a:pt x="16320" y="535"/>
                  </a:lnTo>
                  <a:lnTo>
                    <a:pt x="16309" y="523"/>
                  </a:lnTo>
                  <a:lnTo>
                    <a:pt x="16296" y="511"/>
                  </a:lnTo>
                  <a:lnTo>
                    <a:pt x="16284" y="501"/>
                  </a:lnTo>
                  <a:lnTo>
                    <a:pt x="16271" y="492"/>
                  </a:lnTo>
                  <a:lnTo>
                    <a:pt x="16259" y="482"/>
                  </a:lnTo>
                  <a:lnTo>
                    <a:pt x="16245" y="474"/>
                  </a:lnTo>
                  <a:lnTo>
                    <a:pt x="16232" y="466"/>
                  </a:lnTo>
                  <a:lnTo>
                    <a:pt x="16217" y="459"/>
                  </a:lnTo>
                  <a:lnTo>
                    <a:pt x="16203" y="453"/>
                  </a:lnTo>
                  <a:lnTo>
                    <a:pt x="16188" y="447"/>
                  </a:lnTo>
                  <a:lnTo>
                    <a:pt x="16173" y="443"/>
                  </a:lnTo>
                  <a:lnTo>
                    <a:pt x="16158" y="438"/>
                  </a:lnTo>
                  <a:lnTo>
                    <a:pt x="16142" y="435"/>
                  </a:lnTo>
                  <a:lnTo>
                    <a:pt x="16126" y="432"/>
                  </a:lnTo>
                  <a:lnTo>
                    <a:pt x="16109" y="430"/>
                  </a:lnTo>
                  <a:lnTo>
                    <a:pt x="16092" y="429"/>
                  </a:lnTo>
                  <a:lnTo>
                    <a:pt x="16076" y="429"/>
                  </a:lnTo>
                  <a:lnTo>
                    <a:pt x="16058" y="429"/>
                  </a:lnTo>
                  <a:lnTo>
                    <a:pt x="16041" y="430"/>
                  </a:lnTo>
                  <a:lnTo>
                    <a:pt x="16025" y="432"/>
                  </a:lnTo>
                  <a:lnTo>
                    <a:pt x="16009" y="435"/>
                  </a:lnTo>
                  <a:lnTo>
                    <a:pt x="15992" y="438"/>
                  </a:lnTo>
                  <a:lnTo>
                    <a:pt x="15978" y="443"/>
                  </a:lnTo>
                  <a:lnTo>
                    <a:pt x="15962" y="447"/>
                  </a:lnTo>
                  <a:lnTo>
                    <a:pt x="15947" y="453"/>
                  </a:lnTo>
                  <a:lnTo>
                    <a:pt x="15933" y="459"/>
                  </a:lnTo>
                  <a:lnTo>
                    <a:pt x="15919" y="466"/>
                  </a:lnTo>
                  <a:lnTo>
                    <a:pt x="15905" y="474"/>
                  </a:lnTo>
                  <a:lnTo>
                    <a:pt x="15892" y="482"/>
                  </a:lnTo>
                  <a:lnTo>
                    <a:pt x="15879" y="492"/>
                  </a:lnTo>
                  <a:lnTo>
                    <a:pt x="15866" y="501"/>
                  </a:lnTo>
                  <a:lnTo>
                    <a:pt x="15854" y="511"/>
                  </a:lnTo>
                  <a:lnTo>
                    <a:pt x="15842" y="523"/>
                  </a:lnTo>
                  <a:lnTo>
                    <a:pt x="15831" y="535"/>
                  </a:lnTo>
                  <a:lnTo>
                    <a:pt x="15819" y="548"/>
                  </a:lnTo>
                  <a:lnTo>
                    <a:pt x="15810" y="560"/>
                  </a:lnTo>
                  <a:lnTo>
                    <a:pt x="15801" y="573"/>
                  </a:lnTo>
                  <a:lnTo>
                    <a:pt x="15792" y="586"/>
                  </a:lnTo>
                  <a:lnTo>
                    <a:pt x="15785" y="600"/>
                  </a:lnTo>
                  <a:lnTo>
                    <a:pt x="15778" y="614"/>
                  </a:lnTo>
                  <a:lnTo>
                    <a:pt x="15771" y="628"/>
                  </a:lnTo>
                  <a:lnTo>
                    <a:pt x="15766" y="644"/>
                  </a:lnTo>
                  <a:lnTo>
                    <a:pt x="15761" y="658"/>
                  </a:lnTo>
                  <a:lnTo>
                    <a:pt x="15757" y="674"/>
                  </a:lnTo>
                  <a:lnTo>
                    <a:pt x="15754" y="689"/>
                  </a:lnTo>
                  <a:lnTo>
                    <a:pt x="15751" y="706"/>
                  </a:lnTo>
                  <a:lnTo>
                    <a:pt x="15750" y="722"/>
                  </a:lnTo>
                  <a:lnTo>
                    <a:pt x="15749" y="739"/>
                  </a:lnTo>
                  <a:lnTo>
                    <a:pt x="15747" y="756"/>
                  </a:lnTo>
                  <a:close/>
                  <a:moveTo>
                    <a:pt x="15486" y="756"/>
                  </a:moveTo>
                  <a:lnTo>
                    <a:pt x="15487" y="725"/>
                  </a:lnTo>
                  <a:lnTo>
                    <a:pt x="15489" y="695"/>
                  </a:lnTo>
                  <a:lnTo>
                    <a:pt x="15492" y="666"/>
                  </a:lnTo>
                  <a:lnTo>
                    <a:pt x="15496" y="636"/>
                  </a:lnTo>
                  <a:lnTo>
                    <a:pt x="15503" y="607"/>
                  </a:lnTo>
                  <a:lnTo>
                    <a:pt x="15510" y="580"/>
                  </a:lnTo>
                  <a:lnTo>
                    <a:pt x="15518" y="553"/>
                  </a:lnTo>
                  <a:lnTo>
                    <a:pt x="15529" y="526"/>
                  </a:lnTo>
                  <a:lnTo>
                    <a:pt x="15540" y="500"/>
                  </a:lnTo>
                  <a:lnTo>
                    <a:pt x="15553" y="475"/>
                  </a:lnTo>
                  <a:lnTo>
                    <a:pt x="15566" y="450"/>
                  </a:lnTo>
                  <a:lnTo>
                    <a:pt x="15582" y="426"/>
                  </a:lnTo>
                  <a:lnTo>
                    <a:pt x="15598" y="403"/>
                  </a:lnTo>
                  <a:lnTo>
                    <a:pt x="15616" y="380"/>
                  </a:lnTo>
                  <a:lnTo>
                    <a:pt x="15635" y="357"/>
                  </a:lnTo>
                  <a:lnTo>
                    <a:pt x="15656" y="336"/>
                  </a:lnTo>
                  <a:lnTo>
                    <a:pt x="15677" y="316"/>
                  </a:lnTo>
                  <a:lnTo>
                    <a:pt x="15699" y="297"/>
                  </a:lnTo>
                  <a:lnTo>
                    <a:pt x="15721" y="279"/>
                  </a:lnTo>
                  <a:lnTo>
                    <a:pt x="15745" y="262"/>
                  </a:lnTo>
                  <a:lnTo>
                    <a:pt x="15769" y="247"/>
                  </a:lnTo>
                  <a:lnTo>
                    <a:pt x="15793" y="233"/>
                  </a:lnTo>
                  <a:lnTo>
                    <a:pt x="15819" y="221"/>
                  </a:lnTo>
                  <a:lnTo>
                    <a:pt x="15844" y="209"/>
                  </a:lnTo>
                  <a:lnTo>
                    <a:pt x="15871" y="199"/>
                  </a:lnTo>
                  <a:lnTo>
                    <a:pt x="15898" y="191"/>
                  </a:lnTo>
                  <a:lnTo>
                    <a:pt x="15927" y="183"/>
                  </a:lnTo>
                  <a:lnTo>
                    <a:pt x="15955" y="177"/>
                  </a:lnTo>
                  <a:lnTo>
                    <a:pt x="15984" y="173"/>
                  </a:lnTo>
                  <a:lnTo>
                    <a:pt x="16014" y="170"/>
                  </a:lnTo>
                  <a:lnTo>
                    <a:pt x="16044" y="168"/>
                  </a:lnTo>
                  <a:lnTo>
                    <a:pt x="16076" y="167"/>
                  </a:lnTo>
                  <a:lnTo>
                    <a:pt x="16107" y="168"/>
                  </a:lnTo>
                  <a:lnTo>
                    <a:pt x="16137" y="170"/>
                  </a:lnTo>
                  <a:lnTo>
                    <a:pt x="16166" y="173"/>
                  </a:lnTo>
                  <a:lnTo>
                    <a:pt x="16195" y="177"/>
                  </a:lnTo>
                  <a:lnTo>
                    <a:pt x="16223" y="183"/>
                  </a:lnTo>
                  <a:lnTo>
                    <a:pt x="16252" y="191"/>
                  </a:lnTo>
                  <a:lnTo>
                    <a:pt x="16279" y="199"/>
                  </a:lnTo>
                  <a:lnTo>
                    <a:pt x="16306" y="209"/>
                  </a:lnTo>
                  <a:lnTo>
                    <a:pt x="16332" y="221"/>
                  </a:lnTo>
                  <a:lnTo>
                    <a:pt x="16357" y="233"/>
                  </a:lnTo>
                  <a:lnTo>
                    <a:pt x="16382" y="247"/>
                  </a:lnTo>
                  <a:lnTo>
                    <a:pt x="16406" y="262"/>
                  </a:lnTo>
                  <a:lnTo>
                    <a:pt x="16429" y="279"/>
                  </a:lnTo>
                  <a:lnTo>
                    <a:pt x="16452" y="297"/>
                  </a:lnTo>
                  <a:lnTo>
                    <a:pt x="16473" y="316"/>
                  </a:lnTo>
                  <a:lnTo>
                    <a:pt x="16495" y="336"/>
                  </a:lnTo>
                  <a:lnTo>
                    <a:pt x="16515" y="357"/>
                  </a:lnTo>
                  <a:lnTo>
                    <a:pt x="16535" y="380"/>
                  </a:lnTo>
                  <a:lnTo>
                    <a:pt x="16553" y="403"/>
                  </a:lnTo>
                  <a:lnTo>
                    <a:pt x="16569" y="426"/>
                  </a:lnTo>
                  <a:lnTo>
                    <a:pt x="16584" y="450"/>
                  </a:lnTo>
                  <a:lnTo>
                    <a:pt x="16598" y="475"/>
                  </a:lnTo>
                  <a:lnTo>
                    <a:pt x="16611" y="500"/>
                  </a:lnTo>
                  <a:lnTo>
                    <a:pt x="16621" y="526"/>
                  </a:lnTo>
                  <a:lnTo>
                    <a:pt x="16632" y="553"/>
                  </a:lnTo>
                  <a:lnTo>
                    <a:pt x="16640" y="580"/>
                  </a:lnTo>
                  <a:lnTo>
                    <a:pt x="16647" y="607"/>
                  </a:lnTo>
                  <a:lnTo>
                    <a:pt x="16654" y="636"/>
                  </a:lnTo>
                  <a:lnTo>
                    <a:pt x="16658" y="666"/>
                  </a:lnTo>
                  <a:lnTo>
                    <a:pt x="16661" y="695"/>
                  </a:lnTo>
                  <a:lnTo>
                    <a:pt x="16663" y="725"/>
                  </a:lnTo>
                  <a:lnTo>
                    <a:pt x="16664" y="756"/>
                  </a:lnTo>
                  <a:lnTo>
                    <a:pt x="16663" y="787"/>
                  </a:lnTo>
                  <a:lnTo>
                    <a:pt x="16661" y="818"/>
                  </a:lnTo>
                  <a:lnTo>
                    <a:pt x="16658" y="847"/>
                  </a:lnTo>
                  <a:lnTo>
                    <a:pt x="16654" y="876"/>
                  </a:lnTo>
                  <a:lnTo>
                    <a:pt x="16647" y="905"/>
                  </a:lnTo>
                  <a:lnTo>
                    <a:pt x="16640" y="932"/>
                  </a:lnTo>
                  <a:lnTo>
                    <a:pt x="16632" y="959"/>
                  </a:lnTo>
                  <a:lnTo>
                    <a:pt x="16621" y="986"/>
                  </a:lnTo>
                  <a:lnTo>
                    <a:pt x="16610" y="1012"/>
                  </a:lnTo>
                  <a:lnTo>
                    <a:pt x="16597" y="1037"/>
                  </a:lnTo>
                  <a:lnTo>
                    <a:pt x="16584" y="1061"/>
                  </a:lnTo>
                  <a:lnTo>
                    <a:pt x="16568" y="1086"/>
                  </a:lnTo>
                  <a:lnTo>
                    <a:pt x="16553" y="1109"/>
                  </a:lnTo>
                  <a:lnTo>
                    <a:pt x="16534" y="1132"/>
                  </a:lnTo>
                  <a:lnTo>
                    <a:pt x="16515" y="1154"/>
                  </a:lnTo>
                  <a:lnTo>
                    <a:pt x="16494" y="1176"/>
                  </a:lnTo>
                  <a:lnTo>
                    <a:pt x="16473" y="1196"/>
                  </a:lnTo>
                  <a:lnTo>
                    <a:pt x="16450" y="1215"/>
                  </a:lnTo>
                  <a:lnTo>
                    <a:pt x="16429" y="1233"/>
                  </a:lnTo>
                  <a:lnTo>
                    <a:pt x="16405" y="1250"/>
                  </a:lnTo>
                  <a:lnTo>
                    <a:pt x="16381" y="1264"/>
                  </a:lnTo>
                  <a:lnTo>
                    <a:pt x="16356" y="1279"/>
                  </a:lnTo>
                  <a:lnTo>
                    <a:pt x="16331" y="1291"/>
                  </a:lnTo>
                  <a:lnTo>
                    <a:pt x="16305" y="1303"/>
                  </a:lnTo>
                  <a:lnTo>
                    <a:pt x="16279" y="1312"/>
                  </a:lnTo>
                  <a:lnTo>
                    <a:pt x="16252" y="1321"/>
                  </a:lnTo>
                  <a:lnTo>
                    <a:pt x="16223" y="1328"/>
                  </a:lnTo>
                  <a:lnTo>
                    <a:pt x="16195" y="1334"/>
                  </a:lnTo>
                  <a:lnTo>
                    <a:pt x="16166" y="1339"/>
                  </a:lnTo>
                  <a:lnTo>
                    <a:pt x="16137" y="1342"/>
                  </a:lnTo>
                  <a:lnTo>
                    <a:pt x="16106" y="1345"/>
                  </a:lnTo>
                  <a:lnTo>
                    <a:pt x="16076" y="1345"/>
                  </a:lnTo>
                  <a:lnTo>
                    <a:pt x="16044" y="1345"/>
                  </a:lnTo>
                  <a:lnTo>
                    <a:pt x="16014" y="1342"/>
                  </a:lnTo>
                  <a:lnTo>
                    <a:pt x="15984" y="1339"/>
                  </a:lnTo>
                  <a:lnTo>
                    <a:pt x="15956" y="1334"/>
                  </a:lnTo>
                  <a:lnTo>
                    <a:pt x="15927" y="1328"/>
                  </a:lnTo>
                  <a:lnTo>
                    <a:pt x="15900" y="1321"/>
                  </a:lnTo>
                  <a:lnTo>
                    <a:pt x="15871" y="1312"/>
                  </a:lnTo>
                  <a:lnTo>
                    <a:pt x="15845" y="1303"/>
                  </a:lnTo>
                  <a:lnTo>
                    <a:pt x="15819" y="1291"/>
                  </a:lnTo>
                  <a:lnTo>
                    <a:pt x="15794" y="1279"/>
                  </a:lnTo>
                  <a:lnTo>
                    <a:pt x="15769" y="1264"/>
                  </a:lnTo>
                  <a:lnTo>
                    <a:pt x="15745" y="1250"/>
                  </a:lnTo>
                  <a:lnTo>
                    <a:pt x="15722" y="1233"/>
                  </a:lnTo>
                  <a:lnTo>
                    <a:pt x="15700" y="1215"/>
                  </a:lnTo>
                  <a:lnTo>
                    <a:pt x="15678" y="1196"/>
                  </a:lnTo>
                  <a:lnTo>
                    <a:pt x="15656" y="1176"/>
                  </a:lnTo>
                  <a:lnTo>
                    <a:pt x="15635" y="1154"/>
                  </a:lnTo>
                  <a:lnTo>
                    <a:pt x="15616" y="1132"/>
                  </a:lnTo>
                  <a:lnTo>
                    <a:pt x="15599" y="1109"/>
                  </a:lnTo>
                  <a:lnTo>
                    <a:pt x="15582" y="1086"/>
                  </a:lnTo>
                  <a:lnTo>
                    <a:pt x="15566" y="1061"/>
                  </a:lnTo>
                  <a:lnTo>
                    <a:pt x="15553" y="1037"/>
                  </a:lnTo>
                  <a:lnTo>
                    <a:pt x="15540" y="1012"/>
                  </a:lnTo>
                  <a:lnTo>
                    <a:pt x="15529" y="986"/>
                  </a:lnTo>
                  <a:lnTo>
                    <a:pt x="15518" y="959"/>
                  </a:lnTo>
                  <a:lnTo>
                    <a:pt x="15510" y="932"/>
                  </a:lnTo>
                  <a:lnTo>
                    <a:pt x="15503" y="905"/>
                  </a:lnTo>
                  <a:lnTo>
                    <a:pt x="15496" y="876"/>
                  </a:lnTo>
                  <a:lnTo>
                    <a:pt x="15492" y="847"/>
                  </a:lnTo>
                  <a:lnTo>
                    <a:pt x="15489" y="818"/>
                  </a:lnTo>
                  <a:lnTo>
                    <a:pt x="15487" y="787"/>
                  </a:lnTo>
                  <a:lnTo>
                    <a:pt x="15486" y="756"/>
                  </a:lnTo>
                  <a:close/>
                  <a:moveTo>
                    <a:pt x="14745" y="1307"/>
                  </a:moveTo>
                  <a:lnTo>
                    <a:pt x="14722" y="1307"/>
                  </a:lnTo>
                  <a:lnTo>
                    <a:pt x="14701" y="1305"/>
                  </a:lnTo>
                  <a:lnTo>
                    <a:pt x="14681" y="1303"/>
                  </a:lnTo>
                  <a:lnTo>
                    <a:pt x="14664" y="1300"/>
                  </a:lnTo>
                  <a:lnTo>
                    <a:pt x="14649" y="1295"/>
                  </a:lnTo>
                  <a:lnTo>
                    <a:pt x="14635" y="1289"/>
                  </a:lnTo>
                  <a:lnTo>
                    <a:pt x="14623" y="1283"/>
                  </a:lnTo>
                  <a:lnTo>
                    <a:pt x="14613" y="1276"/>
                  </a:lnTo>
                  <a:lnTo>
                    <a:pt x="14608" y="1272"/>
                  </a:lnTo>
                  <a:lnTo>
                    <a:pt x="14604" y="1266"/>
                  </a:lnTo>
                  <a:lnTo>
                    <a:pt x="14600" y="1261"/>
                  </a:lnTo>
                  <a:lnTo>
                    <a:pt x="14596" y="1255"/>
                  </a:lnTo>
                  <a:lnTo>
                    <a:pt x="14589" y="1241"/>
                  </a:lnTo>
                  <a:lnTo>
                    <a:pt x="14583" y="1227"/>
                  </a:lnTo>
                  <a:lnTo>
                    <a:pt x="14579" y="1209"/>
                  </a:lnTo>
                  <a:lnTo>
                    <a:pt x="14576" y="1191"/>
                  </a:lnTo>
                  <a:lnTo>
                    <a:pt x="14574" y="1171"/>
                  </a:lnTo>
                  <a:lnTo>
                    <a:pt x="14574" y="1149"/>
                  </a:lnTo>
                  <a:lnTo>
                    <a:pt x="14574" y="378"/>
                  </a:lnTo>
                  <a:lnTo>
                    <a:pt x="14574" y="354"/>
                  </a:lnTo>
                  <a:lnTo>
                    <a:pt x="14576" y="333"/>
                  </a:lnTo>
                  <a:lnTo>
                    <a:pt x="14579" y="313"/>
                  </a:lnTo>
                  <a:lnTo>
                    <a:pt x="14583" y="295"/>
                  </a:lnTo>
                  <a:lnTo>
                    <a:pt x="14588" y="279"/>
                  </a:lnTo>
                  <a:lnTo>
                    <a:pt x="14596" y="265"/>
                  </a:lnTo>
                  <a:lnTo>
                    <a:pt x="14603" y="252"/>
                  </a:lnTo>
                  <a:lnTo>
                    <a:pt x="14612" y="241"/>
                  </a:lnTo>
                  <a:lnTo>
                    <a:pt x="14623" y="231"/>
                  </a:lnTo>
                  <a:lnTo>
                    <a:pt x="14635" y="223"/>
                  </a:lnTo>
                  <a:lnTo>
                    <a:pt x="14650" y="217"/>
                  </a:lnTo>
                  <a:lnTo>
                    <a:pt x="14665" y="210"/>
                  </a:lnTo>
                  <a:lnTo>
                    <a:pt x="14683" y="206"/>
                  </a:lnTo>
                  <a:lnTo>
                    <a:pt x="14703" y="203"/>
                  </a:lnTo>
                  <a:lnTo>
                    <a:pt x="14725" y="201"/>
                  </a:lnTo>
                  <a:lnTo>
                    <a:pt x="14748" y="201"/>
                  </a:lnTo>
                  <a:lnTo>
                    <a:pt x="14955" y="201"/>
                  </a:lnTo>
                  <a:lnTo>
                    <a:pt x="14991" y="202"/>
                  </a:lnTo>
                  <a:lnTo>
                    <a:pt x="15026" y="205"/>
                  </a:lnTo>
                  <a:lnTo>
                    <a:pt x="15042" y="207"/>
                  </a:lnTo>
                  <a:lnTo>
                    <a:pt x="15058" y="209"/>
                  </a:lnTo>
                  <a:lnTo>
                    <a:pt x="15074" y="212"/>
                  </a:lnTo>
                  <a:lnTo>
                    <a:pt x="15089" y="217"/>
                  </a:lnTo>
                  <a:lnTo>
                    <a:pt x="15104" y="221"/>
                  </a:lnTo>
                  <a:lnTo>
                    <a:pt x="15118" y="225"/>
                  </a:lnTo>
                  <a:lnTo>
                    <a:pt x="15132" y="230"/>
                  </a:lnTo>
                  <a:lnTo>
                    <a:pt x="15145" y="235"/>
                  </a:lnTo>
                  <a:lnTo>
                    <a:pt x="15158" y="242"/>
                  </a:lnTo>
                  <a:lnTo>
                    <a:pt x="15170" y="248"/>
                  </a:lnTo>
                  <a:lnTo>
                    <a:pt x="15183" y="255"/>
                  </a:lnTo>
                  <a:lnTo>
                    <a:pt x="15194" y="262"/>
                  </a:lnTo>
                  <a:lnTo>
                    <a:pt x="15207" y="272"/>
                  </a:lnTo>
                  <a:lnTo>
                    <a:pt x="15219" y="281"/>
                  </a:lnTo>
                  <a:lnTo>
                    <a:pt x="15230" y="292"/>
                  </a:lnTo>
                  <a:lnTo>
                    <a:pt x="15240" y="302"/>
                  </a:lnTo>
                  <a:lnTo>
                    <a:pt x="15250" y="313"/>
                  </a:lnTo>
                  <a:lnTo>
                    <a:pt x="15259" y="326"/>
                  </a:lnTo>
                  <a:lnTo>
                    <a:pt x="15266" y="338"/>
                  </a:lnTo>
                  <a:lnTo>
                    <a:pt x="15274" y="351"/>
                  </a:lnTo>
                  <a:lnTo>
                    <a:pt x="15280" y="366"/>
                  </a:lnTo>
                  <a:lnTo>
                    <a:pt x="15285" y="379"/>
                  </a:lnTo>
                  <a:lnTo>
                    <a:pt x="15289" y="394"/>
                  </a:lnTo>
                  <a:lnTo>
                    <a:pt x="15293" y="409"/>
                  </a:lnTo>
                  <a:lnTo>
                    <a:pt x="15297" y="425"/>
                  </a:lnTo>
                  <a:lnTo>
                    <a:pt x="15299" y="442"/>
                  </a:lnTo>
                  <a:lnTo>
                    <a:pt x="15300" y="458"/>
                  </a:lnTo>
                  <a:lnTo>
                    <a:pt x="15300" y="476"/>
                  </a:lnTo>
                  <a:lnTo>
                    <a:pt x="15300" y="496"/>
                  </a:lnTo>
                  <a:lnTo>
                    <a:pt x="15298" y="514"/>
                  </a:lnTo>
                  <a:lnTo>
                    <a:pt x="15295" y="532"/>
                  </a:lnTo>
                  <a:lnTo>
                    <a:pt x="15291" y="549"/>
                  </a:lnTo>
                  <a:lnTo>
                    <a:pt x="15286" y="566"/>
                  </a:lnTo>
                  <a:lnTo>
                    <a:pt x="15281" y="581"/>
                  </a:lnTo>
                  <a:lnTo>
                    <a:pt x="15274" y="596"/>
                  </a:lnTo>
                  <a:lnTo>
                    <a:pt x="15265" y="610"/>
                  </a:lnTo>
                  <a:lnTo>
                    <a:pt x="15257" y="623"/>
                  </a:lnTo>
                  <a:lnTo>
                    <a:pt x="15247" y="635"/>
                  </a:lnTo>
                  <a:lnTo>
                    <a:pt x="15235" y="647"/>
                  </a:lnTo>
                  <a:lnTo>
                    <a:pt x="15223" y="658"/>
                  </a:lnTo>
                  <a:lnTo>
                    <a:pt x="15209" y="669"/>
                  </a:lnTo>
                  <a:lnTo>
                    <a:pt x="15195" y="678"/>
                  </a:lnTo>
                  <a:lnTo>
                    <a:pt x="15180" y="686"/>
                  </a:lnTo>
                  <a:lnTo>
                    <a:pt x="15163" y="694"/>
                  </a:lnTo>
                  <a:lnTo>
                    <a:pt x="15190" y="702"/>
                  </a:lnTo>
                  <a:lnTo>
                    <a:pt x="15215" y="710"/>
                  </a:lnTo>
                  <a:lnTo>
                    <a:pt x="15239" y="721"/>
                  </a:lnTo>
                  <a:lnTo>
                    <a:pt x="15261" y="732"/>
                  </a:lnTo>
                  <a:lnTo>
                    <a:pt x="15281" y="745"/>
                  </a:lnTo>
                  <a:lnTo>
                    <a:pt x="15300" y="759"/>
                  </a:lnTo>
                  <a:lnTo>
                    <a:pt x="15308" y="767"/>
                  </a:lnTo>
                  <a:lnTo>
                    <a:pt x="15316" y="775"/>
                  </a:lnTo>
                  <a:lnTo>
                    <a:pt x="15324" y="783"/>
                  </a:lnTo>
                  <a:lnTo>
                    <a:pt x="15331" y="792"/>
                  </a:lnTo>
                  <a:lnTo>
                    <a:pt x="15338" y="800"/>
                  </a:lnTo>
                  <a:lnTo>
                    <a:pt x="15344" y="809"/>
                  </a:lnTo>
                  <a:lnTo>
                    <a:pt x="15351" y="820"/>
                  </a:lnTo>
                  <a:lnTo>
                    <a:pt x="15356" y="829"/>
                  </a:lnTo>
                  <a:lnTo>
                    <a:pt x="15361" y="839"/>
                  </a:lnTo>
                  <a:lnTo>
                    <a:pt x="15365" y="850"/>
                  </a:lnTo>
                  <a:lnTo>
                    <a:pt x="15369" y="861"/>
                  </a:lnTo>
                  <a:lnTo>
                    <a:pt x="15374" y="872"/>
                  </a:lnTo>
                  <a:lnTo>
                    <a:pt x="15380" y="896"/>
                  </a:lnTo>
                  <a:lnTo>
                    <a:pt x="15384" y="921"/>
                  </a:lnTo>
                  <a:lnTo>
                    <a:pt x="15386" y="947"/>
                  </a:lnTo>
                  <a:lnTo>
                    <a:pt x="15387" y="975"/>
                  </a:lnTo>
                  <a:lnTo>
                    <a:pt x="15387" y="995"/>
                  </a:lnTo>
                  <a:lnTo>
                    <a:pt x="15385" y="1015"/>
                  </a:lnTo>
                  <a:lnTo>
                    <a:pt x="15383" y="1034"/>
                  </a:lnTo>
                  <a:lnTo>
                    <a:pt x="15380" y="1053"/>
                  </a:lnTo>
                  <a:lnTo>
                    <a:pt x="15376" y="1072"/>
                  </a:lnTo>
                  <a:lnTo>
                    <a:pt x="15370" y="1089"/>
                  </a:lnTo>
                  <a:lnTo>
                    <a:pt x="15365" y="1106"/>
                  </a:lnTo>
                  <a:lnTo>
                    <a:pt x="15358" y="1123"/>
                  </a:lnTo>
                  <a:lnTo>
                    <a:pt x="15351" y="1138"/>
                  </a:lnTo>
                  <a:lnTo>
                    <a:pt x="15342" y="1153"/>
                  </a:lnTo>
                  <a:lnTo>
                    <a:pt x="15332" y="1167"/>
                  </a:lnTo>
                  <a:lnTo>
                    <a:pt x="15322" y="1181"/>
                  </a:lnTo>
                  <a:lnTo>
                    <a:pt x="15311" y="1195"/>
                  </a:lnTo>
                  <a:lnTo>
                    <a:pt x="15299" y="1206"/>
                  </a:lnTo>
                  <a:lnTo>
                    <a:pt x="15285" y="1219"/>
                  </a:lnTo>
                  <a:lnTo>
                    <a:pt x="15272" y="1230"/>
                  </a:lnTo>
                  <a:lnTo>
                    <a:pt x="15258" y="1239"/>
                  </a:lnTo>
                  <a:lnTo>
                    <a:pt x="15244" y="1248"/>
                  </a:lnTo>
                  <a:lnTo>
                    <a:pt x="15230" y="1256"/>
                  </a:lnTo>
                  <a:lnTo>
                    <a:pt x="15215" y="1263"/>
                  </a:lnTo>
                  <a:lnTo>
                    <a:pt x="15200" y="1271"/>
                  </a:lnTo>
                  <a:lnTo>
                    <a:pt x="15184" y="1277"/>
                  </a:lnTo>
                  <a:lnTo>
                    <a:pt x="15167" y="1282"/>
                  </a:lnTo>
                  <a:lnTo>
                    <a:pt x="15150" y="1287"/>
                  </a:lnTo>
                  <a:lnTo>
                    <a:pt x="15132" y="1292"/>
                  </a:lnTo>
                  <a:lnTo>
                    <a:pt x="15114" y="1296"/>
                  </a:lnTo>
                  <a:lnTo>
                    <a:pt x="15096" y="1300"/>
                  </a:lnTo>
                  <a:lnTo>
                    <a:pt x="15077" y="1302"/>
                  </a:lnTo>
                  <a:lnTo>
                    <a:pt x="15056" y="1304"/>
                  </a:lnTo>
                  <a:lnTo>
                    <a:pt x="15036" y="1306"/>
                  </a:lnTo>
                  <a:lnTo>
                    <a:pt x="15015" y="1307"/>
                  </a:lnTo>
                  <a:lnTo>
                    <a:pt x="14993" y="1307"/>
                  </a:lnTo>
                  <a:lnTo>
                    <a:pt x="14745" y="1307"/>
                  </a:lnTo>
                  <a:close/>
                  <a:moveTo>
                    <a:pt x="14826" y="1090"/>
                  </a:moveTo>
                  <a:lnTo>
                    <a:pt x="14952" y="1090"/>
                  </a:lnTo>
                  <a:lnTo>
                    <a:pt x="14973" y="1090"/>
                  </a:lnTo>
                  <a:lnTo>
                    <a:pt x="14991" y="1088"/>
                  </a:lnTo>
                  <a:lnTo>
                    <a:pt x="15010" y="1086"/>
                  </a:lnTo>
                  <a:lnTo>
                    <a:pt x="15027" y="1083"/>
                  </a:lnTo>
                  <a:lnTo>
                    <a:pt x="15042" y="1078"/>
                  </a:lnTo>
                  <a:lnTo>
                    <a:pt x="15056" y="1073"/>
                  </a:lnTo>
                  <a:lnTo>
                    <a:pt x="15068" y="1066"/>
                  </a:lnTo>
                  <a:lnTo>
                    <a:pt x="15080" y="1059"/>
                  </a:lnTo>
                  <a:lnTo>
                    <a:pt x="15090" y="1051"/>
                  </a:lnTo>
                  <a:lnTo>
                    <a:pt x="15099" y="1041"/>
                  </a:lnTo>
                  <a:lnTo>
                    <a:pt x="15106" y="1032"/>
                  </a:lnTo>
                  <a:lnTo>
                    <a:pt x="15112" y="1021"/>
                  </a:lnTo>
                  <a:lnTo>
                    <a:pt x="15116" y="1008"/>
                  </a:lnTo>
                  <a:lnTo>
                    <a:pt x="15120" y="996"/>
                  </a:lnTo>
                  <a:lnTo>
                    <a:pt x="15122" y="981"/>
                  </a:lnTo>
                  <a:lnTo>
                    <a:pt x="15123" y="966"/>
                  </a:lnTo>
                  <a:lnTo>
                    <a:pt x="15122" y="951"/>
                  </a:lnTo>
                  <a:lnTo>
                    <a:pt x="15120" y="937"/>
                  </a:lnTo>
                  <a:lnTo>
                    <a:pt x="15116" y="924"/>
                  </a:lnTo>
                  <a:lnTo>
                    <a:pt x="15112" y="911"/>
                  </a:lnTo>
                  <a:lnTo>
                    <a:pt x="15106" y="901"/>
                  </a:lnTo>
                  <a:lnTo>
                    <a:pt x="15099" y="890"/>
                  </a:lnTo>
                  <a:lnTo>
                    <a:pt x="15089" y="881"/>
                  </a:lnTo>
                  <a:lnTo>
                    <a:pt x="15079" y="873"/>
                  </a:lnTo>
                  <a:lnTo>
                    <a:pt x="15067" y="865"/>
                  </a:lnTo>
                  <a:lnTo>
                    <a:pt x="15054" y="859"/>
                  </a:lnTo>
                  <a:lnTo>
                    <a:pt x="15040" y="854"/>
                  </a:lnTo>
                  <a:lnTo>
                    <a:pt x="15025" y="850"/>
                  </a:lnTo>
                  <a:lnTo>
                    <a:pt x="15007" y="847"/>
                  </a:lnTo>
                  <a:lnTo>
                    <a:pt x="14988" y="844"/>
                  </a:lnTo>
                  <a:lnTo>
                    <a:pt x="14968" y="843"/>
                  </a:lnTo>
                  <a:lnTo>
                    <a:pt x="14948" y="843"/>
                  </a:lnTo>
                  <a:lnTo>
                    <a:pt x="14826" y="843"/>
                  </a:lnTo>
                  <a:lnTo>
                    <a:pt x="14826" y="1090"/>
                  </a:lnTo>
                  <a:close/>
                  <a:moveTo>
                    <a:pt x="14826" y="631"/>
                  </a:moveTo>
                  <a:lnTo>
                    <a:pt x="14931" y="631"/>
                  </a:lnTo>
                  <a:lnTo>
                    <a:pt x="14944" y="631"/>
                  </a:lnTo>
                  <a:lnTo>
                    <a:pt x="14957" y="630"/>
                  </a:lnTo>
                  <a:lnTo>
                    <a:pt x="14968" y="628"/>
                  </a:lnTo>
                  <a:lnTo>
                    <a:pt x="14980" y="625"/>
                  </a:lnTo>
                  <a:lnTo>
                    <a:pt x="14990" y="621"/>
                  </a:lnTo>
                  <a:lnTo>
                    <a:pt x="15001" y="617"/>
                  </a:lnTo>
                  <a:lnTo>
                    <a:pt x="15010" y="611"/>
                  </a:lnTo>
                  <a:lnTo>
                    <a:pt x="15018" y="605"/>
                  </a:lnTo>
                  <a:lnTo>
                    <a:pt x="15028" y="598"/>
                  </a:lnTo>
                  <a:lnTo>
                    <a:pt x="15035" y="589"/>
                  </a:lnTo>
                  <a:lnTo>
                    <a:pt x="15041" y="580"/>
                  </a:lnTo>
                  <a:lnTo>
                    <a:pt x="15047" y="571"/>
                  </a:lnTo>
                  <a:lnTo>
                    <a:pt x="15051" y="560"/>
                  </a:lnTo>
                  <a:lnTo>
                    <a:pt x="15054" y="549"/>
                  </a:lnTo>
                  <a:lnTo>
                    <a:pt x="15056" y="537"/>
                  </a:lnTo>
                  <a:lnTo>
                    <a:pt x="15056" y="525"/>
                  </a:lnTo>
                  <a:lnTo>
                    <a:pt x="15056" y="511"/>
                  </a:lnTo>
                  <a:lnTo>
                    <a:pt x="15054" y="499"/>
                  </a:lnTo>
                  <a:lnTo>
                    <a:pt x="15051" y="487"/>
                  </a:lnTo>
                  <a:lnTo>
                    <a:pt x="15047" y="477"/>
                  </a:lnTo>
                  <a:lnTo>
                    <a:pt x="15041" y="467"/>
                  </a:lnTo>
                  <a:lnTo>
                    <a:pt x="15035" y="457"/>
                  </a:lnTo>
                  <a:lnTo>
                    <a:pt x="15027" y="449"/>
                  </a:lnTo>
                  <a:lnTo>
                    <a:pt x="15018" y="442"/>
                  </a:lnTo>
                  <a:lnTo>
                    <a:pt x="15009" y="435"/>
                  </a:lnTo>
                  <a:lnTo>
                    <a:pt x="15000" y="430"/>
                  </a:lnTo>
                  <a:lnTo>
                    <a:pt x="14989" y="426"/>
                  </a:lnTo>
                  <a:lnTo>
                    <a:pt x="14979" y="422"/>
                  </a:lnTo>
                  <a:lnTo>
                    <a:pt x="14967" y="419"/>
                  </a:lnTo>
                  <a:lnTo>
                    <a:pt x="14955" y="417"/>
                  </a:lnTo>
                  <a:lnTo>
                    <a:pt x="14942" y="416"/>
                  </a:lnTo>
                  <a:lnTo>
                    <a:pt x="14929" y="416"/>
                  </a:lnTo>
                  <a:lnTo>
                    <a:pt x="14826" y="416"/>
                  </a:lnTo>
                  <a:lnTo>
                    <a:pt x="14826" y="631"/>
                  </a:lnTo>
                  <a:close/>
                  <a:moveTo>
                    <a:pt x="13506" y="756"/>
                  </a:moveTo>
                  <a:lnTo>
                    <a:pt x="13506" y="774"/>
                  </a:lnTo>
                  <a:lnTo>
                    <a:pt x="13507" y="790"/>
                  </a:lnTo>
                  <a:lnTo>
                    <a:pt x="13509" y="806"/>
                  </a:lnTo>
                  <a:lnTo>
                    <a:pt x="13512" y="823"/>
                  </a:lnTo>
                  <a:lnTo>
                    <a:pt x="13516" y="838"/>
                  </a:lnTo>
                  <a:lnTo>
                    <a:pt x="13520" y="854"/>
                  </a:lnTo>
                  <a:lnTo>
                    <a:pt x="13524" y="869"/>
                  </a:lnTo>
                  <a:lnTo>
                    <a:pt x="13530" y="883"/>
                  </a:lnTo>
                  <a:lnTo>
                    <a:pt x="13536" y="898"/>
                  </a:lnTo>
                  <a:lnTo>
                    <a:pt x="13543" y="912"/>
                  </a:lnTo>
                  <a:lnTo>
                    <a:pt x="13551" y="926"/>
                  </a:lnTo>
                  <a:lnTo>
                    <a:pt x="13559" y="938"/>
                  </a:lnTo>
                  <a:lnTo>
                    <a:pt x="13569" y="952"/>
                  </a:lnTo>
                  <a:lnTo>
                    <a:pt x="13578" y="964"/>
                  </a:lnTo>
                  <a:lnTo>
                    <a:pt x="13589" y="977"/>
                  </a:lnTo>
                  <a:lnTo>
                    <a:pt x="13601" y="988"/>
                  </a:lnTo>
                  <a:lnTo>
                    <a:pt x="13612" y="1000"/>
                  </a:lnTo>
                  <a:lnTo>
                    <a:pt x="13625" y="1010"/>
                  </a:lnTo>
                  <a:lnTo>
                    <a:pt x="13637" y="1021"/>
                  </a:lnTo>
                  <a:lnTo>
                    <a:pt x="13651" y="1030"/>
                  </a:lnTo>
                  <a:lnTo>
                    <a:pt x="13664" y="1038"/>
                  </a:lnTo>
                  <a:lnTo>
                    <a:pt x="13678" y="1046"/>
                  </a:lnTo>
                  <a:lnTo>
                    <a:pt x="13692" y="1053"/>
                  </a:lnTo>
                  <a:lnTo>
                    <a:pt x="13706" y="1059"/>
                  </a:lnTo>
                  <a:lnTo>
                    <a:pt x="13721" y="1064"/>
                  </a:lnTo>
                  <a:lnTo>
                    <a:pt x="13736" y="1070"/>
                  </a:lnTo>
                  <a:lnTo>
                    <a:pt x="13751" y="1074"/>
                  </a:lnTo>
                  <a:lnTo>
                    <a:pt x="13768" y="1077"/>
                  </a:lnTo>
                  <a:lnTo>
                    <a:pt x="13783" y="1079"/>
                  </a:lnTo>
                  <a:lnTo>
                    <a:pt x="13800" y="1081"/>
                  </a:lnTo>
                  <a:lnTo>
                    <a:pt x="13817" y="1082"/>
                  </a:lnTo>
                  <a:lnTo>
                    <a:pt x="13833" y="1083"/>
                  </a:lnTo>
                  <a:lnTo>
                    <a:pt x="13851" y="1082"/>
                  </a:lnTo>
                  <a:lnTo>
                    <a:pt x="13868" y="1081"/>
                  </a:lnTo>
                  <a:lnTo>
                    <a:pt x="13884" y="1079"/>
                  </a:lnTo>
                  <a:lnTo>
                    <a:pt x="13900" y="1077"/>
                  </a:lnTo>
                  <a:lnTo>
                    <a:pt x="13915" y="1074"/>
                  </a:lnTo>
                  <a:lnTo>
                    <a:pt x="13931" y="1070"/>
                  </a:lnTo>
                  <a:lnTo>
                    <a:pt x="13946" y="1064"/>
                  </a:lnTo>
                  <a:lnTo>
                    <a:pt x="13960" y="1059"/>
                  </a:lnTo>
                  <a:lnTo>
                    <a:pt x="13975" y="1053"/>
                  </a:lnTo>
                  <a:lnTo>
                    <a:pt x="13989" y="1046"/>
                  </a:lnTo>
                  <a:lnTo>
                    <a:pt x="14003" y="1038"/>
                  </a:lnTo>
                  <a:lnTo>
                    <a:pt x="14017" y="1030"/>
                  </a:lnTo>
                  <a:lnTo>
                    <a:pt x="14029" y="1021"/>
                  </a:lnTo>
                  <a:lnTo>
                    <a:pt x="14042" y="1010"/>
                  </a:lnTo>
                  <a:lnTo>
                    <a:pt x="14054" y="1000"/>
                  </a:lnTo>
                  <a:lnTo>
                    <a:pt x="14066" y="988"/>
                  </a:lnTo>
                  <a:lnTo>
                    <a:pt x="14078" y="977"/>
                  </a:lnTo>
                  <a:lnTo>
                    <a:pt x="14088" y="964"/>
                  </a:lnTo>
                  <a:lnTo>
                    <a:pt x="14099" y="952"/>
                  </a:lnTo>
                  <a:lnTo>
                    <a:pt x="14107" y="938"/>
                  </a:lnTo>
                  <a:lnTo>
                    <a:pt x="14116" y="926"/>
                  </a:lnTo>
                  <a:lnTo>
                    <a:pt x="14124" y="912"/>
                  </a:lnTo>
                  <a:lnTo>
                    <a:pt x="14131" y="898"/>
                  </a:lnTo>
                  <a:lnTo>
                    <a:pt x="14137" y="883"/>
                  </a:lnTo>
                  <a:lnTo>
                    <a:pt x="14143" y="869"/>
                  </a:lnTo>
                  <a:lnTo>
                    <a:pt x="14148" y="854"/>
                  </a:lnTo>
                  <a:lnTo>
                    <a:pt x="14152" y="838"/>
                  </a:lnTo>
                  <a:lnTo>
                    <a:pt x="14155" y="823"/>
                  </a:lnTo>
                  <a:lnTo>
                    <a:pt x="14157" y="806"/>
                  </a:lnTo>
                  <a:lnTo>
                    <a:pt x="14159" y="790"/>
                  </a:lnTo>
                  <a:lnTo>
                    <a:pt x="14160" y="774"/>
                  </a:lnTo>
                  <a:lnTo>
                    <a:pt x="14161" y="756"/>
                  </a:lnTo>
                  <a:lnTo>
                    <a:pt x="14160" y="739"/>
                  </a:lnTo>
                  <a:lnTo>
                    <a:pt x="14159" y="722"/>
                  </a:lnTo>
                  <a:lnTo>
                    <a:pt x="14157" y="706"/>
                  </a:lnTo>
                  <a:lnTo>
                    <a:pt x="14155" y="689"/>
                  </a:lnTo>
                  <a:lnTo>
                    <a:pt x="14152" y="674"/>
                  </a:lnTo>
                  <a:lnTo>
                    <a:pt x="14148" y="658"/>
                  </a:lnTo>
                  <a:lnTo>
                    <a:pt x="14143" y="644"/>
                  </a:lnTo>
                  <a:lnTo>
                    <a:pt x="14137" y="628"/>
                  </a:lnTo>
                  <a:lnTo>
                    <a:pt x="14131" y="614"/>
                  </a:lnTo>
                  <a:lnTo>
                    <a:pt x="14124" y="600"/>
                  </a:lnTo>
                  <a:lnTo>
                    <a:pt x="14116" y="586"/>
                  </a:lnTo>
                  <a:lnTo>
                    <a:pt x="14108" y="573"/>
                  </a:lnTo>
                  <a:lnTo>
                    <a:pt x="14099" y="560"/>
                  </a:lnTo>
                  <a:lnTo>
                    <a:pt x="14088" y="548"/>
                  </a:lnTo>
                  <a:lnTo>
                    <a:pt x="14078" y="535"/>
                  </a:lnTo>
                  <a:lnTo>
                    <a:pt x="14066" y="523"/>
                  </a:lnTo>
                  <a:lnTo>
                    <a:pt x="14055" y="511"/>
                  </a:lnTo>
                  <a:lnTo>
                    <a:pt x="14043" y="501"/>
                  </a:lnTo>
                  <a:lnTo>
                    <a:pt x="14030" y="492"/>
                  </a:lnTo>
                  <a:lnTo>
                    <a:pt x="14017" y="482"/>
                  </a:lnTo>
                  <a:lnTo>
                    <a:pt x="14003" y="474"/>
                  </a:lnTo>
                  <a:lnTo>
                    <a:pt x="13989" y="466"/>
                  </a:lnTo>
                  <a:lnTo>
                    <a:pt x="13976" y="459"/>
                  </a:lnTo>
                  <a:lnTo>
                    <a:pt x="13961" y="453"/>
                  </a:lnTo>
                  <a:lnTo>
                    <a:pt x="13947" y="447"/>
                  </a:lnTo>
                  <a:lnTo>
                    <a:pt x="13931" y="443"/>
                  </a:lnTo>
                  <a:lnTo>
                    <a:pt x="13917" y="438"/>
                  </a:lnTo>
                  <a:lnTo>
                    <a:pt x="13900" y="435"/>
                  </a:lnTo>
                  <a:lnTo>
                    <a:pt x="13884" y="432"/>
                  </a:lnTo>
                  <a:lnTo>
                    <a:pt x="13868" y="430"/>
                  </a:lnTo>
                  <a:lnTo>
                    <a:pt x="13851" y="429"/>
                  </a:lnTo>
                  <a:lnTo>
                    <a:pt x="13833" y="429"/>
                  </a:lnTo>
                  <a:lnTo>
                    <a:pt x="13817" y="429"/>
                  </a:lnTo>
                  <a:lnTo>
                    <a:pt x="13800" y="430"/>
                  </a:lnTo>
                  <a:lnTo>
                    <a:pt x="13783" y="432"/>
                  </a:lnTo>
                  <a:lnTo>
                    <a:pt x="13767" y="435"/>
                  </a:lnTo>
                  <a:lnTo>
                    <a:pt x="13751" y="438"/>
                  </a:lnTo>
                  <a:lnTo>
                    <a:pt x="13735" y="443"/>
                  </a:lnTo>
                  <a:lnTo>
                    <a:pt x="13721" y="447"/>
                  </a:lnTo>
                  <a:lnTo>
                    <a:pt x="13705" y="453"/>
                  </a:lnTo>
                  <a:lnTo>
                    <a:pt x="13692" y="459"/>
                  </a:lnTo>
                  <a:lnTo>
                    <a:pt x="13677" y="466"/>
                  </a:lnTo>
                  <a:lnTo>
                    <a:pt x="13663" y="474"/>
                  </a:lnTo>
                  <a:lnTo>
                    <a:pt x="13650" y="482"/>
                  </a:lnTo>
                  <a:lnTo>
                    <a:pt x="13637" y="492"/>
                  </a:lnTo>
                  <a:lnTo>
                    <a:pt x="13625" y="501"/>
                  </a:lnTo>
                  <a:lnTo>
                    <a:pt x="13612" y="511"/>
                  </a:lnTo>
                  <a:lnTo>
                    <a:pt x="13600" y="523"/>
                  </a:lnTo>
                  <a:lnTo>
                    <a:pt x="13588" y="535"/>
                  </a:lnTo>
                  <a:lnTo>
                    <a:pt x="13578" y="548"/>
                  </a:lnTo>
                  <a:lnTo>
                    <a:pt x="13569" y="560"/>
                  </a:lnTo>
                  <a:lnTo>
                    <a:pt x="13559" y="573"/>
                  </a:lnTo>
                  <a:lnTo>
                    <a:pt x="13551" y="586"/>
                  </a:lnTo>
                  <a:lnTo>
                    <a:pt x="13543" y="600"/>
                  </a:lnTo>
                  <a:lnTo>
                    <a:pt x="13535" y="614"/>
                  </a:lnTo>
                  <a:lnTo>
                    <a:pt x="13529" y="628"/>
                  </a:lnTo>
                  <a:lnTo>
                    <a:pt x="13524" y="644"/>
                  </a:lnTo>
                  <a:lnTo>
                    <a:pt x="13520" y="658"/>
                  </a:lnTo>
                  <a:lnTo>
                    <a:pt x="13516" y="674"/>
                  </a:lnTo>
                  <a:lnTo>
                    <a:pt x="13511" y="689"/>
                  </a:lnTo>
                  <a:lnTo>
                    <a:pt x="13509" y="706"/>
                  </a:lnTo>
                  <a:lnTo>
                    <a:pt x="13507" y="722"/>
                  </a:lnTo>
                  <a:lnTo>
                    <a:pt x="13506" y="739"/>
                  </a:lnTo>
                  <a:lnTo>
                    <a:pt x="13506" y="756"/>
                  </a:lnTo>
                  <a:close/>
                  <a:moveTo>
                    <a:pt x="13245" y="756"/>
                  </a:moveTo>
                  <a:lnTo>
                    <a:pt x="13245" y="725"/>
                  </a:lnTo>
                  <a:lnTo>
                    <a:pt x="13247" y="695"/>
                  </a:lnTo>
                  <a:lnTo>
                    <a:pt x="13251" y="666"/>
                  </a:lnTo>
                  <a:lnTo>
                    <a:pt x="13255" y="636"/>
                  </a:lnTo>
                  <a:lnTo>
                    <a:pt x="13261" y="607"/>
                  </a:lnTo>
                  <a:lnTo>
                    <a:pt x="13269" y="580"/>
                  </a:lnTo>
                  <a:lnTo>
                    <a:pt x="13277" y="553"/>
                  </a:lnTo>
                  <a:lnTo>
                    <a:pt x="13286" y="526"/>
                  </a:lnTo>
                  <a:lnTo>
                    <a:pt x="13298" y="500"/>
                  </a:lnTo>
                  <a:lnTo>
                    <a:pt x="13310" y="475"/>
                  </a:lnTo>
                  <a:lnTo>
                    <a:pt x="13325" y="450"/>
                  </a:lnTo>
                  <a:lnTo>
                    <a:pt x="13340" y="426"/>
                  </a:lnTo>
                  <a:lnTo>
                    <a:pt x="13356" y="403"/>
                  </a:lnTo>
                  <a:lnTo>
                    <a:pt x="13374" y="380"/>
                  </a:lnTo>
                  <a:lnTo>
                    <a:pt x="13394" y="357"/>
                  </a:lnTo>
                  <a:lnTo>
                    <a:pt x="13413" y="336"/>
                  </a:lnTo>
                  <a:lnTo>
                    <a:pt x="13435" y="316"/>
                  </a:lnTo>
                  <a:lnTo>
                    <a:pt x="13457" y="297"/>
                  </a:lnTo>
                  <a:lnTo>
                    <a:pt x="13480" y="279"/>
                  </a:lnTo>
                  <a:lnTo>
                    <a:pt x="13503" y="262"/>
                  </a:lnTo>
                  <a:lnTo>
                    <a:pt x="13527" y="247"/>
                  </a:lnTo>
                  <a:lnTo>
                    <a:pt x="13552" y="233"/>
                  </a:lnTo>
                  <a:lnTo>
                    <a:pt x="13577" y="221"/>
                  </a:lnTo>
                  <a:lnTo>
                    <a:pt x="13603" y="209"/>
                  </a:lnTo>
                  <a:lnTo>
                    <a:pt x="13630" y="199"/>
                  </a:lnTo>
                  <a:lnTo>
                    <a:pt x="13657" y="191"/>
                  </a:lnTo>
                  <a:lnTo>
                    <a:pt x="13684" y="183"/>
                  </a:lnTo>
                  <a:lnTo>
                    <a:pt x="13713" y="177"/>
                  </a:lnTo>
                  <a:lnTo>
                    <a:pt x="13743" y="173"/>
                  </a:lnTo>
                  <a:lnTo>
                    <a:pt x="13772" y="170"/>
                  </a:lnTo>
                  <a:lnTo>
                    <a:pt x="13803" y="168"/>
                  </a:lnTo>
                  <a:lnTo>
                    <a:pt x="13833" y="167"/>
                  </a:lnTo>
                  <a:lnTo>
                    <a:pt x="13864" y="168"/>
                  </a:lnTo>
                  <a:lnTo>
                    <a:pt x="13895" y="170"/>
                  </a:lnTo>
                  <a:lnTo>
                    <a:pt x="13925" y="173"/>
                  </a:lnTo>
                  <a:lnTo>
                    <a:pt x="13954" y="177"/>
                  </a:lnTo>
                  <a:lnTo>
                    <a:pt x="13982" y="183"/>
                  </a:lnTo>
                  <a:lnTo>
                    <a:pt x="14010" y="191"/>
                  </a:lnTo>
                  <a:lnTo>
                    <a:pt x="14037" y="199"/>
                  </a:lnTo>
                  <a:lnTo>
                    <a:pt x="14063" y="209"/>
                  </a:lnTo>
                  <a:lnTo>
                    <a:pt x="14089" y="221"/>
                  </a:lnTo>
                  <a:lnTo>
                    <a:pt x="14115" y="233"/>
                  </a:lnTo>
                  <a:lnTo>
                    <a:pt x="14139" y="247"/>
                  </a:lnTo>
                  <a:lnTo>
                    <a:pt x="14163" y="262"/>
                  </a:lnTo>
                  <a:lnTo>
                    <a:pt x="14187" y="279"/>
                  </a:lnTo>
                  <a:lnTo>
                    <a:pt x="14209" y="297"/>
                  </a:lnTo>
                  <a:lnTo>
                    <a:pt x="14232" y="316"/>
                  </a:lnTo>
                  <a:lnTo>
                    <a:pt x="14253" y="336"/>
                  </a:lnTo>
                  <a:lnTo>
                    <a:pt x="14274" y="357"/>
                  </a:lnTo>
                  <a:lnTo>
                    <a:pt x="14293" y="380"/>
                  </a:lnTo>
                  <a:lnTo>
                    <a:pt x="14310" y="403"/>
                  </a:lnTo>
                  <a:lnTo>
                    <a:pt x="14327" y="426"/>
                  </a:lnTo>
                  <a:lnTo>
                    <a:pt x="14342" y="450"/>
                  </a:lnTo>
                  <a:lnTo>
                    <a:pt x="14356" y="475"/>
                  </a:lnTo>
                  <a:lnTo>
                    <a:pt x="14369" y="500"/>
                  </a:lnTo>
                  <a:lnTo>
                    <a:pt x="14380" y="526"/>
                  </a:lnTo>
                  <a:lnTo>
                    <a:pt x="14389" y="553"/>
                  </a:lnTo>
                  <a:lnTo>
                    <a:pt x="14399" y="580"/>
                  </a:lnTo>
                  <a:lnTo>
                    <a:pt x="14406" y="607"/>
                  </a:lnTo>
                  <a:lnTo>
                    <a:pt x="14411" y="636"/>
                  </a:lnTo>
                  <a:lnTo>
                    <a:pt x="14416" y="666"/>
                  </a:lnTo>
                  <a:lnTo>
                    <a:pt x="14420" y="695"/>
                  </a:lnTo>
                  <a:lnTo>
                    <a:pt x="14422" y="725"/>
                  </a:lnTo>
                  <a:lnTo>
                    <a:pt x="14423" y="756"/>
                  </a:lnTo>
                  <a:lnTo>
                    <a:pt x="14422" y="787"/>
                  </a:lnTo>
                  <a:lnTo>
                    <a:pt x="14420" y="818"/>
                  </a:lnTo>
                  <a:lnTo>
                    <a:pt x="14416" y="847"/>
                  </a:lnTo>
                  <a:lnTo>
                    <a:pt x="14411" y="876"/>
                  </a:lnTo>
                  <a:lnTo>
                    <a:pt x="14406" y="905"/>
                  </a:lnTo>
                  <a:lnTo>
                    <a:pt x="14399" y="932"/>
                  </a:lnTo>
                  <a:lnTo>
                    <a:pt x="14389" y="959"/>
                  </a:lnTo>
                  <a:lnTo>
                    <a:pt x="14380" y="986"/>
                  </a:lnTo>
                  <a:lnTo>
                    <a:pt x="14369" y="1012"/>
                  </a:lnTo>
                  <a:lnTo>
                    <a:pt x="14356" y="1037"/>
                  </a:lnTo>
                  <a:lnTo>
                    <a:pt x="14342" y="1061"/>
                  </a:lnTo>
                  <a:lnTo>
                    <a:pt x="14327" y="1086"/>
                  </a:lnTo>
                  <a:lnTo>
                    <a:pt x="14310" y="1109"/>
                  </a:lnTo>
                  <a:lnTo>
                    <a:pt x="14293" y="1132"/>
                  </a:lnTo>
                  <a:lnTo>
                    <a:pt x="14274" y="1154"/>
                  </a:lnTo>
                  <a:lnTo>
                    <a:pt x="14253" y="1176"/>
                  </a:lnTo>
                  <a:lnTo>
                    <a:pt x="14231" y="1196"/>
                  </a:lnTo>
                  <a:lnTo>
                    <a:pt x="14209" y="1215"/>
                  </a:lnTo>
                  <a:lnTo>
                    <a:pt x="14186" y="1233"/>
                  </a:lnTo>
                  <a:lnTo>
                    <a:pt x="14163" y="1250"/>
                  </a:lnTo>
                  <a:lnTo>
                    <a:pt x="14139" y="1264"/>
                  </a:lnTo>
                  <a:lnTo>
                    <a:pt x="14114" y="1279"/>
                  </a:lnTo>
                  <a:lnTo>
                    <a:pt x="14089" y="1291"/>
                  </a:lnTo>
                  <a:lnTo>
                    <a:pt x="14063" y="1303"/>
                  </a:lnTo>
                  <a:lnTo>
                    <a:pt x="14036" y="1312"/>
                  </a:lnTo>
                  <a:lnTo>
                    <a:pt x="14009" y="1321"/>
                  </a:lnTo>
                  <a:lnTo>
                    <a:pt x="13982" y="1328"/>
                  </a:lnTo>
                  <a:lnTo>
                    <a:pt x="13953" y="1334"/>
                  </a:lnTo>
                  <a:lnTo>
                    <a:pt x="13925" y="1339"/>
                  </a:lnTo>
                  <a:lnTo>
                    <a:pt x="13895" y="1342"/>
                  </a:lnTo>
                  <a:lnTo>
                    <a:pt x="13864" y="1345"/>
                  </a:lnTo>
                  <a:lnTo>
                    <a:pt x="13833" y="1345"/>
                  </a:lnTo>
                  <a:lnTo>
                    <a:pt x="13803" y="1345"/>
                  </a:lnTo>
                  <a:lnTo>
                    <a:pt x="13773" y="1342"/>
                  </a:lnTo>
                  <a:lnTo>
                    <a:pt x="13743" y="1339"/>
                  </a:lnTo>
                  <a:lnTo>
                    <a:pt x="13713" y="1334"/>
                  </a:lnTo>
                  <a:lnTo>
                    <a:pt x="13685" y="1328"/>
                  </a:lnTo>
                  <a:lnTo>
                    <a:pt x="13657" y="1321"/>
                  </a:lnTo>
                  <a:lnTo>
                    <a:pt x="13630" y="1312"/>
                  </a:lnTo>
                  <a:lnTo>
                    <a:pt x="13604" y="1303"/>
                  </a:lnTo>
                  <a:lnTo>
                    <a:pt x="13578" y="1291"/>
                  </a:lnTo>
                  <a:lnTo>
                    <a:pt x="13552" y="1279"/>
                  </a:lnTo>
                  <a:lnTo>
                    <a:pt x="13528" y="1264"/>
                  </a:lnTo>
                  <a:lnTo>
                    <a:pt x="13504" y="1250"/>
                  </a:lnTo>
                  <a:lnTo>
                    <a:pt x="13480" y="1233"/>
                  </a:lnTo>
                  <a:lnTo>
                    <a:pt x="13457" y="1215"/>
                  </a:lnTo>
                  <a:lnTo>
                    <a:pt x="13435" y="1196"/>
                  </a:lnTo>
                  <a:lnTo>
                    <a:pt x="13413" y="1176"/>
                  </a:lnTo>
                  <a:lnTo>
                    <a:pt x="13394" y="1154"/>
                  </a:lnTo>
                  <a:lnTo>
                    <a:pt x="13374" y="1132"/>
                  </a:lnTo>
                  <a:lnTo>
                    <a:pt x="13356" y="1109"/>
                  </a:lnTo>
                  <a:lnTo>
                    <a:pt x="13340" y="1086"/>
                  </a:lnTo>
                  <a:lnTo>
                    <a:pt x="13325" y="1061"/>
                  </a:lnTo>
                  <a:lnTo>
                    <a:pt x="13310" y="1037"/>
                  </a:lnTo>
                  <a:lnTo>
                    <a:pt x="13298" y="1012"/>
                  </a:lnTo>
                  <a:lnTo>
                    <a:pt x="13287" y="986"/>
                  </a:lnTo>
                  <a:lnTo>
                    <a:pt x="13277" y="959"/>
                  </a:lnTo>
                  <a:lnTo>
                    <a:pt x="13269" y="932"/>
                  </a:lnTo>
                  <a:lnTo>
                    <a:pt x="13261" y="905"/>
                  </a:lnTo>
                  <a:lnTo>
                    <a:pt x="13255" y="876"/>
                  </a:lnTo>
                  <a:lnTo>
                    <a:pt x="13251" y="847"/>
                  </a:lnTo>
                  <a:lnTo>
                    <a:pt x="13247" y="818"/>
                  </a:lnTo>
                  <a:lnTo>
                    <a:pt x="13246" y="787"/>
                  </a:lnTo>
                  <a:lnTo>
                    <a:pt x="13245" y="756"/>
                  </a:lnTo>
                  <a:close/>
                  <a:moveTo>
                    <a:pt x="12628" y="366"/>
                  </a:moveTo>
                  <a:lnTo>
                    <a:pt x="12629" y="344"/>
                  </a:lnTo>
                  <a:lnTo>
                    <a:pt x="12630" y="324"/>
                  </a:lnTo>
                  <a:lnTo>
                    <a:pt x="12633" y="305"/>
                  </a:lnTo>
                  <a:lnTo>
                    <a:pt x="12637" y="287"/>
                  </a:lnTo>
                  <a:lnTo>
                    <a:pt x="12641" y="271"/>
                  </a:lnTo>
                  <a:lnTo>
                    <a:pt x="12646" y="256"/>
                  </a:lnTo>
                  <a:lnTo>
                    <a:pt x="12653" y="244"/>
                  </a:lnTo>
                  <a:lnTo>
                    <a:pt x="12660" y="231"/>
                  </a:lnTo>
                  <a:lnTo>
                    <a:pt x="12669" y="221"/>
                  </a:lnTo>
                  <a:lnTo>
                    <a:pt x="12678" y="211"/>
                  </a:lnTo>
                  <a:lnTo>
                    <a:pt x="12689" y="204"/>
                  </a:lnTo>
                  <a:lnTo>
                    <a:pt x="12700" y="198"/>
                  </a:lnTo>
                  <a:lnTo>
                    <a:pt x="12712" y="193"/>
                  </a:lnTo>
                  <a:lnTo>
                    <a:pt x="12725" y="190"/>
                  </a:lnTo>
                  <a:lnTo>
                    <a:pt x="12740" y="187"/>
                  </a:lnTo>
                  <a:lnTo>
                    <a:pt x="12755" y="186"/>
                  </a:lnTo>
                  <a:lnTo>
                    <a:pt x="12770" y="187"/>
                  </a:lnTo>
                  <a:lnTo>
                    <a:pt x="12784" y="190"/>
                  </a:lnTo>
                  <a:lnTo>
                    <a:pt x="12798" y="193"/>
                  </a:lnTo>
                  <a:lnTo>
                    <a:pt x="12810" y="198"/>
                  </a:lnTo>
                  <a:lnTo>
                    <a:pt x="12822" y="204"/>
                  </a:lnTo>
                  <a:lnTo>
                    <a:pt x="12831" y="211"/>
                  </a:lnTo>
                  <a:lnTo>
                    <a:pt x="12841" y="221"/>
                  </a:lnTo>
                  <a:lnTo>
                    <a:pt x="12849" y="231"/>
                  </a:lnTo>
                  <a:lnTo>
                    <a:pt x="12857" y="244"/>
                  </a:lnTo>
                  <a:lnTo>
                    <a:pt x="12864" y="256"/>
                  </a:lnTo>
                  <a:lnTo>
                    <a:pt x="12869" y="271"/>
                  </a:lnTo>
                  <a:lnTo>
                    <a:pt x="12873" y="287"/>
                  </a:lnTo>
                  <a:lnTo>
                    <a:pt x="12876" y="305"/>
                  </a:lnTo>
                  <a:lnTo>
                    <a:pt x="12879" y="324"/>
                  </a:lnTo>
                  <a:lnTo>
                    <a:pt x="12880" y="344"/>
                  </a:lnTo>
                  <a:lnTo>
                    <a:pt x="12881" y="366"/>
                  </a:lnTo>
                  <a:lnTo>
                    <a:pt x="12881" y="1074"/>
                  </a:lnTo>
                  <a:lnTo>
                    <a:pt x="13094" y="1074"/>
                  </a:lnTo>
                  <a:lnTo>
                    <a:pt x="13116" y="1075"/>
                  </a:lnTo>
                  <a:lnTo>
                    <a:pt x="13135" y="1076"/>
                  </a:lnTo>
                  <a:lnTo>
                    <a:pt x="13154" y="1078"/>
                  </a:lnTo>
                  <a:lnTo>
                    <a:pt x="13172" y="1081"/>
                  </a:lnTo>
                  <a:lnTo>
                    <a:pt x="13189" y="1085"/>
                  </a:lnTo>
                  <a:lnTo>
                    <a:pt x="13203" y="1090"/>
                  </a:lnTo>
                  <a:lnTo>
                    <a:pt x="13217" y="1096"/>
                  </a:lnTo>
                  <a:lnTo>
                    <a:pt x="13228" y="1103"/>
                  </a:lnTo>
                  <a:lnTo>
                    <a:pt x="13239" y="1110"/>
                  </a:lnTo>
                  <a:lnTo>
                    <a:pt x="13248" y="1120"/>
                  </a:lnTo>
                  <a:lnTo>
                    <a:pt x="13255" y="1129"/>
                  </a:lnTo>
                  <a:lnTo>
                    <a:pt x="13261" y="1139"/>
                  </a:lnTo>
                  <a:lnTo>
                    <a:pt x="13267" y="1151"/>
                  </a:lnTo>
                  <a:lnTo>
                    <a:pt x="13270" y="1163"/>
                  </a:lnTo>
                  <a:lnTo>
                    <a:pt x="13272" y="1176"/>
                  </a:lnTo>
                  <a:lnTo>
                    <a:pt x="13273" y="1190"/>
                  </a:lnTo>
                  <a:lnTo>
                    <a:pt x="13272" y="1204"/>
                  </a:lnTo>
                  <a:lnTo>
                    <a:pt x="13270" y="1217"/>
                  </a:lnTo>
                  <a:lnTo>
                    <a:pt x="13267" y="1230"/>
                  </a:lnTo>
                  <a:lnTo>
                    <a:pt x="13261" y="1241"/>
                  </a:lnTo>
                  <a:lnTo>
                    <a:pt x="13255" y="1252"/>
                  </a:lnTo>
                  <a:lnTo>
                    <a:pt x="13248" y="1261"/>
                  </a:lnTo>
                  <a:lnTo>
                    <a:pt x="13239" y="1270"/>
                  </a:lnTo>
                  <a:lnTo>
                    <a:pt x="13228" y="1278"/>
                  </a:lnTo>
                  <a:lnTo>
                    <a:pt x="13217" y="1285"/>
                  </a:lnTo>
                  <a:lnTo>
                    <a:pt x="13203" y="1290"/>
                  </a:lnTo>
                  <a:lnTo>
                    <a:pt x="13189" y="1296"/>
                  </a:lnTo>
                  <a:lnTo>
                    <a:pt x="13172" y="1300"/>
                  </a:lnTo>
                  <a:lnTo>
                    <a:pt x="13154" y="1303"/>
                  </a:lnTo>
                  <a:lnTo>
                    <a:pt x="13135" y="1305"/>
                  </a:lnTo>
                  <a:lnTo>
                    <a:pt x="13116" y="1307"/>
                  </a:lnTo>
                  <a:lnTo>
                    <a:pt x="13094" y="1307"/>
                  </a:lnTo>
                  <a:lnTo>
                    <a:pt x="12800" y="1307"/>
                  </a:lnTo>
                  <a:lnTo>
                    <a:pt x="12777" y="1307"/>
                  </a:lnTo>
                  <a:lnTo>
                    <a:pt x="12755" y="1305"/>
                  </a:lnTo>
                  <a:lnTo>
                    <a:pt x="12737" y="1303"/>
                  </a:lnTo>
                  <a:lnTo>
                    <a:pt x="12719" y="1300"/>
                  </a:lnTo>
                  <a:lnTo>
                    <a:pt x="12703" y="1295"/>
                  </a:lnTo>
                  <a:lnTo>
                    <a:pt x="12690" y="1289"/>
                  </a:lnTo>
                  <a:lnTo>
                    <a:pt x="12678" y="1283"/>
                  </a:lnTo>
                  <a:lnTo>
                    <a:pt x="12668" y="1276"/>
                  </a:lnTo>
                  <a:lnTo>
                    <a:pt x="12664" y="1272"/>
                  </a:lnTo>
                  <a:lnTo>
                    <a:pt x="12658" y="1266"/>
                  </a:lnTo>
                  <a:lnTo>
                    <a:pt x="12654" y="1261"/>
                  </a:lnTo>
                  <a:lnTo>
                    <a:pt x="12651" y="1255"/>
                  </a:lnTo>
                  <a:lnTo>
                    <a:pt x="12644" y="1241"/>
                  </a:lnTo>
                  <a:lnTo>
                    <a:pt x="12639" y="1227"/>
                  </a:lnTo>
                  <a:lnTo>
                    <a:pt x="12634" y="1209"/>
                  </a:lnTo>
                  <a:lnTo>
                    <a:pt x="12631" y="1191"/>
                  </a:lnTo>
                  <a:lnTo>
                    <a:pt x="12629" y="1171"/>
                  </a:lnTo>
                  <a:lnTo>
                    <a:pt x="12628" y="1149"/>
                  </a:lnTo>
                  <a:lnTo>
                    <a:pt x="12628" y="366"/>
                  </a:lnTo>
                  <a:close/>
                  <a:moveTo>
                    <a:pt x="8742" y="832"/>
                  </a:moveTo>
                  <a:lnTo>
                    <a:pt x="8741" y="858"/>
                  </a:lnTo>
                  <a:lnTo>
                    <a:pt x="8740" y="884"/>
                  </a:lnTo>
                  <a:lnTo>
                    <a:pt x="8737" y="909"/>
                  </a:lnTo>
                  <a:lnTo>
                    <a:pt x="8732" y="934"/>
                  </a:lnTo>
                  <a:lnTo>
                    <a:pt x="8727" y="959"/>
                  </a:lnTo>
                  <a:lnTo>
                    <a:pt x="8719" y="984"/>
                  </a:lnTo>
                  <a:lnTo>
                    <a:pt x="8711" y="1008"/>
                  </a:lnTo>
                  <a:lnTo>
                    <a:pt x="8702" y="1031"/>
                  </a:lnTo>
                  <a:lnTo>
                    <a:pt x="8691" y="1055"/>
                  </a:lnTo>
                  <a:lnTo>
                    <a:pt x="8679" y="1078"/>
                  </a:lnTo>
                  <a:lnTo>
                    <a:pt x="8666" y="1101"/>
                  </a:lnTo>
                  <a:lnTo>
                    <a:pt x="8652" y="1123"/>
                  </a:lnTo>
                  <a:lnTo>
                    <a:pt x="8635" y="1145"/>
                  </a:lnTo>
                  <a:lnTo>
                    <a:pt x="8618" y="1166"/>
                  </a:lnTo>
                  <a:lnTo>
                    <a:pt x="8600" y="1187"/>
                  </a:lnTo>
                  <a:lnTo>
                    <a:pt x="8581" y="1208"/>
                  </a:lnTo>
                  <a:lnTo>
                    <a:pt x="8560" y="1228"/>
                  </a:lnTo>
                  <a:lnTo>
                    <a:pt x="8539" y="1247"/>
                  </a:lnTo>
                  <a:lnTo>
                    <a:pt x="8518" y="1264"/>
                  </a:lnTo>
                  <a:lnTo>
                    <a:pt x="8497" y="1281"/>
                  </a:lnTo>
                  <a:lnTo>
                    <a:pt x="8475" y="1296"/>
                  </a:lnTo>
                  <a:lnTo>
                    <a:pt x="8453" y="1309"/>
                  </a:lnTo>
                  <a:lnTo>
                    <a:pt x="8430" y="1322"/>
                  </a:lnTo>
                  <a:lnTo>
                    <a:pt x="8407" y="1332"/>
                  </a:lnTo>
                  <a:lnTo>
                    <a:pt x="8383" y="1342"/>
                  </a:lnTo>
                  <a:lnTo>
                    <a:pt x="8360" y="1351"/>
                  </a:lnTo>
                  <a:lnTo>
                    <a:pt x="8335" y="1358"/>
                  </a:lnTo>
                  <a:lnTo>
                    <a:pt x="8311" y="1363"/>
                  </a:lnTo>
                  <a:lnTo>
                    <a:pt x="8286" y="1369"/>
                  </a:lnTo>
                  <a:lnTo>
                    <a:pt x="8261" y="1372"/>
                  </a:lnTo>
                  <a:lnTo>
                    <a:pt x="8235" y="1373"/>
                  </a:lnTo>
                  <a:lnTo>
                    <a:pt x="8209" y="1374"/>
                  </a:lnTo>
                  <a:lnTo>
                    <a:pt x="8179" y="1373"/>
                  </a:lnTo>
                  <a:lnTo>
                    <a:pt x="8149" y="1372"/>
                  </a:lnTo>
                  <a:lnTo>
                    <a:pt x="8120" y="1367"/>
                  </a:lnTo>
                  <a:lnTo>
                    <a:pt x="8090" y="1363"/>
                  </a:lnTo>
                  <a:lnTo>
                    <a:pt x="8062" y="1357"/>
                  </a:lnTo>
                  <a:lnTo>
                    <a:pt x="8035" y="1350"/>
                  </a:lnTo>
                  <a:lnTo>
                    <a:pt x="8008" y="1341"/>
                  </a:lnTo>
                  <a:lnTo>
                    <a:pt x="7982" y="1331"/>
                  </a:lnTo>
                  <a:lnTo>
                    <a:pt x="7956" y="1321"/>
                  </a:lnTo>
                  <a:lnTo>
                    <a:pt x="7931" y="1308"/>
                  </a:lnTo>
                  <a:lnTo>
                    <a:pt x="7906" y="1294"/>
                  </a:lnTo>
                  <a:lnTo>
                    <a:pt x="7882" y="1279"/>
                  </a:lnTo>
                  <a:lnTo>
                    <a:pt x="7859" y="1262"/>
                  </a:lnTo>
                  <a:lnTo>
                    <a:pt x="7836" y="1245"/>
                  </a:lnTo>
                  <a:lnTo>
                    <a:pt x="7814" y="1225"/>
                  </a:lnTo>
                  <a:lnTo>
                    <a:pt x="7793" y="1204"/>
                  </a:lnTo>
                  <a:lnTo>
                    <a:pt x="7773" y="1183"/>
                  </a:lnTo>
                  <a:lnTo>
                    <a:pt x="7753" y="1161"/>
                  </a:lnTo>
                  <a:lnTo>
                    <a:pt x="7735" y="1138"/>
                  </a:lnTo>
                  <a:lnTo>
                    <a:pt x="7719" y="1114"/>
                  </a:lnTo>
                  <a:lnTo>
                    <a:pt x="7703" y="1091"/>
                  </a:lnTo>
                  <a:lnTo>
                    <a:pt x="7689" y="1066"/>
                  </a:lnTo>
                  <a:lnTo>
                    <a:pt x="7677" y="1041"/>
                  </a:lnTo>
                  <a:lnTo>
                    <a:pt x="7665" y="1015"/>
                  </a:lnTo>
                  <a:lnTo>
                    <a:pt x="7656" y="989"/>
                  </a:lnTo>
                  <a:lnTo>
                    <a:pt x="7647" y="962"/>
                  </a:lnTo>
                  <a:lnTo>
                    <a:pt x="7640" y="935"/>
                  </a:lnTo>
                  <a:lnTo>
                    <a:pt x="7634" y="907"/>
                  </a:lnTo>
                  <a:lnTo>
                    <a:pt x="7629" y="878"/>
                  </a:lnTo>
                  <a:lnTo>
                    <a:pt x="7626" y="849"/>
                  </a:lnTo>
                  <a:lnTo>
                    <a:pt x="7624" y="819"/>
                  </a:lnTo>
                  <a:lnTo>
                    <a:pt x="7624" y="788"/>
                  </a:lnTo>
                  <a:lnTo>
                    <a:pt x="7624" y="758"/>
                  </a:lnTo>
                  <a:lnTo>
                    <a:pt x="7626" y="728"/>
                  </a:lnTo>
                  <a:lnTo>
                    <a:pt x="7629" y="699"/>
                  </a:lnTo>
                  <a:lnTo>
                    <a:pt x="7634" y="670"/>
                  </a:lnTo>
                  <a:lnTo>
                    <a:pt x="7640" y="642"/>
                  </a:lnTo>
                  <a:lnTo>
                    <a:pt x="7647" y="614"/>
                  </a:lnTo>
                  <a:lnTo>
                    <a:pt x="7656" y="587"/>
                  </a:lnTo>
                  <a:lnTo>
                    <a:pt x="7665" y="560"/>
                  </a:lnTo>
                  <a:lnTo>
                    <a:pt x="7677" y="535"/>
                  </a:lnTo>
                  <a:lnTo>
                    <a:pt x="7689" y="510"/>
                  </a:lnTo>
                  <a:lnTo>
                    <a:pt x="7703" y="485"/>
                  </a:lnTo>
                  <a:lnTo>
                    <a:pt x="7719" y="461"/>
                  </a:lnTo>
                  <a:lnTo>
                    <a:pt x="7735" y="438"/>
                  </a:lnTo>
                  <a:lnTo>
                    <a:pt x="7753" y="416"/>
                  </a:lnTo>
                  <a:lnTo>
                    <a:pt x="7773" y="394"/>
                  </a:lnTo>
                  <a:lnTo>
                    <a:pt x="7793" y="373"/>
                  </a:lnTo>
                  <a:lnTo>
                    <a:pt x="7814" y="352"/>
                  </a:lnTo>
                  <a:lnTo>
                    <a:pt x="7836" y="333"/>
                  </a:lnTo>
                  <a:lnTo>
                    <a:pt x="7859" y="315"/>
                  </a:lnTo>
                  <a:lnTo>
                    <a:pt x="7882" y="299"/>
                  </a:lnTo>
                  <a:lnTo>
                    <a:pt x="7906" y="283"/>
                  </a:lnTo>
                  <a:lnTo>
                    <a:pt x="7931" y="270"/>
                  </a:lnTo>
                  <a:lnTo>
                    <a:pt x="7956" y="257"/>
                  </a:lnTo>
                  <a:lnTo>
                    <a:pt x="7982" y="246"/>
                  </a:lnTo>
                  <a:lnTo>
                    <a:pt x="8008" y="235"/>
                  </a:lnTo>
                  <a:lnTo>
                    <a:pt x="8035" y="227"/>
                  </a:lnTo>
                  <a:lnTo>
                    <a:pt x="8062" y="220"/>
                  </a:lnTo>
                  <a:lnTo>
                    <a:pt x="8090" y="214"/>
                  </a:lnTo>
                  <a:lnTo>
                    <a:pt x="8120" y="209"/>
                  </a:lnTo>
                  <a:lnTo>
                    <a:pt x="8149" y="206"/>
                  </a:lnTo>
                  <a:lnTo>
                    <a:pt x="8179" y="204"/>
                  </a:lnTo>
                  <a:lnTo>
                    <a:pt x="8209" y="203"/>
                  </a:lnTo>
                  <a:lnTo>
                    <a:pt x="8235" y="204"/>
                  </a:lnTo>
                  <a:lnTo>
                    <a:pt x="8260" y="205"/>
                  </a:lnTo>
                  <a:lnTo>
                    <a:pt x="8286" y="208"/>
                  </a:lnTo>
                  <a:lnTo>
                    <a:pt x="8310" y="211"/>
                  </a:lnTo>
                  <a:lnTo>
                    <a:pt x="8335" y="217"/>
                  </a:lnTo>
                  <a:lnTo>
                    <a:pt x="8359" y="222"/>
                  </a:lnTo>
                  <a:lnTo>
                    <a:pt x="8383" y="229"/>
                  </a:lnTo>
                  <a:lnTo>
                    <a:pt x="8406" y="236"/>
                  </a:lnTo>
                  <a:lnTo>
                    <a:pt x="8429" y="246"/>
                  </a:lnTo>
                  <a:lnTo>
                    <a:pt x="8452" y="255"/>
                  </a:lnTo>
                  <a:lnTo>
                    <a:pt x="8474" y="267"/>
                  </a:lnTo>
                  <a:lnTo>
                    <a:pt x="8496" y="279"/>
                  </a:lnTo>
                  <a:lnTo>
                    <a:pt x="8517" y="292"/>
                  </a:lnTo>
                  <a:lnTo>
                    <a:pt x="8538" y="306"/>
                  </a:lnTo>
                  <a:lnTo>
                    <a:pt x="8559" y="321"/>
                  </a:lnTo>
                  <a:lnTo>
                    <a:pt x="8580" y="337"/>
                  </a:lnTo>
                  <a:lnTo>
                    <a:pt x="8591" y="348"/>
                  </a:lnTo>
                  <a:lnTo>
                    <a:pt x="8601" y="358"/>
                  </a:lnTo>
                  <a:lnTo>
                    <a:pt x="8609" y="370"/>
                  </a:lnTo>
                  <a:lnTo>
                    <a:pt x="8616" y="382"/>
                  </a:lnTo>
                  <a:lnTo>
                    <a:pt x="8622" y="396"/>
                  </a:lnTo>
                  <a:lnTo>
                    <a:pt x="8626" y="409"/>
                  </a:lnTo>
                  <a:lnTo>
                    <a:pt x="8628" y="424"/>
                  </a:lnTo>
                  <a:lnTo>
                    <a:pt x="8629" y="438"/>
                  </a:lnTo>
                  <a:lnTo>
                    <a:pt x="8628" y="452"/>
                  </a:lnTo>
                  <a:lnTo>
                    <a:pt x="8626" y="466"/>
                  </a:lnTo>
                  <a:lnTo>
                    <a:pt x="8624" y="477"/>
                  </a:lnTo>
                  <a:lnTo>
                    <a:pt x="8619" y="489"/>
                  </a:lnTo>
                  <a:lnTo>
                    <a:pt x="8614" y="501"/>
                  </a:lnTo>
                  <a:lnTo>
                    <a:pt x="8607" y="511"/>
                  </a:lnTo>
                  <a:lnTo>
                    <a:pt x="8600" y="522"/>
                  </a:lnTo>
                  <a:lnTo>
                    <a:pt x="8590" y="531"/>
                  </a:lnTo>
                  <a:lnTo>
                    <a:pt x="8581" y="539"/>
                  </a:lnTo>
                  <a:lnTo>
                    <a:pt x="8571" y="548"/>
                  </a:lnTo>
                  <a:lnTo>
                    <a:pt x="8560" y="554"/>
                  </a:lnTo>
                  <a:lnTo>
                    <a:pt x="8549" y="559"/>
                  </a:lnTo>
                  <a:lnTo>
                    <a:pt x="8536" y="563"/>
                  </a:lnTo>
                  <a:lnTo>
                    <a:pt x="8525" y="567"/>
                  </a:lnTo>
                  <a:lnTo>
                    <a:pt x="8511" y="568"/>
                  </a:lnTo>
                  <a:lnTo>
                    <a:pt x="8498" y="569"/>
                  </a:lnTo>
                  <a:lnTo>
                    <a:pt x="8486" y="569"/>
                  </a:lnTo>
                  <a:lnTo>
                    <a:pt x="8475" y="567"/>
                  </a:lnTo>
                  <a:lnTo>
                    <a:pt x="8464" y="564"/>
                  </a:lnTo>
                  <a:lnTo>
                    <a:pt x="8454" y="561"/>
                  </a:lnTo>
                  <a:lnTo>
                    <a:pt x="8443" y="557"/>
                  </a:lnTo>
                  <a:lnTo>
                    <a:pt x="8433" y="552"/>
                  </a:lnTo>
                  <a:lnTo>
                    <a:pt x="8424" y="546"/>
                  </a:lnTo>
                  <a:lnTo>
                    <a:pt x="8414" y="538"/>
                  </a:lnTo>
                  <a:lnTo>
                    <a:pt x="8403" y="529"/>
                  </a:lnTo>
                  <a:lnTo>
                    <a:pt x="8391" y="521"/>
                  </a:lnTo>
                  <a:lnTo>
                    <a:pt x="8380" y="513"/>
                  </a:lnTo>
                  <a:lnTo>
                    <a:pt x="8368" y="506"/>
                  </a:lnTo>
                  <a:lnTo>
                    <a:pt x="8356" y="500"/>
                  </a:lnTo>
                  <a:lnTo>
                    <a:pt x="8344" y="494"/>
                  </a:lnTo>
                  <a:lnTo>
                    <a:pt x="8332" y="488"/>
                  </a:lnTo>
                  <a:lnTo>
                    <a:pt x="8320" y="483"/>
                  </a:lnTo>
                  <a:lnTo>
                    <a:pt x="8306" y="479"/>
                  </a:lnTo>
                  <a:lnTo>
                    <a:pt x="8292" y="475"/>
                  </a:lnTo>
                  <a:lnTo>
                    <a:pt x="8280" y="472"/>
                  </a:lnTo>
                  <a:lnTo>
                    <a:pt x="8266" y="470"/>
                  </a:lnTo>
                  <a:lnTo>
                    <a:pt x="8252" y="468"/>
                  </a:lnTo>
                  <a:lnTo>
                    <a:pt x="8238" y="466"/>
                  </a:lnTo>
                  <a:lnTo>
                    <a:pt x="8224" y="465"/>
                  </a:lnTo>
                  <a:lnTo>
                    <a:pt x="8209" y="465"/>
                  </a:lnTo>
                  <a:lnTo>
                    <a:pt x="8192" y="466"/>
                  </a:lnTo>
                  <a:lnTo>
                    <a:pt x="8176" y="467"/>
                  </a:lnTo>
                  <a:lnTo>
                    <a:pt x="8159" y="468"/>
                  </a:lnTo>
                  <a:lnTo>
                    <a:pt x="8143" y="471"/>
                  </a:lnTo>
                  <a:lnTo>
                    <a:pt x="8128" y="474"/>
                  </a:lnTo>
                  <a:lnTo>
                    <a:pt x="8112" y="478"/>
                  </a:lnTo>
                  <a:lnTo>
                    <a:pt x="8098" y="482"/>
                  </a:lnTo>
                  <a:lnTo>
                    <a:pt x="8083" y="488"/>
                  </a:lnTo>
                  <a:lnTo>
                    <a:pt x="8069" y="495"/>
                  </a:lnTo>
                  <a:lnTo>
                    <a:pt x="8055" y="501"/>
                  </a:lnTo>
                  <a:lnTo>
                    <a:pt x="8041" y="509"/>
                  </a:lnTo>
                  <a:lnTo>
                    <a:pt x="8028" y="518"/>
                  </a:lnTo>
                  <a:lnTo>
                    <a:pt x="8015" y="526"/>
                  </a:lnTo>
                  <a:lnTo>
                    <a:pt x="8003" y="536"/>
                  </a:lnTo>
                  <a:lnTo>
                    <a:pt x="7990" y="547"/>
                  </a:lnTo>
                  <a:lnTo>
                    <a:pt x="7978" y="558"/>
                  </a:lnTo>
                  <a:lnTo>
                    <a:pt x="7966" y="570"/>
                  </a:lnTo>
                  <a:lnTo>
                    <a:pt x="7956" y="582"/>
                  </a:lnTo>
                  <a:lnTo>
                    <a:pt x="7947" y="595"/>
                  </a:lnTo>
                  <a:lnTo>
                    <a:pt x="7937" y="607"/>
                  </a:lnTo>
                  <a:lnTo>
                    <a:pt x="7929" y="621"/>
                  </a:lnTo>
                  <a:lnTo>
                    <a:pt x="7921" y="634"/>
                  </a:lnTo>
                  <a:lnTo>
                    <a:pt x="7913" y="648"/>
                  </a:lnTo>
                  <a:lnTo>
                    <a:pt x="7907" y="662"/>
                  </a:lnTo>
                  <a:lnTo>
                    <a:pt x="7902" y="677"/>
                  </a:lnTo>
                  <a:lnTo>
                    <a:pt x="7898" y="692"/>
                  </a:lnTo>
                  <a:lnTo>
                    <a:pt x="7894" y="707"/>
                  </a:lnTo>
                  <a:lnTo>
                    <a:pt x="7890" y="723"/>
                  </a:lnTo>
                  <a:lnTo>
                    <a:pt x="7887" y="738"/>
                  </a:lnTo>
                  <a:lnTo>
                    <a:pt x="7885" y="755"/>
                  </a:lnTo>
                  <a:lnTo>
                    <a:pt x="7884" y="772"/>
                  </a:lnTo>
                  <a:lnTo>
                    <a:pt x="7884" y="788"/>
                  </a:lnTo>
                  <a:lnTo>
                    <a:pt x="7884" y="805"/>
                  </a:lnTo>
                  <a:lnTo>
                    <a:pt x="7885" y="822"/>
                  </a:lnTo>
                  <a:lnTo>
                    <a:pt x="7887" y="838"/>
                  </a:lnTo>
                  <a:lnTo>
                    <a:pt x="7890" y="854"/>
                  </a:lnTo>
                  <a:lnTo>
                    <a:pt x="7894" y="870"/>
                  </a:lnTo>
                  <a:lnTo>
                    <a:pt x="7898" y="884"/>
                  </a:lnTo>
                  <a:lnTo>
                    <a:pt x="7902" y="900"/>
                  </a:lnTo>
                  <a:lnTo>
                    <a:pt x="7907" y="914"/>
                  </a:lnTo>
                  <a:lnTo>
                    <a:pt x="7913" y="928"/>
                  </a:lnTo>
                  <a:lnTo>
                    <a:pt x="7921" y="943"/>
                  </a:lnTo>
                  <a:lnTo>
                    <a:pt x="7929" y="956"/>
                  </a:lnTo>
                  <a:lnTo>
                    <a:pt x="7937" y="969"/>
                  </a:lnTo>
                  <a:lnTo>
                    <a:pt x="7947" y="982"/>
                  </a:lnTo>
                  <a:lnTo>
                    <a:pt x="7956" y="995"/>
                  </a:lnTo>
                  <a:lnTo>
                    <a:pt x="7966" y="1007"/>
                  </a:lnTo>
                  <a:lnTo>
                    <a:pt x="7978" y="1019"/>
                  </a:lnTo>
                  <a:lnTo>
                    <a:pt x="7990" y="1030"/>
                  </a:lnTo>
                  <a:lnTo>
                    <a:pt x="8003" y="1040"/>
                  </a:lnTo>
                  <a:lnTo>
                    <a:pt x="8015" y="1051"/>
                  </a:lnTo>
                  <a:lnTo>
                    <a:pt x="8028" y="1059"/>
                  </a:lnTo>
                  <a:lnTo>
                    <a:pt x="8041" y="1069"/>
                  </a:lnTo>
                  <a:lnTo>
                    <a:pt x="8055" y="1076"/>
                  </a:lnTo>
                  <a:lnTo>
                    <a:pt x="8069" y="1083"/>
                  </a:lnTo>
                  <a:lnTo>
                    <a:pt x="8083" y="1089"/>
                  </a:lnTo>
                  <a:lnTo>
                    <a:pt x="8098" y="1095"/>
                  </a:lnTo>
                  <a:lnTo>
                    <a:pt x="8112" y="1099"/>
                  </a:lnTo>
                  <a:lnTo>
                    <a:pt x="8128" y="1103"/>
                  </a:lnTo>
                  <a:lnTo>
                    <a:pt x="8143" y="1106"/>
                  </a:lnTo>
                  <a:lnTo>
                    <a:pt x="8159" y="1109"/>
                  </a:lnTo>
                  <a:lnTo>
                    <a:pt x="8176" y="1111"/>
                  </a:lnTo>
                  <a:lnTo>
                    <a:pt x="8192" y="1112"/>
                  </a:lnTo>
                  <a:lnTo>
                    <a:pt x="8209" y="1112"/>
                  </a:lnTo>
                  <a:lnTo>
                    <a:pt x="8229" y="1111"/>
                  </a:lnTo>
                  <a:lnTo>
                    <a:pt x="8249" y="1109"/>
                  </a:lnTo>
                  <a:lnTo>
                    <a:pt x="8268" y="1106"/>
                  </a:lnTo>
                  <a:lnTo>
                    <a:pt x="8287" y="1101"/>
                  </a:lnTo>
                  <a:lnTo>
                    <a:pt x="8306" y="1095"/>
                  </a:lnTo>
                  <a:lnTo>
                    <a:pt x="8324" y="1086"/>
                  </a:lnTo>
                  <a:lnTo>
                    <a:pt x="8342" y="1077"/>
                  </a:lnTo>
                  <a:lnTo>
                    <a:pt x="8360" y="1065"/>
                  </a:lnTo>
                  <a:lnTo>
                    <a:pt x="8376" y="1054"/>
                  </a:lnTo>
                  <a:lnTo>
                    <a:pt x="8391" y="1041"/>
                  </a:lnTo>
                  <a:lnTo>
                    <a:pt x="8406" y="1028"/>
                  </a:lnTo>
                  <a:lnTo>
                    <a:pt x="8419" y="1014"/>
                  </a:lnTo>
                  <a:lnTo>
                    <a:pt x="8432" y="999"/>
                  </a:lnTo>
                  <a:lnTo>
                    <a:pt x="8443" y="983"/>
                  </a:lnTo>
                  <a:lnTo>
                    <a:pt x="8455" y="965"/>
                  </a:lnTo>
                  <a:lnTo>
                    <a:pt x="8465" y="948"/>
                  </a:lnTo>
                  <a:lnTo>
                    <a:pt x="8285" y="948"/>
                  </a:lnTo>
                  <a:lnTo>
                    <a:pt x="8274" y="948"/>
                  </a:lnTo>
                  <a:lnTo>
                    <a:pt x="8262" y="946"/>
                  </a:lnTo>
                  <a:lnTo>
                    <a:pt x="8252" y="944"/>
                  </a:lnTo>
                  <a:lnTo>
                    <a:pt x="8241" y="939"/>
                  </a:lnTo>
                  <a:lnTo>
                    <a:pt x="8231" y="935"/>
                  </a:lnTo>
                  <a:lnTo>
                    <a:pt x="8222" y="929"/>
                  </a:lnTo>
                  <a:lnTo>
                    <a:pt x="8212" y="923"/>
                  </a:lnTo>
                  <a:lnTo>
                    <a:pt x="8204" y="914"/>
                  </a:lnTo>
                  <a:lnTo>
                    <a:pt x="8196" y="906"/>
                  </a:lnTo>
                  <a:lnTo>
                    <a:pt x="8189" y="898"/>
                  </a:lnTo>
                  <a:lnTo>
                    <a:pt x="8183" y="888"/>
                  </a:lnTo>
                  <a:lnTo>
                    <a:pt x="8179" y="878"/>
                  </a:lnTo>
                  <a:lnTo>
                    <a:pt x="8175" y="868"/>
                  </a:lnTo>
                  <a:lnTo>
                    <a:pt x="8173" y="857"/>
                  </a:lnTo>
                  <a:lnTo>
                    <a:pt x="8171" y="846"/>
                  </a:lnTo>
                  <a:lnTo>
                    <a:pt x="8171" y="833"/>
                  </a:lnTo>
                  <a:lnTo>
                    <a:pt x="8171" y="822"/>
                  </a:lnTo>
                  <a:lnTo>
                    <a:pt x="8173" y="810"/>
                  </a:lnTo>
                  <a:lnTo>
                    <a:pt x="8175" y="800"/>
                  </a:lnTo>
                  <a:lnTo>
                    <a:pt x="8179" y="789"/>
                  </a:lnTo>
                  <a:lnTo>
                    <a:pt x="8183" y="780"/>
                  </a:lnTo>
                  <a:lnTo>
                    <a:pt x="8189" y="770"/>
                  </a:lnTo>
                  <a:lnTo>
                    <a:pt x="8196" y="761"/>
                  </a:lnTo>
                  <a:lnTo>
                    <a:pt x="8204" y="753"/>
                  </a:lnTo>
                  <a:lnTo>
                    <a:pt x="8212" y="745"/>
                  </a:lnTo>
                  <a:lnTo>
                    <a:pt x="8222" y="738"/>
                  </a:lnTo>
                  <a:lnTo>
                    <a:pt x="8231" y="732"/>
                  </a:lnTo>
                  <a:lnTo>
                    <a:pt x="8241" y="727"/>
                  </a:lnTo>
                  <a:lnTo>
                    <a:pt x="8252" y="724"/>
                  </a:lnTo>
                  <a:lnTo>
                    <a:pt x="8262" y="721"/>
                  </a:lnTo>
                  <a:lnTo>
                    <a:pt x="8274" y="720"/>
                  </a:lnTo>
                  <a:lnTo>
                    <a:pt x="8285" y="719"/>
                  </a:lnTo>
                  <a:lnTo>
                    <a:pt x="8629" y="719"/>
                  </a:lnTo>
                  <a:lnTo>
                    <a:pt x="8640" y="720"/>
                  </a:lnTo>
                  <a:lnTo>
                    <a:pt x="8652" y="721"/>
                  </a:lnTo>
                  <a:lnTo>
                    <a:pt x="8662" y="724"/>
                  </a:lnTo>
                  <a:lnTo>
                    <a:pt x="8673" y="727"/>
                  </a:lnTo>
                  <a:lnTo>
                    <a:pt x="8682" y="732"/>
                  </a:lnTo>
                  <a:lnTo>
                    <a:pt x="8691" y="737"/>
                  </a:lnTo>
                  <a:lnTo>
                    <a:pt x="8701" y="745"/>
                  </a:lnTo>
                  <a:lnTo>
                    <a:pt x="8709" y="752"/>
                  </a:lnTo>
                  <a:lnTo>
                    <a:pt x="8717" y="760"/>
                  </a:lnTo>
                  <a:lnTo>
                    <a:pt x="8724" y="770"/>
                  </a:lnTo>
                  <a:lnTo>
                    <a:pt x="8730" y="779"/>
                  </a:lnTo>
                  <a:lnTo>
                    <a:pt x="8734" y="788"/>
                  </a:lnTo>
                  <a:lnTo>
                    <a:pt x="8738" y="799"/>
                  </a:lnTo>
                  <a:lnTo>
                    <a:pt x="8740" y="809"/>
                  </a:lnTo>
                  <a:lnTo>
                    <a:pt x="8742" y="821"/>
                  </a:lnTo>
                  <a:lnTo>
                    <a:pt x="8742" y="832"/>
                  </a:lnTo>
                  <a:close/>
                  <a:moveTo>
                    <a:pt x="6734" y="1182"/>
                  </a:moveTo>
                  <a:lnTo>
                    <a:pt x="6734" y="1203"/>
                  </a:lnTo>
                  <a:lnTo>
                    <a:pt x="6733" y="1224"/>
                  </a:lnTo>
                  <a:lnTo>
                    <a:pt x="6730" y="1242"/>
                  </a:lnTo>
                  <a:lnTo>
                    <a:pt x="6727" y="1260"/>
                  </a:lnTo>
                  <a:lnTo>
                    <a:pt x="6723" y="1276"/>
                  </a:lnTo>
                  <a:lnTo>
                    <a:pt x="6717" y="1290"/>
                  </a:lnTo>
                  <a:lnTo>
                    <a:pt x="6710" y="1304"/>
                  </a:lnTo>
                  <a:lnTo>
                    <a:pt x="6703" y="1315"/>
                  </a:lnTo>
                  <a:lnTo>
                    <a:pt x="6695" y="1326"/>
                  </a:lnTo>
                  <a:lnTo>
                    <a:pt x="6685" y="1335"/>
                  </a:lnTo>
                  <a:lnTo>
                    <a:pt x="6675" y="1342"/>
                  </a:lnTo>
                  <a:lnTo>
                    <a:pt x="6664" y="1349"/>
                  </a:lnTo>
                  <a:lnTo>
                    <a:pt x="6652" y="1354"/>
                  </a:lnTo>
                  <a:lnTo>
                    <a:pt x="6639" y="1357"/>
                  </a:lnTo>
                  <a:lnTo>
                    <a:pt x="6624" y="1359"/>
                  </a:lnTo>
                  <a:lnTo>
                    <a:pt x="6608" y="1360"/>
                  </a:lnTo>
                  <a:lnTo>
                    <a:pt x="6594" y="1359"/>
                  </a:lnTo>
                  <a:lnTo>
                    <a:pt x="6579" y="1357"/>
                  </a:lnTo>
                  <a:lnTo>
                    <a:pt x="6566" y="1354"/>
                  </a:lnTo>
                  <a:lnTo>
                    <a:pt x="6553" y="1349"/>
                  </a:lnTo>
                  <a:lnTo>
                    <a:pt x="6542" y="1342"/>
                  </a:lnTo>
                  <a:lnTo>
                    <a:pt x="6532" y="1335"/>
                  </a:lnTo>
                  <a:lnTo>
                    <a:pt x="6523" y="1326"/>
                  </a:lnTo>
                  <a:lnTo>
                    <a:pt x="6514" y="1315"/>
                  </a:lnTo>
                  <a:lnTo>
                    <a:pt x="6506" y="1304"/>
                  </a:lnTo>
                  <a:lnTo>
                    <a:pt x="6500" y="1290"/>
                  </a:lnTo>
                  <a:lnTo>
                    <a:pt x="6495" y="1276"/>
                  </a:lnTo>
                  <a:lnTo>
                    <a:pt x="6491" y="1260"/>
                  </a:lnTo>
                  <a:lnTo>
                    <a:pt x="6486" y="1242"/>
                  </a:lnTo>
                  <a:lnTo>
                    <a:pt x="6484" y="1224"/>
                  </a:lnTo>
                  <a:lnTo>
                    <a:pt x="6483" y="1204"/>
                  </a:lnTo>
                  <a:lnTo>
                    <a:pt x="6482" y="1182"/>
                  </a:lnTo>
                  <a:lnTo>
                    <a:pt x="6482" y="396"/>
                  </a:lnTo>
                  <a:lnTo>
                    <a:pt x="6483" y="376"/>
                  </a:lnTo>
                  <a:lnTo>
                    <a:pt x="6484" y="357"/>
                  </a:lnTo>
                  <a:lnTo>
                    <a:pt x="6486" y="340"/>
                  </a:lnTo>
                  <a:lnTo>
                    <a:pt x="6490" y="323"/>
                  </a:lnTo>
                  <a:lnTo>
                    <a:pt x="6494" y="307"/>
                  </a:lnTo>
                  <a:lnTo>
                    <a:pt x="6499" y="294"/>
                  </a:lnTo>
                  <a:lnTo>
                    <a:pt x="6505" y="281"/>
                  </a:lnTo>
                  <a:lnTo>
                    <a:pt x="6511" y="270"/>
                  </a:lnTo>
                  <a:lnTo>
                    <a:pt x="6520" y="260"/>
                  </a:lnTo>
                  <a:lnTo>
                    <a:pt x="6528" y="251"/>
                  </a:lnTo>
                  <a:lnTo>
                    <a:pt x="6537" y="244"/>
                  </a:lnTo>
                  <a:lnTo>
                    <a:pt x="6548" y="238"/>
                  </a:lnTo>
                  <a:lnTo>
                    <a:pt x="6559" y="233"/>
                  </a:lnTo>
                  <a:lnTo>
                    <a:pt x="6572" y="230"/>
                  </a:lnTo>
                  <a:lnTo>
                    <a:pt x="6585" y="228"/>
                  </a:lnTo>
                  <a:lnTo>
                    <a:pt x="6599" y="228"/>
                  </a:lnTo>
                  <a:lnTo>
                    <a:pt x="6608" y="228"/>
                  </a:lnTo>
                  <a:lnTo>
                    <a:pt x="6618" y="229"/>
                  </a:lnTo>
                  <a:lnTo>
                    <a:pt x="6626" y="230"/>
                  </a:lnTo>
                  <a:lnTo>
                    <a:pt x="6635" y="232"/>
                  </a:lnTo>
                  <a:lnTo>
                    <a:pt x="6644" y="235"/>
                  </a:lnTo>
                  <a:lnTo>
                    <a:pt x="6652" y="240"/>
                  </a:lnTo>
                  <a:lnTo>
                    <a:pt x="6660" y="244"/>
                  </a:lnTo>
                  <a:lnTo>
                    <a:pt x="6669" y="248"/>
                  </a:lnTo>
                  <a:lnTo>
                    <a:pt x="6677" y="253"/>
                  </a:lnTo>
                  <a:lnTo>
                    <a:pt x="6685" y="259"/>
                  </a:lnTo>
                  <a:lnTo>
                    <a:pt x="6694" y="266"/>
                  </a:lnTo>
                  <a:lnTo>
                    <a:pt x="6702" y="273"/>
                  </a:lnTo>
                  <a:lnTo>
                    <a:pt x="6718" y="290"/>
                  </a:lnTo>
                  <a:lnTo>
                    <a:pt x="6733" y="309"/>
                  </a:lnTo>
                  <a:lnTo>
                    <a:pt x="7198" y="923"/>
                  </a:lnTo>
                  <a:lnTo>
                    <a:pt x="7198" y="406"/>
                  </a:lnTo>
                  <a:lnTo>
                    <a:pt x="7199" y="384"/>
                  </a:lnTo>
                  <a:lnTo>
                    <a:pt x="7200" y="365"/>
                  </a:lnTo>
                  <a:lnTo>
                    <a:pt x="7202" y="346"/>
                  </a:lnTo>
                  <a:lnTo>
                    <a:pt x="7206" y="328"/>
                  </a:lnTo>
                  <a:lnTo>
                    <a:pt x="7210" y="312"/>
                  </a:lnTo>
                  <a:lnTo>
                    <a:pt x="7216" y="298"/>
                  </a:lnTo>
                  <a:lnTo>
                    <a:pt x="7222" y="284"/>
                  </a:lnTo>
                  <a:lnTo>
                    <a:pt x="7229" y="273"/>
                  </a:lnTo>
                  <a:lnTo>
                    <a:pt x="7238" y="262"/>
                  </a:lnTo>
                  <a:lnTo>
                    <a:pt x="7247" y="253"/>
                  </a:lnTo>
                  <a:lnTo>
                    <a:pt x="7257" y="245"/>
                  </a:lnTo>
                  <a:lnTo>
                    <a:pt x="7269" y="238"/>
                  </a:lnTo>
                  <a:lnTo>
                    <a:pt x="7281" y="234"/>
                  </a:lnTo>
                  <a:lnTo>
                    <a:pt x="7295" y="230"/>
                  </a:lnTo>
                  <a:lnTo>
                    <a:pt x="7309" y="228"/>
                  </a:lnTo>
                  <a:lnTo>
                    <a:pt x="7324" y="228"/>
                  </a:lnTo>
                  <a:lnTo>
                    <a:pt x="7339" y="228"/>
                  </a:lnTo>
                  <a:lnTo>
                    <a:pt x="7354" y="230"/>
                  </a:lnTo>
                  <a:lnTo>
                    <a:pt x="7368" y="234"/>
                  </a:lnTo>
                  <a:lnTo>
                    <a:pt x="7379" y="238"/>
                  </a:lnTo>
                  <a:lnTo>
                    <a:pt x="7390" y="245"/>
                  </a:lnTo>
                  <a:lnTo>
                    <a:pt x="7401" y="253"/>
                  </a:lnTo>
                  <a:lnTo>
                    <a:pt x="7410" y="262"/>
                  </a:lnTo>
                  <a:lnTo>
                    <a:pt x="7419" y="273"/>
                  </a:lnTo>
                  <a:lnTo>
                    <a:pt x="7426" y="284"/>
                  </a:lnTo>
                  <a:lnTo>
                    <a:pt x="7432" y="298"/>
                  </a:lnTo>
                  <a:lnTo>
                    <a:pt x="7438" y="312"/>
                  </a:lnTo>
                  <a:lnTo>
                    <a:pt x="7443" y="328"/>
                  </a:lnTo>
                  <a:lnTo>
                    <a:pt x="7446" y="346"/>
                  </a:lnTo>
                  <a:lnTo>
                    <a:pt x="7449" y="365"/>
                  </a:lnTo>
                  <a:lnTo>
                    <a:pt x="7450" y="385"/>
                  </a:lnTo>
                  <a:lnTo>
                    <a:pt x="7450" y="406"/>
                  </a:lnTo>
                  <a:lnTo>
                    <a:pt x="7450" y="1210"/>
                  </a:lnTo>
                  <a:lnTo>
                    <a:pt x="7450" y="1229"/>
                  </a:lnTo>
                  <a:lnTo>
                    <a:pt x="7449" y="1247"/>
                  </a:lnTo>
                  <a:lnTo>
                    <a:pt x="7447" y="1263"/>
                  </a:lnTo>
                  <a:lnTo>
                    <a:pt x="7444" y="1279"/>
                  </a:lnTo>
                  <a:lnTo>
                    <a:pt x="7439" y="1292"/>
                  </a:lnTo>
                  <a:lnTo>
                    <a:pt x="7434" y="1306"/>
                  </a:lnTo>
                  <a:lnTo>
                    <a:pt x="7428" y="1317"/>
                  </a:lnTo>
                  <a:lnTo>
                    <a:pt x="7422" y="1328"/>
                  </a:lnTo>
                  <a:lnTo>
                    <a:pt x="7413" y="1337"/>
                  </a:lnTo>
                  <a:lnTo>
                    <a:pt x="7405" y="1345"/>
                  </a:lnTo>
                  <a:lnTo>
                    <a:pt x="7396" y="1352"/>
                  </a:lnTo>
                  <a:lnTo>
                    <a:pt x="7385" y="1357"/>
                  </a:lnTo>
                  <a:lnTo>
                    <a:pt x="7374" y="1361"/>
                  </a:lnTo>
                  <a:lnTo>
                    <a:pt x="7362" y="1364"/>
                  </a:lnTo>
                  <a:lnTo>
                    <a:pt x="7349" y="1366"/>
                  </a:lnTo>
                  <a:lnTo>
                    <a:pt x="7335" y="1367"/>
                  </a:lnTo>
                  <a:lnTo>
                    <a:pt x="7326" y="1366"/>
                  </a:lnTo>
                  <a:lnTo>
                    <a:pt x="7317" y="1365"/>
                  </a:lnTo>
                  <a:lnTo>
                    <a:pt x="7307" y="1364"/>
                  </a:lnTo>
                  <a:lnTo>
                    <a:pt x="7298" y="1361"/>
                  </a:lnTo>
                  <a:lnTo>
                    <a:pt x="7288" y="1358"/>
                  </a:lnTo>
                  <a:lnTo>
                    <a:pt x="7280" y="1354"/>
                  </a:lnTo>
                  <a:lnTo>
                    <a:pt x="7271" y="1350"/>
                  </a:lnTo>
                  <a:lnTo>
                    <a:pt x="7261" y="1345"/>
                  </a:lnTo>
                  <a:lnTo>
                    <a:pt x="7253" y="1338"/>
                  </a:lnTo>
                  <a:lnTo>
                    <a:pt x="7244" y="1331"/>
                  </a:lnTo>
                  <a:lnTo>
                    <a:pt x="7234" y="1324"/>
                  </a:lnTo>
                  <a:lnTo>
                    <a:pt x="7226" y="1315"/>
                  </a:lnTo>
                  <a:lnTo>
                    <a:pt x="7208" y="1297"/>
                  </a:lnTo>
                  <a:lnTo>
                    <a:pt x="7191" y="1275"/>
                  </a:lnTo>
                  <a:lnTo>
                    <a:pt x="6734" y="673"/>
                  </a:lnTo>
                  <a:lnTo>
                    <a:pt x="6734" y="1182"/>
                  </a:lnTo>
                  <a:close/>
                  <a:moveTo>
                    <a:pt x="6249" y="1182"/>
                  </a:moveTo>
                  <a:lnTo>
                    <a:pt x="6249" y="1204"/>
                  </a:lnTo>
                  <a:lnTo>
                    <a:pt x="6248" y="1224"/>
                  </a:lnTo>
                  <a:lnTo>
                    <a:pt x="6245" y="1242"/>
                  </a:lnTo>
                  <a:lnTo>
                    <a:pt x="6242" y="1260"/>
                  </a:lnTo>
                  <a:lnTo>
                    <a:pt x="6238" y="1276"/>
                  </a:lnTo>
                  <a:lnTo>
                    <a:pt x="6231" y="1290"/>
                  </a:lnTo>
                  <a:lnTo>
                    <a:pt x="6225" y="1304"/>
                  </a:lnTo>
                  <a:lnTo>
                    <a:pt x="6218" y="1315"/>
                  </a:lnTo>
                  <a:lnTo>
                    <a:pt x="6209" y="1326"/>
                  </a:lnTo>
                  <a:lnTo>
                    <a:pt x="6200" y="1335"/>
                  </a:lnTo>
                  <a:lnTo>
                    <a:pt x="6190" y="1342"/>
                  </a:lnTo>
                  <a:lnTo>
                    <a:pt x="6178" y="1349"/>
                  </a:lnTo>
                  <a:lnTo>
                    <a:pt x="6167" y="1354"/>
                  </a:lnTo>
                  <a:lnTo>
                    <a:pt x="6153" y="1357"/>
                  </a:lnTo>
                  <a:lnTo>
                    <a:pt x="6139" y="1359"/>
                  </a:lnTo>
                  <a:lnTo>
                    <a:pt x="6123" y="1360"/>
                  </a:lnTo>
                  <a:lnTo>
                    <a:pt x="6108" y="1359"/>
                  </a:lnTo>
                  <a:lnTo>
                    <a:pt x="6094" y="1357"/>
                  </a:lnTo>
                  <a:lnTo>
                    <a:pt x="6080" y="1354"/>
                  </a:lnTo>
                  <a:lnTo>
                    <a:pt x="6068" y="1349"/>
                  </a:lnTo>
                  <a:lnTo>
                    <a:pt x="6056" y="1342"/>
                  </a:lnTo>
                  <a:lnTo>
                    <a:pt x="6047" y="1335"/>
                  </a:lnTo>
                  <a:lnTo>
                    <a:pt x="6038" y="1326"/>
                  </a:lnTo>
                  <a:lnTo>
                    <a:pt x="6028" y="1315"/>
                  </a:lnTo>
                  <a:lnTo>
                    <a:pt x="6021" y="1304"/>
                  </a:lnTo>
                  <a:lnTo>
                    <a:pt x="6015" y="1290"/>
                  </a:lnTo>
                  <a:lnTo>
                    <a:pt x="6009" y="1276"/>
                  </a:lnTo>
                  <a:lnTo>
                    <a:pt x="6005" y="1260"/>
                  </a:lnTo>
                  <a:lnTo>
                    <a:pt x="6001" y="1242"/>
                  </a:lnTo>
                  <a:lnTo>
                    <a:pt x="5999" y="1224"/>
                  </a:lnTo>
                  <a:lnTo>
                    <a:pt x="5998" y="1204"/>
                  </a:lnTo>
                  <a:lnTo>
                    <a:pt x="5997" y="1182"/>
                  </a:lnTo>
                  <a:lnTo>
                    <a:pt x="5997" y="405"/>
                  </a:lnTo>
                  <a:lnTo>
                    <a:pt x="5998" y="383"/>
                  </a:lnTo>
                  <a:lnTo>
                    <a:pt x="5999" y="363"/>
                  </a:lnTo>
                  <a:lnTo>
                    <a:pt x="6001" y="345"/>
                  </a:lnTo>
                  <a:lnTo>
                    <a:pt x="6005" y="327"/>
                  </a:lnTo>
                  <a:lnTo>
                    <a:pt x="6009" y="310"/>
                  </a:lnTo>
                  <a:lnTo>
                    <a:pt x="6015" y="296"/>
                  </a:lnTo>
                  <a:lnTo>
                    <a:pt x="6021" y="283"/>
                  </a:lnTo>
                  <a:lnTo>
                    <a:pt x="6028" y="271"/>
                  </a:lnTo>
                  <a:lnTo>
                    <a:pt x="6038" y="260"/>
                  </a:lnTo>
                  <a:lnTo>
                    <a:pt x="6047" y="251"/>
                  </a:lnTo>
                  <a:lnTo>
                    <a:pt x="6056" y="244"/>
                  </a:lnTo>
                  <a:lnTo>
                    <a:pt x="6068" y="237"/>
                  </a:lnTo>
                  <a:lnTo>
                    <a:pt x="6080" y="232"/>
                  </a:lnTo>
                  <a:lnTo>
                    <a:pt x="6094" y="229"/>
                  </a:lnTo>
                  <a:lnTo>
                    <a:pt x="6108" y="227"/>
                  </a:lnTo>
                  <a:lnTo>
                    <a:pt x="6123" y="226"/>
                  </a:lnTo>
                  <a:lnTo>
                    <a:pt x="6139" y="227"/>
                  </a:lnTo>
                  <a:lnTo>
                    <a:pt x="6153" y="229"/>
                  </a:lnTo>
                  <a:lnTo>
                    <a:pt x="6167" y="232"/>
                  </a:lnTo>
                  <a:lnTo>
                    <a:pt x="6178" y="237"/>
                  </a:lnTo>
                  <a:lnTo>
                    <a:pt x="6190" y="244"/>
                  </a:lnTo>
                  <a:lnTo>
                    <a:pt x="6200" y="251"/>
                  </a:lnTo>
                  <a:lnTo>
                    <a:pt x="6209" y="260"/>
                  </a:lnTo>
                  <a:lnTo>
                    <a:pt x="6218" y="271"/>
                  </a:lnTo>
                  <a:lnTo>
                    <a:pt x="6225" y="283"/>
                  </a:lnTo>
                  <a:lnTo>
                    <a:pt x="6231" y="296"/>
                  </a:lnTo>
                  <a:lnTo>
                    <a:pt x="6238" y="310"/>
                  </a:lnTo>
                  <a:lnTo>
                    <a:pt x="6242" y="327"/>
                  </a:lnTo>
                  <a:lnTo>
                    <a:pt x="6245" y="345"/>
                  </a:lnTo>
                  <a:lnTo>
                    <a:pt x="6248" y="363"/>
                  </a:lnTo>
                  <a:lnTo>
                    <a:pt x="6249" y="383"/>
                  </a:lnTo>
                  <a:lnTo>
                    <a:pt x="6249" y="405"/>
                  </a:lnTo>
                  <a:lnTo>
                    <a:pt x="6249" y="1182"/>
                  </a:lnTo>
                  <a:close/>
                  <a:moveTo>
                    <a:pt x="5369" y="475"/>
                  </a:moveTo>
                  <a:lnTo>
                    <a:pt x="5276" y="475"/>
                  </a:lnTo>
                  <a:lnTo>
                    <a:pt x="5254" y="475"/>
                  </a:lnTo>
                  <a:lnTo>
                    <a:pt x="5234" y="473"/>
                  </a:lnTo>
                  <a:lnTo>
                    <a:pt x="5215" y="471"/>
                  </a:lnTo>
                  <a:lnTo>
                    <a:pt x="5197" y="468"/>
                  </a:lnTo>
                  <a:lnTo>
                    <a:pt x="5181" y="463"/>
                  </a:lnTo>
                  <a:lnTo>
                    <a:pt x="5167" y="459"/>
                  </a:lnTo>
                  <a:lnTo>
                    <a:pt x="5153" y="453"/>
                  </a:lnTo>
                  <a:lnTo>
                    <a:pt x="5141" y="446"/>
                  </a:lnTo>
                  <a:lnTo>
                    <a:pt x="5130" y="438"/>
                  </a:lnTo>
                  <a:lnTo>
                    <a:pt x="5122" y="430"/>
                  </a:lnTo>
                  <a:lnTo>
                    <a:pt x="5114" y="420"/>
                  </a:lnTo>
                  <a:lnTo>
                    <a:pt x="5108" y="409"/>
                  </a:lnTo>
                  <a:lnTo>
                    <a:pt x="5102" y="399"/>
                  </a:lnTo>
                  <a:lnTo>
                    <a:pt x="5099" y="386"/>
                  </a:lnTo>
                  <a:lnTo>
                    <a:pt x="5097" y="373"/>
                  </a:lnTo>
                  <a:lnTo>
                    <a:pt x="5096" y="359"/>
                  </a:lnTo>
                  <a:lnTo>
                    <a:pt x="5097" y="345"/>
                  </a:lnTo>
                  <a:lnTo>
                    <a:pt x="5099" y="331"/>
                  </a:lnTo>
                  <a:lnTo>
                    <a:pt x="5102" y="319"/>
                  </a:lnTo>
                  <a:lnTo>
                    <a:pt x="5108" y="307"/>
                  </a:lnTo>
                  <a:lnTo>
                    <a:pt x="5114" y="297"/>
                  </a:lnTo>
                  <a:lnTo>
                    <a:pt x="5121" y="286"/>
                  </a:lnTo>
                  <a:lnTo>
                    <a:pt x="5130" y="278"/>
                  </a:lnTo>
                  <a:lnTo>
                    <a:pt x="5141" y="270"/>
                  </a:lnTo>
                  <a:lnTo>
                    <a:pt x="5153" y="263"/>
                  </a:lnTo>
                  <a:lnTo>
                    <a:pt x="5166" y="257"/>
                  </a:lnTo>
                  <a:lnTo>
                    <a:pt x="5181" y="252"/>
                  </a:lnTo>
                  <a:lnTo>
                    <a:pt x="5197" y="248"/>
                  </a:lnTo>
                  <a:lnTo>
                    <a:pt x="5215" y="245"/>
                  </a:lnTo>
                  <a:lnTo>
                    <a:pt x="5234" y="243"/>
                  </a:lnTo>
                  <a:lnTo>
                    <a:pt x="5254" y="241"/>
                  </a:lnTo>
                  <a:lnTo>
                    <a:pt x="5275" y="241"/>
                  </a:lnTo>
                  <a:lnTo>
                    <a:pt x="5714" y="241"/>
                  </a:lnTo>
                  <a:lnTo>
                    <a:pt x="5736" y="241"/>
                  </a:lnTo>
                  <a:lnTo>
                    <a:pt x="5756" y="243"/>
                  </a:lnTo>
                  <a:lnTo>
                    <a:pt x="5775" y="245"/>
                  </a:lnTo>
                  <a:lnTo>
                    <a:pt x="5793" y="248"/>
                  </a:lnTo>
                  <a:lnTo>
                    <a:pt x="5808" y="252"/>
                  </a:lnTo>
                  <a:lnTo>
                    <a:pt x="5823" y="257"/>
                  </a:lnTo>
                  <a:lnTo>
                    <a:pt x="5837" y="263"/>
                  </a:lnTo>
                  <a:lnTo>
                    <a:pt x="5849" y="270"/>
                  </a:lnTo>
                  <a:lnTo>
                    <a:pt x="5859" y="278"/>
                  </a:lnTo>
                  <a:lnTo>
                    <a:pt x="5868" y="286"/>
                  </a:lnTo>
                  <a:lnTo>
                    <a:pt x="5876" y="297"/>
                  </a:lnTo>
                  <a:lnTo>
                    <a:pt x="5882" y="307"/>
                  </a:lnTo>
                  <a:lnTo>
                    <a:pt x="5887" y="319"/>
                  </a:lnTo>
                  <a:lnTo>
                    <a:pt x="5891" y="331"/>
                  </a:lnTo>
                  <a:lnTo>
                    <a:pt x="5893" y="345"/>
                  </a:lnTo>
                  <a:lnTo>
                    <a:pt x="5894" y="359"/>
                  </a:lnTo>
                  <a:lnTo>
                    <a:pt x="5893" y="373"/>
                  </a:lnTo>
                  <a:lnTo>
                    <a:pt x="5891" y="386"/>
                  </a:lnTo>
                  <a:lnTo>
                    <a:pt x="5887" y="399"/>
                  </a:lnTo>
                  <a:lnTo>
                    <a:pt x="5882" y="409"/>
                  </a:lnTo>
                  <a:lnTo>
                    <a:pt x="5876" y="420"/>
                  </a:lnTo>
                  <a:lnTo>
                    <a:pt x="5868" y="430"/>
                  </a:lnTo>
                  <a:lnTo>
                    <a:pt x="5859" y="438"/>
                  </a:lnTo>
                  <a:lnTo>
                    <a:pt x="5849" y="446"/>
                  </a:lnTo>
                  <a:lnTo>
                    <a:pt x="5837" y="453"/>
                  </a:lnTo>
                  <a:lnTo>
                    <a:pt x="5823" y="459"/>
                  </a:lnTo>
                  <a:lnTo>
                    <a:pt x="5808" y="463"/>
                  </a:lnTo>
                  <a:lnTo>
                    <a:pt x="5793" y="468"/>
                  </a:lnTo>
                  <a:lnTo>
                    <a:pt x="5775" y="471"/>
                  </a:lnTo>
                  <a:lnTo>
                    <a:pt x="5756" y="473"/>
                  </a:lnTo>
                  <a:lnTo>
                    <a:pt x="5736" y="475"/>
                  </a:lnTo>
                  <a:lnTo>
                    <a:pt x="5714" y="475"/>
                  </a:lnTo>
                  <a:lnTo>
                    <a:pt x="5621" y="475"/>
                  </a:lnTo>
                  <a:lnTo>
                    <a:pt x="5621" y="1182"/>
                  </a:lnTo>
                  <a:lnTo>
                    <a:pt x="5620" y="1203"/>
                  </a:lnTo>
                  <a:lnTo>
                    <a:pt x="5619" y="1224"/>
                  </a:lnTo>
                  <a:lnTo>
                    <a:pt x="5617" y="1242"/>
                  </a:lnTo>
                  <a:lnTo>
                    <a:pt x="5613" y="1260"/>
                  </a:lnTo>
                  <a:lnTo>
                    <a:pt x="5608" y="1276"/>
                  </a:lnTo>
                  <a:lnTo>
                    <a:pt x="5603" y="1290"/>
                  </a:lnTo>
                  <a:lnTo>
                    <a:pt x="5597" y="1304"/>
                  </a:lnTo>
                  <a:lnTo>
                    <a:pt x="5590" y="1315"/>
                  </a:lnTo>
                  <a:lnTo>
                    <a:pt x="5580" y="1326"/>
                  </a:lnTo>
                  <a:lnTo>
                    <a:pt x="5572" y="1335"/>
                  </a:lnTo>
                  <a:lnTo>
                    <a:pt x="5562" y="1342"/>
                  </a:lnTo>
                  <a:lnTo>
                    <a:pt x="5550" y="1349"/>
                  </a:lnTo>
                  <a:lnTo>
                    <a:pt x="5538" y="1354"/>
                  </a:lnTo>
                  <a:lnTo>
                    <a:pt x="5524" y="1357"/>
                  </a:lnTo>
                  <a:lnTo>
                    <a:pt x="5510" y="1359"/>
                  </a:lnTo>
                  <a:lnTo>
                    <a:pt x="5495" y="1360"/>
                  </a:lnTo>
                  <a:lnTo>
                    <a:pt x="5479" y="1359"/>
                  </a:lnTo>
                  <a:lnTo>
                    <a:pt x="5465" y="1357"/>
                  </a:lnTo>
                  <a:lnTo>
                    <a:pt x="5452" y="1354"/>
                  </a:lnTo>
                  <a:lnTo>
                    <a:pt x="5440" y="1349"/>
                  </a:lnTo>
                  <a:lnTo>
                    <a:pt x="5428" y="1342"/>
                  </a:lnTo>
                  <a:lnTo>
                    <a:pt x="5418" y="1335"/>
                  </a:lnTo>
                  <a:lnTo>
                    <a:pt x="5409" y="1326"/>
                  </a:lnTo>
                  <a:lnTo>
                    <a:pt x="5400" y="1315"/>
                  </a:lnTo>
                  <a:lnTo>
                    <a:pt x="5393" y="1304"/>
                  </a:lnTo>
                  <a:lnTo>
                    <a:pt x="5387" y="1290"/>
                  </a:lnTo>
                  <a:lnTo>
                    <a:pt x="5380" y="1276"/>
                  </a:lnTo>
                  <a:lnTo>
                    <a:pt x="5376" y="1260"/>
                  </a:lnTo>
                  <a:lnTo>
                    <a:pt x="5373" y="1242"/>
                  </a:lnTo>
                  <a:lnTo>
                    <a:pt x="5370" y="1224"/>
                  </a:lnTo>
                  <a:lnTo>
                    <a:pt x="5369" y="1203"/>
                  </a:lnTo>
                  <a:lnTo>
                    <a:pt x="5369" y="1182"/>
                  </a:lnTo>
                  <a:lnTo>
                    <a:pt x="5369" y="475"/>
                  </a:lnTo>
                  <a:close/>
                  <a:moveTo>
                    <a:pt x="4867" y="241"/>
                  </a:moveTo>
                  <a:lnTo>
                    <a:pt x="4888" y="241"/>
                  </a:lnTo>
                  <a:lnTo>
                    <a:pt x="4909" y="243"/>
                  </a:lnTo>
                  <a:lnTo>
                    <a:pt x="4927" y="245"/>
                  </a:lnTo>
                  <a:lnTo>
                    <a:pt x="4945" y="248"/>
                  </a:lnTo>
                  <a:lnTo>
                    <a:pt x="4961" y="252"/>
                  </a:lnTo>
                  <a:lnTo>
                    <a:pt x="4975" y="257"/>
                  </a:lnTo>
                  <a:lnTo>
                    <a:pt x="4989" y="263"/>
                  </a:lnTo>
                  <a:lnTo>
                    <a:pt x="5001" y="270"/>
                  </a:lnTo>
                  <a:lnTo>
                    <a:pt x="5012" y="278"/>
                  </a:lnTo>
                  <a:lnTo>
                    <a:pt x="5020" y="286"/>
                  </a:lnTo>
                  <a:lnTo>
                    <a:pt x="5028" y="297"/>
                  </a:lnTo>
                  <a:lnTo>
                    <a:pt x="5035" y="307"/>
                  </a:lnTo>
                  <a:lnTo>
                    <a:pt x="5040" y="319"/>
                  </a:lnTo>
                  <a:lnTo>
                    <a:pt x="5043" y="331"/>
                  </a:lnTo>
                  <a:lnTo>
                    <a:pt x="5045" y="345"/>
                  </a:lnTo>
                  <a:lnTo>
                    <a:pt x="5046" y="359"/>
                  </a:lnTo>
                  <a:lnTo>
                    <a:pt x="5045" y="373"/>
                  </a:lnTo>
                  <a:lnTo>
                    <a:pt x="5043" y="386"/>
                  </a:lnTo>
                  <a:lnTo>
                    <a:pt x="5040" y="399"/>
                  </a:lnTo>
                  <a:lnTo>
                    <a:pt x="5035" y="409"/>
                  </a:lnTo>
                  <a:lnTo>
                    <a:pt x="5028" y="420"/>
                  </a:lnTo>
                  <a:lnTo>
                    <a:pt x="5020" y="430"/>
                  </a:lnTo>
                  <a:lnTo>
                    <a:pt x="5012" y="438"/>
                  </a:lnTo>
                  <a:lnTo>
                    <a:pt x="5001" y="446"/>
                  </a:lnTo>
                  <a:lnTo>
                    <a:pt x="4989" y="453"/>
                  </a:lnTo>
                  <a:lnTo>
                    <a:pt x="4975" y="459"/>
                  </a:lnTo>
                  <a:lnTo>
                    <a:pt x="4961" y="463"/>
                  </a:lnTo>
                  <a:lnTo>
                    <a:pt x="4945" y="468"/>
                  </a:lnTo>
                  <a:lnTo>
                    <a:pt x="4927" y="471"/>
                  </a:lnTo>
                  <a:lnTo>
                    <a:pt x="4909" y="473"/>
                  </a:lnTo>
                  <a:lnTo>
                    <a:pt x="4888" y="475"/>
                  </a:lnTo>
                  <a:lnTo>
                    <a:pt x="4867" y="475"/>
                  </a:lnTo>
                  <a:lnTo>
                    <a:pt x="4662" y="475"/>
                  </a:lnTo>
                  <a:lnTo>
                    <a:pt x="4662" y="673"/>
                  </a:lnTo>
                  <a:lnTo>
                    <a:pt x="4838" y="673"/>
                  </a:lnTo>
                  <a:lnTo>
                    <a:pt x="4860" y="673"/>
                  </a:lnTo>
                  <a:lnTo>
                    <a:pt x="4880" y="675"/>
                  </a:lnTo>
                  <a:lnTo>
                    <a:pt x="4899" y="677"/>
                  </a:lnTo>
                  <a:lnTo>
                    <a:pt x="4917" y="680"/>
                  </a:lnTo>
                  <a:lnTo>
                    <a:pt x="4933" y="684"/>
                  </a:lnTo>
                  <a:lnTo>
                    <a:pt x="4947" y="689"/>
                  </a:lnTo>
                  <a:lnTo>
                    <a:pt x="4961" y="695"/>
                  </a:lnTo>
                  <a:lnTo>
                    <a:pt x="4973" y="702"/>
                  </a:lnTo>
                  <a:lnTo>
                    <a:pt x="4984" y="709"/>
                  </a:lnTo>
                  <a:lnTo>
                    <a:pt x="4993" y="719"/>
                  </a:lnTo>
                  <a:lnTo>
                    <a:pt x="5000" y="728"/>
                  </a:lnTo>
                  <a:lnTo>
                    <a:pt x="5006" y="738"/>
                  </a:lnTo>
                  <a:lnTo>
                    <a:pt x="5012" y="750"/>
                  </a:lnTo>
                  <a:lnTo>
                    <a:pt x="5015" y="762"/>
                  </a:lnTo>
                  <a:lnTo>
                    <a:pt x="5017" y="776"/>
                  </a:lnTo>
                  <a:lnTo>
                    <a:pt x="5018" y="789"/>
                  </a:lnTo>
                  <a:lnTo>
                    <a:pt x="5017" y="804"/>
                  </a:lnTo>
                  <a:lnTo>
                    <a:pt x="5015" y="817"/>
                  </a:lnTo>
                  <a:lnTo>
                    <a:pt x="5012" y="829"/>
                  </a:lnTo>
                  <a:lnTo>
                    <a:pt x="5006" y="840"/>
                  </a:lnTo>
                  <a:lnTo>
                    <a:pt x="5000" y="851"/>
                  </a:lnTo>
                  <a:lnTo>
                    <a:pt x="4993" y="860"/>
                  </a:lnTo>
                  <a:lnTo>
                    <a:pt x="4984" y="869"/>
                  </a:lnTo>
                  <a:lnTo>
                    <a:pt x="4973" y="877"/>
                  </a:lnTo>
                  <a:lnTo>
                    <a:pt x="4961" y="883"/>
                  </a:lnTo>
                  <a:lnTo>
                    <a:pt x="4947" y="889"/>
                  </a:lnTo>
                  <a:lnTo>
                    <a:pt x="4933" y="895"/>
                  </a:lnTo>
                  <a:lnTo>
                    <a:pt x="4917" y="899"/>
                  </a:lnTo>
                  <a:lnTo>
                    <a:pt x="4899" y="902"/>
                  </a:lnTo>
                  <a:lnTo>
                    <a:pt x="4880" y="904"/>
                  </a:lnTo>
                  <a:lnTo>
                    <a:pt x="4860" y="905"/>
                  </a:lnTo>
                  <a:lnTo>
                    <a:pt x="4838" y="906"/>
                  </a:lnTo>
                  <a:lnTo>
                    <a:pt x="4662" y="906"/>
                  </a:lnTo>
                  <a:lnTo>
                    <a:pt x="4662" y="1113"/>
                  </a:lnTo>
                  <a:lnTo>
                    <a:pt x="4874" y="1113"/>
                  </a:lnTo>
                  <a:lnTo>
                    <a:pt x="4896" y="1114"/>
                  </a:lnTo>
                  <a:lnTo>
                    <a:pt x="4916" y="1115"/>
                  </a:lnTo>
                  <a:lnTo>
                    <a:pt x="4935" y="1118"/>
                  </a:lnTo>
                  <a:lnTo>
                    <a:pt x="4952" y="1121"/>
                  </a:lnTo>
                  <a:lnTo>
                    <a:pt x="4969" y="1125"/>
                  </a:lnTo>
                  <a:lnTo>
                    <a:pt x="4984" y="1130"/>
                  </a:lnTo>
                  <a:lnTo>
                    <a:pt x="4996" y="1135"/>
                  </a:lnTo>
                  <a:lnTo>
                    <a:pt x="5009" y="1143"/>
                  </a:lnTo>
                  <a:lnTo>
                    <a:pt x="5019" y="1150"/>
                  </a:lnTo>
                  <a:lnTo>
                    <a:pt x="5028" y="1159"/>
                  </a:lnTo>
                  <a:lnTo>
                    <a:pt x="5036" y="1169"/>
                  </a:lnTo>
                  <a:lnTo>
                    <a:pt x="5042" y="1179"/>
                  </a:lnTo>
                  <a:lnTo>
                    <a:pt x="5047" y="1190"/>
                  </a:lnTo>
                  <a:lnTo>
                    <a:pt x="5050" y="1203"/>
                  </a:lnTo>
                  <a:lnTo>
                    <a:pt x="5052" y="1215"/>
                  </a:lnTo>
                  <a:lnTo>
                    <a:pt x="5053" y="1230"/>
                  </a:lnTo>
                  <a:lnTo>
                    <a:pt x="5052" y="1244"/>
                  </a:lnTo>
                  <a:lnTo>
                    <a:pt x="5050" y="1257"/>
                  </a:lnTo>
                  <a:lnTo>
                    <a:pt x="5047" y="1270"/>
                  </a:lnTo>
                  <a:lnTo>
                    <a:pt x="5042" y="1281"/>
                  </a:lnTo>
                  <a:lnTo>
                    <a:pt x="5036" y="1291"/>
                  </a:lnTo>
                  <a:lnTo>
                    <a:pt x="5028" y="1301"/>
                  </a:lnTo>
                  <a:lnTo>
                    <a:pt x="5019" y="1309"/>
                  </a:lnTo>
                  <a:lnTo>
                    <a:pt x="5009" y="1317"/>
                  </a:lnTo>
                  <a:lnTo>
                    <a:pt x="4996" y="1324"/>
                  </a:lnTo>
                  <a:lnTo>
                    <a:pt x="4984" y="1330"/>
                  </a:lnTo>
                  <a:lnTo>
                    <a:pt x="4969" y="1335"/>
                  </a:lnTo>
                  <a:lnTo>
                    <a:pt x="4952" y="1339"/>
                  </a:lnTo>
                  <a:lnTo>
                    <a:pt x="4935" y="1342"/>
                  </a:lnTo>
                  <a:lnTo>
                    <a:pt x="4916" y="1345"/>
                  </a:lnTo>
                  <a:lnTo>
                    <a:pt x="4896" y="1347"/>
                  </a:lnTo>
                  <a:lnTo>
                    <a:pt x="4874" y="1347"/>
                  </a:lnTo>
                  <a:lnTo>
                    <a:pt x="4579" y="1347"/>
                  </a:lnTo>
                  <a:lnTo>
                    <a:pt x="4558" y="1346"/>
                  </a:lnTo>
                  <a:lnTo>
                    <a:pt x="4536" y="1345"/>
                  </a:lnTo>
                  <a:lnTo>
                    <a:pt x="4517" y="1342"/>
                  </a:lnTo>
                  <a:lnTo>
                    <a:pt x="4499" y="1338"/>
                  </a:lnTo>
                  <a:lnTo>
                    <a:pt x="4484" y="1334"/>
                  </a:lnTo>
                  <a:lnTo>
                    <a:pt x="4470" y="1329"/>
                  </a:lnTo>
                  <a:lnTo>
                    <a:pt x="4459" y="1323"/>
                  </a:lnTo>
                  <a:lnTo>
                    <a:pt x="4448" y="1315"/>
                  </a:lnTo>
                  <a:lnTo>
                    <a:pt x="4444" y="1311"/>
                  </a:lnTo>
                  <a:lnTo>
                    <a:pt x="4439" y="1306"/>
                  </a:lnTo>
                  <a:lnTo>
                    <a:pt x="4435" y="1301"/>
                  </a:lnTo>
                  <a:lnTo>
                    <a:pt x="4432" y="1295"/>
                  </a:lnTo>
                  <a:lnTo>
                    <a:pt x="4424" y="1281"/>
                  </a:lnTo>
                  <a:lnTo>
                    <a:pt x="4419" y="1266"/>
                  </a:lnTo>
                  <a:lnTo>
                    <a:pt x="4415" y="1249"/>
                  </a:lnTo>
                  <a:lnTo>
                    <a:pt x="4412" y="1231"/>
                  </a:lnTo>
                  <a:lnTo>
                    <a:pt x="4410" y="1210"/>
                  </a:lnTo>
                  <a:lnTo>
                    <a:pt x="4409" y="1188"/>
                  </a:lnTo>
                  <a:lnTo>
                    <a:pt x="4409" y="418"/>
                  </a:lnTo>
                  <a:lnTo>
                    <a:pt x="4410" y="394"/>
                  </a:lnTo>
                  <a:lnTo>
                    <a:pt x="4412" y="373"/>
                  </a:lnTo>
                  <a:lnTo>
                    <a:pt x="4415" y="353"/>
                  </a:lnTo>
                  <a:lnTo>
                    <a:pt x="4419" y="334"/>
                  </a:lnTo>
                  <a:lnTo>
                    <a:pt x="4424" y="319"/>
                  </a:lnTo>
                  <a:lnTo>
                    <a:pt x="4431" y="304"/>
                  </a:lnTo>
                  <a:lnTo>
                    <a:pt x="4439" y="292"/>
                  </a:lnTo>
                  <a:lnTo>
                    <a:pt x="4448" y="280"/>
                  </a:lnTo>
                  <a:lnTo>
                    <a:pt x="4459" y="271"/>
                  </a:lnTo>
                  <a:lnTo>
                    <a:pt x="4471" y="262"/>
                  </a:lnTo>
                  <a:lnTo>
                    <a:pt x="4485" y="256"/>
                  </a:lnTo>
                  <a:lnTo>
                    <a:pt x="4501" y="250"/>
                  </a:lnTo>
                  <a:lnTo>
                    <a:pt x="4519" y="246"/>
                  </a:lnTo>
                  <a:lnTo>
                    <a:pt x="4539" y="243"/>
                  </a:lnTo>
                  <a:lnTo>
                    <a:pt x="4560" y="241"/>
                  </a:lnTo>
                  <a:lnTo>
                    <a:pt x="4583" y="241"/>
                  </a:lnTo>
                  <a:lnTo>
                    <a:pt x="4867" y="241"/>
                  </a:lnTo>
                  <a:close/>
                  <a:moveTo>
                    <a:pt x="3992" y="317"/>
                  </a:moveTo>
                  <a:lnTo>
                    <a:pt x="4011" y="296"/>
                  </a:lnTo>
                  <a:lnTo>
                    <a:pt x="4030" y="278"/>
                  </a:lnTo>
                  <a:lnTo>
                    <a:pt x="4046" y="263"/>
                  </a:lnTo>
                  <a:lnTo>
                    <a:pt x="4063" y="251"/>
                  </a:lnTo>
                  <a:lnTo>
                    <a:pt x="4080" y="242"/>
                  </a:lnTo>
                  <a:lnTo>
                    <a:pt x="4094" y="235"/>
                  </a:lnTo>
                  <a:lnTo>
                    <a:pt x="4101" y="233"/>
                  </a:lnTo>
                  <a:lnTo>
                    <a:pt x="4109" y="231"/>
                  </a:lnTo>
                  <a:lnTo>
                    <a:pt x="4116" y="230"/>
                  </a:lnTo>
                  <a:lnTo>
                    <a:pt x="4123" y="230"/>
                  </a:lnTo>
                  <a:lnTo>
                    <a:pt x="4135" y="230"/>
                  </a:lnTo>
                  <a:lnTo>
                    <a:pt x="4145" y="232"/>
                  </a:lnTo>
                  <a:lnTo>
                    <a:pt x="4157" y="234"/>
                  </a:lnTo>
                  <a:lnTo>
                    <a:pt x="4166" y="238"/>
                  </a:lnTo>
                  <a:lnTo>
                    <a:pt x="4176" y="243"/>
                  </a:lnTo>
                  <a:lnTo>
                    <a:pt x="4186" y="249"/>
                  </a:lnTo>
                  <a:lnTo>
                    <a:pt x="4194" y="255"/>
                  </a:lnTo>
                  <a:lnTo>
                    <a:pt x="4203" y="263"/>
                  </a:lnTo>
                  <a:lnTo>
                    <a:pt x="4211" y="272"/>
                  </a:lnTo>
                  <a:lnTo>
                    <a:pt x="4217" y="281"/>
                  </a:lnTo>
                  <a:lnTo>
                    <a:pt x="4223" y="291"/>
                  </a:lnTo>
                  <a:lnTo>
                    <a:pt x="4227" y="301"/>
                  </a:lnTo>
                  <a:lnTo>
                    <a:pt x="4232" y="311"/>
                  </a:lnTo>
                  <a:lnTo>
                    <a:pt x="4234" y="322"/>
                  </a:lnTo>
                  <a:lnTo>
                    <a:pt x="4236" y="333"/>
                  </a:lnTo>
                  <a:lnTo>
                    <a:pt x="4236" y="345"/>
                  </a:lnTo>
                  <a:lnTo>
                    <a:pt x="4235" y="359"/>
                  </a:lnTo>
                  <a:lnTo>
                    <a:pt x="4232" y="374"/>
                  </a:lnTo>
                  <a:lnTo>
                    <a:pt x="4227" y="390"/>
                  </a:lnTo>
                  <a:lnTo>
                    <a:pt x="4220" y="404"/>
                  </a:lnTo>
                  <a:lnTo>
                    <a:pt x="4211" y="421"/>
                  </a:lnTo>
                  <a:lnTo>
                    <a:pt x="4200" y="436"/>
                  </a:lnTo>
                  <a:lnTo>
                    <a:pt x="4187" y="453"/>
                  </a:lnTo>
                  <a:lnTo>
                    <a:pt x="4172" y="469"/>
                  </a:lnTo>
                  <a:lnTo>
                    <a:pt x="3900" y="753"/>
                  </a:lnTo>
                  <a:lnTo>
                    <a:pt x="4238" y="1120"/>
                  </a:lnTo>
                  <a:lnTo>
                    <a:pt x="4252" y="1136"/>
                  </a:lnTo>
                  <a:lnTo>
                    <a:pt x="4265" y="1153"/>
                  </a:lnTo>
                  <a:lnTo>
                    <a:pt x="4276" y="1170"/>
                  </a:lnTo>
                  <a:lnTo>
                    <a:pt x="4286" y="1185"/>
                  </a:lnTo>
                  <a:lnTo>
                    <a:pt x="4292" y="1201"/>
                  </a:lnTo>
                  <a:lnTo>
                    <a:pt x="4297" y="1215"/>
                  </a:lnTo>
                  <a:lnTo>
                    <a:pt x="4300" y="1230"/>
                  </a:lnTo>
                  <a:lnTo>
                    <a:pt x="4301" y="1245"/>
                  </a:lnTo>
                  <a:lnTo>
                    <a:pt x="4300" y="1256"/>
                  </a:lnTo>
                  <a:lnTo>
                    <a:pt x="4299" y="1266"/>
                  </a:lnTo>
                  <a:lnTo>
                    <a:pt x="4296" y="1277"/>
                  </a:lnTo>
                  <a:lnTo>
                    <a:pt x="4293" y="1287"/>
                  </a:lnTo>
                  <a:lnTo>
                    <a:pt x="4288" y="1298"/>
                  </a:lnTo>
                  <a:lnTo>
                    <a:pt x="4282" y="1307"/>
                  </a:lnTo>
                  <a:lnTo>
                    <a:pt x="4274" y="1316"/>
                  </a:lnTo>
                  <a:lnTo>
                    <a:pt x="4267" y="1326"/>
                  </a:lnTo>
                  <a:lnTo>
                    <a:pt x="4258" y="1333"/>
                  </a:lnTo>
                  <a:lnTo>
                    <a:pt x="4248" y="1340"/>
                  </a:lnTo>
                  <a:lnTo>
                    <a:pt x="4239" y="1347"/>
                  </a:lnTo>
                  <a:lnTo>
                    <a:pt x="4228" y="1352"/>
                  </a:lnTo>
                  <a:lnTo>
                    <a:pt x="4218" y="1355"/>
                  </a:lnTo>
                  <a:lnTo>
                    <a:pt x="4208" y="1358"/>
                  </a:lnTo>
                  <a:lnTo>
                    <a:pt x="4196" y="1360"/>
                  </a:lnTo>
                  <a:lnTo>
                    <a:pt x="4185" y="1360"/>
                  </a:lnTo>
                  <a:lnTo>
                    <a:pt x="4178" y="1360"/>
                  </a:lnTo>
                  <a:lnTo>
                    <a:pt x="4171" y="1359"/>
                  </a:lnTo>
                  <a:lnTo>
                    <a:pt x="4163" y="1357"/>
                  </a:lnTo>
                  <a:lnTo>
                    <a:pt x="4156" y="1355"/>
                  </a:lnTo>
                  <a:lnTo>
                    <a:pt x="4148" y="1352"/>
                  </a:lnTo>
                  <a:lnTo>
                    <a:pt x="4140" y="1348"/>
                  </a:lnTo>
                  <a:lnTo>
                    <a:pt x="4132" y="1344"/>
                  </a:lnTo>
                  <a:lnTo>
                    <a:pt x="4123" y="1338"/>
                  </a:lnTo>
                  <a:lnTo>
                    <a:pt x="4106" y="1326"/>
                  </a:lnTo>
                  <a:lnTo>
                    <a:pt x="4088" y="1311"/>
                  </a:lnTo>
                  <a:lnTo>
                    <a:pt x="4069" y="1292"/>
                  </a:lnTo>
                  <a:lnTo>
                    <a:pt x="4049" y="1272"/>
                  </a:lnTo>
                  <a:lnTo>
                    <a:pt x="3671" y="855"/>
                  </a:lnTo>
                  <a:lnTo>
                    <a:pt x="3671" y="1182"/>
                  </a:lnTo>
                  <a:lnTo>
                    <a:pt x="3671" y="1203"/>
                  </a:lnTo>
                  <a:lnTo>
                    <a:pt x="3669" y="1224"/>
                  </a:lnTo>
                  <a:lnTo>
                    <a:pt x="3667" y="1242"/>
                  </a:lnTo>
                  <a:lnTo>
                    <a:pt x="3664" y="1260"/>
                  </a:lnTo>
                  <a:lnTo>
                    <a:pt x="3660" y="1276"/>
                  </a:lnTo>
                  <a:lnTo>
                    <a:pt x="3654" y="1290"/>
                  </a:lnTo>
                  <a:lnTo>
                    <a:pt x="3647" y="1304"/>
                  </a:lnTo>
                  <a:lnTo>
                    <a:pt x="3640" y="1315"/>
                  </a:lnTo>
                  <a:lnTo>
                    <a:pt x="3632" y="1326"/>
                  </a:lnTo>
                  <a:lnTo>
                    <a:pt x="3622" y="1335"/>
                  </a:lnTo>
                  <a:lnTo>
                    <a:pt x="3612" y="1342"/>
                  </a:lnTo>
                  <a:lnTo>
                    <a:pt x="3600" y="1349"/>
                  </a:lnTo>
                  <a:lnTo>
                    <a:pt x="3588" y="1354"/>
                  </a:lnTo>
                  <a:lnTo>
                    <a:pt x="3575" y="1357"/>
                  </a:lnTo>
                  <a:lnTo>
                    <a:pt x="3561" y="1359"/>
                  </a:lnTo>
                  <a:lnTo>
                    <a:pt x="3545" y="1360"/>
                  </a:lnTo>
                  <a:lnTo>
                    <a:pt x="3531" y="1359"/>
                  </a:lnTo>
                  <a:lnTo>
                    <a:pt x="3516" y="1357"/>
                  </a:lnTo>
                  <a:lnTo>
                    <a:pt x="3503" y="1354"/>
                  </a:lnTo>
                  <a:lnTo>
                    <a:pt x="3490" y="1349"/>
                  </a:lnTo>
                  <a:lnTo>
                    <a:pt x="3479" y="1342"/>
                  </a:lnTo>
                  <a:lnTo>
                    <a:pt x="3468" y="1335"/>
                  </a:lnTo>
                  <a:lnTo>
                    <a:pt x="3459" y="1326"/>
                  </a:lnTo>
                  <a:lnTo>
                    <a:pt x="3450" y="1315"/>
                  </a:lnTo>
                  <a:lnTo>
                    <a:pt x="3443" y="1304"/>
                  </a:lnTo>
                  <a:lnTo>
                    <a:pt x="3437" y="1290"/>
                  </a:lnTo>
                  <a:lnTo>
                    <a:pt x="3432" y="1276"/>
                  </a:lnTo>
                  <a:lnTo>
                    <a:pt x="3428" y="1260"/>
                  </a:lnTo>
                  <a:lnTo>
                    <a:pt x="3423" y="1242"/>
                  </a:lnTo>
                  <a:lnTo>
                    <a:pt x="3421" y="1224"/>
                  </a:lnTo>
                  <a:lnTo>
                    <a:pt x="3420" y="1204"/>
                  </a:lnTo>
                  <a:lnTo>
                    <a:pt x="3419" y="1182"/>
                  </a:lnTo>
                  <a:lnTo>
                    <a:pt x="3419" y="405"/>
                  </a:lnTo>
                  <a:lnTo>
                    <a:pt x="3420" y="383"/>
                  </a:lnTo>
                  <a:lnTo>
                    <a:pt x="3421" y="363"/>
                  </a:lnTo>
                  <a:lnTo>
                    <a:pt x="3423" y="345"/>
                  </a:lnTo>
                  <a:lnTo>
                    <a:pt x="3428" y="327"/>
                  </a:lnTo>
                  <a:lnTo>
                    <a:pt x="3432" y="310"/>
                  </a:lnTo>
                  <a:lnTo>
                    <a:pt x="3437" y="296"/>
                  </a:lnTo>
                  <a:lnTo>
                    <a:pt x="3443" y="283"/>
                  </a:lnTo>
                  <a:lnTo>
                    <a:pt x="3450" y="271"/>
                  </a:lnTo>
                  <a:lnTo>
                    <a:pt x="3459" y="260"/>
                  </a:lnTo>
                  <a:lnTo>
                    <a:pt x="3468" y="251"/>
                  </a:lnTo>
                  <a:lnTo>
                    <a:pt x="3479" y="244"/>
                  </a:lnTo>
                  <a:lnTo>
                    <a:pt x="3490" y="237"/>
                  </a:lnTo>
                  <a:lnTo>
                    <a:pt x="3503" y="232"/>
                  </a:lnTo>
                  <a:lnTo>
                    <a:pt x="3516" y="229"/>
                  </a:lnTo>
                  <a:lnTo>
                    <a:pt x="3531" y="227"/>
                  </a:lnTo>
                  <a:lnTo>
                    <a:pt x="3545" y="226"/>
                  </a:lnTo>
                  <a:lnTo>
                    <a:pt x="3561" y="227"/>
                  </a:lnTo>
                  <a:lnTo>
                    <a:pt x="3575" y="229"/>
                  </a:lnTo>
                  <a:lnTo>
                    <a:pt x="3588" y="232"/>
                  </a:lnTo>
                  <a:lnTo>
                    <a:pt x="3600" y="237"/>
                  </a:lnTo>
                  <a:lnTo>
                    <a:pt x="3612" y="244"/>
                  </a:lnTo>
                  <a:lnTo>
                    <a:pt x="3622" y="251"/>
                  </a:lnTo>
                  <a:lnTo>
                    <a:pt x="3632" y="260"/>
                  </a:lnTo>
                  <a:lnTo>
                    <a:pt x="3640" y="271"/>
                  </a:lnTo>
                  <a:lnTo>
                    <a:pt x="3647" y="283"/>
                  </a:lnTo>
                  <a:lnTo>
                    <a:pt x="3654" y="296"/>
                  </a:lnTo>
                  <a:lnTo>
                    <a:pt x="3660" y="310"/>
                  </a:lnTo>
                  <a:lnTo>
                    <a:pt x="3664" y="327"/>
                  </a:lnTo>
                  <a:lnTo>
                    <a:pt x="3667" y="345"/>
                  </a:lnTo>
                  <a:lnTo>
                    <a:pt x="3669" y="363"/>
                  </a:lnTo>
                  <a:lnTo>
                    <a:pt x="3671" y="383"/>
                  </a:lnTo>
                  <a:lnTo>
                    <a:pt x="3671" y="405"/>
                  </a:lnTo>
                  <a:lnTo>
                    <a:pt x="3671" y="679"/>
                  </a:lnTo>
                  <a:lnTo>
                    <a:pt x="3992" y="317"/>
                  </a:lnTo>
                  <a:close/>
                  <a:moveTo>
                    <a:pt x="2711" y="742"/>
                  </a:moveTo>
                  <a:lnTo>
                    <a:pt x="2828" y="742"/>
                  </a:lnTo>
                  <a:lnTo>
                    <a:pt x="2847" y="740"/>
                  </a:lnTo>
                  <a:lnTo>
                    <a:pt x="2865" y="739"/>
                  </a:lnTo>
                  <a:lnTo>
                    <a:pt x="2882" y="736"/>
                  </a:lnTo>
                  <a:lnTo>
                    <a:pt x="2897" y="732"/>
                  </a:lnTo>
                  <a:lnTo>
                    <a:pt x="2912" y="728"/>
                  </a:lnTo>
                  <a:lnTo>
                    <a:pt x="2926" y="722"/>
                  </a:lnTo>
                  <a:lnTo>
                    <a:pt x="2937" y="714"/>
                  </a:lnTo>
                  <a:lnTo>
                    <a:pt x="2947" y="707"/>
                  </a:lnTo>
                  <a:lnTo>
                    <a:pt x="2957" y="698"/>
                  </a:lnTo>
                  <a:lnTo>
                    <a:pt x="2965" y="687"/>
                  </a:lnTo>
                  <a:lnTo>
                    <a:pt x="2972" y="677"/>
                  </a:lnTo>
                  <a:lnTo>
                    <a:pt x="2978" y="664"/>
                  </a:lnTo>
                  <a:lnTo>
                    <a:pt x="2982" y="651"/>
                  </a:lnTo>
                  <a:lnTo>
                    <a:pt x="2985" y="636"/>
                  </a:lnTo>
                  <a:lnTo>
                    <a:pt x="2987" y="621"/>
                  </a:lnTo>
                  <a:lnTo>
                    <a:pt x="2988" y="604"/>
                  </a:lnTo>
                  <a:lnTo>
                    <a:pt x="2987" y="588"/>
                  </a:lnTo>
                  <a:lnTo>
                    <a:pt x="2986" y="574"/>
                  </a:lnTo>
                  <a:lnTo>
                    <a:pt x="2983" y="559"/>
                  </a:lnTo>
                  <a:lnTo>
                    <a:pt x="2978" y="547"/>
                  </a:lnTo>
                  <a:lnTo>
                    <a:pt x="2972" y="534"/>
                  </a:lnTo>
                  <a:lnTo>
                    <a:pt x="2966" y="524"/>
                  </a:lnTo>
                  <a:lnTo>
                    <a:pt x="2958" y="514"/>
                  </a:lnTo>
                  <a:lnTo>
                    <a:pt x="2948" y="505"/>
                  </a:lnTo>
                  <a:lnTo>
                    <a:pt x="2938" y="498"/>
                  </a:lnTo>
                  <a:lnTo>
                    <a:pt x="2927" y="491"/>
                  </a:lnTo>
                  <a:lnTo>
                    <a:pt x="2914" y="485"/>
                  </a:lnTo>
                  <a:lnTo>
                    <a:pt x="2900" y="480"/>
                  </a:lnTo>
                  <a:lnTo>
                    <a:pt x="2884" y="477"/>
                  </a:lnTo>
                  <a:lnTo>
                    <a:pt x="2867" y="474"/>
                  </a:lnTo>
                  <a:lnTo>
                    <a:pt x="2850" y="473"/>
                  </a:lnTo>
                  <a:lnTo>
                    <a:pt x="2831" y="472"/>
                  </a:lnTo>
                  <a:lnTo>
                    <a:pt x="2711" y="472"/>
                  </a:lnTo>
                  <a:lnTo>
                    <a:pt x="2711" y="742"/>
                  </a:lnTo>
                  <a:close/>
                  <a:moveTo>
                    <a:pt x="2711" y="909"/>
                  </a:moveTo>
                  <a:lnTo>
                    <a:pt x="2711" y="1182"/>
                  </a:lnTo>
                  <a:lnTo>
                    <a:pt x="2711" y="1203"/>
                  </a:lnTo>
                  <a:lnTo>
                    <a:pt x="2710" y="1224"/>
                  </a:lnTo>
                  <a:lnTo>
                    <a:pt x="2707" y="1242"/>
                  </a:lnTo>
                  <a:lnTo>
                    <a:pt x="2704" y="1260"/>
                  </a:lnTo>
                  <a:lnTo>
                    <a:pt x="2700" y="1276"/>
                  </a:lnTo>
                  <a:lnTo>
                    <a:pt x="2693" y="1290"/>
                  </a:lnTo>
                  <a:lnTo>
                    <a:pt x="2687" y="1304"/>
                  </a:lnTo>
                  <a:lnTo>
                    <a:pt x="2680" y="1315"/>
                  </a:lnTo>
                  <a:lnTo>
                    <a:pt x="2671" y="1326"/>
                  </a:lnTo>
                  <a:lnTo>
                    <a:pt x="2662" y="1335"/>
                  </a:lnTo>
                  <a:lnTo>
                    <a:pt x="2652" y="1342"/>
                  </a:lnTo>
                  <a:lnTo>
                    <a:pt x="2640" y="1349"/>
                  </a:lnTo>
                  <a:lnTo>
                    <a:pt x="2629" y="1354"/>
                  </a:lnTo>
                  <a:lnTo>
                    <a:pt x="2615" y="1357"/>
                  </a:lnTo>
                  <a:lnTo>
                    <a:pt x="2601" y="1359"/>
                  </a:lnTo>
                  <a:lnTo>
                    <a:pt x="2585" y="1360"/>
                  </a:lnTo>
                  <a:lnTo>
                    <a:pt x="2570" y="1359"/>
                  </a:lnTo>
                  <a:lnTo>
                    <a:pt x="2556" y="1357"/>
                  </a:lnTo>
                  <a:lnTo>
                    <a:pt x="2542" y="1354"/>
                  </a:lnTo>
                  <a:lnTo>
                    <a:pt x="2530" y="1349"/>
                  </a:lnTo>
                  <a:lnTo>
                    <a:pt x="2518" y="1342"/>
                  </a:lnTo>
                  <a:lnTo>
                    <a:pt x="2509" y="1335"/>
                  </a:lnTo>
                  <a:lnTo>
                    <a:pt x="2500" y="1326"/>
                  </a:lnTo>
                  <a:lnTo>
                    <a:pt x="2490" y="1315"/>
                  </a:lnTo>
                  <a:lnTo>
                    <a:pt x="2483" y="1304"/>
                  </a:lnTo>
                  <a:lnTo>
                    <a:pt x="2477" y="1290"/>
                  </a:lnTo>
                  <a:lnTo>
                    <a:pt x="2471" y="1276"/>
                  </a:lnTo>
                  <a:lnTo>
                    <a:pt x="2467" y="1260"/>
                  </a:lnTo>
                  <a:lnTo>
                    <a:pt x="2463" y="1242"/>
                  </a:lnTo>
                  <a:lnTo>
                    <a:pt x="2461" y="1224"/>
                  </a:lnTo>
                  <a:lnTo>
                    <a:pt x="2460" y="1203"/>
                  </a:lnTo>
                  <a:lnTo>
                    <a:pt x="2459" y="1182"/>
                  </a:lnTo>
                  <a:lnTo>
                    <a:pt x="2459" y="418"/>
                  </a:lnTo>
                  <a:lnTo>
                    <a:pt x="2460" y="394"/>
                  </a:lnTo>
                  <a:lnTo>
                    <a:pt x="2462" y="373"/>
                  </a:lnTo>
                  <a:lnTo>
                    <a:pt x="2464" y="353"/>
                  </a:lnTo>
                  <a:lnTo>
                    <a:pt x="2469" y="334"/>
                  </a:lnTo>
                  <a:lnTo>
                    <a:pt x="2475" y="319"/>
                  </a:lnTo>
                  <a:lnTo>
                    <a:pt x="2481" y="304"/>
                  </a:lnTo>
                  <a:lnTo>
                    <a:pt x="2489" y="292"/>
                  </a:lnTo>
                  <a:lnTo>
                    <a:pt x="2498" y="280"/>
                  </a:lnTo>
                  <a:lnTo>
                    <a:pt x="2509" y="271"/>
                  </a:lnTo>
                  <a:lnTo>
                    <a:pt x="2520" y="262"/>
                  </a:lnTo>
                  <a:lnTo>
                    <a:pt x="2535" y="256"/>
                  </a:lnTo>
                  <a:lnTo>
                    <a:pt x="2551" y="250"/>
                  </a:lnTo>
                  <a:lnTo>
                    <a:pt x="2569" y="246"/>
                  </a:lnTo>
                  <a:lnTo>
                    <a:pt x="2588" y="243"/>
                  </a:lnTo>
                  <a:lnTo>
                    <a:pt x="2610" y="241"/>
                  </a:lnTo>
                  <a:lnTo>
                    <a:pt x="2633" y="241"/>
                  </a:lnTo>
                  <a:lnTo>
                    <a:pt x="2830" y="241"/>
                  </a:lnTo>
                  <a:lnTo>
                    <a:pt x="2852" y="241"/>
                  </a:lnTo>
                  <a:lnTo>
                    <a:pt x="2873" y="242"/>
                  </a:lnTo>
                  <a:lnTo>
                    <a:pt x="2894" y="244"/>
                  </a:lnTo>
                  <a:lnTo>
                    <a:pt x="2915" y="246"/>
                  </a:lnTo>
                  <a:lnTo>
                    <a:pt x="2936" y="248"/>
                  </a:lnTo>
                  <a:lnTo>
                    <a:pt x="2956" y="252"/>
                  </a:lnTo>
                  <a:lnTo>
                    <a:pt x="2975" y="256"/>
                  </a:lnTo>
                  <a:lnTo>
                    <a:pt x="2993" y="260"/>
                  </a:lnTo>
                  <a:lnTo>
                    <a:pt x="3011" y="266"/>
                  </a:lnTo>
                  <a:lnTo>
                    <a:pt x="3029" y="272"/>
                  </a:lnTo>
                  <a:lnTo>
                    <a:pt x="3045" y="278"/>
                  </a:lnTo>
                  <a:lnTo>
                    <a:pt x="3062" y="285"/>
                  </a:lnTo>
                  <a:lnTo>
                    <a:pt x="3078" y="294"/>
                  </a:lnTo>
                  <a:lnTo>
                    <a:pt x="3093" y="302"/>
                  </a:lnTo>
                  <a:lnTo>
                    <a:pt x="3108" y="311"/>
                  </a:lnTo>
                  <a:lnTo>
                    <a:pt x="3122" y="321"/>
                  </a:lnTo>
                  <a:lnTo>
                    <a:pt x="3138" y="332"/>
                  </a:lnTo>
                  <a:lnTo>
                    <a:pt x="3153" y="345"/>
                  </a:lnTo>
                  <a:lnTo>
                    <a:pt x="3166" y="358"/>
                  </a:lnTo>
                  <a:lnTo>
                    <a:pt x="3179" y="372"/>
                  </a:lnTo>
                  <a:lnTo>
                    <a:pt x="3190" y="386"/>
                  </a:lnTo>
                  <a:lnTo>
                    <a:pt x="3201" y="401"/>
                  </a:lnTo>
                  <a:lnTo>
                    <a:pt x="3210" y="417"/>
                  </a:lnTo>
                  <a:lnTo>
                    <a:pt x="3219" y="433"/>
                  </a:lnTo>
                  <a:lnTo>
                    <a:pt x="3227" y="450"/>
                  </a:lnTo>
                  <a:lnTo>
                    <a:pt x="3233" y="468"/>
                  </a:lnTo>
                  <a:lnTo>
                    <a:pt x="3238" y="485"/>
                  </a:lnTo>
                  <a:lnTo>
                    <a:pt x="3243" y="504"/>
                  </a:lnTo>
                  <a:lnTo>
                    <a:pt x="3246" y="524"/>
                  </a:lnTo>
                  <a:lnTo>
                    <a:pt x="3248" y="544"/>
                  </a:lnTo>
                  <a:lnTo>
                    <a:pt x="3251" y="564"/>
                  </a:lnTo>
                  <a:lnTo>
                    <a:pt x="3251" y="586"/>
                  </a:lnTo>
                  <a:lnTo>
                    <a:pt x="3251" y="601"/>
                  </a:lnTo>
                  <a:lnTo>
                    <a:pt x="3249" y="616"/>
                  </a:lnTo>
                  <a:lnTo>
                    <a:pt x="3248" y="630"/>
                  </a:lnTo>
                  <a:lnTo>
                    <a:pt x="3246" y="644"/>
                  </a:lnTo>
                  <a:lnTo>
                    <a:pt x="3244" y="657"/>
                  </a:lnTo>
                  <a:lnTo>
                    <a:pt x="3241" y="671"/>
                  </a:lnTo>
                  <a:lnTo>
                    <a:pt x="3237" y="684"/>
                  </a:lnTo>
                  <a:lnTo>
                    <a:pt x="3233" y="697"/>
                  </a:lnTo>
                  <a:lnTo>
                    <a:pt x="3229" y="708"/>
                  </a:lnTo>
                  <a:lnTo>
                    <a:pt x="3222" y="721"/>
                  </a:lnTo>
                  <a:lnTo>
                    <a:pt x="3217" y="732"/>
                  </a:lnTo>
                  <a:lnTo>
                    <a:pt x="3211" y="744"/>
                  </a:lnTo>
                  <a:lnTo>
                    <a:pt x="3204" y="754"/>
                  </a:lnTo>
                  <a:lnTo>
                    <a:pt x="3196" y="765"/>
                  </a:lnTo>
                  <a:lnTo>
                    <a:pt x="3188" y="776"/>
                  </a:lnTo>
                  <a:lnTo>
                    <a:pt x="3179" y="785"/>
                  </a:lnTo>
                  <a:lnTo>
                    <a:pt x="3170" y="795"/>
                  </a:lnTo>
                  <a:lnTo>
                    <a:pt x="3160" y="804"/>
                  </a:lnTo>
                  <a:lnTo>
                    <a:pt x="3151" y="813"/>
                  </a:lnTo>
                  <a:lnTo>
                    <a:pt x="3140" y="821"/>
                  </a:lnTo>
                  <a:lnTo>
                    <a:pt x="3130" y="829"/>
                  </a:lnTo>
                  <a:lnTo>
                    <a:pt x="3118" y="836"/>
                  </a:lnTo>
                  <a:lnTo>
                    <a:pt x="3107" y="844"/>
                  </a:lnTo>
                  <a:lnTo>
                    <a:pt x="3095" y="850"/>
                  </a:lnTo>
                  <a:lnTo>
                    <a:pt x="3083" y="856"/>
                  </a:lnTo>
                  <a:lnTo>
                    <a:pt x="3070" y="861"/>
                  </a:lnTo>
                  <a:lnTo>
                    <a:pt x="3057" y="867"/>
                  </a:lnTo>
                  <a:lnTo>
                    <a:pt x="3044" y="871"/>
                  </a:lnTo>
                  <a:lnTo>
                    <a:pt x="3030" y="875"/>
                  </a:lnTo>
                  <a:lnTo>
                    <a:pt x="3016" y="879"/>
                  </a:lnTo>
                  <a:lnTo>
                    <a:pt x="3002" y="882"/>
                  </a:lnTo>
                  <a:lnTo>
                    <a:pt x="2986" y="885"/>
                  </a:lnTo>
                  <a:lnTo>
                    <a:pt x="3186" y="1106"/>
                  </a:lnTo>
                  <a:lnTo>
                    <a:pt x="3204" y="1126"/>
                  </a:lnTo>
                  <a:lnTo>
                    <a:pt x="3218" y="1146"/>
                  </a:lnTo>
                  <a:lnTo>
                    <a:pt x="3232" y="1165"/>
                  </a:lnTo>
                  <a:lnTo>
                    <a:pt x="3242" y="1183"/>
                  </a:lnTo>
                  <a:lnTo>
                    <a:pt x="3251" y="1202"/>
                  </a:lnTo>
                  <a:lnTo>
                    <a:pt x="3256" y="1219"/>
                  </a:lnTo>
                  <a:lnTo>
                    <a:pt x="3258" y="1227"/>
                  </a:lnTo>
                  <a:lnTo>
                    <a:pt x="3260" y="1234"/>
                  </a:lnTo>
                  <a:lnTo>
                    <a:pt x="3261" y="1242"/>
                  </a:lnTo>
                  <a:lnTo>
                    <a:pt x="3261" y="1250"/>
                  </a:lnTo>
                  <a:lnTo>
                    <a:pt x="3260" y="1262"/>
                  </a:lnTo>
                  <a:lnTo>
                    <a:pt x="3259" y="1275"/>
                  </a:lnTo>
                  <a:lnTo>
                    <a:pt x="3256" y="1286"/>
                  </a:lnTo>
                  <a:lnTo>
                    <a:pt x="3253" y="1297"/>
                  </a:lnTo>
                  <a:lnTo>
                    <a:pt x="3247" y="1307"/>
                  </a:lnTo>
                  <a:lnTo>
                    <a:pt x="3241" y="1316"/>
                  </a:lnTo>
                  <a:lnTo>
                    <a:pt x="3234" y="1326"/>
                  </a:lnTo>
                  <a:lnTo>
                    <a:pt x="3227" y="1335"/>
                  </a:lnTo>
                  <a:lnTo>
                    <a:pt x="3217" y="1342"/>
                  </a:lnTo>
                  <a:lnTo>
                    <a:pt x="3208" y="1350"/>
                  </a:lnTo>
                  <a:lnTo>
                    <a:pt x="3198" y="1356"/>
                  </a:lnTo>
                  <a:lnTo>
                    <a:pt x="3188" y="1360"/>
                  </a:lnTo>
                  <a:lnTo>
                    <a:pt x="3177" y="1364"/>
                  </a:lnTo>
                  <a:lnTo>
                    <a:pt x="3165" y="1366"/>
                  </a:lnTo>
                  <a:lnTo>
                    <a:pt x="3154" y="1369"/>
                  </a:lnTo>
                  <a:lnTo>
                    <a:pt x="3141" y="1369"/>
                  </a:lnTo>
                  <a:lnTo>
                    <a:pt x="3133" y="1369"/>
                  </a:lnTo>
                  <a:lnTo>
                    <a:pt x="3125" y="1367"/>
                  </a:lnTo>
                  <a:lnTo>
                    <a:pt x="3117" y="1365"/>
                  </a:lnTo>
                  <a:lnTo>
                    <a:pt x="3109" y="1363"/>
                  </a:lnTo>
                  <a:lnTo>
                    <a:pt x="3101" y="1360"/>
                  </a:lnTo>
                  <a:lnTo>
                    <a:pt x="3092" y="1356"/>
                  </a:lnTo>
                  <a:lnTo>
                    <a:pt x="3084" y="1352"/>
                  </a:lnTo>
                  <a:lnTo>
                    <a:pt x="3076" y="1346"/>
                  </a:lnTo>
                  <a:lnTo>
                    <a:pt x="3058" y="1333"/>
                  </a:lnTo>
                  <a:lnTo>
                    <a:pt x="3041" y="1317"/>
                  </a:lnTo>
                  <a:lnTo>
                    <a:pt x="3023" y="1300"/>
                  </a:lnTo>
                  <a:lnTo>
                    <a:pt x="3006" y="1278"/>
                  </a:lnTo>
                  <a:lnTo>
                    <a:pt x="2711" y="909"/>
                  </a:lnTo>
                  <a:close/>
                  <a:moveTo>
                    <a:pt x="1708" y="906"/>
                  </a:moveTo>
                  <a:lnTo>
                    <a:pt x="1973" y="906"/>
                  </a:lnTo>
                  <a:lnTo>
                    <a:pt x="1844" y="496"/>
                  </a:lnTo>
                  <a:lnTo>
                    <a:pt x="1708" y="906"/>
                  </a:lnTo>
                  <a:close/>
                  <a:moveTo>
                    <a:pt x="1636" y="1138"/>
                  </a:moveTo>
                  <a:lnTo>
                    <a:pt x="1599" y="1250"/>
                  </a:lnTo>
                  <a:lnTo>
                    <a:pt x="1593" y="1264"/>
                  </a:lnTo>
                  <a:lnTo>
                    <a:pt x="1588" y="1277"/>
                  </a:lnTo>
                  <a:lnTo>
                    <a:pt x="1582" y="1289"/>
                  </a:lnTo>
                  <a:lnTo>
                    <a:pt x="1577" y="1300"/>
                  </a:lnTo>
                  <a:lnTo>
                    <a:pt x="1571" y="1310"/>
                  </a:lnTo>
                  <a:lnTo>
                    <a:pt x="1563" y="1320"/>
                  </a:lnTo>
                  <a:lnTo>
                    <a:pt x="1556" y="1328"/>
                  </a:lnTo>
                  <a:lnTo>
                    <a:pt x="1549" y="1335"/>
                  </a:lnTo>
                  <a:lnTo>
                    <a:pt x="1541" y="1342"/>
                  </a:lnTo>
                  <a:lnTo>
                    <a:pt x="1533" y="1348"/>
                  </a:lnTo>
                  <a:lnTo>
                    <a:pt x="1525" y="1353"/>
                  </a:lnTo>
                  <a:lnTo>
                    <a:pt x="1516" y="1357"/>
                  </a:lnTo>
                  <a:lnTo>
                    <a:pt x="1507" y="1360"/>
                  </a:lnTo>
                  <a:lnTo>
                    <a:pt x="1498" y="1362"/>
                  </a:lnTo>
                  <a:lnTo>
                    <a:pt x="1488" y="1363"/>
                  </a:lnTo>
                  <a:lnTo>
                    <a:pt x="1478" y="1364"/>
                  </a:lnTo>
                  <a:lnTo>
                    <a:pt x="1465" y="1363"/>
                  </a:lnTo>
                  <a:lnTo>
                    <a:pt x="1453" y="1362"/>
                  </a:lnTo>
                  <a:lnTo>
                    <a:pt x="1441" y="1359"/>
                  </a:lnTo>
                  <a:lnTo>
                    <a:pt x="1430" y="1355"/>
                  </a:lnTo>
                  <a:lnTo>
                    <a:pt x="1420" y="1351"/>
                  </a:lnTo>
                  <a:lnTo>
                    <a:pt x="1409" y="1345"/>
                  </a:lnTo>
                  <a:lnTo>
                    <a:pt x="1400" y="1337"/>
                  </a:lnTo>
                  <a:lnTo>
                    <a:pt x="1391" y="1329"/>
                  </a:lnTo>
                  <a:lnTo>
                    <a:pt x="1383" y="1321"/>
                  </a:lnTo>
                  <a:lnTo>
                    <a:pt x="1377" y="1311"/>
                  </a:lnTo>
                  <a:lnTo>
                    <a:pt x="1371" y="1301"/>
                  </a:lnTo>
                  <a:lnTo>
                    <a:pt x="1366" y="1290"/>
                  </a:lnTo>
                  <a:lnTo>
                    <a:pt x="1362" y="1279"/>
                  </a:lnTo>
                  <a:lnTo>
                    <a:pt x="1360" y="1267"/>
                  </a:lnTo>
                  <a:lnTo>
                    <a:pt x="1358" y="1255"/>
                  </a:lnTo>
                  <a:lnTo>
                    <a:pt x="1358" y="1242"/>
                  </a:lnTo>
                  <a:lnTo>
                    <a:pt x="1358" y="1223"/>
                  </a:lnTo>
                  <a:lnTo>
                    <a:pt x="1361" y="1204"/>
                  </a:lnTo>
                  <a:lnTo>
                    <a:pt x="1364" y="1186"/>
                  </a:lnTo>
                  <a:lnTo>
                    <a:pt x="1370" y="1170"/>
                  </a:lnTo>
                  <a:lnTo>
                    <a:pt x="1658" y="387"/>
                  </a:lnTo>
                  <a:lnTo>
                    <a:pt x="1665" y="369"/>
                  </a:lnTo>
                  <a:lnTo>
                    <a:pt x="1674" y="350"/>
                  </a:lnTo>
                  <a:lnTo>
                    <a:pt x="1683" y="332"/>
                  </a:lnTo>
                  <a:lnTo>
                    <a:pt x="1692" y="317"/>
                  </a:lnTo>
                  <a:lnTo>
                    <a:pt x="1703" y="302"/>
                  </a:lnTo>
                  <a:lnTo>
                    <a:pt x="1713" y="288"/>
                  </a:lnTo>
                  <a:lnTo>
                    <a:pt x="1725" y="276"/>
                  </a:lnTo>
                  <a:lnTo>
                    <a:pt x="1736" y="266"/>
                  </a:lnTo>
                  <a:lnTo>
                    <a:pt x="1749" y="256"/>
                  </a:lnTo>
                  <a:lnTo>
                    <a:pt x="1761" y="248"/>
                  </a:lnTo>
                  <a:lnTo>
                    <a:pt x="1775" y="241"/>
                  </a:lnTo>
                  <a:lnTo>
                    <a:pt x="1789" y="234"/>
                  </a:lnTo>
                  <a:lnTo>
                    <a:pt x="1804" y="230"/>
                  </a:lnTo>
                  <a:lnTo>
                    <a:pt x="1818" y="227"/>
                  </a:lnTo>
                  <a:lnTo>
                    <a:pt x="1834" y="225"/>
                  </a:lnTo>
                  <a:lnTo>
                    <a:pt x="1851" y="225"/>
                  </a:lnTo>
                  <a:lnTo>
                    <a:pt x="1867" y="225"/>
                  </a:lnTo>
                  <a:lnTo>
                    <a:pt x="1883" y="227"/>
                  </a:lnTo>
                  <a:lnTo>
                    <a:pt x="1898" y="230"/>
                  </a:lnTo>
                  <a:lnTo>
                    <a:pt x="1912" y="233"/>
                  </a:lnTo>
                  <a:lnTo>
                    <a:pt x="1927" y="238"/>
                  </a:lnTo>
                  <a:lnTo>
                    <a:pt x="1939" y="245"/>
                  </a:lnTo>
                  <a:lnTo>
                    <a:pt x="1952" y="253"/>
                  </a:lnTo>
                  <a:lnTo>
                    <a:pt x="1964" y="261"/>
                  </a:lnTo>
                  <a:lnTo>
                    <a:pt x="1975" y="271"/>
                  </a:lnTo>
                  <a:lnTo>
                    <a:pt x="1986" y="282"/>
                  </a:lnTo>
                  <a:lnTo>
                    <a:pt x="1996" y="294"/>
                  </a:lnTo>
                  <a:lnTo>
                    <a:pt x="2005" y="307"/>
                  </a:lnTo>
                  <a:lnTo>
                    <a:pt x="2014" y="321"/>
                  </a:lnTo>
                  <a:lnTo>
                    <a:pt x="2022" y="336"/>
                  </a:lnTo>
                  <a:lnTo>
                    <a:pt x="2029" y="353"/>
                  </a:lnTo>
                  <a:lnTo>
                    <a:pt x="2036" y="371"/>
                  </a:lnTo>
                  <a:lnTo>
                    <a:pt x="2316" y="1165"/>
                  </a:lnTo>
                  <a:lnTo>
                    <a:pt x="2324" y="1188"/>
                  </a:lnTo>
                  <a:lnTo>
                    <a:pt x="2329" y="1209"/>
                  </a:lnTo>
                  <a:lnTo>
                    <a:pt x="2332" y="1228"/>
                  </a:lnTo>
                  <a:lnTo>
                    <a:pt x="2333" y="1246"/>
                  </a:lnTo>
                  <a:lnTo>
                    <a:pt x="2333" y="1258"/>
                  </a:lnTo>
                  <a:lnTo>
                    <a:pt x="2331" y="1271"/>
                  </a:lnTo>
                  <a:lnTo>
                    <a:pt x="2329" y="1283"/>
                  </a:lnTo>
                  <a:lnTo>
                    <a:pt x="2325" y="1294"/>
                  </a:lnTo>
                  <a:lnTo>
                    <a:pt x="2319" y="1304"/>
                  </a:lnTo>
                  <a:lnTo>
                    <a:pt x="2313" y="1314"/>
                  </a:lnTo>
                  <a:lnTo>
                    <a:pt x="2307" y="1323"/>
                  </a:lnTo>
                  <a:lnTo>
                    <a:pt x="2299" y="1331"/>
                  </a:lnTo>
                  <a:lnTo>
                    <a:pt x="2289" y="1339"/>
                  </a:lnTo>
                  <a:lnTo>
                    <a:pt x="2280" y="1346"/>
                  </a:lnTo>
                  <a:lnTo>
                    <a:pt x="2269" y="1351"/>
                  </a:lnTo>
                  <a:lnTo>
                    <a:pt x="2258" y="1356"/>
                  </a:lnTo>
                  <a:lnTo>
                    <a:pt x="2247" y="1359"/>
                  </a:lnTo>
                  <a:lnTo>
                    <a:pt x="2235" y="1362"/>
                  </a:lnTo>
                  <a:lnTo>
                    <a:pt x="2222" y="1363"/>
                  </a:lnTo>
                  <a:lnTo>
                    <a:pt x="2209" y="1364"/>
                  </a:lnTo>
                  <a:lnTo>
                    <a:pt x="2197" y="1363"/>
                  </a:lnTo>
                  <a:lnTo>
                    <a:pt x="2186" y="1362"/>
                  </a:lnTo>
                  <a:lnTo>
                    <a:pt x="2175" y="1359"/>
                  </a:lnTo>
                  <a:lnTo>
                    <a:pt x="2164" y="1356"/>
                  </a:lnTo>
                  <a:lnTo>
                    <a:pt x="2155" y="1352"/>
                  </a:lnTo>
                  <a:lnTo>
                    <a:pt x="2145" y="1347"/>
                  </a:lnTo>
                  <a:lnTo>
                    <a:pt x="2136" y="1340"/>
                  </a:lnTo>
                  <a:lnTo>
                    <a:pt x="2128" y="1333"/>
                  </a:lnTo>
                  <a:lnTo>
                    <a:pt x="2120" y="1325"/>
                  </a:lnTo>
                  <a:lnTo>
                    <a:pt x="2112" y="1315"/>
                  </a:lnTo>
                  <a:lnTo>
                    <a:pt x="2105" y="1306"/>
                  </a:lnTo>
                  <a:lnTo>
                    <a:pt x="2099" y="1295"/>
                  </a:lnTo>
                  <a:lnTo>
                    <a:pt x="2092" y="1283"/>
                  </a:lnTo>
                  <a:lnTo>
                    <a:pt x="2086" y="1270"/>
                  </a:lnTo>
                  <a:lnTo>
                    <a:pt x="2081" y="1256"/>
                  </a:lnTo>
                  <a:lnTo>
                    <a:pt x="2077" y="1240"/>
                  </a:lnTo>
                  <a:lnTo>
                    <a:pt x="2046" y="1138"/>
                  </a:lnTo>
                  <a:lnTo>
                    <a:pt x="1636" y="1138"/>
                  </a:lnTo>
                  <a:close/>
                  <a:moveTo>
                    <a:pt x="481" y="349"/>
                  </a:moveTo>
                  <a:lnTo>
                    <a:pt x="645" y="1003"/>
                  </a:lnTo>
                  <a:lnTo>
                    <a:pt x="807" y="354"/>
                  </a:lnTo>
                  <a:lnTo>
                    <a:pt x="811" y="340"/>
                  </a:lnTo>
                  <a:lnTo>
                    <a:pt x="817" y="327"/>
                  </a:lnTo>
                  <a:lnTo>
                    <a:pt x="823" y="315"/>
                  </a:lnTo>
                  <a:lnTo>
                    <a:pt x="830" y="303"/>
                  </a:lnTo>
                  <a:lnTo>
                    <a:pt x="837" y="292"/>
                  </a:lnTo>
                  <a:lnTo>
                    <a:pt x="847" y="281"/>
                  </a:lnTo>
                  <a:lnTo>
                    <a:pt x="856" y="271"/>
                  </a:lnTo>
                  <a:lnTo>
                    <a:pt x="868" y="261"/>
                  </a:lnTo>
                  <a:lnTo>
                    <a:pt x="879" y="253"/>
                  </a:lnTo>
                  <a:lnTo>
                    <a:pt x="892" y="246"/>
                  </a:lnTo>
                  <a:lnTo>
                    <a:pt x="904" y="241"/>
                  </a:lnTo>
                  <a:lnTo>
                    <a:pt x="917" y="235"/>
                  </a:lnTo>
                  <a:lnTo>
                    <a:pt x="930" y="231"/>
                  </a:lnTo>
                  <a:lnTo>
                    <a:pt x="944" y="228"/>
                  </a:lnTo>
                  <a:lnTo>
                    <a:pt x="957" y="227"/>
                  </a:lnTo>
                  <a:lnTo>
                    <a:pt x="972" y="226"/>
                  </a:lnTo>
                  <a:lnTo>
                    <a:pt x="985" y="227"/>
                  </a:lnTo>
                  <a:lnTo>
                    <a:pt x="999" y="228"/>
                  </a:lnTo>
                  <a:lnTo>
                    <a:pt x="1011" y="231"/>
                  </a:lnTo>
                  <a:lnTo>
                    <a:pt x="1025" y="234"/>
                  </a:lnTo>
                  <a:lnTo>
                    <a:pt x="1036" y="238"/>
                  </a:lnTo>
                  <a:lnTo>
                    <a:pt x="1049" y="245"/>
                  </a:lnTo>
                  <a:lnTo>
                    <a:pt x="1060" y="251"/>
                  </a:lnTo>
                  <a:lnTo>
                    <a:pt x="1072" y="259"/>
                  </a:lnTo>
                  <a:lnTo>
                    <a:pt x="1083" y="268"/>
                  </a:lnTo>
                  <a:lnTo>
                    <a:pt x="1093" y="277"/>
                  </a:lnTo>
                  <a:lnTo>
                    <a:pt x="1102" y="286"/>
                  </a:lnTo>
                  <a:lnTo>
                    <a:pt x="1110" y="297"/>
                  </a:lnTo>
                  <a:lnTo>
                    <a:pt x="1118" y="308"/>
                  </a:lnTo>
                  <a:lnTo>
                    <a:pt x="1124" y="320"/>
                  </a:lnTo>
                  <a:lnTo>
                    <a:pt x="1129" y="332"/>
                  </a:lnTo>
                  <a:lnTo>
                    <a:pt x="1133" y="346"/>
                  </a:lnTo>
                  <a:lnTo>
                    <a:pt x="1285" y="1198"/>
                  </a:lnTo>
                  <a:lnTo>
                    <a:pt x="1287" y="1211"/>
                  </a:lnTo>
                  <a:lnTo>
                    <a:pt x="1288" y="1226"/>
                  </a:lnTo>
                  <a:lnTo>
                    <a:pt x="1287" y="1239"/>
                  </a:lnTo>
                  <a:lnTo>
                    <a:pt x="1285" y="1252"/>
                  </a:lnTo>
                  <a:lnTo>
                    <a:pt x="1282" y="1264"/>
                  </a:lnTo>
                  <a:lnTo>
                    <a:pt x="1278" y="1276"/>
                  </a:lnTo>
                  <a:lnTo>
                    <a:pt x="1273" y="1287"/>
                  </a:lnTo>
                  <a:lnTo>
                    <a:pt x="1266" y="1299"/>
                  </a:lnTo>
                  <a:lnTo>
                    <a:pt x="1259" y="1309"/>
                  </a:lnTo>
                  <a:lnTo>
                    <a:pt x="1250" y="1319"/>
                  </a:lnTo>
                  <a:lnTo>
                    <a:pt x="1240" y="1328"/>
                  </a:lnTo>
                  <a:lnTo>
                    <a:pt x="1230" y="1335"/>
                  </a:lnTo>
                  <a:lnTo>
                    <a:pt x="1220" y="1341"/>
                  </a:lnTo>
                  <a:lnTo>
                    <a:pt x="1208" y="1347"/>
                  </a:lnTo>
                  <a:lnTo>
                    <a:pt x="1197" y="1351"/>
                  </a:lnTo>
                  <a:lnTo>
                    <a:pt x="1184" y="1354"/>
                  </a:lnTo>
                  <a:lnTo>
                    <a:pt x="1172" y="1356"/>
                  </a:lnTo>
                  <a:lnTo>
                    <a:pt x="1158" y="1356"/>
                  </a:lnTo>
                  <a:lnTo>
                    <a:pt x="1146" y="1356"/>
                  </a:lnTo>
                  <a:lnTo>
                    <a:pt x="1134" y="1355"/>
                  </a:lnTo>
                  <a:lnTo>
                    <a:pt x="1123" y="1352"/>
                  </a:lnTo>
                  <a:lnTo>
                    <a:pt x="1111" y="1349"/>
                  </a:lnTo>
                  <a:lnTo>
                    <a:pt x="1101" y="1345"/>
                  </a:lnTo>
                  <a:lnTo>
                    <a:pt x="1090" y="1339"/>
                  </a:lnTo>
                  <a:lnTo>
                    <a:pt x="1081" y="1333"/>
                  </a:lnTo>
                  <a:lnTo>
                    <a:pt x="1072" y="1326"/>
                  </a:lnTo>
                  <a:lnTo>
                    <a:pt x="1063" y="1317"/>
                  </a:lnTo>
                  <a:lnTo>
                    <a:pt x="1055" y="1308"/>
                  </a:lnTo>
                  <a:lnTo>
                    <a:pt x="1049" y="1300"/>
                  </a:lnTo>
                  <a:lnTo>
                    <a:pt x="1043" y="1289"/>
                  </a:lnTo>
                  <a:lnTo>
                    <a:pt x="1038" y="1279"/>
                  </a:lnTo>
                  <a:lnTo>
                    <a:pt x="1034" y="1269"/>
                  </a:lnTo>
                  <a:lnTo>
                    <a:pt x="1031" y="1257"/>
                  </a:lnTo>
                  <a:lnTo>
                    <a:pt x="1030" y="1245"/>
                  </a:lnTo>
                  <a:lnTo>
                    <a:pt x="955" y="593"/>
                  </a:lnTo>
                  <a:lnTo>
                    <a:pt x="787" y="1245"/>
                  </a:lnTo>
                  <a:lnTo>
                    <a:pt x="783" y="1257"/>
                  </a:lnTo>
                  <a:lnTo>
                    <a:pt x="779" y="1269"/>
                  </a:lnTo>
                  <a:lnTo>
                    <a:pt x="774" y="1280"/>
                  </a:lnTo>
                  <a:lnTo>
                    <a:pt x="768" y="1290"/>
                  </a:lnTo>
                  <a:lnTo>
                    <a:pt x="760" y="1300"/>
                  </a:lnTo>
                  <a:lnTo>
                    <a:pt x="753" y="1309"/>
                  </a:lnTo>
                  <a:lnTo>
                    <a:pt x="744" y="1317"/>
                  </a:lnTo>
                  <a:lnTo>
                    <a:pt x="734" y="1326"/>
                  </a:lnTo>
                  <a:lnTo>
                    <a:pt x="724" y="1333"/>
                  </a:lnTo>
                  <a:lnTo>
                    <a:pt x="713" y="1339"/>
                  </a:lnTo>
                  <a:lnTo>
                    <a:pt x="703" y="1345"/>
                  </a:lnTo>
                  <a:lnTo>
                    <a:pt x="692" y="1349"/>
                  </a:lnTo>
                  <a:lnTo>
                    <a:pt x="680" y="1352"/>
                  </a:lnTo>
                  <a:lnTo>
                    <a:pt x="668" y="1355"/>
                  </a:lnTo>
                  <a:lnTo>
                    <a:pt x="655" y="1356"/>
                  </a:lnTo>
                  <a:lnTo>
                    <a:pt x="643" y="1356"/>
                  </a:lnTo>
                  <a:lnTo>
                    <a:pt x="630" y="1356"/>
                  </a:lnTo>
                  <a:lnTo>
                    <a:pt x="618" y="1354"/>
                  </a:lnTo>
                  <a:lnTo>
                    <a:pt x="605" y="1352"/>
                  </a:lnTo>
                  <a:lnTo>
                    <a:pt x="594" y="1349"/>
                  </a:lnTo>
                  <a:lnTo>
                    <a:pt x="582" y="1344"/>
                  </a:lnTo>
                  <a:lnTo>
                    <a:pt x="571" y="1338"/>
                  </a:lnTo>
                  <a:lnTo>
                    <a:pt x="560" y="1331"/>
                  </a:lnTo>
                  <a:lnTo>
                    <a:pt x="551" y="1324"/>
                  </a:lnTo>
                  <a:lnTo>
                    <a:pt x="541" y="1315"/>
                  </a:lnTo>
                  <a:lnTo>
                    <a:pt x="532" y="1306"/>
                  </a:lnTo>
                  <a:lnTo>
                    <a:pt x="524" y="1297"/>
                  </a:lnTo>
                  <a:lnTo>
                    <a:pt x="518" y="1286"/>
                  </a:lnTo>
                  <a:lnTo>
                    <a:pt x="511" y="1276"/>
                  </a:lnTo>
                  <a:lnTo>
                    <a:pt x="506" y="1264"/>
                  </a:lnTo>
                  <a:lnTo>
                    <a:pt x="501" y="1252"/>
                  </a:lnTo>
                  <a:lnTo>
                    <a:pt x="498" y="1239"/>
                  </a:lnTo>
                  <a:lnTo>
                    <a:pt x="334" y="592"/>
                  </a:lnTo>
                  <a:lnTo>
                    <a:pt x="258" y="1245"/>
                  </a:lnTo>
                  <a:lnTo>
                    <a:pt x="256" y="1257"/>
                  </a:lnTo>
                  <a:lnTo>
                    <a:pt x="253" y="1267"/>
                  </a:lnTo>
                  <a:lnTo>
                    <a:pt x="250" y="1279"/>
                  </a:lnTo>
                  <a:lnTo>
                    <a:pt x="245" y="1289"/>
                  </a:lnTo>
                  <a:lnTo>
                    <a:pt x="240" y="1299"/>
                  </a:lnTo>
                  <a:lnTo>
                    <a:pt x="232" y="1308"/>
                  </a:lnTo>
                  <a:lnTo>
                    <a:pt x="225" y="1316"/>
                  </a:lnTo>
                  <a:lnTo>
                    <a:pt x="217" y="1325"/>
                  </a:lnTo>
                  <a:lnTo>
                    <a:pt x="207" y="1332"/>
                  </a:lnTo>
                  <a:lnTo>
                    <a:pt x="197" y="1338"/>
                  </a:lnTo>
                  <a:lnTo>
                    <a:pt x="186" y="1345"/>
                  </a:lnTo>
                  <a:lnTo>
                    <a:pt x="176" y="1349"/>
                  </a:lnTo>
                  <a:lnTo>
                    <a:pt x="166" y="1352"/>
                  </a:lnTo>
                  <a:lnTo>
                    <a:pt x="154" y="1354"/>
                  </a:lnTo>
                  <a:lnTo>
                    <a:pt x="142" y="1356"/>
                  </a:lnTo>
                  <a:lnTo>
                    <a:pt x="130" y="1356"/>
                  </a:lnTo>
                  <a:lnTo>
                    <a:pt x="117" y="1356"/>
                  </a:lnTo>
                  <a:lnTo>
                    <a:pt x="103" y="1354"/>
                  </a:lnTo>
                  <a:lnTo>
                    <a:pt x="92" y="1351"/>
                  </a:lnTo>
                  <a:lnTo>
                    <a:pt x="79" y="1347"/>
                  </a:lnTo>
                  <a:lnTo>
                    <a:pt x="68" y="1341"/>
                  </a:lnTo>
                  <a:lnTo>
                    <a:pt x="57" y="1335"/>
                  </a:lnTo>
                  <a:lnTo>
                    <a:pt x="47" y="1328"/>
                  </a:lnTo>
                  <a:lnTo>
                    <a:pt x="37" y="1319"/>
                  </a:lnTo>
                  <a:lnTo>
                    <a:pt x="29" y="1309"/>
                  </a:lnTo>
                  <a:lnTo>
                    <a:pt x="21" y="1299"/>
                  </a:lnTo>
                  <a:lnTo>
                    <a:pt x="15" y="1287"/>
                  </a:lnTo>
                  <a:lnTo>
                    <a:pt x="9" y="1276"/>
                  </a:lnTo>
                  <a:lnTo>
                    <a:pt x="5" y="1264"/>
                  </a:lnTo>
                  <a:lnTo>
                    <a:pt x="2" y="1252"/>
                  </a:lnTo>
                  <a:lnTo>
                    <a:pt x="1" y="1239"/>
                  </a:lnTo>
                  <a:lnTo>
                    <a:pt x="0" y="1226"/>
                  </a:lnTo>
                  <a:lnTo>
                    <a:pt x="0" y="1220"/>
                  </a:lnTo>
                  <a:lnTo>
                    <a:pt x="1" y="1211"/>
                  </a:lnTo>
                  <a:lnTo>
                    <a:pt x="2" y="1203"/>
                  </a:lnTo>
                  <a:lnTo>
                    <a:pt x="4" y="1192"/>
                  </a:lnTo>
                  <a:lnTo>
                    <a:pt x="153" y="354"/>
                  </a:lnTo>
                  <a:lnTo>
                    <a:pt x="156" y="341"/>
                  </a:lnTo>
                  <a:lnTo>
                    <a:pt x="160" y="327"/>
                  </a:lnTo>
                  <a:lnTo>
                    <a:pt x="167" y="315"/>
                  </a:lnTo>
                  <a:lnTo>
                    <a:pt x="173" y="303"/>
                  </a:lnTo>
                  <a:lnTo>
                    <a:pt x="181" y="292"/>
                  </a:lnTo>
                  <a:lnTo>
                    <a:pt x="191" y="280"/>
                  </a:lnTo>
                  <a:lnTo>
                    <a:pt x="201" y="271"/>
                  </a:lnTo>
                  <a:lnTo>
                    <a:pt x="212" y="261"/>
                  </a:lnTo>
                  <a:lnTo>
                    <a:pt x="224" y="253"/>
                  </a:lnTo>
                  <a:lnTo>
                    <a:pt x="236" y="246"/>
                  </a:lnTo>
                  <a:lnTo>
                    <a:pt x="249" y="240"/>
                  </a:lnTo>
                  <a:lnTo>
                    <a:pt x="262" y="235"/>
                  </a:lnTo>
                  <a:lnTo>
                    <a:pt x="276" y="231"/>
                  </a:lnTo>
                  <a:lnTo>
                    <a:pt x="290" y="228"/>
                  </a:lnTo>
                  <a:lnTo>
                    <a:pt x="304" y="227"/>
                  </a:lnTo>
                  <a:lnTo>
                    <a:pt x="319" y="226"/>
                  </a:lnTo>
                  <a:lnTo>
                    <a:pt x="332" y="227"/>
                  </a:lnTo>
                  <a:lnTo>
                    <a:pt x="346" y="228"/>
                  </a:lnTo>
                  <a:lnTo>
                    <a:pt x="359" y="231"/>
                  </a:lnTo>
                  <a:lnTo>
                    <a:pt x="373" y="234"/>
                  </a:lnTo>
                  <a:lnTo>
                    <a:pt x="385" y="240"/>
                  </a:lnTo>
                  <a:lnTo>
                    <a:pt x="398" y="246"/>
                  </a:lnTo>
                  <a:lnTo>
                    <a:pt x="409" y="252"/>
                  </a:lnTo>
                  <a:lnTo>
                    <a:pt x="422" y="260"/>
                  </a:lnTo>
                  <a:lnTo>
                    <a:pt x="432" y="270"/>
                  </a:lnTo>
                  <a:lnTo>
                    <a:pt x="443" y="279"/>
                  </a:lnTo>
                  <a:lnTo>
                    <a:pt x="451" y="288"/>
                  </a:lnTo>
                  <a:lnTo>
                    <a:pt x="459" y="300"/>
                  </a:lnTo>
                  <a:lnTo>
                    <a:pt x="467" y="311"/>
                  </a:lnTo>
                  <a:lnTo>
                    <a:pt x="472" y="323"/>
                  </a:lnTo>
                  <a:lnTo>
                    <a:pt x="477" y="335"/>
                  </a:lnTo>
                  <a:lnTo>
                    <a:pt x="481" y="349"/>
                  </a:lnTo>
                  <a:close/>
                  <a:moveTo>
                    <a:pt x="10884" y="817"/>
                  </a:moveTo>
                  <a:lnTo>
                    <a:pt x="10883" y="774"/>
                  </a:lnTo>
                  <a:lnTo>
                    <a:pt x="10880" y="733"/>
                  </a:lnTo>
                  <a:lnTo>
                    <a:pt x="10874" y="693"/>
                  </a:lnTo>
                  <a:lnTo>
                    <a:pt x="10868" y="652"/>
                  </a:lnTo>
                  <a:lnTo>
                    <a:pt x="10859" y="612"/>
                  </a:lnTo>
                  <a:lnTo>
                    <a:pt x="10847" y="574"/>
                  </a:lnTo>
                  <a:lnTo>
                    <a:pt x="10835" y="536"/>
                  </a:lnTo>
                  <a:lnTo>
                    <a:pt x="10820" y="499"/>
                  </a:lnTo>
                  <a:lnTo>
                    <a:pt x="10803" y="462"/>
                  </a:lnTo>
                  <a:lnTo>
                    <a:pt x="10786" y="428"/>
                  </a:lnTo>
                  <a:lnTo>
                    <a:pt x="10766" y="394"/>
                  </a:lnTo>
                  <a:lnTo>
                    <a:pt x="10745" y="360"/>
                  </a:lnTo>
                  <a:lnTo>
                    <a:pt x="10722" y="328"/>
                  </a:lnTo>
                  <a:lnTo>
                    <a:pt x="10697" y="298"/>
                  </a:lnTo>
                  <a:lnTo>
                    <a:pt x="10672" y="268"/>
                  </a:lnTo>
                  <a:lnTo>
                    <a:pt x="10645" y="240"/>
                  </a:lnTo>
                  <a:lnTo>
                    <a:pt x="10617" y="212"/>
                  </a:lnTo>
                  <a:lnTo>
                    <a:pt x="10587" y="186"/>
                  </a:lnTo>
                  <a:lnTo>
                    <a:pt x="10557" y="162"/>
                  </a:lnTo>
                  <a:lnTo>
                    <a:pt x="10524" y="140"/>
                  </a:lnTo>
                  <a:lnTo>
                    <a:pt x="10491" y="119"/>
                  </a:lnTo>
                  <a:lnTo>
                    <a:pt x="10457" y="99"/>
                  </a:lnTo>
                  <a:lnTo>
                    <a:pt x="10421" y="81"/>
                  </a:lnTo>
                  <a:lnTo>
                    <a:pt x="10386" y="65"/>
                  </a:lnTo>
                  <a:lnTo>
                    <a:pt x="10348" y="50"/>
                  </a:lnTo>
                  <a:lnTo>
                    <a:pt x="10311" y="36"/>
                  </a:lnTo>
                  <a:lnTo>
                    <a:pt x="10272" y="26"/>
                  </a:lnTo>
                  <a:lnTo>
                    <a:pt x="10233" y="17"/>
                  </a:lnTo>
                  <a:lnTo>
                    <a:pt x="10192" y="9"/>
                  </a:lnTo>
                  <a:lnTo>
                    <a:pt x="10152" y="4"/>
                  </a:lnTo>
                  <a:lnTo>
                    <a:pt x="10110" y="1"/>
                  </a:lnTo>
                  <a:lnTo>
                    <a:pt x="10068" y="0"/>
                  </a:lnTo>
                  <a:lnTo>
                    <a:pt x="10027" y="1"/>
                  </a:lnTo>
                  <a:lnTo>
                    <a:pt x="9985" y="4"/>
                  </a:lnTo>
                  <a:lnTo>
                    <a:pt x="9944" y="9"/>
                  </a:lnTo>
                  <a:lnTo>
                    <a:pt x="9904" y="17"/>
                  </a:lnTo>
                  <a:lnTo>
                    <a:pt x="9864" y="26"/>
                  </a:lnTo>
                  <a:lnTo>
                    <a:pt x="9826" y="36"/>
                  </a:lnTo>
                  <a:lnTo>
                    <a:pt x="9788" y="50"/>
                  </a:lnTo>
                  <a:lnTo>
                    <a:pt x="9751" y="65"/>
                  </a:lnTo>
                  <a:lnTo>
                    <a:pt x="9714" y="81"/>
                  </a:lnTo>
                  <a:lnTo>
                    <a:pt x="9679" y="99"/>
                  </a:lnTo>
                  <a:lnTo>
                    <a:pt x="9645" y="119"/>
                  </a:lnTo>
                  <a:lnTo>
                    <a:pt x="9612" y="140"/>
                  </a:lnTo>
                  <a:lnTo>
                    <a:pt x="9580" y="162"/>
                  </a:lnTo>
                  <a:lnTo>
                    <a:pt x="9550" y="186"/>
                  </a:lnTo>
                  <a:lnTo>
                    <a:pt x="9519" y="212"/>
                  </a:lnTo>
                  <a:lnTo>
                    <a:pt x="9491" y="240"/>
                  </a:lnTo>
                  <a:lnTo>
                    <a:pt x="9464" y="268"/>
                  </a:lnTo>
                  <a:lnTo>
                    <a:pt x="9438" y="298"/>
                  </a:lnTo>
                  <a:lnTo>
                    <a:pt x="9414" y="328"/>
                  </a:lnTo>
                  <a:lnTo>
                    <a:pt x="9391" y="360"/>
                  </a:lnTo>
                  <a:lnTo>
                    <a:pt x="9370" y="394"/>
                  </a:lnTo>
                  <a:lnTo>
                    <a:pt x="9351" y="428"/>
                  </a:lnTo>
                  <a:lnTo>
                    <a:pt x="9333" y="462"/>
                  </a:lnTo>
                  <a:lnTo>
                    <a:pt x="9316" y="499"/>
                  </a:lnTo>
                  <a:lnTo>
                    <a:pt x="9302" y="536"/>
                  </a:lnTo>
                  <a:lnTo>
                    <a:pt x="9289" y="574"/>
                  </a:lnTo>
                  <a:lnTo>
                    <a:pt x="9278" y="612"/>
                  </a:lnTo>
                  <a:lnTo>
                    <a:pt x="9268" y="652"/>
                  </a:lnTo>
                  <a:lnTo>
                    <a:pt x="9261" y="693"/>
                  </a:lnTo>
                  <a:lnTo>
                    <a:pt x="9256" y="733"/>
                  </a:lnTo>
                  <a:lnTo>
                    <a:pt x="9253" y="774"/>
                  </a:lnTo>
                  <a:lnTo>
                    <a:pt x="9252" y="817"/>
                  </a:lnTo>
                  <a:lnTo>
                    <a:pt x="9253" y="858"/>
                  </a:lnTo>
                  <a:lnTo>
                    <a:pt x="9256" y="899"/>
                  </a:lnTo>
                  <a:lnTo>
                    <a:pt x="9261" y="940"/>
                  </a:lnTo>
                  <a:lnTo>
                    <a:pt x="9268" y="980"/>
                  </a:lnTo>
                  <a:lnTo>
                    <a:pt x="9278" y="1020"/>
                  </a:lnTo>
                  <a:lnTo>
                    <a:pt x="9289" y="1058"/>
                  </a:lnTo>
                  <a:lnTo>
                    <a:pt x="9302" y="1096"/>
                  </a:lnTo>
                  <a:lnTo>
                    <a:pt x="9316" y="1133"/>
                  </a:lnTo>
                  <a:lnTo>
                    <a:pt x="9333" y="1170"/>
                  </a:lnTo>
                  <a:lnTo>
                    <a:pt x="9351" y="1204"/>
                  </a:lnTo>
                  <a:lnTo>
                    <a:pt x="9370" y="1238"/>
                  </a:lnTo>
                  <a:lnTo>
                    <a:pt x="9391" y="1272"/>
                  </a:lnTo>
                  <a:lnTo>
                    <a:pt x="9414" y="1304"/>
                  </a:lnTo>
                  <a:lnTo>
                    <a:pt x="9438" y="1334"/>
                  </a:lnTo>
                  <a:lnTo>
                    <a:pt x="9464" y="1364"/>
                  </a:lnTo>
                  <a:lnTo>
                    <a:pt x="9491" y="1392"/>
                  </a:lnTo>
                  <a:lnTo>
                    <a:pt x="9519" y="1420"/>
                  </a:lnTo>
                  <a:lnTo>
                    <a:pt x="9550" y="1446"/>
                  </a:lnTo>
                  <a:lnTo>
                    <a:pt x="9580" y="1470"/>
                  </a:lnTo>
                  <a:lnTo>
                    <a:pt x="9612" y="1492"/>
                  </a:lnTo>
                  <a:lnTo>
                    <a:pt x="9645" y="1513"/>
                  </a:lnTo>
                  <a:lnTo>
                    <a:pt x="9679" y="1533"/>
                  </a:lnTo>
                  <a:lnTo>
                    <a:pt x="9714" y="1552"/>
                  </a:lnTo>
                  <a:lnTo>
                    <a:pt x="9751" y="1567"/>
                  </a:lnTo>
                  <a:lnTo>
                    <a:pt x="9788" y="1582"/>
                  </a:lnTo>
                  <a:lnTo>
                    <a:pt x="9826" y="1596"/>
                  </a:lnTo>
                  <a:lnTo>
                    <a:pt x="9864" y="1606"/>
                  </a:lnTo>
                  <a:lnTo>
                    <a:pt x="9904" y="1615"/>
                  </a:lnTo>
                  <a:lnTo>
                    <a:pt x="9944" y="1623"/>
                  </a:lnTo>
                  <a:lnTo>
                    <a:pt x="9985" y="1628"/>
                  </a:lnTo>
                  <a:lnTo>
                    <a:pt x="10027" y="1631"/>
                  </a:lnTo>
                  <a:lnTo>
                    <a:pt x="10068" y="1632"/>
                  </a:lnTo>
                  <a:lnTo>
                    <a:pt x="10110" y="1631"/>
                  </a:lnTo>
                  <a:lnTo>
                    <a:pt x="10152" y="1628"/>
                  </a:lnTo>
                  <a:lnTo>
                    <a:pt x="10192" y="1623"/>
                  </a:lnTo>
                  <a:lnTo>
                    <a:pt x="10233" y="1615"/>
                  </a:lnTo>
                  <a:lnTo>
                    <a:pt x="10272" y="1606"/>
                  </a:lnTo>
                  <a:lnTo>
                    <a:pt x="10311" y="1596"/>
                  </a:lnTo>
                  <a:lnTo>
                    <a:pt x="10348" y="1582"/>
                  </a:lnTo>
                  <a:lnTo>
                    <a:pt x="10386" y="1567"/>
                  </a:lnTo>
                  <a:lnTo>
                    <a:pt x="10421" y="1552"/>
                  </a:lnTo>
                  <a:lnTo>
                    <a:pt x="10457" y="1533"/>
                  </a:lnTo>
                  <a:lnTo>
                    <a:pt x="10491" y="1513"/>
                  </a:lnTo>
                  <a:lnTo>
                    <a:pt x="10524" y="1492"/>
                  </a:lnTo>
                  <a:lnTo>
                    <a:pt x="10557" y="1470"/>
                  </a:lnTo>
                  <a:lnTo>
                    <a:pt x="10587" y="1446"/>
                  </a:lnTo>
                  <a:lnTo>
                    <a:pt x="10617" y="1420"/>
                  </a:lnTo>
                  <a:lnTo>
                    <a:pt x="10645" y="1392"/>
                  </a:lnTo>
                  <a:lnTo>
                    <a:pt x="10672" y="1364"/>
                  </a:lnTo>
                  <a:lnTo>
                    <a:pt x="10697" y="1334"/>
                  </a:lnTo>
                  <a:lnTo>
                    <a:pt x="10722" y="1304"/>
                  </a:lnTo>
                  <a:lnTo>
                    <a:pt x="10745" y="1272"/>
                  </a:lnTo>
                  <a:lnTo>
                    <a:pt x="10766" y="1238"/>
                  </a:lnTo>
                  <a:lnTo>
                    <a:pt x="10786" y="1204"/>
                  </a:lnTo>
                  <a:lnTo>
                    <a:pt x="10803" y="1170"/>
                  </a:lnTo>
                  <a:lnTo>
                    <a:pt x="10820" y="1133"/>
                  </a:lnTo>
                  <a:lnTo>
                    <a:pt x="10835" y="1096"/>
                  </a:lnTo>
                  <a:lnTo>
                    <a:pt x="10847" y="1058"/>
                  </a:lnTo>
                  <a:lnTo>
                    <a:pt x="10859" y="1020"/>
                  </a:lnTo>
                  <a:lnTo>
                    <a:pt x="10868" y="980"/>
                  </a:lnTo>
                  <a:lnTo>
                    <a:pt x="10874" y="940"/>
                  </a:lnTo>
                  <a:lnTo>
                    <a:pt x="10880" y="899"/>
                  </a:lnTo>
                  <a:lnTo>
                    <a:pt x="10883" y="858"/>
                  </a:lnTo>
                  <a:lnTo>
                    <a:pt x="10884" y="817"/>
                  </a:lnTo>
                  <a:close/>
                  <a:moveTo>
                    <a:pt x="9736" y="817"/>
                  </a:moveTo>
                  <a:lnTo>
                    <a:pt x="9737" y="833"/>
                  </a:lnTo>
                  <a:lnTo>
                    <a:pt x="9738" y="850"/>
                  </a:lnTo>
                  <a:lnTo>
                    <a:pt x="9740" y="867"/>
                  </a:lnTo>
                  <a:lnTo>
                    <a:pt x="9743" y="882"/>
                  </a:lnTo>
                  <a:lnTo>
                    <a:pt x="9746" y="899"/>
                  </a:lnTo>
                  <a:lnTo>
                    <a:pt x="9752" y="914"/>
                  </a:lnTo>
                  <a:lnTo>
                    <a:pt x="9757" y="929"/>
                  </a:lnTo>
                  <a:lnTo>
                    <a:pt x="9762" y="945"/>
                  </a:lnTo>
                  <a:lnTo>
                    <a:pt x="9769" y="959"/>
                  </a:lnTo>
                  <a:lnTo>
                    <a:pt x="9777" y="973"/>
                  </a:lnTo>
                  <a:lnTo>
                    <a:pt x="9784" y="987"/>
                  </a:lnTo>
                  <a:lnTo>
                    <a:pt x="9793" y="1001"/>
                  </a:lnTo>
                  <a:lnTo>
                    <a:pt x="9803" y="1013"/>
                  </a:lnTo>
                  <a:lnTo>
                    <a:pt x="9812" y="1026"/>
                  </a:lnTo>
                  <a:lnTo>
                    <a:pt x="9822" y="1038"/>
                  </a:lnTo>
                  <a:lnTo>
                    <a:pt x="9834" y="1050"/>
                  </a:lnTo>
                  <a:lnTo>
                    <a:pt x="9845" y="1060"/>
                  </a:lnTo>
                  <a:lnTo>
                    <a:pt x="9857" y="1071"/>
                  </a:lnTo>
                  <a:lnTo>
                    <a:pt x="9869" y="1081"/>
                  </a:lnTo>
                  <a:lnTo>
                    <a:pt x="9883" y="1089"/>
                  </a:lnTo>
                  <a:lnTo>
                    <a:pt x="9896" y="1099"/>
                  </a:lnTo>
                  <a:lnTo>
                    <a:pt x="9910" y="1106"/>
                  </a:lnTo>
                  <a:lnTo>
                    <a:pt x="9924" y="1113"/>
                  </a:lnTo>
                  <a:lnTo>
                    <a:pt x="9939" y="1121"/>
                  </a:lnTo>
                  <a:lnTo>
                    <a:pt x="9954" y="1126"/>
                  </a:lnTo>
                  <a:lnTo>
                    <a:pt x="9969" y="1131"/>
                  </a:lnTo>
                  <a:lnTo>
                    <a:pt x="9985" y="1136"/>
                  </a:lnTo>
                  <a:lnTo>
                    <a:pt x="10002" y="1139"/>
                  </a:lnTo>
                  <a:lnTo>
                    <a:pt x="10017" y="1143"/>
                  </a:lnTo>
                  <a:lnTo>
                    <a:pt x="10034" y="1145"/>
                  </a:lnTo>
                  <a:lnTo>
                    <a:pt x="10050" y="1146"/>
                  </a:lnTo>
                  <a:lnTo>
                    <a:pt x="10068" y="1147"/>
                  </a:lnTo>
                  <a:lnTo>
                    <a:pt x="10085" y="1146"/>
                  </a:lnTo>
                  <a:lnTo>
                    <a:pt x="10102" y="1145"/>
                  </a:lnTo>
                  <a:lnTo>
                    <a:pt x="10118" y="1143"/>
                  </a:lnTo>
                  <a:lnTo>
                    <a:pt x="10135" y="1139"/>
                  </a:lnTo>
                  <a:lnTo>
                    <a:pt x="10152" y="1136"/>
                  </a:lnTo>
                  <a:lnTo>
                    <a:pt x="10167" y="1131"/>
                  </a:lnTo>
                  <a:lnTo>
                    <a:pt x="10183" y="1126"/>
                  </a:lnTo>
                  <a:lnTo>
                    <a:pt x="10197" y="1121"/>
                  </a:lnTo>
                  <a:lnTo>
                    <a:pt x="10212" y="1113"/>
                  </a:lnTo>
                  <a:lnTo>
                    <a:pt x="10226" y="1106"/>
                  </a:lnTo>
                  <a:lnTo>
                    <a:pt x="10240" y="1099"/>
                  </a:lnTo>
                  <a:lnTo>
                    <a:pt x="10254" y="1089"/>
                  </a:lnTo>
                  <a:lnTo>
                    <a:pt x="10267" y="1081"/>
                  </a:lnTo>
                  <a:lnTo>
                    <a:pt x="10280" y="1071"/>
                  </a:lnTo>
                  <a:lnTo>
                    <a:pt x="10291" y="1060"/>
                  </a:lnTo>
                  <a:lnTo>
                    <a:pt x="10303" y="1050"/>
                  </a:lnTo>
                  <a:lnTo>
                    <a:pt x="10314" y="1038"/>
                  </a:lnTo>
                  <a:lnTo>
                    <a:pt x="10324" y="1026"/>
                  </a:lnTo>
                  <a:lnTo>
                    <a:pt x="10334" y="1013"/>
                  </a:lnTo>
                  <a:lnTo>
                    <a:pt x="10343" y="1001"/>
                  </a:lnTo>
                  <a:lnTo>
                    <a:pt x="10351" y="987"/>
                  </a:lnTo>
                  <a:lnTo>
                    <a:pt x="10360" y="973"/>
                  </a:lnTo>
                  <a:lnTo>
                    <a:pt x="10367" y="959"/>
                  </a:lnTo>
                  <a:lnTo>
                    <a:pt x="10373" y="945"/>
                  </a:lnTo>
                  <a:lnTo>
                    <a:pt x="10380" y="929"/>
                  </a:lnTo>
                  <a:lnTo>
                    <a:pt x="10385" y="914"/>
                  </a:lnTo>
                  <a:lnTo>
                    <a:pt x="10389" y="899"/>
                  </a:lnTo>
                  <a:lnTo>
                    <a:pt x="10393" y="882"/>
                  </a:lnTo>
                  <a:lnTo>
                    <a:pt x="10396" y="867"/>
                  </a:lnTo>
                  <a:lnTo>
                    <a:pt x="10398" y="850"/>
                  </a:lnTo>
                  <a:lnTo>
                    <a:pt x="10399" y="833"/>
                  </a:lnTo>
                  <a:lnTo>
                    <a:pt x="10399" y="817"/>
                  </a:lnTo>
                  <a:lnTo>
                    <a:pt x="10399" y="799"/>
                  </a:lnTo>
                  <a:lnTo>
                    <a:pt x="10398" y="782"/>
                  </a:lnTo>
                  <a:lnTo>
                    <a:pt x="10396" y="765"/>
                  </a:lnTo>
                  <a:lnTo>
                    <a:pt x="10393" y="750"/>
                  </a:lnTo>
                  <a:lnTo>
                    <a:pt x="10389" y="733"/>
                  </a:lnTo>
                  <a:lnTo>
                    <a:pt x="10385" y="718"/>
                  </a:lnTo>
                  <a:lnTo>
                    <a:pt x="10380" y="703"/>
                  </a:lnTo>
                  <a:lnTo>
                    <a:pt x="10373" y="687"/>
                  </a:lnTo>
                  <a:lnTo>
                    <a:pt x="10367" y="673"/>
                  </a:lnTo>
                  <a:lnTo>
                    <a:pt x="10360" y="659"/>
                  </a:lnTo>
                  <a:lnTo>
                    <a:pt x="10351" y="645"/>
                  </a:lnTo>
                  <a:lnTo>
                    <a:pt x="10343" y="631"/>
                  </a:lnTo>
                  <a:lnTo>
                    <a:pt x="10334" y="619"/>
                  </a:lnTo>
                  <a:lnTo>
                    <a:pt x="10324" y="606"/>
                  </a:lnTo>
                  <a:lnTo>
                    <a:pt x="10314" y="594"/>
                  </a:lnTo>
                  <a:lnTo>
                    <a:pt x="10303" y="582"/>
                  </a:lnTo>
                  <a:lnTo>
                    <a:pt x="10291" y="572"/>
                  </a:lnTo>
                  <a:lnTo>
                    <a:pt x="10280" y="561"/>
                  </a:lnTo>
                  <a:lnTo>
                    <a:pt x="10267" y="552"/>
                  </a:lnTo>
                  <a:lnTo>
                    <a:pt x="10254" y="543"/>
                  </a:lnTo>
                  <a:lnTo>
                    <a:pt x="10240" y="533"/>
                  </a:lnTo>
                  <a:lnTo>
                    <a:pt x="10226" y="526"/>
                  </a:lnTo>
                  <a:lnTo>
                    <a:pt x="10212" y="519"/>
                  </a:lnTo>
                  <a:lnTo>
                    <a:pt x="10197" y="511"/>
                  </a:lnTo>
                  <a:lnTo>
                    <a:pt x="10183" y="506"/>
                  </a:lnTo>
                  <a:lnTo>
                    <a:pt x="10167" y="501"/>
                  </a:lnTo>
                  <a:lnTo>
                    <a:pt x="10152" y="496"/>
                  </a:lnTo>
                  <a:lnTo>
                    <a:pt x="10135" y="493"/>
                  </a:lnTo>
                  <a:lnTo>
                    <a:pt x="10118" y="489"/>
                  </a:lnTo>
                  <a:lnTo>
                    <a:pt x="10102" y="487"/>
                  </a:lnTo>
                  <a:lnTo>
                    <a:pt x="10085" y="486"/>
                  </a:lnTo>
                  <a:lnTo>
                    <a:pt x="10068" y="485"/>
                  </a:lnTo>
                  <a:lnTo>
                    <a:pt x="10050" y="486"/>
                  </a:lnTo>
                  <a:lnTo>
                    <a:pt x="10034" y="487"/>
                  </a:lnTo>
                  <a:lnTo>
                    <a:pt x="10017" y="489"/>
                  </a:lnTo>
                  <a:lnTo>
                    <a:pt x="10002" y="493"/>
                  </a:lnTo>
                  <a:lnTo>
                    <a:pt x="9985" y="496"/>
                  </a:lnTo>
                  <a:lnTo>
                    <a:pt x="9969" y="501"/>
                  </a:lnTo>
                  <a:lnTo>
                    <a:pt x="9954" y="506"/>
                  </a:lnTo>
                  <a:lnTo>
                    <a:pt x="9939" y="511"/>
                  </a:lnTo>
                  <a:lnTo>
                    <a:pt x="9924" y="519"/>
                  </a:lnTo>
                  <a:lnTo>
                    <a:pt x="9910" y="526"/>
                  </a:lnTo>
                  <a:lnTo>
                    <a:pt x="9896" y="533"/>
                  </a:lnTo>
                  <a:lnTo>
                    <a:pt x="9883" y="543"/>
                  </a:lnTo>
                  <a:lnTo>
                    <a:pt x="9869" y="552"/>
                  </a:lnTo>
                  <a:lnTo>
                    <a:pt x="9857" y="561"/>
                  </a:lnTo>
                  <a:lnTo>
                    <a:pt x="9845" y="572"/>
                  </a:lnTo>
                  <a:lnTo>
                    <a:pt x="9834" y="582"/>
                  </a:lnTo>
                  <a:lnTo>
                    <a:pt x="9822" y="594"/>
                  </a:lnTo>
                  <a:lnTo>
                    <a:pt x="9812" y="606"/>
                  </a:lnTo>
                  <a:lnTo>
                    <a:pt x="9803" y="619"/>
                  </a:lnTo>
                  <a:lnTo>
                    <a:pt x="9793" y="631"/>
                  </a:lnTo>
                  <a:lnTo>
                    <a:pt x="9784" y="645"/>
                  </a:lnTo>
                  <a:lnTo>
                    <a:pt x="9777" y="659"/>
                  </a:lnTo>
                  <a:lnTo>
                    <a:pt x="9769" y="673"/>
                  </a:lnTo>
                  <a:lnTo>
                    <a:pt x="9762" y="687"/>
                  </a:lnTo>
                  <a:lnTo>
                    <a:pt x="9757" y="703"/>
                  </a:lnTo>
                  <a:lnTo>
                    <a:pt x="9752" y="718"/>
                  </a:lnTo>
                  <a:lnTo>
                    <a:pt x="9746" y="733"/>
                  </a:lnTo>
                  <a:lnTo>
                    <a:pt x="9743" y="750"/>
                  </a:lnTo>
                  <a:lnTo>
                    <a:pt x="9740" y="765"/>
                  </a:lnTo>
                  <a:lnTo>
                    <a:pt x="9738" y="782"/>
                  </a:lnTo>
                  <a:lnTo>
                    <a:pt x="9737" y="799"/>
                  </a:lnTo>
                  <a:lnTo>
                    <a:pt x="9736" y="817"/>
                  </a:lnTo>
                  <a:close/>
                  <a:moveTo>
                    <a:pt x="10719" y="817"/>
                  </a:moveTo>
                  <a:lnTo>
                    <a:pt x="10719" y="856"/>
                  </a:lnTo>
                  <a:lnTo>
                    <a:pt x="10719" y="896"/>
                  </a:lnTo>
                  <a:lnTo>
                    <a:pt x="10719" y="934"/>
                  </a:lnTo>
                  <a:lnTo>
                    <a:pt x="10718" y="974"/>
                  </a:lnTo>
                  <a:lnTo>
                    <a:pt x="10717" y="1012"/>
                  </a:lnTo>
                  <a:lnTo>
                    <a:pt x="10715" y="1051"/>
                  </a:lnTo>
                  <a:lnTo>
                    <a:pt x="10712" y="1089"/>
                  </a:lnTo>
                  <a:lnTo>
                    <a:pt x="10709" y="1128"/>
                  </a:lnTo>
                  <a:lnTo>
                    <a:pt x="10708" y="1137"/>
                  </a:lnTo>
                  <a:lnTo>
                    <a:pt x="10706" y="1147"/>
                  </a:lnTo>
                  <a:lnTo>
                    <a:pt x="10703" y="1155"/>
                  </a:lnTo>
                  <a:lnTo>
                    <a:pt x="10700" y="1162"/>
                  </a:lnTo>
                  <a:lnTo>
                    <a:pt x="10697" y="1169"/>
                  </a:lnTo>
                  <a:lnTo>
                    <a:pt x="10693" y="1174"/>
                  </a:lnTo>
                  <a:lnTo>
                    <a:pt x="10689" y="1179"/>
                  </a:lnTo>
                  <a:lnTo>
                    <a:pt x="10684" y="1183"/>
                  </a:lnTo>
                  <a:lnTo>
                    <a:pt x="10678" y="1187"/>
                  </a:lnTo>
                  <a:lnTo>
                    <a:pt x="10672" y="1190"/>
                  </a:lnTo>
                  <a:lnTo>
                    <a:pt x="10666" y="1192"/>
                  </a:lnTo>
                  <a:lnTo>
                    <a:pt x="10659" y="1196"/>
                  </a:lnTo>
                  <a:lnTo>
                    <a:pt x="10642" y="1199"/>
                  </a:lnTo>
                  <a:lnTo>
                    <a:pt x="10624" y="1201"/>
                  </a:lnTo>
                  <a:lnTo>
                    <a:pt x="10558" y="1207"/>
                  </a:lnTo>
                  <a:lnTo>
                    <a:pt x="10489" y="1212"/>
                  </a:lnTo>
                  <a:lnTo>
                    <a:pt x="10419" y="1216"/>
                  </a:lnTo>
                  <a:lnTo>
                    <a:pt x="10348" y="1220"/>
                  </a:lnTo>
                  <a:lnTo>
                    <a:pt x="10278" y="1222"/>
                  </a:lnTo>
                  <a:lnTo>
                    <a:pt x="10208" y="1223"/>
                  </a:lnTo>
                  <a:lnTo>
                    <a:pt x="10137" y="1224"/>
                  </a:lnTo>
                  <a:lnTo>
                    <a:pt x="10068" y="1224"/>
                  </a:lnTo>
                  <a:lnTo>
                    <a:pt x="9998" y="1224"/>
                  </a:lnTo>
                  <a:lnTo>
                    <a:pt x="9929" y="1223"/>
                  </a:lnTo>
                  <a:lnTo>
                    <a:pt x="9858" y="1222"/>
                  </a:lnTo>
                  <a:lnTo>
                    <a:pt x="9787" y="1220"/>
                  </a:lnTo>
                  <a:lnTo>
                    <a:pt x="9717" y="1216"/>
                  </a:lnTo>
                  <a:lnTo>
                    <a:pt x="9647" y="1212"/>
                  </a:lnTo>
                  <a:lnTo>
                    <a:pt x="9579" y="1207"/>
                  </a:lnTo>
                  <a:lnTo>
                    <a:pt x="9512" y="1201"/>
                  </a:lnTo>
                  <a:lnTo>
                    <a:pt x="9493" y="1199"/>
                  </a:lnTo>
                  <a:lnTo>
                    <a:pt x="9478" y="1196"/>
                  </a:lnTo>
                  <a:lnTo>
                    <a:pt x="9470" y="1192"/>
                  </a:lnTo>
                  <a:lnTo>
                    <a:pt x="9464" y="1190"/>
                  </a:lnTo>
                  <a:lnTo>
                    <a:pt x="9458" y="1187"/>
                  </a:lnTo>
                  <a:lnTo>
                    <a:pt x="9453" y="1183"/>
                  </a:lnTo>
                  <a:lnTo>
                    <a:pt x="9447" y="1179"/>
                  </a:lnTo>
                  <a:lnTo>
                    <a:pt x="9443" y="1174"/>
                  </a:lnTo>
                  <a:lnTo>
                    <a:pt x="9439" y="1169"/>
                  </a:lnTo>
                  <a:lnTo>
                    <a:pt x="9436" y="1162"/>
                  </a:lnTo>
                  <a:lnTo>
                    <a:pt x="9433" y="1155"/>
                  </a:lnTo>
                  <a:lnTo>
                    <a:pt x="9431" y="1147"/>
                  </a:lnTo>
                  <a:lnTo>
                    <a:pt x="9429" y="1137"/>
                  </a:lnTo>
                  <a:lnTo>
                    <a:pt x="9428" y="1128"/>
                  </a:lnTo>
                  <a:lnTo>
                    <a:pt x="9425" y="1089"/>
                  </a:lnTo>
                  <a:lnTo>
                    <a:pt x="9421" y="1051"/>
                  </a:lnTo>
                  <a:lnTo>
                    <a:pt x="9419" y="1012"/>
                  </a:lnTo>
                  <a:lnTo>
                    <a:pt x="9418" y="974"/>
                  </a:lnTo>
                  <a:lnTo>
                    <a:pt x="9417" y="934"/>
                  </a:lnTo>
                  <a:lnTo>
                    <a:pt x="9417" y="896"/>
                  </a:lnTo>
                  <a:lnTo>
                    <a:pt x="9416" y="856"/>
                  </a:lnTo>
                  <a:lnTo>
                    <a:pt x="9416" y="817"/>
                  </a:lnTo>
                  <a:lnTo>
                    <a:pt x="9416" y="776"/>
                  </a:lnTo>
                  <a:lnTo>
                    <a:pt x="9417" y="736"/>
                  </a:lnTo>
                  <a:lnTo>
                    <a:pt x="9417" y="698"/>
                  </a:lnTo>
                  <a:lnTo>
                    <a:pt x="9418" y="658"/>
                  </a:lnTo>
                  <a:lnTo>
                    <a:pt x="9419" y="620"/>
                  </a:lnTo>
                  <a:lnTo>
                    <a:pt x="9421" y="581"/>
                  </a:lnTo>
                  <a:lnTo>
                    <a:pt x="9425" y="543"/>
                  </a:lnTo>
                  <a:lnTo>
                    <a:pt x="9428" y="504"/>
                  </a:lnTo>
                  <a:lnTo>
                    <a:pt x="9429" y="495"/>
                  </a:lnTo>
                  <a:lnTo>
                    <a:pt x="9431" y="485"/>
                  </a:lnTo>
                  <a:lnTo>
                    <a:pt x="9433" y="477"/>
                  </a:lnTo>
                  <a:lnTo>
                    <a:pt x="9436" y="470"/>
                  </a:lnTo>
                  <a:lnTo>
                    <a:pt x="9439" y="463"/>
                  </a:lnTo>
                  <a:lnTo>
                    <a:pt x="9443" y="458"/>
                  </a:lnTo>
                  <a:lnTo>
                    <a:pt x="9447" y="453"/>
                  </a:lnTo>
                  <a:lnTo>
                    <a:pt x="9453" y="449"/>
                  </a:lnTo>
                  <a:lnTo>
                    <a:pt x="9458" y="445"/>
                  </a:lnTo>
                  <a:lnTo>
                    <a:pt x="9464" y="442"/>
                  </a:lnTo>
                  <a:lnTo>
                    <a:pt x="9470" y="440"/>
                  </a:lnTo>
                  <a:lnTo>
                    <a:pt x="9478" y="436"/>
                  </a:lnTo>
                  <a:lnTo>
                    <a:pt x="9493" y="433"/>
                  </a:lnTo>
                  <a:lnTo>
                    <a:pt x="9512" y="431"/>
                  </a:lnTo>
                  <a:lnTo>
                    <a:pt x="9579" y="425"/>
                  </a:lnTo>
                  <a:lnTo>
                    <a:pt x="9647" y="420"/>
                  </a:lnTo>
                  <a:lnTo>
                    <a:pt x="9717" y="416"/>
                  </a:lnTo>
                  <a:lnTo>
                    <a:pt x="9787" y="412"/>
                  </a:lnTo>
                  <a:lnTo>
                    <a:pt x="9858" y="410"/>
                  </a:lnTo>
                  <a:lnTo>
                    <a:pt x="9929" y="409"/>
                  </a:lnTo>
                  <a:lnTo>
                    <a:pt x="9998" y="408"/>
                  </a:lnTo>
                  <a:lnTo>
                    <a:pt x="10068" y="408"/>
                  </a:lnTo>
                  <a:lnTo>
                    <a:pt x="10137" y="408"/>
                  </a:lnTo>
                  <a:lnTo>
                    <a:pt x="10208" y="409"/>
                  </a:lnTo>
                  <a:lnTo>
                    <a:pt x="10278" y="410"/>
                  </a:lnTo>
                  <a:lnTo>
                    <a:pt x="10348" y="412"/>
                  </a:lnTo>
                  <a:lnTo>
                    <a:pt x="10419" y="416"/>
                  </a:lnTo>
                  <a:lnTo>
                    <a:pt x="10489" y="420"/>
                  </a:lnTo>
                  <a:lnTo>
                    <a:pt x="10558" y="425"/>
                  </a:lnTo>
                  <a:lnTo>
                    <a:pt x="10624" y="431"/>
                  </a:lnTo>
                  <a:lnTo>
                    <a:pt x="10642" y="433"/>
                  </a:lnTo>
                  <a:lnTo>
                    <a:pt x="10659" y="436"/>
                  </a:lnTo>
                  <a:lnTo>
                    <a:pt x="10666" y="440"/>
                  </a:lnTo>
                  <a:lnTo>
                    <a:pt x="10672" y="442"/>
                  </a:lnTo>
                  <a:lnTo>
                    <a:pt x="10678" y="445"/>
                  </a:lnTo>
                  <a:lnTo>
                    <a:pt x="10684" y="449"/>
                  </a:lnTo>
                  <a:lnTo>
                    <a:pt x="10689" y="453"/>
                  </a:lnTo>
                  <a:lnTo>
                    <a:pt x="10693" y="458"/>
                  </a:lnTo>
                  <a:lnTo>
                    <a:pt x="10697" y="463"/>
                  </a:lnTo>
                  <a:lnTo>
                    <a:pt x="10700" y="470"/>
                  </a:lnTo>
                  <a:lnTo>
                    <a:pt x="10703" y="477"/>
                  </a:lnTo>
                  <a:lnTo>
                    <a:pt x="10706" y="485"/>
                  </a:lnTo>
                  <a:lnTo>
                    <a:pt x="10708" y="495"/>
                  </a:lnTo>
                  <a:lnTo>
                    <a:pt x="10709" y="504"/>
                  </a:lnTo>
                  <a:lnTo>
                    <a:pt x="10712" y="543"/>
                  </a:lnTo>
                  <a:lnTo>
                    <a:pt x="10715" y="581"/>
                  </a:lnTo>
                  <a:lnTo>
                    <a:pt x="10717" y="620"/>
                  </a:lnTo>
                  <a:lnTo>
                    <a:pt x="10718" y="658"/>
                  </a:lnTo>
                  <a:lnTo>
                    <a:pt x="10719" y="698"/>
                  </a:lnTo>
                  <a:lnTo>
                    <a:pt x="10719" y="736"/>
                  </a:lnTo>
                  <a:lnTo>
                    <a:pt x="10719" y="776"/>
                  </a:lnTo>
                  <a:lnTo>
                    <a:pt x="10719" y="817"/>
                  </a:lnTo>
                  <a:close/>
                  <a:moveTo>
                    <a:pt x="12475" y="793"/>
                  </a:moveTo>
                  <a:lnTo>
                    <a:pt x="12474" y="819"/>
                  </a:lnTo>
                  <a:lnTo>
                    <a:pt x="12472" y="845"/>
                  </a:lnTo>
                  <a:lnTo>
                    <a:pt x="12469" y="870"/>
                  </a:lnTo>
                  <a:lnTo>
                    <a:pt x="12465" y="895"/>
                  </a:lnTo>
                  <a:lnTo>
                    <a:pt x="12459" y="920"/>
                  </a:lnTo>
                  <a:lnTo>
                    <a:pt x="12452" y="945"/>
                  </a:lnTo>
                  <a:lnTo>
                    <a:pt x="12444" y="969"/>
                  </a:lnTo>
                  <a:lnTo>
                    <a:pt x="12434" y="991"/>
                  </a:lnTo>
                  <a:lnTo>
                    <a:pt x="12424" y="1015"/>
                  </a:lnTo>
                  <a:lnTo>
                    <a:pt x="12412" y="1038"/>
                  </a:lnTo>
                  <a:lnTo>
                    <a:pt x="12398" y="1061"/>
                  </a:lnTo>
                  <a:lnTo>
                    <a:pt x="12383" y="1083"/>
                  </a:lnTo>
                  <a:lnTo>
                    <a:pt x="12368" y="1105"/>
                  </a:lnTo>
                  <a:lnTo>
                    <a:pt x="12351" y="1127"/>
                  </a:lnTo>
                  <a:lnTo>
                    <a:pt x="12332" y="1148"/>
                  </a:lnTo>
                  <a:lnTo>
                    <a:pt x="12313" y="1169"/>
                  </a:lnTo>
                  <a:lnTo>
                    <a:pt x="12293" y="1188"/>
                  </a:lnTo>
                  <a:lnTo>
                    <a:pt x="12272" y="1207"/>
                  </a:lnTo>
                  <a:lnTo>
                    <a:pt x="12251" y="1225"/>
                  </a:lnTo>
                  <a:lnTo>
                    <a:pt x="12229" y="1241"/>
                  </a:lnTo>
                  <a:lnTo>
                    <a:pt x="12207" y="1256"/>
                  </a:lnTo>
                  <a:lnTo>
                    <a:pt x="12185" y="1270"/>
                  </a:lnTo>
                  <a:lnTo>
                    <a:pt x="12163" y="1282"/>
                  </a:lnTo>
                  <a:lnTo>
                    <a:pt x="12140" y="1292"/>
                  </a:lnTo>
                  <a:lnTo>
                    <a:pt x="12116" y="1303"/>
                  </a:lnTo>
                  <a:lnTo>
                    <a:pt x="12092" y="1311"/>
                  </a:lnTo>
                  <a:lnTo>
                    <a:pt x="12068" y="1319"/>
                  </a:lnTo>
                  <a:lnTo>
                    <a:pt x="12044" y="1324"/>
                  </a:lnTo>
                  <a:lnTo>
                    <a:pt x="12019" y="1329"/>
                  </a:lnTo>
                  <a:lnTo>
                    <a:pt x="11993" y="1332"/>
                  </a:lnTo>
                  <a:lnTo>
                    <a:pt x="11968" y="1333"/>
                  </a:lnTo>
                  <a:lnTo>
                    <a:pt x="11942" y="1334"/>
                  </a:lnTo>
                  <a:lnTo>
                    <a:pt x="11911" y="1333"/>
                  </a:lnTo>
                  <a:lnTo>
                    <a:pt x="11881" y="1332"/>
                  </a:lnTo>
                  <a:lnTo>
                    <a:pt x="11851" y="1328"/>
                  </a:lnTo>
                  <a:lnTo>
                    <a:pt x="11823" y="1324"/>
                  </a:lnTo>
                  <a:lnTo>
                    <a:pt x="11795" y="1317"/>
                  </a:lnTo>
                  <a:lnTo>
                    <a:pt x="11767" y="1310"/>
                  </a:lnTo>
                  <a:lnTo>
                    <a:pt x="11741" y="1302"/>
                  </a:lnTo>
                  <a:lnTo>
                    <a:pt x="11714" y="1291"/>
                  </a:lnTo>
                  <a:lnTo>
                    <a:pt x="11689" y="1281"/>
                  </a:lnTo>
                  <a:lnTo>
                    <a:pt x="11663" y="1269"/>
                  </a:lnTo>
                  <a:lnTo>
                    <a:pt x="11639" y="1254"/>
                  </a:lnTo>
                  <a:lnTo>
                    <a:pt x="11615" y="1239"/>
                  </a:lnTo>
                  <a:lnTo>
                    <a:pt x="11592" y="1223"/>
                  </a:lnTo>
                  <a:lnTo>
                    <a:pt x="11569" y="1205"/>
                  </a:lnTo>
                  <a:lnTo>
                    <a:pt x="11547" y="1185"/>
                  </a:lnTo>
                  <a:lnTo>
                    <a:pt x="11525" y="1165"/>
                  </a:lnTo>
                  <a:lnTo>
                    <a:pt x="11504" y="1144"/>
                  </a:lnTo>
                  <a:lnTo>
                    <a:pt x="11486" y="1122"/>
                  </a:lnTo>
                  <a:lnTo>
                    <a:pt x="11468" y="1099"/>
                  </a:lnTo>
                  <a:lnTo>
                    <a:pt x="11451" y="1075"/>
                  </a:lnTo>
                  <a:lnTo>
                    <a:pt x="11436" y="1052"/>
                  </a:lnTo>
                  <a:lnTo>
                    <a:pt x="11422" y="1027"/>
                  </a:lnTo>
                  <a:lnTo>
                    <a:pt x="11410" y="1002"/>
                  </a:lnTo>
                  <a:lnTo>
                    <a:pt x="11398" y="976"/>
                  </a:lnTo>
                  <a:lnTo>
                    <a:pt x="11388" y="950"/>
                  </a:lnTo>
                  <a:lnTo>
                    <a:pt x="11379" y="923"/>
                  </a:lnTo>
                  <a:lnTo>
                    <a:pt x="11372" y="896"/>
                  </a:lnTo>
                  <a:lnTo>
                    <a:pt x="11367" y="868"/>
                  </a:lnTo>
                  <a:lnTo>
                    <a:pt x="11362" y="838"/>
                  </a:lnTo>
                  <a:lnTo>
                    <a:pt x="11359" y="809"/>
                  </a:lnTo>
                  <a:lnTo>
                    <a:pt x="11357" y="779"/>
                  </a:lnTo>
                  <a:lnTo>
                    <a:pt x="11355" y="749"/>
                  </a:lnTo>
                  <a:lnTo>
                    <a:pt x="11357" y="719"/>
                  </a:lnTo>
                  <a:lnTo>
                    <a:pt x="11359" y="688"/>
                  </a:lnTo>
                  <a:lnTo>
                    <a:pt x="11362" y="659"/>
                  </a:lnTo>
                  <a:lnTo>
                    <a:pt x="11367" y="630"/>
                  </a:lnTo>
                  <a:lnTo>
                    <a:pt x="11372" y="602"/>
                  </a:lnTo>
                  <a:lnTo>
                    <a:pt x="11379" y="575"/>
                  </a:lnTo>
                  <a:lnTo>
                    <a:pt x="11388" y="548"/>
                  </a:lnTo>
                  <a:lnTo>
                    <a:pt x="11398" y="521"/>
                  </a:lnTo>
                  <a:lnTo>
                    <a:pt x="11410" y="496"/>
                  </a:lnTo>
                  <a:lnTo>
                    <a:pt x="11422" y="471"/>
                  </a:lnTo>
                  <a:lnTo>
                    <a:pt x="11436" y="446"/>
                  </a:lnTo>
                  <a:lnTo>
                    <a:pt x="11451" y="422"/>
                  </a:lnTo>
                  <a:lnTo>
                    <a:pt x="11468" y="399"/>
                  </a:lnTo>
                  <a:lnTo>
                    <a:pt x="11486" y="376"/>
                  </a:lnTo>
                  <a:lnTo>
                    <a:pt x="11504" y="354"/>
                  </a:lnTo>
                  <a:lnTo>
                    <a:pt x="11525" y="333"/>
                  </a:lnTo>
                  <a:lnTo>
                    <a:pt x="11547" y="312"/>
                  </a:lnTo>
                  <a:lnTo>
                    <a:pt x="11569" y="294"/>
                  </a:lnTo>
                  <a:lnTo>
                    <a:pt x="11592" y="275"/>
                  </a:lnTo>
                  <a:lnTo>
                    <a:pt x="11615" y="259"/>
                  </a:lnTo>
                  <a:lnTo>
                    <a:pt x="11639" y="244"/>
                  </a:lnTo>
                  <a:lnTo>
                    <a:pt x="11663" y="230"/>
                  </a:lnTo>
                  <a:lnTo>
                    <a:pt x="11689" y="218"/>
                  </a:lnTo>
                  <a:lnTo>
                    <a:pt x="11714" y="206"/>
                  </a:lnTo>
                  <a:lnTo>
                    <a:pt x="11741" y="196"/>
                  </a:lnTo>
                  <a:lnTo>
                    <a:pt x="11767" y="187"/>
                  </a:lnTo>
                  <a:lnTo>
                    <a:pt x="11795" y="180"/>
                  </a:lnTo>
                  <a:lnTo>
                    <a:pt x="11823" y="174"/>
                  </a:lnTo>
                  <a:lnTo>
                    <a:pt x="11851" y="170"/>
                  </a:lnTo>
                  <a:lnTo>
                    <a:pt x="11881" y="167"/>
                  </a:lnTo>
                  <a:lnTo>
                    <a:pt x="11911" y="165"/>
                  </a:lnTo>
                  <a:lnTo>
                    <a:pt x="11942" y="164"/>
                  </a:lnTo>
                  <a:lnTo>
                    <a:pt x="11968" y="165"/>
                  </a:lnTo>
                  <a:lnTo>
                    <a:pt x="11993" y="166"/>
                  </a:lnTo>
                  <a:lnTo>
                    <a:pt x="12018" y="169"/>
                  </a:lnTo>
                  <a:lnTo>
                    <a:pt x="12043" y="172"/>
                  </a:lnTo>
                  <a:lnTo>
                    <a:pt x="12067" y="177"/>
                  </a:lnTo>
                  <a:lnTo>
                    <a:pt x="12092" y="182"/>
                  </a:lnTo>
                  <a:lnTo>
                    <a:pt x="12115" y="190"/>
                  </a:lnTo>
                  <a:lnTo>
                    <a:pt x="12139" y="197"/>
                  </a:lnTo>
                  <a:lnTo>
                    <a:pt x="12162" y="206"/>
                  </a:lnTo>
                  <a:lnTo>
                    <a:pt x="12185" y="216"/>
                  </a:lnTo>
                  <a:lnTo>
                    <a:pt x="12206" y="227"/>
                  </a:lnTo>
                  <a:lnTo>
                    <a:pt x="12228" y="240"/>
                  </a:lnTo>
                  <a:lnTo>
                    <a:pt x="12250" y="252"/>
                  </a:lnTo>
                  <a:lnTo>
                    <a:pt x="12271" y="267"/>
                  </a:lnTo>
                  <a:lnTo>
                    <a:pt x="12292" y="281"/>
                  </a:lnTo>
                  <a:lnTo>
                    <a:pt x="12313" y="298"/>
                  </a:lnTo>
                  <a:lnTo>
                    <a:pt x="12324" y="308"/>
                  </a:lnTo>
                  <a:lnTo>
                    <a:pt x="12333" y="319"/>
                  </a:lnTo>
                  <a:lnTo>
                    <a:pt x="12342" y="331"/>
                  </a:lnTo>
                  <a:lnTo>
                    <a:pt x="12349" y="343"/>
                  </a:lnTo>
                  <a:lnTo>
                    <a:pt x="12354" y="356"/>
                  </a:lnTo>
                  <a:lnTo>
                    <a:pt x="12358" y="370"/>
                  </a:lnTo>
                  <a:lnTo>
                    <a:pt x="12361" y="384"/>
                  </a:lnTo>
                  <a:lnTo>
                    <a:pt x="12361" y="399"/>
                  </a:lnTo>
                  <a:lnTo>
                    <a:pt x="12361" y="412"/>
                  </a:lnTo>
                  <a:lnTo>
                    <a:pt x="12358" y="426"/>
                  </a:lnTo>
                  <a:lnTo>
                    <a:pt x="12355" y="437"/>
                  </a:lnTo>
                  <a:lnTo>
                    <a:pt x="12351" y="450"/>
                  </a:lnTo>
                  <a:lnTo>
                    <a:pt x="12346" y="461"/>
                  </a:lnTo>
                  <a:lnTo>
                    <a:pt x="12340" y="472"/>
                  </a:lnTo>
                  <a:lnTo>
                    <a:pt x="12332" y="482"/>
                  </a:lnTo>
                  <a:lnTo>
                    <a:pt x="12323" y="492"/>
                  </a:lnTo>
                  <a:lnTo>
                    <a:pt x="12314" y="500"/>
                  </a:lnTo>
                  <a:lnTo>
                    <a:pt x="12303" y="508"/>
                  </a:lnTo>
                  <a:lnTo>
                    <a:pt x="12292" y="514"/>
                  </a:lnTo>
                  <a:lnTo>
                    <a:pt x="12281" y="520"/>
                  </a:lnTo>
                  <a:lnTo>
                    <a:pt x="12269" y="524"/>
                  </a:lnTo>
                  <a:lnTo>
                    <a:pt x="12256" y="527"/>
                  </a:lnTo>
                  <a:lnTo>
                    <a:pt x="12244" y="529"/>
                  </a:lnTo>
                  <a:lnTo>
                    <a:pt x="12230" y="529"/>
                  </a:lnTo>
                  <a:lnTo>
                    <a:pt x="12219" y="529"/>
                  </a:lnTo>
                  <a:lnTo>
                    <a:pt x="12207" y="527"/>
                  </a:lnTo>
                  <a:lnTo>
                    <a:pt x="12197" y="525"/>
                  </a:lnTo>
                  <a:lnTo>
                    <a:pt x="12186" y="522"/>
                  </a:lnTo>
                  <a:lnTo>
                    <a:pt x="12175" y="518"/>
                  </a:lnTo>
                  <a:lnTo>
                    <a:pt x="12166" y="512"/>
                  </a:lnTo>
                  <a:lnTo>
                    <a:pt x="12156" y="506"/>
                  </a:lnTo>
                  <a:lnTo>
                    <a:pt x="12147" y="499"/>
                  </a:lnTo>
                  <a:lnTo>
                    <a:pt x="12136" y="489"/>
                  </a:lnTo>
                  <a:lnTo>
                    <a:pt x="12124" y="481"/>
                  </a:lnTo>
                  <a:lnTo>
                    <a:pt x="12113" y="474"/>
                  </a:lnTo>
                  <a:lnTo>
                    <a:pt x="12101" y="467"/>
                  </a:lnTo>
                  <a:lnTo>
                    <a:pt x="12089" y="460"/>
                  </a:lnTo>
                  <a:lnTo>
                    <a:pt x="12076" y="454"/>
                  </a:lnTo>
                  <a:lnTo>
                    <a:pt x="12064" y="449"/>
                  </a:lnTo>
                  <a:lnTo>
                    <a:pt x="12051" y="444"/>
                  </a:lnTo>
                  <a:lnTo>
                    <a:pt x="12039" y="440"/>
                  </a:lnTo>
                  <a:lnTo>
                    <a:pt x="12025" y="435"/>
                  </a:lnTo>
                  <a:lnTo>
                    <a:pt x="12012" y="432"/>
                  </a:lnTo>
                  <a:lnTo>
                    <a:pt x="11998" y="430"/>
                  </a:lnTo>
                  <a:lnTo>
                    <a:pt x="11985" y="428"/>
                  </a:lnTo>
                  <a:lnTo>
                    <a:pt x="11970" y="426"/>
                  </a:lnTo>
                  <a:lnTo>
                    <a:pt x="11956" y="426"/>
                  </a:lnTo>
                  <a:lnTo>
                    <a:pt x="11942" y="425"/>
                  </a:lnTo>
                  <a:lnTo>
                    <a:pt x="11925" y="426"/>
                  </a:lnTo>
                  <a:lnTo>
                    <a:pt x="11909" y="427"/>
                  </a:lnTo>
                  <a:lnTo>
                    <a:pt x="11892" y="428"/>
                  </a:lnTo>
                  <a:lnTo>
                    <a:pt x="11876" y="431"/>
                  </a:lnTo>
                  <a:lnTo>
                    <a:pt x="11861" y="434"/>
                  </a:lnTo>
                  <a:lnTo>
                    <a:pt x="11845" y="438"/>
                  </a:lnTo>
                  <a:lnTo>
                    <a:pt x="11830" y="443"/>
                  </a:lnTo>
                  <a:lnTo>
                    <a:pt x="11816" y="449"/>
                  </a:lnTo>
                  <a:lnTo>
                    <a:pt x="11801" y="455"/>
                  </a:lnTo>
                  <a:lnTo>
                    <a:pt x="11788" y="461"/>
                  </a:lnTo>
                  <a:lnTo>
                    <a:pt x="11773" y="470"/>
                  </a:lnTo>
                  <a:lnTo>
                    <a:pt x="11761" y="478"/>
                  </a:lnTo>
                  <a:lnTo>
                    <a:pt x="11747" y="486"/>
                  </a:lnTo>
                  <a:lnTo>
                    <a:pt x="11735" y="497"/>
                  </a:lnTo>
                  <a:lnTo>
                    <a:pt x="11722" y="507"/>
                  </a:lnTo>
                  <a:lnTo>
                    <a:pt x="11711" y="519"/>
                  </a:lnTo>
                  <a:lnTo>
                    <a:pt x="11699" y="530"/>
                  </a:lnTo>
                  <a:lnTo>
                    <a:pt x="11689" y="543"/>
                  </a:lnTo>
                  <a:lnTo>
                    <a:pt x="11678" y="555"/>
                  </a:lnTo>
                  <a:lnTo>
                    <a:pt x="11669" y="568"/>
                  </a:lnTo>
                  <a:lnTo>
                    <a:pt x="11661" y="581"/>
                  </a:lnTo>
                  <a:lnTo>
                    <a:pt x="11653" y="595"/>
                  </a:lnTo>
                  <a:lnTo>
                    <a:pt x="11646" y="608"/>
                  </a:lnTo>
                  <a:lnTo>
                    <a:pt x="11640" y="623"/>
                  </a:lnTo>
                  <a:lnTo>
                    <a:pt x="11635" y="637"/>
                  </a:lnTo>
                  <a:lnTo>
                    <a:pt x="11629" y="652"/>
                  </a:lnTo>
                  <a:lnTo>
                    <a:pt x="11625" y="668"/>
                  </a:lnTo>
                  <a:lnTo>
                    <a:pt x="11622" y="683"/>
                  </a:lnTo>
                  <a:lnTo>
                    <a:pt x="11620" y="699"/>
                  </a:lnTo>
                  <a:lnTo>
                    <a:pt x="11618" y="715"/>
                  </a:lnTo>
                  <a:lnTo>
                    <a:pt x="11617" y="732"/>
                  </a:lnTo>
                  <a:lnTo>
                    <a:pt x="11617" y="749"/>
                  </a:lnTo>
                  <a:lnTo>
                    <a:pt x="11617" y="765"/>
                  </a:lnTo>
                  <a:lnTo>
                    <a:pt x="11618" y="782"/>
                  </a:lnTo>
                  <a:lnTo>
                    <a:pt x="11620" y="799"/>
                  </a:lnTo>
                  <a:lnTo>
                    <a:pt x="11622" y="814"/>
                  </a:lnTo>
                  <a:lnTo>
                    <a:pt x="11625" y="830"/>
                  </a:lnTo>
                  <a:lnTo>
                    <a:pt x="11629" y="845"/>
                  </a:lnTo>
                  <a:lnTo>
                    <a:pt x="11635" y="860"/>
                  </a:lnTo>
                  <a:lnTo>
                    <a:pt x="11640" y="875"/>
                  </a:lnTo>
                  <a:lnTo>
                    <a:pt x="11646" y="888"/>
                  </a:lnTo>
                  <a:lnTo>
                    <a:pt x="11653" y="903"/>
                  </a:lnTo>
                  <a:lnTo>
                    <a:pt x="11661" y="917"/>
                  </a:lnTo>
                  <a:lnTo>
                    <a:pt x="11669" y="929"/>
                  </a:lnTo>
                  <a:lnTo>
                    <a:pt x="11678" y="943"/>
                  </a:lnTo>
                  <a:lnTo>
                    <a:pt x="11689" y="955"/>
                  </a:lnTo>
                  <a:lnTo>
                    <a:pt x="11699" y="968"/>
                  </a:lnTo>
                  <a:lnTo>
                    <a:pt x="11711" y="979"/>
                  </a:lnTo>
                  <a:lnTo>
                    <a:pt x="11722" y="990"/>
                  </a:lnTo>
                  <a:lnTo>
                    <a:pt x="11735" y="1001"/>
                  </a:lnTo>
                  <a:lnTo>
                    <a:pt x="11747" y="1011"/>
                  </a:lnTo>
                  <a:lnTo>
                    <a:pt x="11761" y="1020"/>
                  </a:lnTo>
                  <a:lnTo>
                    <a:pt x="11773" y="1029"/>
                  </a:lnTo>
                  <a:lnTo>
                    <a:pt x="11788" y="1036"/>
                  </a:lnTo>
                  <a:lnTo>
                    <a:pt x="11801" y="1044"/>
                  </a:lnTo>
                  <a:lnTo>
                    <a:pt x="11816" y="1050"/>
                  </a:lnTo>
                  <a:lnTo>
                    <a:pt x="11830" y="1055"/>
                  </a:lnTo>
                  <a:lnTo>
                    <a:pt x="11845" y="1059"/>
                  </a:lnTo>
                  <a:lnTo>
                    <a:pt x="11861" y="1063"/>
                  </a:lnTo>
                  <a:lnTo>
                    <a:pt x="11876" y="1066"/>
                  </a:lnTo>
                  <a:lnTo>
                    <a:pt x="11892" y="1070"/>
                  </a:lnTo>
                  <a:lnTo>
                    <a:pt x="11909" y="1072"/>
                  </a:lnTo>
                  <a:lnTo>
                    <a:pt x="11925" y="1073"/>
                  </a:lnTo>
                  <a:lnTo>
                    <a:pt x="11942" y="1073"/>
                  </a:lnTo>
                  <a:lnTo>
                    <a:pt x="11962" y="1072"/>
                  </a:lnTo>
                  <a:lnTo>
                    <a:pt x="11981" y="1070"/>
                  </a:lnTo>
                  <a:lnTo>
                    <a:pt x="12000" y="1066"/>
                  </a:lnTo>
                  <a:lnTo>
                    <a:pt x="12020" y="1061"/>
                  </a:lnTo>
                  <a:lnTo>
                    <a:pt x="12038" y="1055"/>
                  </a:lnTo>
                  <a:lnTo>
                    <a:pt x="12056" y="1047"/>
                  </a:lnTo>
                  <a:lnTo>
                    <a:pt x="12074" y="1037"/>
                  </a:lnTo>
                  <a:lnTo>
                    <a:pt x="12092" y="1026"/>
                  </a:lnTo>
                  <a:lnTo>
                    <a:pt x="12108" y="1014"/>
                  </a:lnTo>
                  <a:lnTo>
                    <a:pt x="12123" y="1002"/>
                  </a:lnTo>
                  <a:lnTo>
                    <a:pt x="12138" y="988"/>
                  </a:lnTo>
                  <a:lnTo>
                    <a:pt x="12151" y="975"/>
                  </a:lnTo>
                  <a:lnTo>
                    <a:pt x="12165" y="959"/>
                  </a:lnTo>
                  <a:lnTo>
                    <a:pt x="12176" y="944"/>
                  </a:lnTo>
                  <a:lnTo>
                    <a:pt x="12188" y="926"/>
                  </a:lnTo>
                  <a:lnTo>
                    <a:pt x="12198" y="908"/>
                  </a:lnTo>
                  <a:lnTo>
                    <a:pt x="12018" y="908"/>
                  </a:lnTo>
                  <a:lnTo>
                    <a:pt x="12005" y="908"/>
                  </a:lnTo>
                  <a:lnTo>
                    <a:pt x="11995" y="906"/>
                  </a:lnTo>
                  <a:lnTo>
                    <a:pt x="11983" y="904"/>
                  </a:lnTo>
                  <a:lnTo>
                    <a:pt x="11973" y="900"/>
                  </a:lnTo>
                  <a:lnTo>
                    <a:pt x="11964" y="896"/>
                  </a:lnTo>
                  <a:lnTo>
                    <a:pt x="11954" y="889"/>
                  </a:lnTo>
                  <a:lnTo>
                    <a:pt x="11945" y="883"/>
                  </a:lnTo>
                  <a:lnTo>
                    <a:pt x="11937" y="875"/>
                  </a:lnTo>
                  <a:lnTo>
                    <a:pt x="11928" y="867"/>
                  </a:lnTo>
                  <a:lnTo>
                    <a:pt x="11922" y="858"/>
                  </a:lnTo>
                  <a:lnTo>
                    <a:pt x="11916" y="849"/>
                  </a:lnTo>
                  <a:lnTo>
                    <a:pt x="11912" y="838"/>
                  </a:lnTo>
                  <a:lnTo>
                    <a:pt x="11907" y="828"/>
                  </a:lnTo>
                  <a:lnTo>
                    <a:pt x="11904" y="818"/>
                  </a:lnTo>
                  <a:lnTo>
                    <a:pt x="11903" y="806"/>
                  </a:lnTo>
                  <a:lnTo>
                    <a:pt x="11902" y="794"/>
                  </a:lnTo>
                  <a:lnTo>
                    <a:pt x="11903" y="782"/>
                  </a:lnTo>
                  <a:lnTo>
                    <a:pt x="11904" y="771"/>
                  </a:lnTo>
                  <a:lnTo>
                    <a:pt x="11907" y="760"/>
                  </a:lnTo>
                  <a:lnTo>
                    <a:pt x="11912" y="750"/>
                  </a:lnTo>
                  <a:lnTo>
                    <a:pt x="11916" y="740"/>
                  </a:lnTo>
                  <a:lnTo>
                    <a:pt x="11922" y="730"/>
                  </a:lnTo>
                  <a:lnTo>
                    <a:pt x="11928" y="722"/>
                  </a:lnTo>
                  <a:lnTo>
                    <a:pt x="11937" y="713"/>
                  </a:lnTo>
                  <a:lnTo>
                    <a:pt x="11945" y="705"/>
                  </a:lnTo>
                  <a:lnTo>
                    <a:pt x="11954" y="699"/>
                  </a:lnTo>
                  <a:lnTo>
                    <a:pt x="11964" y="693"/>
                  </a:lnTo>
                  <a:lnTo>
                    <a:pt x="11973" y="687"/>
                  </a:lnTo>
                  <a:lnTo>
                    <a:pt x="11983" y="684"/>
                  </a:lnTo>
                  <a:lnTo>
                    <a:pt x="11995" y="681"/>
                  </a:lnTo>
                  <a:lnTo>
                    <a:pt x="12005" y="680"/>
                  </a:lnTo>
                  <a:lnTo>
                    <a:pt x="12018" y="679"/>
                  </a:lnTo>
                  <a:lnTo>
                    <a:pt x="12361" y="679"/>
                  </a:lnTo>
                  <a:lnTo>
                    <a:pt x="12373" y="680"/>
                  </a:lnTo>
                  <a:lnTo>
                    <a:pt x="12383" y="681"/>
                  </a:lnTo>
                  <a:lnTo>
                    <a:pt x="12395" y="684"/>
                  </a:lnTo>
                  <a:lnTo>
                    <a:pt x="12404" y="687"/>
                  </a:lnTo>
                  <a:lnTo>
                    <a:pt x="12415" y="693"/>
                  </a:lnTo>
                  <a:lnTo>
                    <a:pt x="12424" y="698"/>
                  </a:lnTo>
                  <a:lnTo>
                    <a:pt x="12433" y="705"/>
                  </a:lnTo>
                  <a:lnTo>
                    <a:pt x="12442" y="712"/>
                  </a:lnTo>
                  <a:lnTo>
                    <a:pt x="12449" y="721"/>
                  </a:lnTo>
                  <a:lnTo>
                    <a:pt x="12456" y="730"/>
                  </a:lnTo>
                  <a:lnTo>
                    <a:pt x="12462" y="739"/>
                  </a:lnTo>
                  <a:lnTo>
                    <a:pt x="12467" y="749"/>
                  </a:lnTo>
                  <a:lnTo>
                    <a:pt x="12470" y="759"/>
                  </a:lnTo>
                  <a:lnTo>
                    <a:pt x="12473" y="770"/>
                  </a:lnTo>
                  <a:lnTo>
                    <a:pt x="12474" y="781"/>
                  </a:lnTo>
                  <a:lnTo>
                    <a:pt x="12475" y="7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203471" y="147174"/>
            <a:ext cx="8126608" cy="791999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66274" y="1200227"/>
            <a:ext cx="8411454" cy="3477842"/>
          </a:xfrm>
          <a:prstGeom prst="rect">
            <a:avLst/>
          </a:prstGeom>
        </p:spPr>
        <p:txBody>
          <a:bodyPr/>
          <a:lstStyle>
            <a:lvl1pPr marL="0" marR="0" indent="0" algn="l" defTabSz="6219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 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439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61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803" r:id="rId2"/>
  </p:sldLayoutIdLst>
  <p:txStyles>
    <p:titleStyle>
      <a:lvl1pPr algn="ctr" defTabSz="621975" rtl="0" eaLnBrk="1" latinLnBrk="0" hangingPunct="1">
        <a:spcBef>
          <a:spcPct val="0"/>
        </a:spcBef>
        <a:buNone/>
        <a:defRPr sz="29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241" indent="-233241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05355" indent="-194367" algn="l" defTabSz="62197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777469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088456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–"/>
        <a:defRPr sz="1360" kern="1200">
          <a:solidFill>
            <a:schemeClr val="tx1"/>
          </a:solidFill>
          <a:latin typeface="+mn-lt"/>
          <a:ea typeface="+mn-ea"/>
          <a:cs typeface="+mn-cs"/>
        </a:defRPr>
      </a:lvl4pPr>
      <a:lvl5pPr marL="1399443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»"/>
        <a:defRPr sz="1360" kern="1200">
          <a:solidFill>
            <a:schemeClr val="tx1"/>
          </a:solidFill>
          <a:latin typeface="+mn-lt"/>
          <a:ea typeface="+mn-ea"/>
          <a:cs typeface="+mn-cs"/>
        </a:defRPr>
      </a:lvl5pPr>
      <a:lvl6pPr marL="1710431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6pPr>
      <a:lvl7pPr marL="2021418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7pPr>
      <a:lvl8pPr marL="2332406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8pPr>
      <a:lvl9pPr marL="2643393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987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975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962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95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937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925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912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90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GRÁFICOS E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8000" dirty="0" smtClean="0"/>
              <a:t>INFOGRÁFICOS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16653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93"/>
          <p:cNvSpPr txBox="1">
            <a:spLocks noChangeArrowheads="1"/>
          </p:cNvSpPr>
          <p:nvPr/>
        </p:nvSpPr>
        <p:spPr bwMode="auto">
          <a:xfrm>
            <a:off x="5794884" y="1706849"/>
            <a:ext cx="131021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00" dirty="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0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000" dirty="0"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0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0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0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0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10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Oval 7"/>
          <p:cNvSpPr>
            <a:spLocks noChangeArrowheads="1"/>
          </p:cNvSpPr>
          <p:nvPr/>
        </p:nvSpPr>
        <p:spPr bwMode="auto">
          <a:xfrm>
            <a:off x="4750320" y="1457603"/>
            <a:ext cx="814589" cy="815543"/>
          </a:xfrm>
          <a:prstGeom prst="ellipse">
            <a:avLst/>
          </a:prstGeom>
          <a:solidFill>
            <a:srgbClr val="1C90CD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100">
              <a:latin typeface="Globotipo Condensada" panose="00000506000000000000" pitchFamily="50" charset="0"/>
            </a:endParaRPr>
          </a:p>
        </p:txBody>
      </p:sp>
      <p:sp>
        <p:nvSpPr>
          <p:cNvPr id="2052" name="Oval 8"/>
          <p:cNvSpPr>
            <a:spLocks noChangeArrowheads="1"/>
          </p:cNvSpPr>
          <p:nvPr/>
        </p:nvSpPr>
        <p:spPr bwMode="auto">
          <a:xfrm>
            <a:off x="4750320" y="3278729"/>
            <a:ext cx="814589" cy="815543"/>
          </a:xfrm>
          <a:prstGeom prst="ellipse">
            <a:avLst/>
          </a:prstGeom>
          <a:solidFill>
            <a:srgbClr val="EB7E21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100">
              <a:latin typeface="Globotipo Condensada" panose="00000506000000000000" pitchFamily="50" charset="0"/>
            </a:endParaRPr>
          </a:p>
        </p:txBody>
      </p:sp>
      <p:sp>
        <p:nvSpPr>
          <p:cNvPr id="2053" name="Oval 9"/>
          <p:cNvSpPr>
            <a:spLocks noChangeArrowheads="1"/>
          </p:cNvSpPr>
          <p:nvPr/>
        </p:nvSpPr>
        <p:spPr bwMode="auto">
          <a:xfrm>
            <a:off x="2933014" y="1457603"/>
            <a:ext cx="814588" cy="815543"/>
          </a:xfrm>
          <a:prstGeom prst="ellipse">
            <a:avLst/>
          </a:prstGeom>
          <a:solidFill>
            <a:srgbClr val="FACC3D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100">
              <a:latin typeface="Globotipo Condensada" panose="00000506000000000000" pitchFamily="50" charset="0"/>
            </a:endParaRPr>
          </a:p>
        </p:txBody>
      </p:sp>
      <p:sp>
        <p:nvSpPr>
          <p:cNvPr id="2054" name="Oval 10"/>
          <p:cNvSpPr>
            <a:spLocks noChangeArrowheads="1"/>
          </p:cNvSpPr>
          <p:nvPr/>
        </p:nvSpPr>
        <p:spPr bwMode="auto">
          <a:xfrm>
            <a:off x="2933014" y="3278729"/>
            <a:ext cx="814588" cy="815543"/>
          </a:xfrm>
          <a:prstGeom prst="ellipse">
            <a:avLst/>
          </a:prstGeom>
          <a:solidFill>
            <a:srgbClr val="76C045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100">
              <a:latin typeface="Globotipo Condensada" panose="00000506000000000000" pitchFamily="50" charset="0"/>
            </a:endParaRPr>
          </a:p>
        </p:txBody>
      </p:sp>
      <p:sp>
        <p:nvSpPr>
          <p:cNvPr id="2055" name="Freeform 11"/>
          <p:cNvSpPr>
            <a:spLocks/>
          </p:cNvSpPr>
          <p:nvPr/>
        </p:nvSpPr>
        <p:spPr bwMode="auto">
          <a:xfrm>
            <a:off x="5403518" y="2273146"/>
            <a:ext cx="105047" cy="993168"/>
          </a:xfrm>
          <a:custGeom>
            <a:avLst/>
            <a:gdLst>
              <a:gd name="T0" fmla="*/ 0 w 43"/>
              <a:gd name="T1" fmla="*/ 0 h 406"/>
              <a:gd name="T2" fmla="*/ 174625 w 43"/>
              <a:gd name="T3" fmla="*/ 833633 h 406"/>
              <a:gd name="T4" fmla="*/ 8122 w 43"/>
              <a:gd name="T5" fmla="*/ 1651000 h 4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" h="406">
                <a:moveTo>
                  <a:pt x="0" y="0"/>
                </a:moveTo>
                <a:cubicBezTo>
                  <a:pt x="28" y="63"/>
                  <a:pt x="43" y="132"/>
                  <a:pt x="43" y="205"/>
                </a:cubicBezTo>
                <a:cubicBezTo>
                  <a:pt x="43" y="276"/>
                  <a:pt x="29" y="344"/>
                  <a:pt x="2" y="406"/>
                </a:cubicBezTo>
              </a:path>
            </a:pathLst>
          </a:custGeom>
          <a:noFill/>
          <a:ln w="28575" cap="rnd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100">
              <a:latin typeface="Globotipo Condensada" panose="00000506000000000000" pitchFamily="50" charset="0"/>
            </a:endParaRPr>
          </a:p>
        </p:txBody>
      </p:sp>
      <p:sp>
        <p:nvSpPr>
          <p:cNvPr id="2056" name="Freeform 12"/>
          <p:cNvSpPr>
            <a:spLocks/>
          </p:cNvSpPr>
          <p:nvPr/>
        </p:nvSpPr>
        <p:spPr bwMode="auto">
          <a:xfrm>
            <a:off x="3760018" y="3932883"/>
            <a:ext cx="990303" cy="102181"/>
          </a:xfrm>
          <a:custGeom>
            <a:avLst/>
            <a:gdLst>
              <a:gd name="T0" fmla="*/ 1646238 w 405"/>
              <a:gd name="T1" fmla="*/ 0 h 42"/>
              <a:gd name="T2" fmla="*/ 812957 w 405"/>
              <a:gd name="T3" fmla="*/ 169863 h 42"/>
              <a:gd name="T4" fmla="*/ 0 w 405"/>
              <a:gd name="T5" fmla="*/ 8089 h 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5" h="42">
                <a:moveTo>
                  <a:pt x="405" y="0"/>
                </a:moveTo>
                <a:cubicBezTo>
                  <a:pt x="342" y="27"/>
                  <a:pt x="273" y="42"/>
                  <a:pt x="200" y="42"/>
                </a:cubicBezTo>
                <a:cubicBezTo>
                  <a:pt x="129" y="42"/>
                  <a:pt x="61" y="28"/>
                  <a:pt x="0" y="2"/>
                </a:cubicBezTo>
              </a:path>
            </a:pathLst>
          </a:custGeom>
          <a:noFill/>
          <a:ln w="28575" cap="rnd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100">
              <a:latin typeface="Globotipo Condensada" panose="00000506000000000000" pitchFamily="50" charset="0"/>
            </a:endParaRPr>
          </a:p>
        </p:txBody>
      </p:sp>
      <p:sp>
        <p:nvSpPr>
          <p:cNvPr id="2057" name="Freeform 13"/>
          <p:cNvSpPr>
            <a:spLocks/>
          </p:cNvSpPr>
          <p:nvPr/>
        </p:nvSpPr>
        <p:spPr bwMode="auto">
          <a:xfrm>
            <a:off x="2989357" y="2284606"/>
            <a:ext cx="105047" cy="994122"/>
          </a:xfrm>
          <a:custGeom>
            <a:avLst/>
            <a:gdLst>
              <a:gd name="T0" fmla="*/ 174625 w 43"/>
              <a:gd name="T1" fmla="*/ 1652588 h 406"/>
              <a:gd name="T2" fmla="*/ 0 w 43"/>
              <a:gd name="T3" fmla="*/ 814083 h 406"/>
              <a:gd name="T4" fmla="*/ 166503 w 43"/>
              <a:gd name="T5" fmla="*/ 0 h 4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" h="406">
                <a:moveTo>
                  <a:pt x="43" y="406"/>
                </a:moveTo>
                <a:cubicBezTo>
                  <a:pt x="15" y="343"/>
                  <a:pt x="0" y="273"/>
                  <a:pt x="0" y="200"/>
                </a:cubicBezTo>
                <a:cubicBezTo>
                  <a:pt x="0" y="129"/>
                  <a:pt x="14" y="62"/>
                  <a:pt x="41" y="0"/>
                </a:cubicBezTo>
              </a:path>
            </a:pathLst>
          </a:custGeom>
          <a:noFill/>
          <a:ln w="28575" cap="rnd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100">
              <a:latin typeface="Globotipo Condensada" panose="00000506000000000000" pitchFamily="50" charset="0"/>
            </a:endParaRPr>
          </a:p>
        </p:txBody>
      </p:sp>
      <p:sp>
        <p:nvSpPr>
          <p:cNvPr id="2058" name="Freeform 14"/>
          <p:cNvSpPr>
            <a:spLocks/>
          </p:cNvSpPr>
          <p:nvPr/>
        </p:nvSpPr>
        <p:spPr bwMode="auto">
          <a:xfrm>
            <a:off x="3747603" y="1513946"/>
            <a:ext cx="990303" cy="105047"/>
          </a:xfrm>
          <a:custGeom>
            <a:avLst/>
            <a:gdLst>
              <a:gd name="T0" fmla="*/ 0 w 405"/>
              <a:gd name="T1" fmla="*/ 174625 h 43"/>
              <a:gd name="T2" fmla="*/ 833281 w 405"/>
              <a:gd name="T3" fmla="*/ 0 h 43"/>
              <a:gd name="T4" fmla="*/ 1646238 w 405"/>
              <a:gd name="T5" fmla="*/ 166503 h 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5" h="43">
                <a:moveTo>
                  <a:pt x="0" y="43"/>
                </a:moveTo>
                <a:cubicBezTo>
                  <a:pt x="63" y="16"/>
                  <a:pt x="132" y="0"/>
                  <a:pt x="205" y="0"/>
                </a:cubicBezTo>
                <a:cubicBezTo>
                  <a:pt x="276" y="0"/>
                  <a:pt x="344" y="15"/>
                  <a:pt x="405" y="41"/>
                </a:cubicBezTo>
              </a:path>
            </a:pathLst>
          </a:custGeom>
          <a:noFill/>
          <a:ln w="28575" cap="rnd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100">
              <a:latin typeface="Globotipo Condensada" panose="00000506000000000000" pitchFamily="50" charset="0"/>
            </a:endParaRPr>
          </a:p>
        </p:txBody>
      </p:sp>
      <p:sp>
        <p:nvSpPr>
          <p:cNvPr id="2063" name="Rectangle 19"/>
          <p:cNvSpPr>
            <a:spLocks noChangeArrowheads="1"/>
          </p:cNvSpPr>
          <p:nvPr/>
        </p:nvSpPr>
        <p:spPr bwMode="auto">
          <a:xfrm>
            <a:off x="3896505" y="2515892"/>
            <a:ext cx="692497" cy="37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000000"/>
                </a:solidFill>
                <a:latin typeface="Globotipo Condensada Black" panose="00000A06000000000000" pitchFamily="50" charset="0"/>
              </a:rPr>
              <a:t>BUSINESS</a:t>
            </a:r>
          </a:p>
          <a:p>
            <a:pPr algn="ctr"/>
            <a:r>
              <a:rPr lang="en-US" altLang="en-US" dirty="0">
                <a:solidFill>
                  <a:srgbClr val="000000"/>
                </a:solidFill>
                <a:latin typeface="Globotipo Condensada Black" panose="00000A06000000000000" pitchFamily="50" charset="0"/>
              </a:rPr>
              <a:t>CYCLE</a:t>
            </a:r>
            <a:endParaRPr lang="en-US" altLang="en-US" sz="1100" dirty="0">
              <a:latin typeface="Globotipo Condensada Black" panose="00000A06000000000000" pitchFamily="50" charset="0"/>
            </a:endParaRPr>
          </a:p>
        </p:txBody>
      </p:sp>
      <p:sp>
        <p:nvSpPr>
          <p:cNvPr id="2064" name="Rectangle 21"/>
          <p:cNvSpPr>
            <a:spLocks noChangeArrowheads="1"/>
          </p:cNvSpPr>
          <p:nvPr/>
        </p:nvSpPr>
        <p:spPr bwMode="auto">
          <a:xfrm>
            <a:off x="1850297" y="1440413"/>
            <a:ext cx="79829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 dirty="0">
                <a:solidFill>
                  <a:srgbClr val="FACC3D"/>
                </a:solidFill>
                <a:latin typeface="Globotipo Condensada Black" panose="00000A06000000000000" pitchFamily="50" charset="0"/>
              </a:rPr>
              <a:t>OPTION A</a:t>
            </a:r>
            <a:endParaRPr lang="en-US" altLang="en-US" sz="1100" b="1" dirty="0">
              <a:solidFill>
                <a:srgbClr val="FACC3D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65" name="Rectangle 22"/>
          <p:cNvSpPr>
            <a:spLocks noChangeArrowheads="1"/>
          </p:cNvSpPr>
          <p:nvPr/>
        </p:nvSpPr>
        <p:spPr bwMode="auto">
          <a:xfrm>
            <a:off x="1839791" y="3266313"/>
            <a:ext cx="7966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 dirty="0">
                <a:solidFill>
                  <a:srgbClr val="76C045"/>
                </a:solidFill>
                <a:latin typeface="Globotipo Condensada Black" panose="00000A06000000000000" pitchFamily="50" charset="0"/>
              </a:rPr>
              <a:t>OPTION D</a:t>
            </a:r>
            <a:endParaRPr lang="en-US" altLang="en-US" sz="1100" b="1" dirty="0">
              <a:solidFill>
                <a:srgbClr val="76C045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66" name="Rectangle 23"/>
          <p:cNvSpPr>
            <a:spLocks noChangeArrowheads="1"/>
          </p:cNvSpPr>
          <p:nvPr/>
        </p:nvSpPr>
        <p:spPr bwMode="auto">
          <a:xfrm>
            <a:off x="5877869" y="1440413"/>
            <a:ext cx="7838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 dirty="0">
                <a:solidFill>
                  <a:srgbClr val="1C90CD"/>
                </a:solidFill>
                <a:latin typeface="Globotipo Condensada Black" panose="00000A06000000000000" pitchFamily="50" charset="0"/>
              </a:rPr>
              <a:t>OPTION B</a:t>
            </a:r>
            <a:endParaRPr lang="en-US" altLang="en-US" sz="1100" b="1" dirty="0">
              <a:solidFill>
                <a:srgbClr val="1C90CD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67" name="Rectangle 24"/>
          <p:cNvSpPr>
            <a:spLocks noChangeArrowheads="1"/>
          </p:cNvSpPr>
          <p:nvPr/>
        </p:nvSpPr>
        <p:spPr bwMode="auto">
          <a:xfrm>
            <a:off x="5880734" y="3266313"/>
            <a:ext cx="77585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 dirty="0">
                <a:solidFill>
                  <a:srgbClr val="EB7E21"/>
                </a:solidFill>
                <a:latin typeface="Globotipo Condensada Black" panose="00000A06000000000000" pitchFamily="50" charset="0"/>
              </a:rPr>
              <a:t>OPTION C</a:t>
            </a:r>
            <a:endParaRPr lang="en-US" altLang="en-US" sz="1100" b="1" dirty="0">
              <a:solidFill>
                <a:srgbClr val="EB7E21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68" name="TextBox 93"/>
          <p:cNvSpPr txBox="1">
            <a:spLocks noChangeArrowheads="1"/>
          </p:cNvSpPr>
          <p:nvPr/>
        </p:nvSpPr>
        <p:spPr bwMode="auto">
          <a:xfrm>
            <a:off x="5794884" y="3538480"/>
            <a:ext cx="131021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0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0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69" name="TextBox 93"/>
          <p:cNvSpPr txBox="1">
            <a:spLocks noChangeArrowheads="1"/>
          </p:cNvSpPr>
          <p:nvPr/>
        </p:nvSpPr>
        <p:spPr bwMode="auto">
          <a:xfrm>
            <a:off x="1421759" y="1683930"/>
            <a:ext cx="13092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00" dirty="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0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000" dirty="0"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0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0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0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0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10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0" name="TextBox 93"/>
          <p:cNvSpPr txBox="1">
            <a:spLocks noChangeArrowheads="1"/>
          </p:cNvSpPr>
          <p:nvPr/>
        </p:nvSpPr>
        <p:spPr bwMode="auto">
          <a:xfrm>
            <a:off x="1421759" y="3515561"/>
            <a:ext cx="13092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0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0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Freeform 37">
            <a:extLst>
              <a:ext uri="{FF2B5EF4-FFF2-40B4-BE49-F238E27FC236}">
                <a16:creationId xmlns:a16="http://schemas.microsoft.com/office/drawing/2014/main" xmlns="" id="{3F453851-DE50-4687-9EF3-8542F89930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88154" y="1581262"/>
            <a:ext cx="494614" cy="550578"/>
          </a:xfrm>
          <a:custGeom>
            <a:avLst/>
            <a:gdLst>
              <a:gd name="T0" fmla="*/ 310551 w 14715"/>
              <a:gd name="T1" fmla="*/ 473255 h 16016"/>
              <a:gd name="T2" fmla="*/ 328331 w 14715"/>
              <a:gd name="T3" fmla="*/ 479100 h 16016"/>
              <a:gd name="T4" fmla="*/ 269240 w 14715"/>
              <a:gd name="T5" fmla="*/ 575757 h 16016"/>
              <a:gd name="T6" fmla="*/ 194487 w 14715"/>
              <a:gd name="T7" fmla="*/ 538235 h 16016"/>
              <a:gd name="T8" fmla="*/ 202742 w 14715"/>
              <a:gd name="T9" fmla="*/ 435444 h 16016"/>
              <a:gd name="T10" fmla="*/ 315842 w 14715"/>
              <a:gd name="T11" fmla="*/ 389731 h 16016"/>
              <a:gd name="T12" fmla="*/ 353731 w 14715"/>
              <a:gd name="T13" fmla="*/ 285137 h 16016"/>
              <a:gd name="T14" fmla="*/ 346710 w 14715"/>
              <a:gd name="T15" fmla="*/ 201649 h 16016"/>
              <a:gd name="T16" fmla="*/ 226095 w 14715"/>
              <a:gd name="T17" fmla="*/ 157235 h 16016"/>
              <a:gd name="T18" fmla="*/ 162772 w 14715"/>
              <a:gd name="T19" fmla="*/ 256309 h 16016"/>
              <a:gd name="T20" fmla="*/ 179599 w 14715"/>
              <a:gd name="T21" fmla="*/ 309057 h 16016"/>
              <a:gd name="T22" fmla="*/ 211984 w 14715"/>
              <a:gd name="T23" fmla="*/ 378943 h 16016"/>
              <a:gd name="T24" fmla="*/ 216465 w 14715"/>
              <a:gd name="T25" fmla="*/ 421914 h 16016"/>
              <a:gd name="T26" fmla="*/ 198685 w 14715"/>
              <a:gd name="T27" fmla="*/ 427867 h 16016"/>
              <a:gd name="T28" fmla="*/ 185209 w 14715"/>
              <a:gd name="T29" fmla="*/ 389587 h 16016"/>
              <a:gd name="T30" fmla="*/ 142769 w 14715"/>
              <a:gd name="T31" fmla="*/ 297692 h 16016"/>
              <a:gd name="T32" fmla="*/ 137760 w 14715"/>
              <a:gd name="T33" fmla="*/ 216513 h 16016"/>
              <a:gd name="T34" fmla="*/ 273509 w 14715"/>
              <a:gd name="T35" fmla="*/ 123356 h 16016"/>
              <a:gd name="T36" fmla="*/ 386821 w 14715"/>
              <a:gd name="T37" fmla="*/ 242671 h 16016"/>
              <a:gd name="T38" fmla="*/ 375885 w 14715"/>
              <a:gd name="T39" fmla="*/ 310609 h 16016"/>
              <a:gd name="T40" fmla="*/ 341948 w 14715"/>
              <a:gd name="T41" fmla="*/ 403658 h 16016"/>
              <a:gd name="T42" fmla="*/ 334081 w 14715"/>
              <a:gd name="T43" fmla="*/ 455973 h 16016"/>
              <a:gd name="T44" fmla="*/ 69321 w 14715"/>
              <a:gd name="T45" fmla="*/ 245774 h 16016"/>
              <a:gd name="T46" fmla="*/ 80751 w 14715"/>
              <a:gd name="T47" fmla="*/ 260711 h 16016"/>
              <a:gd name="T48" fmla="*/ 67910 w 14715"/>
              <a:gd name="T49" fmla="*/ 274385 h 16016"/>
              <a:gd name="T50" fmla="*/ 635 w 14715"/>
              <a:gd name="T51" fmla="*/ 264247 h 16016"/>
              <a:gd name="T52" fmla="*/ 8149 w 14715"/>
              <a:gd name="T53" fmla="*/ 246928 h 16016"/>
              <a:gd name="T54" fmla="*/ 105622 w 14715"/>
              <a:gd name="T55" fmla="*/ 161348 h 16016"/>
              <a:gd name="T56" fmla="*/ 95885 w 14715"/>
              <a:gd name="T57" fmla="*/ 177547 h 16016"/>
              <a:gd name="T58" fmla="*/ 33796 w 14715"/>
              <a:gd name="T59" fmla="*/ 144354 h 16016"/>
              <a:gd name="T60" fmla="*/ 37677 w 14715"/>
              <a:gd name="T61" fmla="*/ 125809 h 16016"/>
              <a:gd name="T62" fmla="*/ 171873 w 14715"/>
              <a:gd name="T63" fmla="*/ 84282 h 16016"/>
              <a:gd name="T64" fmla="*/ 165665 w 14715"/>
              <a:gd name="T65" fmla="*/ 102105 h 16016"/>
              <a:gd name="T66" fmla="*/ 147355 w 14715"/>
              <a:gd name="T67" fmla="*/ 98605 h 16016"/>
              <a:gd name="T68" fmla="*/ 121462 w 14715"/>
              <a:gd name="T69" fmla="*/ 34564 h 16016"/>
              <a:gd name="T70" fmla="*/ 139912 w 14715"/>
              <a:gd name="T71" fmla="*/ 31534 h 16016"/>
              <a:gd name="T72" fmla="*/ 269805 w 14715"/>
              <a:gd name="T73" fmla="*/ 77968 h 16016"/>
              <a:gd name="T74" fmla="*/ 251107 w 14715"/>
              <a:gd name="T75" fmla="*/ 78401 h 16016"/>
              <a:gd name="T76" fmla="*/ 247615 w 14715"/>
              <a:gd name="T77" fmla="*/ 7577 h 16016"/>
              <a:gd name="T78" fmla="*/ 265077 w 14715"/>
              <a:gd name="T79" fmla="*/ 866 h 16016"/>
              <a:gd name="T80" fmla="*/ 451203 w 14715"/>
              <a:gd name="T81" fmla="*/ 274385 h 16016"/>
              <a:gd name="T82" fmla="*/ 438362 w 14715"/>
              <a:gd name="T83" fmla="*/ 260711 h 16016"/>
              <a:gd name="T84" fmla="*/ 449792 w 14715"/>
              <a:gd name="T85" fmla="*/ 245774 h 16016"/>
              <a:gd name="T86" fmla="*/ 517984 w 14715"/>
              <a:gd name="T87" fmla="*/ 254325 h 16016"/>
              <a:gd name="T88" fmla="*/ 512234 w 14715"/>
              <a:gd name="T89" fmla="*/ 272364 h 16016"/>
              <a:gd name="T90" fmla="*/ 423933 w 14715"/>
              <a:gd name="T91" fmla="*/ 177728 h 16016"/>
              <a:gd name="T92" fmla="*/ 413385 w 14715"/>
              <a:gd name="T93" fmla="*/ 162033 h 16016"/>
              <a:gd name="T94" fmla="*/ 471664 w 14715"/>
              <a:gd name="T95" fmla="*/ 122923 h 16016"/>
              <a:gd name="T96" fmla="*/ 486728 w 14715"/>
              <a:gd name="T97" fmla="*/ 134216 h 16016"/>
              <a:gd name="T98" fmla="*/ 372640 w 14715"/>
              <a:gd name="T99" fmla="*/ 97415 h 16016"/>
              <a:gd name="T100" fmla="*/ 354754 w 14715"/>
              <a:gd name="T101" fmla="*/ 102755 h 16016"/>
              <a:gd name="T102" fmla="*/ 346816 w 14715"/>
              <a:gd name="T103" fmla="*/ 85653 h 16016"/>
              <a:gd name="T104" fmla="*/ 387774 w 14715"/>
              <a:gd name="T105" fmla="*/ 29405 h 16016"/>
              <a:gd name="T106" fmla="*/ 400968 w 14715"/>
              <a:gd name="T107" fmla="*/ 42863 h 16016"/>
              <a:gd name="T108" fmla="*/ 242182 w 14715"/>
              <a:gd name="T109" fmla="*/ 526870 h 16016"/>
              <a:gd name="T110" fmla="*/ 238796 w 14715"/>
              <a:gd name="T111" fmla="*/ 515505 h 16016"/>
              <a:gd name="T112" fmla="*/ 279365 w 14715"/>
              <a:gd name="T113" fmla="*/ 505005 h 16016"/>
              <a:gd name="T114" fmla="*/ 286279 w 14715"/>
              <a:gd name="T115" fmla="*/ 514530 h 16016"/>
              <a:gd name="T116" fmla="*/ 248497 w 14715"/>
              <a:gd name="T117" fmla="*/ 496888 h 16016"/>
              <a:gd name="T118" fmla="*/ 238478 w 14715"/>
              <a:gd name="T119" fmla="*/ 490862 h 16016"/>
              <a:gd name="T120" fmla="*/ 242852 w 14715"/>
              <a:gd name="T121" fmla="*/ 479894 h 16016"/>
              <a:gd name="T122" fmla="*/ 284374 w 14715"/>
              <a:gd name="T123" fmla="*/ 476972 h 16016"/>
              <a:gd name="T124" fmla="*/ 283881 w 14715"/>
              <a:gd name="T125" fmla="*/ 488806 h 1601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4715" h="16016">
                <a:moveTo>
                  <a:pt x="6310" y="12840"/>
                </a:moveTo>
                <a:lnTo>
                  <a:pt x="6310" y="14569"/>
                </a:lnTo>
                <a:lnTo>
                  <a:pt x="7414" y="15152"/>
                </a:lnTo>
                <a:lnTo>
                  <a:pt x="8555" y="14482"/>
                </a:lnTo>
                <a:lnTo>
                  <a:pt x="8555" y="13487"/>
                </a:lnTo>
                <a:lnTo>
                  <a:pt x="8555" y="13466"/>
                </a:lnTo>
                <a:lnTo>
                  <a:pt x="8557" y="13446"/>
                </a:lnTo>
                <a:lnTo>
                  <a:pt x="8559" y="13426"/>
                </a:lnTo>
                <a:lnTo>
                  <a:pt x="8564" y="13406"/>
                </a:lnTo>
                <a:lnTo>
                  <a:pt x="8568" y="13387"/>
                </a:lnTo>
                <a:lnTo>
                  <a:pt x="8574" y="13368"/>
                </a:lnTo>
                <a:lnTo>
                  <a:pt x="8580" y="13349"/>
                </a:lnTo>
                <a:lnTo>
                  <a:pt x="8587" y="13331"/>
                </a:lnTo>
                <a:lnTo>
                  <a:pt x="8595" y="13313"/>
                </a:lnTo>
                <a:lnTo>
                  <a:pt x="8604" y="13296"/>
                </a:lnTo>
                <a:lnTo>
                  <a:pt x="8614" y="13279"/>
                </a:lnTo>
                <a:lnTo>
                  <a:pt x="8624" y="13263"/>
                </a:lnTo>
                <a:lnTo>
                  <a:pt x="8635" y="13247"/>
                </a:lnTo>
                <a:lnTo>
                  <a:pt x="8647" y="13232"/>
                </a:lnTo>
                <a:lnTo>
                  <a:pt x="8661" y="13217"/>
                </a:lnTo>
                <a:lnTo>
                  <a:pt x="8674" y="13203"/>
                </a:lnTo>
                <a:lnTo>
                  <a:pt x="8688" y="13190"/>
                </a:lnTo>
                <a:lnTo>
                  <a:pt x="8703" y="13177"/>
                </a:lnTo>
                <a:lnTo>
                  <a:pt x="8718" y="13166"/>
                </a:lnTo>
                <a:lnTo>
                  <a:pt x="8735" y="13154"/>
                </a:lnTo>
                <a:lnTo>
                  <a:pt x="8751" y="13144"/>
                </a:lnTo>
                <a:lnTo>
                  <a:pt x="8768" y="13134"/>
                </a:lnTo>
                <a:lnTo>
                  <a:pt x="8785" y="13125"/>
                </a:lnTo>
                <a:lnTo>
                  <a:pt x="8803" y="13117"/>
                </a:lnTo>
                <a:lnTo>
                  <a:pt x="8822" y="13110"/>
                </a:lnTo>
                <a:lnTo>
                  <a:pt x="8841" y="13104"/>
                </a:lnTo>
                <a:lnTo>
                  <a:pt x="8860" y="13098"/>
                </a:lnTo>
                <a:lnTo>
                  <a:pt x="8879" y="13094"/>
                </a:lnTo>
                <a:lnTo>
                  <a:pt x="8899" y="13090"/>
                </a:lnTo>
                <a:lnTo>
                  <a:pt x="8920" y="13088"/>
                </a:lnTo>
                <a:lnTo>
                  <a:pt x="8940" y="13086"/>
                </a:lnTo>
                <a:lnTo>
                  <a:pt x="8961" y="13086"/>
                </a:lnTo>
                <a:lnTo>
                  <a:pt x="8981" y="13086"/>
                </a:lnTo>
                <a:lnTo>
                  <a:pt x="9003" y="13088"/>
                </a:lnTo>
                <a:lnTo>
                  <a:pt x="9023" y="13090"/>
                </a:lnTo>
                <a:lnTo>
                  <a:pt x="9042" y="13094"/>
                </a:lnTo>
                <a:lnTo>
                  <a:pt x="9062" y="13098"/>
                </a:lnTo>
                <a:lnTo>
                  <a:pt x="9082" y="13104"/>
                </a:lnTo>
                <a:lnTo>
                  <a:pt x="9100" y="13110"/>
                </a:lnTo>
                <a:lnTo>
                  <a:pt x="9118" y="13117"/>
                </a:lnTo>
                <a:lnTo>
                  <a:pt x="9136" y="13125"/>
                </a:lnTo>
                <a:lnTo>
                  <a:pt x="9154" y="13134"/>
                </a:lnTo>
                <a:lnTo>
                  <a:pt x="9171" y="13144"/>
                </a:lnTo>
                <a:lnTo>
                  <a:pt x="9188" y="13154"/>
                </a:lnTo>
                <a:lnTo>
                  <a:pt x="9203" y="13166"/>
                </a:lnTo>
                <a:lnTo>
                  <a:pt x="9219" y="13177"/>
                </a:lnTo>
                <a:lnTo>
                  <a:pt x="9233" y="13190"/>
                </a:lnTo>
                <a:lnTo>
                  <a:pt x="9247" y="13203"/>
                </a:lnTo>
                <a:lnTo>
                  <a:pt x="9261" y="13217"/>
                </a:lnTo>
                <a:lnTo>
                  <a:pt x="9274" y="13232"/>
                </a:lnTo>
                <a:lnTo>
                  <a:pt x="9286" y="13247"/>
                </a:lnTo>
                <a:lnTo>
                  <a:pt x="9297" y="13263"/>
                </a:lnTo>
                <a:lnTo>
                  <a:pt x="9307" y="13279"/>
                </a:lnTo>
                <a:lnTo>
                  <a:pt x="9317" y="13296"/>
                </a:lnTo>
                <a:lnTo>
                  <a:pt x="9326" y="13313"/>
                </a:lnTo>
                <a:lnTo>
                  <a:pt x="9334" y="13331"/>
                </a:lnTo>
                <a:lnTo>
                  <a:pt x="9342" y="13349"/>
                </a:lnTo>
                <a:lnTo>
                  <a:pt x="9349" y="13368"/>
                </a:lnTo>
                <a:lnTo>
                  <a:pt x="9354" y="13387"/>
                </a:lnTo>
                <a:lnTo>
                  <a:pt x="9359" y="13406"/>
                </a:lnTo>
                <a:lnTo>
                  <a:pt x="9362" y="13426"/>
                </a:lnTo>
                <a:lnTo>
                  <a:pt x="9365" y="13446"/>
                </a:lnTo>
                <a:lnTo>
                  <a:pt x="9366" y="13466"/>
                </a:lnTo>
                <a:lnTo>
                  <a:pt x="9367" y="13487"/>
                </a:lnTo>
                <a:lnTo>
                  <a:pt x="9367" y="14711"/>
                </a:lnTo>
                <a:lnTo>
                  <a:pt x="9366" y="14738"/>
                </a:lnTo>
                <a:lnTo>
                  <a:pt x="9363" y="14765"/>
                </a:lnTo>
                <a:lnTo>
                  <a:pt x="9359" y="14791"/>
                </a:lnTo>
                <a:lnTo>
                  <a:pt x="9354" y="14816"/>
                </a:lnTo>
                <a:lnTo>
                  <a:pt x="9346" y="14841"/>
                </a:lnTo>
                <a:lnTo>
                  <a:pt x="9338" y="14865"/>
                </a:lnTo>
                <a:lnTo>
                  <a:pt x="9326" y="14888"/>
                </a:lnTo>
                <a:lnTo>
                  <a:pt x="9314" y="14911"/>
                </a:lnTo>
                <a:lnTo>
                  <a:pt x="9301" y="14932"/>
                </a:lnTo>
                <a:lnTo>
                  <a:pt x="9287" y="14953"/>
                </a:lnTo>
                <a:lnTo>
                  <a:pt x="9270" y="14973"/>
                </a:lnTo>
                <a:lnTo>
                  <a:pt x="9253" y="14991"/>
                </a:lnTo>
                <a:lnTo>
                  <a:pt x="9233" y="15009"/>
                </a:lnTo>
                <a:lnTo>
                  <a:pt x="9213" y="15026"/>
                </a:lnTo>
                <a:lnTo>
                  <a:pt x="9191" y="15042"/>
                </a:lnTo>
                <a:lnTo>
                  <a:pt x="9168" y="15056"/>
                </a:lnTo>
                <a:lnTo>
                  <a:pt x="7632" y="15958"/>
                </a:lnTo>
                <a:lnTo>
                  <a:pt x="7607" y="15971"/>
                </a:lnTo>
                <a:lnTo>
                  <a:pt x="7583" y="15983"/>
                </a:lnTo>
                <a:lnTo>
                  <a:pt x="7559" y="15992"/>
                </a:lnTo>
                <a:lnTo>
                  <a:pt x="7535" y="16000"/>
                </a:lnTo>
                <a:lnTo>
                  <a:pt x="7509" y="16007"/>
                </a:lnTo>
                <a:lnTo>
                  <a:pt x="7484" y="16011"/>
                </a:lnTo>
                <a:lnTo>
                  <a:pt x="7459" y="16014"/>
                </a:lnTo>
                <a:lnTo>
                  <a:pt x="7433" y="16016"/>
                </a:lnTo>
                <a:lnTo>
                  <a:pt x="7408" y="16016"/>
                </a:lnTo>
                <a:lnTo>
                  <a:pt x="7383" y="16014"/>
                </a:lnTo>
                <a:lnTo>
                  <a:pt x="7358" y="16010"/>
                </a:lnTo>
                <a:lnTo>
                  <a:pt x="7332" y="16005"/>
                </a:lnTo>
                <a:lnTo>
                  <a:pt x="7307" y="15998"/>
                </a:lnTo>
                <a:lnTo>
                  <a:pt x="7283" y="15989"/>
                </a:lnTo>
                <a:lnTo>
                  <a:pt x="7257" y="15979"/>
                </a:lnTo>
                <a:lnTo>
                  <a:pt x="7233" y="15967"/>
                </a:lnTo>
                <a:lnTo>
                  <a:pt x="5712" y="15163"/>
                </a:lnTo>
                <a:lnTo>
                  <a:pt x="5688" y="15149"/>
                </a:lnTo>
                <a:lnTo>
                  <a:pt x="5665" y="15133"/>
                </a:lnTo>
                <a:lnTo>
                  <a:pt x="5643" y="15117"/>
                </a:lnTo>
                <a:lnTo>
                  <a:pt x="5622" y="15099"/>
                </a:lnTo>
                <a:lnTo>
                  <a:pt x="5603" y="15080"/>
                </a:lnTo>
                <a:lnTo>
                  <a:pt x="5585" y="15060"/>
                </a:lnTo>
                <a:lnTo>
                  <a:pt x="5570" y="15038"/>
                </a:lnTo>
                <a:lnTo>
                  <a:pt x="5555" y="15016"/>
                </a:lnTo>
                <a:lnTo>
                  <a:pt x="5541" y="14993"/>
                </a:lnTo>
                <a:lnTo>
                  <a:pt x="5530" y="14969"/>
                </a:lnTo>
                <a:lnTo>
                  <a:pt x="5521" y="14944"/>
                </a:lnTo>
                <a:lnTo>
                  <a:pt x="5513" y="14918"/>
                </a:lnTo>
                <a:lnTo>
                  <a:pt x="5506" y="14892"/>
                </a:lnTo>
                <a:lnTo>
                  <a:pt x="5502" y="14865"/>
                </a:lnTo>
                <a:lnTo>
                  <a:pt x="5499" y="14837"/>
                </a:lnTo>
                <a:lnTo>
                  <a:pt x="5498" y="14809"/>
                </a:lnTo>
                <a:lnTo>
                  <a:pt x="5498" y="12438"/>
                </a:lnTo>
                <a:lnTo>
                  <a:pt x="5499" y="12418"/>
                </a:lnTo>
                <a:lnTo>
                  <a:pt x="5500" y="12397"/>
                </a:lnTo>
                <a:lnTo>
                  <a:pt x="5503" y="12377"/>
                </a:lnTo>
                <a:lnTo>
                  <a:pt x="5507" y="12358"/>
                </a:lnTo>
                <a:lnTo>
                  <a:pt x="5511" y="12338"/>
                </a:lnTo>
                <a:lnTo>
                  <a:pt x="5516" y="12319"/>
                </a:lnTo>
                <a:lnTo>
                  <a:pt x="5523" y="12301"/>
                </a:lnTo>
                <a:lnTo>
                  <a:pt x="5530" y="12282"/>
                </a:lnTo>
                <a:lnTo>
                  <a:pt x="5538" y="12265"/>
                </a:lnTo>
                <a:lnTo>
                  <a:pt x="5547" y="12247"/>
                </a:lnTo>
                <a:lnTo>
                  <a:pt x="5558" y="12231"/>
                </a:lnTo>
                <a:lnTo>
                  <a:pt x="5568" y="12214"/>
                </a:lnTo>
                <a:lnTo>
                  <a:pt x="5579" y="12199"/>
                </a:lnTo>
                <a:lnTo>
                  <a:pt x="5591" y="12183"/>
                </a:lnTo>
                <a:lnTo>
                  <a:pt x="5604" y="12169"/>
                </a:lnTo>
                <a:lnTo>
                  <a:pt x="5617" y="12155"/>
                </a:lnTo>
                <a:lnTo>
                  <a:pt x="5631" y="12142"/>
                </a:lnTo>
                <a:lnTo>
                  <a:pt x="5647" y="12129"/>
                </a:lnTo>
                <a:lnTo>
                  <a:pt x="5662" y="12117"/>
                </a:lnTo>
                <a:lnTo>
                  <a:pt x="5677" y="12106"/>
                </a:lnTo>
                <a:lnTo>
                  <a:pt x="5694" y="12095"/>
                </a:lnTo>
                <a:lnTo>
                  <a:pt x="5711" y="12086"/>
                </a:lnTo>
                <a:lnTo>
                  <a:pt x="5729" y="12077"/>
                </a:lnTo>
                <a:lnTo>
                  <a:pt x="5747" y="12069"/>
                </a:lnTo>
                <a:lnTo>
                  <a:pt x="5765" y="12062"/>
                </a:lnTo>
                <a:lnTo>
                  <a:pt x="5783" y="12055"/>
                </a:lnTo>
                <a:lnTo>
                  <a:pt x="5802" y="12050"/>
                </a:lnTo>
                <a:lnTo>
                  <a:pt x="5823" y="12045"/>
                </a:lnTo>
                <a:lnTo>
                  <a:pt x="5842" y="12042"/>
                </a:lnTo>
                <a:lnTo>
                  <a:pt x="5863" y="12039"/>
                </a:lnTo>
                <a:lnTo>
                  <a:pt x="5883" y="12038"/>
                </a:lnTo>
                <a:lnTo>
                  <a:pt x="5904" y="12037"/>
                </a:lnTo>
                <a:lnTo>
                  <a:pt x="8736" y="12037"/>
                </a:lnTo>
                <a:lnTo>
                  <a:pt x="8742" y="11974"/>
                </a:lnTo>
                <a:lnTo>
                  <a:pt x="8748" y="11911"/>
                </a:lnTo>
                <a:lnTo>
                  <a:pt x="8755" y="11848"/>
                </a:lnTo>
                <a:lnTo>
                  <a:pt x="8763" y="11785"/>
                </a:lnTo>
                <a:lnTo>
                  <a:pt x="8770" y="11723"/>
                </a:lnTo>
                <a:lnTo>
                  <a:pt x="8779" y="11661"/>
                </a:lnTo>
                <a:lnTo>
                  <a:pt x="8788" y="11598"/>
                </a:lnTo>
                <a:lnTo>
                  <a:pt x="8797" y="11537"/>
                </a:lnTo>
                <a:lnTo>
                  <a:pt x="8807" y="11474"/>
                </a:lnTo>
                <a:lnTo>
                  <a:pt x="8818" y="11412"/>
                </a:lnTo>
                <a:lnTo>
                  <a:pt x="8830" y="11351"/>
                </a:lnTo>
                <a:lnTo>
                  <a:pt x="8841" y="11289"/>
                </a:lnTo>
                <a:lnTo>
                  <a:pt x="8853" y="11228"/>
                </a:lnTo>
                <a:lnTo>
                  <a:pt x="8866" y="11167"/>
                </a:lnTo>
                <a:lnTo>
                  <a:pt x="8879" y="11106"/>
                </a:lnTo>
                <a:lnTo>
                  <a:pt x="8893" y="11045"/>
                </a:lnTo>
                <a:lnTo>
                  <a:pt x="8908" y="10984"/>
                </a:lnTo>
                <a:lnTo>
                  <a:pt x="8922" y="10923"/>
                </a:lnTo>
                <a:lnTo>
                  <a:pt x="8938" y="10862"/>
                </a:lnTo>
                <a:lnTo>
                  <a:pt x="8953" y="10802"/>
                </a:lnTo>
                <a:lnTo>
                  <a:pt x="8970" y="10741"/>
                </a:lnTo>
                <a:lnTo>
                  <a:pt x="8986" y="10680"/>
                </a:lnTo>
                <a:lnTo>
                  <a:pt x="9005" y="10620"/>
                </a:lnTo>
                <a:lnTo>
                  <a:pt x="9023" y="10559"/>
                </a:lnTo>
                <a:lnTo>
                  <a:pt x="9060" y="10437"/>
                </a:lnTo>
                <a:lnTo>
                  <a:pt x="9100" y="10315"/>
                </a:lnTo>
                <a:lnTo>
                  <a:pt x="9141" y="10194"/>
                </a:lnTo>
                <a:lnTo>
                  <a:pt x="9186" y="10072"/>
                </a:lnTo>
                <a:lnTo>
                  <a:pt x="9226" y="9963"/>
                </a:lnTo>
                <a:lnTo>
                  <a:pt x="9269" y="9854"/>
                </a:lnTo>
                <a:lnTo>
                  <a:pt x="9312" y="9746"/>
                </a:lnTo>
                <a:lnTo>
                  <a:pt x="9357" y="9638"/>
                </a:lnTo>
                <a:lnTo>
                  <a:pt x="9402" y="9530"/>
                </a:lnTo>
                <a:lnTo>
                  <a:pt x="9448" y="9422"/>
                </a:lnTo>
                <a:lnTo>
                  <a:pt x="9494" y="9314"/>
                </a:lnTo>
                <a:lnTo>
                  <a:pt x="9540" y="9207"/>
                </a:lnTo>
                <a:lnTo>
                  <a:pt x="9586" y="9100"/>
                </a:lnTo>
                <a:lnTo>
                  <a:pt x="9632" y="8992"/>
                </a:lnTo>
                <a:lnTo>
                  <a:pt x="9677" y="8885"/>
                </a:lnTo>
                <a:lnTo>
                  <a:pt x="9722" y="8777"/>
                </a:lnTo>
                <a:lnTo>
                  <a:pt x="9765" y="8669"/>
                </a:lnTo>
                <a:lnTo>
                  <a:pt x="9808" y="8561"/>
                </a:lnTo>
                <a:lnTo>
                  <a:pt x="9849" y="8451"/>
                </a:lnTo>
                <a:lnTo>
                  <a:pt x="9890" y="8342"/>
                </a:lnTo>
                <a:lnTo>
                  <a:pt x="9920" y="8253"/>
                </a:lnTo>
                <a:lnTo>
                  <a:pt x="9950" y="8166"/>
                </a:lnTo>
                <a:lnTo>
                  <a:pt x="9977" y="8078"/>
                </a:lnTo>
                <a:lnTo>
                  <a:pt x="10002" y="7991"/>
                </a:lnTo>
                <a:lnTo>
                  <a:pt x="10027" y="7903"/>
                </a:lnTo>
                <a:lnTo>
                  <a:pt x="10049" y="7815"/>
                </a:lnTo>
                <a:lnTo>
                  <a:pt x="10069" y="7727"/>
                </a:lnTo>
                <a:lnTo>
                  <a:pt x="10087" y="7639"/>
                </a:lnTo>
                <a:lnTo>
                  <a:pt x="10095" y="7595"/>
                </a:lnTo>
                <a:lnTo>
                  <a:pt x="10103" y="7551"/>
                </a:lnTo>
                <a:lnTo>
                  <a:pt x="10110" y="7505"/>
                </a:lnTo>
                <a:lnTo>
                  <a:pt x="10118" y="7461"/>
                </a:lnTo>
                <a:lnTo>
                  <a:pt x="10124" y="7416"/>
                </a:lnTo>
                <a:lnTo>
                  <a:pt x="10130" y="7371"/>
                </a:lnTo>
                <a:lnTo>
                  <a:pt x="10135" y="7326"/>
                </a:lnTo>
                <a:lnTo>
                  <a:pt x="10140" y="7281"/>
                </a:lnTo>
                <a:lnTo>
                  <a:pt x="10144" y="7236"/>
                </a:lnTo>
                <a:lnTo>
                  <a:pt x="10148" y="7191"/>
                </a:lnTo>
                <a:lnTo>
                  <a:pt x="10151" y="7145"/>
                </a:lnTo>
                <a:lnTo>
                  <a:pt x="10154" y="7099"/>
                </a:lnTo>
                <a:lnTo>
                  <a:pt x="10156" y="7053"/>
                </a:lnTo>
                <a:lnTo>
                  <a:pt x="10157" y="7007"/>
                </a:lnTo>
                <a:lnTo>
                  <a:pt x="10158" y="6960"/>
                </a:lnTo>
                <a:lnTo>
                  <a:pt x="10158" y="6913"/>
                </a:lnTo>
                <a:lnTo>
                  <a:pt x="10155" y="6767"/>
                </a:lnTo>
                <a:lnTo>
                  <a:pt x="10144" y="6624"/>
                </a:lnTo>
                <a:lnTo>
                  <a:pt x="10127" y="6483"/>
                </a:lnTo>
                <a:lnTo>
                  <a:pt x="10103" y="6345"/>
                </a:lnTo>
                <a:lnTo>
                  <a:pt x="10072" y="6211"/>
                </a:lnTo>
                <a:lnTo>
                  <a:pt x="10036" y="6080"/>
                </a:lnTo>
                <a:lnTo>
                  <a:pt x="9993" y="5952"/>
                </a:lnTo>
                <a:lnTo>
                  <a:pt x="9944" y="5827"/>
                </a:lnTo>
                <a:lnTo>
                  <a:pt x="9889" y="5707"/>
                </a:lnTo>
                <a:lnTo>
                  <a:pt x="9828" y="5589"/>
                </a:lnTo>
                <a:lnTo>
                  <a:pt x="9762" y="5475"/>
                </a:lnTo>
                <a:lnTo>
                  <a:pt x="9691" y="5366"/>
                </a:lnTo>
                <a:lnTo>
                  <a:pt x="9614" y="5260"/>
                </a:lnTo>
                <a:lnTo>
                  <a:pt x="9533" y="5159"/>
                </a:lnTo>
                <a:lnTo>
                  <a:pt x="9446" y="5062"/>
                </a:lnTo>
                <a:lnTo>
                  <a:pt x="9355" y="4970"/>
                </a:lnTo>
                <a:lnTo>
                  <a:pt x="9259" y="4882"/>
                </a:lnTo>
                <a:lnTo>
                  <a:pt x="9158" y="4800"/>
                </a:lnTo>
                <a:lnTo>
                  <a:pt x="9054" y="4721"/>
                </a:lnTo>
                <a:lnTo>
                  <a:pt x="8946" y="4648"/>
                </a:lnTo>
                <a:lnTo>
                  <a:pt x="8833" y="4580"/>
                </a:lnTo>
                <a:lnTo>
                  <a:pt x="8716" y="4517"/>
                </a:lnTo>
                <a:lnTo>
                  <a:pt x="8597" y="4459"/>
                </a:lnTo>
                <a:lnTo>
                  <a:pt x="8473" y="4407"/>
                </a:lnTo>
                <a:lnTo>
                  <a:pt x="8347" y="4361"/>
                </a:lnTo>
                <a:lnTo>
                  <a:pt x="8217" y="4320"/>
                </a:lnTo>
                <a:lnTo>
                  <a:pt x="8085" y="4286"/>
                </a:lnTo>
                <a:lnTo>
                  <a:pt x="7949" y="4257"/>
                </a:lnTo>
                <a:lnTo>
                  <a:pt x="7811" y="4235"/>
                </a:lnTo>
                <a:lnTo>
                  <a:pt x="7671" y="4218"/>
                </a:lnTo>
                <a:lnTo>
                  <a:pt x="7527" y="4209"/>
                </a:lnTo>
                <a:lnTo>
                  <a:pt x="7383" y="4205"/>
                </a:lnTo>
                <a:lnTo>
                  <a:pt x="7236" y="4208"/>
                </a:lnTo>
                <a:lnTo>
                  <a:pt x="7091" y="4218"/>
                </a:lnTo>
                <a:lnTo>
                  <a:pt x="6949" y="4234"/>
                </a:lnTo>
                <a:lnTo>
                  <a:pt x="6809" y="4256"/>
                </a:lnTo>
                <a:lnTo>
                  <a:pt x="6673" y="4284"/>
                </a:lnTo>
                <a:lnTo>
                  <a:pt x="6539" y="4318"/>
                </a:lnTo>
                <a:lnTo>
                  <a:pt x="6409" y="4358"/>
                </a:lnTo>
                <a:lnTo>
                  <a:pt x="6282" y="4404"/>
                </a:lnTo>
                <a:lnTo>
                  <a:pt x="6159" y="4455"/>
                </a:lnTo>
                <a:lnTo>
                  <a:pt x="6038" y="4512"/>
                </a:lnTo>
                <a:lnTo>
                  <a:pt x="5922" y="4574"/>
                </a:lnTo>
                <a:lnTo>
                  <a:pt x="5810" y="4642"/>
                </a:lnTo>
                <a:lnTo>
                  <a:pt x="5701" y="4714"/>
                </a:lnTo>
                <a:lnTo>
                  <a:pt x="5597" y="4791"/>
                </a:lnTo>
                <a:lnTo>
                  <a:pt x="5497" y="4874"/>
                </a:lnTo>
                <a:lnTo>
                  <a:pt x="5402" y="4961"/>
                </a:lnTo>
                <a:lnTo>
                  <a:pt x="5312" y="5052"/>
                </a:lnTo>
                <a:lnTo>
                  <a:pt x="5226" y="5149"/>
                </a:lnTo>
                <a:lnTo>
                  <a:pt x="5145" y="5249"/>
                </a:lnTo>
                <a:lnTo>
                  <a:pt x="5069" y="5355"/>
                </a:lnTo>
                <a:lnTo>
                  <a:pt x="4998" y="5464"/>
                </a:lnTo>
                <a:lnTo>
                  <a:pt x="4932" y="5578"/>
                </a:lnTo>
                <a:lnTo>
                  <a:pt x="4873" y="5696"/>
                </a:lnTo>
                <a:lnTo>
                  <a:pt x="4819" y="5817"/>
                </a:lnTo>
                <a:lnTo>
                  <a:pt x="4770" y="5942"/>
                </a:lnTo>
                <a:lnTo>
                  <a:pt x="4728" y="6070"/>
                </a:lnTo>
                <a:lnTo>
                  <a:pt x="4692" y="6203"/>
                </a:lnTo>
                <a:lnTo>
                  <a:pt x="4662" y="6338"/>
                </a:lnTo>
                <a:lnTo>
                  <a:pt x="4638" y="6477"/>
                </a:lnTo>
                <a:lnTo>
                  <a:pt x="4621" y="6620"/>
                </a:lnTo>
                <a:lnTo>
                  <a:pt x="4611" y="6765"/>
                </a:lnTo>
                <a:lnTo>
                  <a:pt x="4608" y="6913"/>
                </a:lnTo>
                <a:lnTo>
                  <a:pt x="4608" y="6962"/>
                </a:lnTo>
                <a:lnTo>
                  <a:pt x="4609" y="7010"/>
                </a:lnTo>
                <a:lnTo>
                  <a:pt x="4611" y="7057"/>
                </a:lnTo>
                <a:lnTo>
                  <a:pt x="4614" y="7104"/>
                </a:lnTo>
                <a:lnTo>
                  <a:pt x="4617" y="7151"/>
                </a:lnTo>
                <a:lnTo>
                  <a:pt x="4621" y="7197"/>
                </a:lnTo>
                <a:lnTo>
                  <a:pt x="4625" y="7242"/>
                </a:lnTo>
                <a:lnTo>
                  <a:pt x="4631" y="7288"/>
                </a:lnTo>
                <a:lnTo>
                  <a:pt x="4637" y="7333"/>
                </a:lnTo>
                <a:lnTo>
                  <a:pt x="4643" y="7377"/>
                </a:lnTo>
                <a:lnTo>
                  <a:pt x="4651" y="7422"/>
                </a:lnTo>
                <a:lnTo>
                  <a:pt x="4659" y="7466"/>
                </a:lnTo>
                <a:lnTo>
                  <a:pt x="4668" y="7510"/>
                </a:lnTo>
                <a:lnTo>
                  <a:pt x="4677" y="7554"/>
                </a:lnTo>
                <a:lnTo>
                  <a:pt x="4687" y="7597"/>
                </a:lnTo>
                <a:lnTo>
                  <a:pt x="4699" y="7640"/>
                </a:lnTo>
                <a:lnTo>
                  <a:pt x="4711" y="7683"/>
                </a:lnTo>
                <a:lnTo>
                  <a:pt x="4723" y="7726"/>
                </a:lnTo>
                <a:lnTo>
                  <a:pt x="4736" y="7768"/>
                </a:lnTo>
                <a:lnTo>
                  <a:pt x="4749" y="7811"/>
                </a:lnTo>
                <a:lnTo>
                  <a:pt x="4763" y="7853"/>
                </a:lnTo>
                <a:lnTo>
                  <a:pt x="4779" y="7896"/>
                </a:lnTo>
                <a:lnTo>
                  <a:pt x="4795" y="7938"/>
                </a:lnTo>
                <a:lnTo>
                  <a:pt x="4811" y="7981"/>
                </a:lnTo>
                <a:lnTo>
                  <a:pt x="4827" y="8023"/>
                </a:lnTo>
                <a:lnTo>
                  <a:pt x="4845" y="8065"/>
                </a:lnTo>
                <a:lnTo>
                  <a:pt x="4864" y="8108"/>
                </a:lnTo>
                <a:lnTo>
                  <a:pt x="4882" y="8151"/>
                </a:lnTo>
                <a:lnTo>
                  <a:pt x="4922" y="8236"/>
                </a:lnTo>
                <a:lnTo>
                  <a:pt x="4964" y="8323"/>
                </a:lnTo>
                <a:lnTo>
                  <a:pt x="5005" y="8404"/>
                </a:lnTo>
                <a:lnTo>
                  <a:pt x="5048" y="8485"/>
                </a:lnTo>
                <a:lnTo>
                  <a:pt x="5091" y="8566"/>
                </a:lnTo>
                <a:lnTo>
                  <a:pt x="5135" y="8646"/>
                </a:lnTo>
                <a:lnTo>
                  <a:pt x="5179" y="8725"/>
                </a:lnTo>
                <a:lnTo>
                  <a:pt x="5225" y="8805"/>
                </a:lnTo>
                <a:lnTo>
                  <a:pt x="5269" y="8884"/>
                </a:lnTo>
                <a:lnTo>
                  <a:pt x="5315" y="8963"/>
                </a:lnTo>
                <a:lnTo>
                  <a:pt x="5359" y="9043"/>
                </a:lnTo>
                <a:lnTo>
                  <a:pt x="5405" y="9122"/>
                </a:lnTo>
                <a:lnTo>
                  <a:pt x="5449" y="9202"/>
                </a:lnTo>
                <a:lnTo>
                  <a:pt x="5493" y="9282"/>
                </a:lnTo>
                <a:lnTo>
                  <a:pt x="5536" y="9362"/>
                </a:lnTo>
                <a:lnTo>
                  <a:pt x="5580" y="9443"/>
                </a:lnTo>
                <a:lnTo>
                  <a:pt x="5621" y="9526"/>
                </a:lnTo>
                <a:lnTo>
                  <a:pt x="5662" y="9608"/>
                </a:lnTo>
                <a:lnTo>
                  <a:pt x="5688" y="9663"/>
                </a:lnTo>
                <a:lnTo>
                  <a:pt x="5714" y="9719"/>
                </a:lnTo>
                <a:lnTo>
                  <a:pt x="5740" y="9774"/>
                </a:lnTo>
                <a:lnTo>
                  <a:pt x="5764" y="9830"/>
                </a:lnTo>
                <a:lnTo>
                  <a:pt x="5788" y="9886"/>
                </a:lnTo>
                <a:lnTo>
                  <a:pt x="5812" y="9941"/>
                </a:lnTo>
                <a:lnTo>
                  <a:pt x="5834" y="9997"/>
                </a:lnTo>
                <a:lnTo>
                  <a:pt x="5856" y="10053"/>
                </a:lnTo>
                <a:lnTo>
                  <a:pt x="5877" y="10109"/>
                </a:lnTo>
                <a:lnTo>
                  <a:pt x="5899" y="10165"/>
                </a:lnTo>
                <a:lnTo>
                  <a:pt x="5918" y="10221"/>
                </a:lnTo>
                <a:lnTo>
                  <a:pt x="5938" y="10277"/>
                </a:lnTo>
                <a:lnTo>
                  <a:pt x="5956" y="10333"/>
                </a:lnTo>
                <a:lnTo>
                  <a:pt x="5974" y="10390"/>
                </a:lnTo>
                <a:lnTo>
                  <a:pt x="5992" y="10446"/>
                </a:lnTo>
                <a:lnTo>
                  <a:pt x="6009" y="10503"/>
                </a:lnTo>
                <a:lnTo>
                  <a:pt x="6025" y="10561"/>
                </a:lnTo>
                <a:lnTo>
                  <a:pt x="6040" y="10618"/>
                </a:lnTo>
                <a:lnTo>
                  <a:pt x="6055" y="10676"/>
                </a:lnTo>
                <a:lnTo>
                  <a:pt x="6070" y="10733"/>
                </a:lnTo>
                <a:lnTo>
                  <a:pt x="6083" y="10791"/>
                </a:lnTo>
                <a:lnTo>
                  <a:pt x="6096" y="10849"/>
                </a:lnTo>
                <a:lnTo>
                  <a:pt x="6108" y="10908"/>
                </a:lnTo>
                <a:lnTo>
                  <a:pt x="6120" y="10966"/>
                </a:lnTo>
                <a:lnTo>
                  <a:pt x="6131" y="11025"/>
                </a:lnTo>
                <a:lnTo>
                  <a:pt x="6141" y="11084"/>
                </a:lnTo>
                <a:lnTo>
                  <a:pt x="6151" y="11144"/>
                </a:lnTo>
                <a:lnTo>
                  <a:pt x="6161" y="11204"/>
                </a:lnTo>
                <a:lnTo>
                  <a:pt x="6170" y="11264"/>
                </a:lnTo>
                <a:lnTo>
                  <a:pt x="6177" y="11324"/>
                </a:lnTo>
                <a:lnTo>
                  <a:pt x="6185" y="11385"/>
                </a:lnTo>
                <a:lnTo>
                  <a:pt x="6192" y="11446"/>
                </a:lnTo>
                <a:lnTo>
                  <a:pt x="6193" y="11467"/>
                </a:lnTo>
                <a:lnTo>
                  <a:pt x="6194" y="11487"/>
                </a:lnTo>
                <a:lnTo>
                  <a:pt x="6193" y="11507"/>
                </a:lnTo>
                <a:lnTo>
                  <a:pt x="6192" y="11528"/>
                </a:lnTo>
                <a:lnTo>
                  <a:pt x="6189" y="11548"/>
                </a:lnTo>
                <a:lnTo>
                  <a:pt x="6186" y="11567"/>
                </a:lnTo>
                <a:lnTo>
                  <a:pt x="6181" y="11587"/>
                </a:lnTo>
                <a:lnTo>
                  <a:pt x="6176" y="11606"/>
                </a:lnTo>
                <a:lnTo>
                  <a:pt x="6170" y="11624"/>
                </a:lnTo>
                <a:lnTo>
                  <a:pt x="6163" y="11642"/>
                </a:lnTo>
                <a:lnTo>
                  <a:pt x="6155" y="11660"/>
                </a:lnTo>
                <a:lnTo>
                  <a:pt x="6145" y="11677"/>
                </a:lnTo>
                <a:lnTo>
                  <a:pt x="6136" y="11694"/>
                </a:lnTo>
                <a:lnTo>
                  <a:pt x="6126" y="11710"/>
                </a:lnTo>
                <a:lnTo>
                  <a:pt x="6115" y="11726"/>
                </a:lnTo>
                <a:lnTo>
                  <a:pt x="6103" y="11741"/>
                </a:lnTo>
                <a:lnTo>
                  <a:pt x="6090" y="11756"/>
                </a:lnTo>
                <a:lnTo>
                  <a:pt x="6077" y="11770"/>
                </a:lnTo>
                <a:lnTo>
                  <a:pt x="6062" y="11783"/>
                </a:lnTo>
                <a:lnTo>
                  <a:pt x="6048" y="11796"/>
                </a:lnTo>
                <a:lnTo>
                  <a:pt x="6033" y="11808"/>
                </a:lnTo>
                <a:lnTo>
                  <a:pt x="6017" y="11820"/>
                </a:lnTo>
                <a:lnTo>
                  <a:pt x="6001" y="11830"/>
                </a:lnTo>
                <a:lnTo>
                  <a:pt x="5984" y="11840"/>
                </a:lnTo>
                <a:lnTo>
                  <a:pt x="5965" y="11849"/>
                </a:lnTo>
                <a:lnTo>
                  <a:pt x="5948" y="11857"/>
                </a:lnTo>
                <a:lnTo>
                  <a:pt x="5929" y="11865"/>
                </a:lnTo>
                <a:lnTo>
                  <a:pt x="5910" y="11871"/>
                </a:lnTo>
                <a:lnTo>
                  <a:pt x="5890" y="11877"/>
                </a:lnTo>
                <a:lnTo>
                  <a:pt x="5871" y="11881"/>
                </a:lnTo>
                <a:lnTo>
                  <a:pt x="5851" y="11885"/>
                </a:lnTo>
                <a:lnTo>
                  <a:pt x="5830" y="11888"/>
                </a:lnTo>
                <a:lnTo>
                  <a:pt x="5808" y="11889"/>
                </a:lnTo>
                <a:lnTo>
                  <a:pt x="5788" y="11890"/>
                </a:lnTo>
                <a:lnTo>
                  <a:pt x="5768" y="11889"/>
                </a:lnTo>
                <a:lnTo>
                  <a:pt x="5748" y="11888"/>
                </a:lnTo>
                <a:lnTo>
                  <a:pt x="5728" y="11886"/>
                </a:lnTo>
                <a:lnTo>
                  <a:pt x="5708" y="11882"/>
                </a:lnTo>
                <a:lnTo>
                  <a:pt x="5689" y="11878"/>
                </a:lnTo>
                <a:lnTo>
                  <a:pt x="5670" y="11872"/>
                </a:lnTo>
                <a:lnTo>
                  <a:pt x="5651" y="11866"/>
                </a:lnTo>
                <a:lnTo>
                  <a:pt x="5632" y="11859"/>
                </a:lnTo>
                <a:lnTo>
                  <a:pt x="5614" y="11851"/>
                </a:lnTo>
                <a:lnTo>
                  <a:pt x="5597" y="11843"/>
                </a:lnTo>
                <a:lnTo>
                  <a:pt x="5580" y="11833"/>
                </a:lnTo>
                <a:lnTo>
                  <a:pt x="5564" y="11823"/>
                </a:lnTo>
                <a:lnTo>
                  <a:pt x="5547" y="11812"/>
                </a:lnTo>
                <a:lnTo>
                  <a:pt x="5532" y="11800"/>
                </a:lnTo>
                <a:lnTo>
                  <a:pt x="5517" y="11787"/>
                </a:lnTo>
                <a:lnTo>
                  <a:pt x="5503" y="11774"/>
                </a:lnTo>
                <a:lnTo>
                  <a:pt x="5490" y="11760"/>
                </a:lnTo>
                <a:lnTo>
                  <a:pt x="5477" y="11746"/>
                </a:lnTo>
                <a:lnTo>
                  <a:pt x="5465" y="11731"/>
                </a:lnTo>
                <a:lnTo>
                  <a:pt x="5453" y="11715"/>
                </a:lnTo>
                <a:lnTo>
                  <a:pt x="5442" y="11699"/>
                </a:lnTo>
                <a:lnTo>
                  <a:pt x="5432" y="11682"/>
                </a:lnTo>
                <a:lnTo>
                  <a:pt x="5423" y="11665"/>
                </a:lnTo>
                <a:lnTo>
                  <a:pt x="5415" y="11647"/>
                </a:lnTo>
                <a:lnTo>
                  <a:pt x="5408" y="11628"/>
                </a:lnTo>
                <a:lnTo>
                  <a:pt x="5401" y="11610"/>
                </a:lnTo>
                <a:lnTo>
                  <a:pt x="5395" y="11590"/>
                </a:lnTo>
                <a:lnTo>
                  <a:pt x="5391" y="11571"/>
                </a:lnTo>
                <a:lnTo>
                  <a:pt x="5387" y="11551"/>
                </a:lnTo>
                <a:lnTo>
                  <a:pt x="5385" y="11530"/>
                </a:lnTo>
                <a:lnTo>
                  <a:pt x="5370" y="11414"/>
                </a:lnTo>
                <a:lnTo>
                  <a:pt x="5355" y="11303"/>
                </a:lnTo>
                <a:lnTo>
                  <a:pt x="5338" y="11195"/>
                </a:lnTo>
                <a:lnTo>
                  <a:pt x="5319" y="11091"/>
                </a:lnTo>
                <a:lnTo>
                  <a:pt x="5298" y="10990"/>
                </a:lnTo>
                <a:lnTo>
                  <a:pt x="5274" y="10893"/>
                </a:lnTo>
                <a:lnTo>
                  <a:pt x="5250" y="10798"/>
                </a:lnTo>
                <a:lnTo>
                  <a:pt x="5224" y="10705"/>
                </a:lnTo>
                <a:lnTo>
                  <a:pt x="5195" y="10615"/>
                </a:lnTo>
                <a:lnTo>
                  <a:pt x="5166" y="10527"/>
                </a:lnTo>
                <a:lnTo>
                  <a:pt x="5135" y="10440"/>
                </a:lnTo>
                <a:lnTo>
                  <a:pt x="5102" y="10355"/>
                </a:lnTo>
                <a:lnTo>
                  <a:pt x="5068" y="10273"/>
                </a:lnTo>
                <a:lnTo>
                  <a:pt x="5032" y="10191"/>
                </a:lnTo>
                <a:lnTo>
                  <a:pt x="4996" y="10110"/>
                </a:lnTo>
                <a:lnTo>
                  <a:pt x="4959" y="10030"/>
                </a:lnTo>
                <a:lnTo>
                  <a:pt x="4920" y="9951"/>
                </a:lnTo>
                <a:lnTo>
                  <a:pt x="4880" y="9872"/>
                </a:lnTo>
                <a:lnTo>
                  <a:pt x="4838" y="9793"/>
                </a:lnTo>
                <a:lnTo>
                  <a:pt x="4797" y="9714"/>
                </a:lnTo>
                <a:lnTo>
                  <a:pt x="4710" y="9555"/>
                </a:lnTo>
                <a:lnTo>
                  <a:pt x="4620" y="9392"/>
                </a:lnTo>
                <a:lnTo>
                  <a:pt x="4527" y="9226"/>
                </a:lnTo>
                <a:lnTo>
                  <a:pt x="4431" y="9053"/>
                </a:lnTo>
                <a:lnTo>
                  <a:pt x="4384" y="8963"/>
                </a:lnTo>
                <a:lnTo>
                  <a:pt x="4335" y="8871"/>
                </a:lnTo>
                <a:lnTo>
                  <a:pt x="4286" y="8777"/>
                </a:lnTo>
                <a:lnTo>
                  <a:pt x="4237" y="8680"/>
                </a:lnTo>
                <a:lnTo>
                  <a:pt x="4210" y="8626"/>
                </a:lnTo>
                <a:lnTo>
                  <a:pt x="4185" y="8572"/>
                </a:lnTo>
                <a:lnTo>
                  <a:pt x="4159" y="8519"/>
                </a:lnTo>
                <a:lnTo>
                  <a:pt x="4135" y="8464"/>
                </a:lnTo>
                <a:lnTo>
                  <a:pt x="4112" y="8411"/>
                </a:lnTo>
                <a:lnTo>
                  <a:pt x="4090" y="8358"/>
                </a:lnTo>
                <a:lnTo>
                  <a:pt x="4067" y="8305"/>
                </a:lnTo>
                <a:lnTo>
                  <a:pt x="4047" y="8251"/>
                </a:lnTo>
                <a:lnTo>
                  <a:pt x="4027" y="8198"/>
                </a:lnTo>
                <a:lnTo>
                  <a:pt x="4008" y="8145"/>
                </a:lnTo>
                <a:lnTo>
                  <a:pt x="3988" y="8092"/>
                </a:lnTo>
                <a:lnTo>
                  <a:pt x="3971" y="8038"/>
                </a:lnTo>
                <a:lnTo>
                  <a:pt x="3954" y="7985"/>
                </a:lnTo>
                <a:lnTo>
                  <a:pt x="3938" y="7931"/>
                </a:lnTo>
                <a:lnTo>
                  <a:pt x="3923" y="7877"/>
                </a:lnTo>
                <a:lnTo>
                  <a:pt x="3908" y="7823"/>
                </a:lnTo>
                <a:lnTo>
                  <a:pt x="3895" y="7769"/>
                </a:lnTo>
                <a:lnTo>
                  <a:pt x="3882" y="7714"/>
                </a:lnTo>
                <a:lnTo>
                  <a:pt x="3870" y="7659"/>
                </a:lnTo>
                <a:lnTo>
                  <a:pt x="3860" y="7604"/>
                </a:lnTo>
                <a:lnTo>
                  <a:pt x="3850" y="7549"/>
                </a:lnTo>
                <a:lnTo>
                  <a:pt x="3840" y="7493"/>
                </a:lnTo>
                <a:lnTo>
                  <a:pt x="3832" y="7437"/>
                </a:lnTo>
                <a:lnTo>
                  <a:pt x="3824" y="7380"/>
                </a:lnTo>
                <a:lnTo>
                  <a:pt x="3817" y="7323"/>
                </a:lnTo>
                <a:lnTo>
                  <a:pt x="3812" y="7266"/>
                </a:lnTo>
                <a:lnTo>
                  <a:pt x="3807" y="7209"/>
                </a:lnTo>
                <a:lnTo>
                  <a:pt x="3803" y="7151"/>
                </a:lnTo>
                <a:lnTo>
                  <a:pt x="3800" y="7092"/>
                </a:lnTo>
                <a:lnTo>
                  <a:pt x="3797" y="7033"/>
                </a:lnTo>
                <a:lnTo>
                  <a:pt x="3796" y="6973"/>
                </a:lnTo>
                <a:lnTo>
                  <a:pt x="3796" y="6913"/>
                </a:lnTo>
                <a:lnTo>
                  <a:pt x="3800" y="6724"/>
                </a:lnTo>
                <a:lnTo>
                  <a:pt x="3814" y="6538"/>
                </a:lnTo>
                <a:lnTo>
                  <a:pt x="3836" y="6354"/>
                </a:lnTo>
                <a:lnTo>
                  <a:pt x="3867" y="6176"/>
                </a:lnTo>
                <a:lnTo>
                  <a:pt x="3905" y="6001"/>
                </a:lnTo>
                <a:lnTo>
                  <a:pt x="3953" y="5831"/>
                </a:lnTo>
                <a:lnTo>
                  <a:pt x="4009" y="5665"/>
                </a:lnTo>
                <a:lnTo>
                  <a:pt x="4071" y="5503"/>
                </a:lnTo>
                <a:lnTo>
                  <a:pt x="4141" y="5346"/>
                </a:lnTo>
                <a:lnTo>
                  <a:pt x="4219" y="5194"/>
                </a:lnTo>
                <a:lnTo>
                  <a:pt x="4304" y="5047"/>
                </a:lnTo>
                <a:lnTo>
                  <a:pt x="4396" y="4905"/>
                </a:lnTo>
                <a:lnTo>
                  <a:pt x="4495" y="4769"/>
                </a:lnTo>
                <a:lnTo>
                  <a:pt x="4599" y="4638"/>
                </a:lnTo>
                <a:lnTo>
                  <a:pt x="4712" y="4512"/>
                </a:lnTo>
                <a:lnTo>
                  <a:pt x="4829" y="4392"/>
                </a:lnTo>
                <a:lnTo>
                  <a:pt x="4953" y="4278"/>
                </a:lnTo>
                <a:lnTo>
                  <a:pt x="5082" y="4171"/>
                </a:lnTo>
                <a:lnTo>
                  <a:pt x="5217" y="4069"/>
                </a:lnTo>
                <a:lnTo>
                  <a:pt x="5357" y="3975"/>
                </a:lnTo>
                <a:lnTo>
                  <a:pt x="5502" y="3887"/>
                </a:lnTo>
                <a:lnTo>
                  <a:pt x="5653" y="3806"/>
                </a:lnTo>
                <a:lnTo>
                  <a:pt x="5807" y="3731"/>
                </a:lnTo>
                <a:lnTo>
                  <a:pt x="5967" y="3664"/>
                </a:lnTo>
                <a:lnTo>
                  <a:pt x="6131" y="3604"/>
                </a:lnTo>
                <a:lnTo>
                  <a:pt x="6299" y="3552"/>
                </a:lnTo>
                <a:lnTo>
                  <a:pt x="6471" y="3507"/>
                </a:lnTo>
                <a:lnTo>
                  <a:pt x="6646" y="3469"/>
                </a:lnTo>
                <a:lnTo>
                  <a:pt x="6825" y="3440"/>
                </a:lnTo>
                <a:lnTo>
                  <a:pt x="7008" y="3419"/>
                </a:lnTo>
                <a:lnTo>
                  <a:pt x="7195" y="3406"/>
                </a:lnTo>
                <a:lnTo>
                  <a:pt x="7383" y="3402"/>
                </a:lnTo>
                <a:lnTo>
                  <a:pt x="7569" y="3406"/>
                </a:lnTo>
                <a:lnTo>
                  <a:pt x="7753" y="3419"/>
                </a:lnTo>
                <a:lnTo>
                  <a:pt x="7934" y="3441"/>
                </a:lnTo>
                <a:lnTo>
                  <a:pt x="8112" y="3470"/>
                </a:lnTo>
                <a:lnTo>
                  <a:pt x="8286" y="3509"/>
                </a:lnTo>
                <a:lnTo>
                  <a:pt x="8458" y="3554"/>
                </a:lnTo>
                <a:lnTo>
                  <a:pt x="8625" y="3607"/>
                </a:lnTo>
                <a:lnTo>
                  <a:pt x="8788" y="3668"/>
                </a:lnTo>
                <a:lnTo>
                  <a:pt x="8948" y="3736"/>
                </a:lnTo>
                <a:lnTo>
                  <a:pt x="9103" y="3811"/>
                </a:lnTo>
                <a:lnTo>
                  <a:pt x="9253" y="3893"/>
                </a:lnTo>
                <a:lnTo>
                  <a:pt x="9398" y="3982"/>
                </a:lnTo>
                <a:lnTo>
                  <a:pt x="9539" y="4077"/>
                </a:lnTo>
                <a:lnTo>
                  <a:pt x="9673" y="4179"/>
                </a:lnTo>
                <a:lnTo>
                  <a:pt x="9804" y="4287"/>
                </a:lnTo>
                <a:lnTo>
                  <a:pt x="9927" y="4401"/>
                </a:lnTo>
                <a:lnTo>
                  <a:pt x="10046" y="4522"/>
                </a:lnTo>
                <a:lnTo>
                  <a:pt x="10158" y="4648"/>
                </a:lnTo>
                <a:lnTo>
                  <a:pt x="10264" y="4779"/>
                </a:lnTo>
                <a:lnTo>
                  <a:pt x="10363" y="4916"/>
                </a:lnTo>
                <a:lnTo>
                  <a:pt x="10456" y="5058"/>
                </a:lnTo>
                <a:lnTo>
                  <a:pt x="10542" y="5205"/>
                </a:lnTo>
                <a:lnTo>
                  <a:pt x="10620" y="5357"/>
                </a:lnTo>
                <a:lnTo>
                  <a:pt x="10691" y="5514"/>
                </a:lnTo>
                <a:lnTo>
                  <a:pt x="10755" y="5675"/>
                </a:lnTo>
                <a:lnTo>
                  <a:pt x="10811" y="5840"/>
                </a:lnTo>
                <a:lnTo>
                  <a:pt x="10858" y="6010"/>
                </a:lnTo>
                <a:lnTo>
                  <a:pt x="10898" y="6183"/>
                </a:lnTo>
                <a:lnTo>
                  <a:pt x="10929" y="6360"/>
                </a:lnTo>
                <a:lnTo>
                  <a:pt x="10951" y="6542"/>
                </a:lnTo>
                <a:lnTo>
                  <a:pt x="10965" y="6726"/>
                </a:lnTo>
                <a:lnTo>
                  <a:pt x="10969" y="6913"/>
                </a:lnTo>
                <a:lnTo>
                  <a:pt x="10969" y="6969"/>
                </a:lnTo>
                <a:lnTo>
                  <a:pt x="10968" y="7024"/>
                </a:lnTo>
                <a:lnTo>
                  <a:pt x="10966" y="7079"/>
                </a:lnTo>
                <a:lnTo>
                  <a:pt x="10964" y="7133"/>
                </a:lnTo>
                <a:lnTo>
                  <a:pt x="10961" y="7188"/>
                </a:lnTo>
                <a:lnTo>
                  <a:pt x="10958" y="7242"/>
                </a:lnTo>
                <a:lnTo>
                  <a:pt x="10953" y="7296"/>
                </a:lnTo>
                <a:lnTo>
                  <a:pt x="10948" y="7350"/>
                </a:lnTo>
                <a:lnTo>
                  <a:pt x="10943" y="7403"/>
                </a:lnTo>
                <a:lnTo>
                  <a:pt x="10937" y="7457"/>
                </a:lnTo>
                <a:lnTo>
                  <a:pt x="10930" y="7511"/>
                </a:lnTo>
                <a:lnTo>
                  <a:pt x="10923" y="7564"/>
                </a:lnTo>
                <a:lnTo>
                  <a:pt x="10915" y="7617"/>
                </a:lnTo>
                <a:lnTo>
                  <a:pt x="10906" y="7670"/>
                </a:lnTo>
                <a:lnTo>
                  <a:pt x="10897" y="7722"/>
                </a:lnTo>
                <a:lnTo>
                  <a:pt x="10887" y="7775"/>
                </a:lnTo>
                <a:lnTo>
                  <a:pt x="10876" y="7827"/>
                </a:lnTo>
                <a:lnTo>
                  <a:pt x="10865" y="7879"/>
                </a:lnTo>
                <a:lnTo>
                  <a:pt x="10854" y="7932"/>
                </a:lnTo>
                <a:lnTo>
                  <a:pt x="10842" y="7984"/>
                </a:lnTo>
                <a:lnTo>
                  <a:pt x="10829" y="8036"/>
                </a:lnTo>
                <a:lnTo>
                  <a:pt x="10816" y="8088"/>
                </a:lnTo>
                <a:lnTo>
                  <a:pt x="10803" y="8140"/>
                </a:lnTo>
                <a:lnTo>
                  <a:pt x="10788" y="8192"/>
                </a:lnTo>
                <a:lnTo>
                  <a:pt x="10758" y="8296"/>
                </a:lnTo>
                <a:lnTo>
                  <a:pt x="10726" y="8400"/>
                </a:lnTo>
                <a:lnTo>
                  <a:pt x="10691" y="8504"/>
                </a:lnTo>
                <a:lnTo>
                  <a:pt x="10655" y="8609"/>
                </a:lnTo>
                <a:lnTo>
                  <a:pt x="10614" y="8719"/>
                </a:lnTo>
                <a:lnTo>
                  <a:pt x="10573" y="8829"/>
                </a:lnTo>
                <a:lnTo>
                  <a:pt x="10530" y="8938"/>
                </a:lnTo>
                <a:lnTo>
                  <a:pt x="10486" y="9046"/>
                </a:lnTo>
                <a:lnTo>
                  <a:pt x="10441" y="9155"/>
                </a:lnTo>
                <a:lnTo>
                  <a:pt x="10396" y="9263"/>
                </a:lnTo>
                <a:lnTo>
                  <a:pt x="10350" y="9370"/>
                </a:lnTo>
                <a:lnTo>
                  <a:pt x="10304" y="9478"/>
                </a:lnTo>
                <a:lnTo>
                  <a:pt x="10257" y="9587"/>
                </a:lnTo>
                <a:lnTo>
                  <a:pt x="10212" y="9695"/>
                </a:lnTo>
                <a:lnTo>
                  <a:pt x="10165" y="9803"/>
                </a:lnTo>
                <a:lnTo>
                  <a:pt x="10121" y="9911"/>
                </a:lnTo>
                <a:lnTo>
                  <a:pt x="10076" y="10019"/>
                </a:lnTo>
                <a:lnTo>
                  <a:pt x="10032" y="10128"/>
                </a:lnTo>
                <a:lnTo>
                  <a:pt x="9989" y="10237"/>
                </a:lnTo>
                <a:lnTo>
                  <a:pt x="9948" y="10347"/>
                </a:lnTo>
                <a:lnTo>
                  <a:pt x="9924" y="10412"/>
                </a:lnTo>
                <a:lnTo>
                  <a:pt x="9901" y="10477"/>
                </a:lnTo>
                <a:lnTo>
                  <a:pt x="9879" y="10542"/>
                </a:lnTo>
                <a:lnTo>
                  <a:pt x="9858" y="10607"/>
                </a:lnTo>
                <a:lnTo>
                  <a:pt x="9836" y="10671"/>
                </a:lnTo>
                <a:lnTo>
                  <a:pt x="9816" y="10736"/>
                </a:lnTo>
                <a:lnTo>
                  <a:pt x="9797" y="10800"/>
                </a:lnTo>
                <a:lnTo>
                  <a:pt x="9778" y="10865"/>
                </a:lnTo>
                <a:lnTo>
                  <a:pt x="9759" y="10929"/>
                </a:lnTo>
                <a:lnTo>
                  <a:pt x="9741" y="10994"/>
                </a:lnTo>
                <a:lnTo>
                  <a:pt x="9724" y="11058"/>
                </a:lnTo>
                <a:lnTo>
                  <a:pt x="9708" y="11123"/>
                </a:lnTo>
                <a:lnTo>
                  <a:pt x="9693" y="11188"/>
                </a:lnTo>
                <a:lnTo>
                  <a:pt x="9677" y="11252"/>
                </a:lnTo>
                <a:lnTo>
                  <a:pt x="9663" y="11317"/>
                </a:lnTo>
                <a:lnTo>
                  <a:pt x="9649" y="11382"/>
                </a:lnTo>
                <a:lnTo>
                  <a:pt x="9637" y="11447"/>
                </a:lnTo>
                <a:lnTo>
                  <a:pt x="9624" y="11513"/>
                </a:lnTo>
                <a:lnTo>
                  <a:pt x="9613" y="11579"/>
                </a:lnTo>
                <a:lnTo>
                  <a:pt x="9602" y="11644"/>
                </a:lnTo>
                <a:lnTo>
                  <a:pt x="9591" y="11710"/>
                </a:lnTo>
                <a:lnTo>
                  <a:pt x="9582" y="11776"/>
                </a:lnTo>
                <a:lnTo>
                  <a:pt x="9573" y="11842"/>
                </a:lnTo>
                <a:lnTo>
                  <a:pt x="9565" y="11909"/>
                </a:lnTo>
                <a:lnTo>
                  <a:pt x="9557" y="11976"/>
                </a:lnTo>
                <a:lnTo>
                  <a:pt x="9550" y="12043"/>
                </a:lnTo>
                <a:lnTo>
                  <a:pt x="9544" y="12110"/>
                </a:lnTo>
                <a:lnTo>
                  <a:pt x="9539" y="12178"/>
                </a:lnTo>
                <a:lnTo>
                  <a:pt x="9534" y="12246"/>
                </a:lnTo>
                <a:lnTo>
                  <a:pt x="9530" y="12314"/>
                </a:lnTo>
                <a:lnTo>
                  <a:pt x="9527" y="12383"/>
                </a:lnTo>
                <a:lnTo>
                  <a:pt x="9524" y="12452"/>
                </a:lnTo>
                <a:lnTo>
                  <a:pt x="9523" y="12472"/>
                </a:lnTo>
                <a:lnTo>
                  <a:pt x="9521" y="12492"/>
                </a:lnTo>
                <a:lnTo>
                  <a:pt x="9518" y="12511"/>
                </a:lnTo>
                <a:lnTo>
                  <a:pt x="9514" y="12531"/>
                </a:lnTo>
                <a:lnTo>
                  <a:pt x="9508" y="12550"/>
                </a:lnTo>
                <a:lnTo>
                  <a:pt x="9502" y="12569"/>
                </a:lnTo>
                <a:lnTo>
                  <a:pt x="9495" y="12587"/>
                </a:lnTo>
                <a:lnTo>
                  <a:pt x="9488" y="12604"/>
                </a:lnTo>
                <a:lnTo>
                  <a:pt x="9479" y="12622"/>
                </a:lnTo>
                <a:lnTo>
                  <a:pt x="9470" y="12638"/>
                </a:lnTo>
                <a:lnTo>
                  <a:pt x="9460" y="12655"/>
                </a:lnTo>
                <a:lnTo>
                  <a:pt x="9450" y="12670"/>
                </a:lnTo>
                <a:lnTo>
                  <a:pt x="9439" y="12686"/>
                </a:lnTo>
                <a:lnTo>
                  <a:pt x="9427" y="12700"/>
                </a:lnTo>
                <a:lnTo>
                  <a:pt x="9413" y="12714"/>
                </a:lnTo>
                <a:lnTo>
                  <a:pt x="9400" y="12728"/>
                </a:lnTo>
                <a:lnTo>
                  <a:pt x="9386" y="12740"/>
                </a:lnTo>
                <a:lnTo>
                  <a:pt x="9372" y="12752"/>
                </a:lnTo>
                <a:lnTo>
                  <a:pt x="9357" y="12764"/>
                </a:lnTo>
                <a:lnTo>
                  <a:pt x="9341" y="12775"/>
                </a:lnTo>
                <a:lnTo>
                  <a:pt x="9324" y="12785"/>
                </a:lnTo>
                <a:lnTo>
                  <a:pt x="9307" y="12794"/>
                </a:lnTo>
                <a:lnTo>
                  <a:pt x="9290" y="12802"/>
                </a:lnTo>
                <a:lnTo>
                  <a:pt x="9273" y="12810"/>
                </a:lnTo>
                <a:lnTo>
                  <a:pt x="9255" y="12817"/>
                </a:lnTo>
                <a:lnTo>
                  <a:pt x="9236" y="12823"/>
                </a:lnTo>
                <a:lnTo>
                  <a:pt x="9217" y="12828"/>
                </a:lnTo>
                <a:lnTo>
                  <a:pt x="9198" y="12833"/>
                </a:lnTo>
                <a:lnTo>
                  <a:pt x="9179" y="12836"/>
                </a:lnTo>
                <a:lnTo>
                  <a:pt x="9158" y="12838"/>
                </a:lnTo>
                <a:lnTo>
                  <a:pt x="9138" y="12840"/>
                </a:lnTo>
                <a:lnTo>
                  <a:pt x="9118" y="12840"/>
                </a:lnTo>
                <a:lnTo>
                  <a:pt x="6310" y="12840"/>
                </a:lnTo>
                <a:close/>
                <a:moveTo>
                  <a:pt x="406" y="6804"/>
                </a:moveTo>
                <a:lnTo>
                  <a:pt x="1884" y="6804"/>
                </a:lnTo>
                <a:lnTo>
                  <a:pt x="1904" y="6805"/>
                </a:lnTo>
                <a:lnTo>
                  <a:pt x="1925" y="6806"/>
                </a:lnTo>
                <a:lnTo>
                  <a:pt x="1946" y="6809"/>
                </a:lnTo>
                <a:lnTo>
                  <a:pt x="1965" y="6812"/>
                </a:lnTo>
                <a:lnTo>
                  <a:pt x="1985" y="6817"/>
                </a:lnTo>
                <a:lnTo>
                  <a:pt x="2004" y="6822"/>
                </a:lnTo>
                <a:lnTo>
                  <a:pt x="2023" y="6829"/>
                </a:lnTo>
                <a:lnTo>
                  <a:pt x="2042" y="6836"/>
                </a:lnTo>
                <a:lnTo>
                  <a:pt x="2059" y="6844"/>
                </a:lnTo>
                <a:lnTo>
                  <a:pt x="2077" y="6853"/>
                </a:lnTo>
                <a:lnTo>
                  <a:pt x="2093" y="6862"/>
                </a:lnTo>
                <a:lnTo>
                  <a:pt x="2111" y="6873"/>
                </a:lnTo>
                <a:lnTo>
                  <a:pt x="2127" y="6884"/>
                </a:lnTo>
                <a:lnTo>
                  <a:pt x="2142" y="6896"/>
                </a:lnTo>
                <a:lnTo>
                  <a:pt x="2156" y="6909"/>
                </a:lnTo>
                <a:lnTo>
                  <a:pt x="2170" y="6922"/>
                </a:lnTo>
                <a:lnTo>
                  <a:pt x="2183" y="6936"/>
                </a:lnTo>
                <a:lnTo>
                  <a:pt x="2197" y="6950"/>
                </a:lnTo>
                <a:lnTo>
                  <a:pt x="2209" y="6965"/>
                </a:lnTo>
                <a:lnTo>
                  <a:pt x="2220" y="6981"/>
                </a:lnTo>
                <a:lnTo>
                  <a:pt x="2231" y="6998"/>
                </a:lnTo>
                <a:lnTo>
                  <a:pt x="2240" y="7014"/>
                </a:lnTo>
                <a:lnTo>
                  <a:pt x="2249" y="7032"/>
                </a:lnTo>
                <a:lnTo>
                  <a:pt x="2257" y="7049"/>
                </a:lnTo>
                <a:lnTo>
                  <a:pt x="2265" y="7068"/>
                </a:lnTo>
                <a:lnTo>
                  <a:pt x="2271" y="7086"/>
                </a:lnTo>
                <a:lnTo>
                  <a:pt x="2276" y="7105"/>
                </a:lnTo>
                <a:lnTo>
                  <a:pt x="2282" y="7125"/>
                </a:lnTo>
                <a:lnTo>
                  <a:pt x="2285" y="7144"/>
                </a:lnTo>
                <a:lnTo>
                  <a:pt x="2288" y="7164"/>
                </a:lnTo>
                <a:lnTo>
                  <a:pt x="2289" y="7185"/>
                </a:lnTo>
                <a:lnTo>
                  <a:pt x="2290" y="7205"/>
                </a:lnTo>
                <a:lnTo>
                  <a:pt x="2289" y="7226"/>
                </a:lnTo>
                <a:lnTo>
                  <a:pt x="2288" y="7246"/>
                </a:lnTo>
                <a:lnTo>
                  <a:pt x="2285" y="7266"/>
                </a:lnTo>
                <a:lnTo>
                  <a:pt x="2282" y="7286"/>
                </a:lnTo>
                <a:lnTo>
                  <a:pt x="2276" y="7305"/>
                </a:lnTo>
                <a:lnTo>
                  <a:pt x="2271" y="7324"/>
                </a:lnTo>
                <a:lnTo>
                  <a:pt x="2265" y="7343"/>
                </a:lnTo>
                <a:lnTo>
                  <a:pt x="2257" y="7361"/>
                </a:lnTo>
                <a:lnTo>
                  <a:pt x="2249" y="7379"/>
                </a:lnTo>
                <a:lnTo>
                  <a:pt x="2240" y="7396"/>
                </a:lnTo>
                <a:lnTo>
                  <a:pt x="2231" y="7413"/>
                </a:lnTo>
                <a:lnTo>
                  <a:pt x="2220" y="7429"/>
                </a:lnTo>
                <a:lnTo>
                  <a:pt x="2209" y="7445"/>
                </a:lnTo>
                <a:lnTo>
                  <a:pt x="2197" y="7460"/>
                </a:lnTo>
                <a:lnTo>
                  <a:pt x="2183" y="7475"/>
                </a:lnTo>
                <a:lnTo>
                  <a:pt x="2170" y="7489"/>
                </a:lnTo>
                <a:lnTo>
                  <a:pt x="2156" y="7502"/>
                </a:lnTo>
                <a:lnTo>
                  <a:pt x="2142" y="7516"/>
                </a:lnTo>
                <a:lnTo>
                  <a:pt x="2127" y="7528"/>
                </a:lnTo>
                <a:lnTo>
                  <a:pt x="2111" y="7539"/>
                </a:lnTo>
                <a:lnTo>
                  <a:pt x="2093" y="7549"/>
                </a:lnTo>
                <a:lnTo>
                  <a:pt x="2077" y="7559"/>
                </a:lnTo>
                <a:lnTo>
                  <a:pt x="2059" y="7568"/>
                </a:lnTo>
                <a:lnTo>
                  <a:pt x="2042" y="7576"/>
                </a:lnTo>
                <a:lnTo>
                  <a:pt x="2023" y="7583"/>
                </a:lnTo>
                <a:lnTo>
                  <a:pt x="2004" y="7589"/>
                </a:lnTo>
                <a:lnTo>
                  <a:pt x="1985" y="7595"/>
                </a:lnTo>
                <a:lnTo>
                  <a:pt x="1965" y="7599"/>
                </a:lnTo>
                <a:lnTo>
                  <a:pt x="1946" y="7603"/>
                </a:lnTo>
                <a:lnTo>
                  <a:pt x="1925" y="7605"/>
                </a:lnTo>
                <a:lnTo>
                  <a:pt x="1904" y="7607"/>
                </a:lnTo>
                <a:lnTo>
                  <a:pt x="1884" y="7607"/>
                </a:lnTo>
                <a:lnTo>
                  <a:pt x="406" y="7607"/>
                </a:lnTo>
                <a:lnTo>
                  <a:pt x="385" y="7607"/>
                </a:lnTo>
                <a:lnTo>
                  <a:pt x="364" y="7605"/>
                </a:lnTo>
                <a:lnTo>
                  <a:pt x="344" y="7603"/>
                </a:lnTo>
                <a:lnTo>
                  <a:pt x="324" y="7599"/>
                </a:lnTo>
                <a:lnTo>
                  <a:pt x="305" y="7595"/>
                </a:lnTo>
                <a:lnTo>
                  <a:pt x="285" y="7589"/>
                </a:lnTo>
                <a:lnTo>
                  <a:pt x="266" y="7583"/>
                </a:lnTo>
                <a:lnTo>
                  <a:pt x="248" y="7576"/>
                </a:lnTo>
                <a:lnTo>
                  <a:pt x="231" y="7568"/>
                </a:lnTo>
                <a:lnTo>
                  <a:pt x="212" y="7559"/>
                </a:lnTo>
                <a:lnTo>
                  <a:pt x="195" y="7549"/>
                </a:lnTo>
                <a:lnTo>
                  <a:pt x="179" y="7539"/>
                </a:lnTo>
                <a:lnTo>
                  <a:pt x="163" y="7528"/>
                </a:lnTo>
                <a:lnTo>
                  <a:pt x="148" y="7516"/>
                </a:lnTo>
                <a:lnTo>
                  <a:pt x="134" y="7502"/>
                </a:lnTo>
                <a:lnTo>
                  <a:pt x="119" y="7489"/>
                </a:lnTo>
                <a:lnTo>
                  <a:pt x="105" y="7475"/>
                </a:lnTo>
                <a:lnTo>
                  <a:pt x="93" y="7460"/>
                </a:lnTo>
                <a:lnTo>
                  <a:pt x="81" y="7445"/>
                </a:lnTo>
                <a:lnTo>
                  <a:pt x="70" y="7429"/>
                </a:lnTo>
                <a:lnTo>
                  <a:pt x="59" y="7413"/>
                </a:lnTo>
                <a:lnTo>
                  <a:pt x="50" y="7396"/>
                </a:lnTo>
                <a:lnTo>
                  <a:pt x="40" y="7379"/>
                </a:lnTo>
                <a:lnTo>
                  <a:pt x="32" y="7361"/>
                </a:lnTo>
                <a:lnTo>
                  <a:pt x="24" y="7343"/>
                </a:lnTo>
                <a:lnTo>
                  <a:pt x="18" y="7324"/>
                </a:lnTo>
                <a:lnTo>
                  <a:pt x="13" y="7305"/>
                </a:lnTo>
                <a:lnTo>
                  <a:pt x="8" y="7286"/>
                </a:lnTo>
                <a:lnTo>
                  <a:pt x="5" y="7266"/>
                </a:lnTo>
                <a:lnTo>
                  <a:pt x="2" y="7246"/>
                </a:lnTo>
                <a:lnTo>
                  <a:pt x="1" y="7226"/>
                </a:lnTo>
                <a:lnTo>
                  <a:pt x="0" y="7205"/>
                </a:lnTo>
                <a:lnTo>
                  <a:pt x="1" y="7185"/>
                </a:lnTo>
                <a:lnTo>
                  <a:pt x="2" y="7164"/>
                </a:lnTo>
                <a:lnTo>
                  <a:pt x="5" y="7144"/>
                </a:lnTo>
                <a:lnTo>
                  <a:pt x="8" y="7125"/>
                </a:lnTo>
                <a:lnTo>
                  <a:pt x="13" y="7105"/>
                </a:lnTo>
                <a:lnTo>
                  <a:pt x="18" y="7086"/>
                </a:lnTo>
                <a:lnTo>
                  <a:pt x="24" y="7068"/>
                </a:lnTo>
                <a:lnTo>
                  <a:pt x="32" y="7049"/>
                </a:lnTo>
                <a:lnTo>
                  <a:pt x="40" y="7032"/>
                </a:lnTo>
                <a:lnTo>
                  <a:pt x="50" y="7014"/>
                </a:lnTo>
                <a:lnTo>
                  <a:pt x="59" y="6998"/>
                </a:lnTo>
                <a:lnTo>
                  <a:pt x="70" y="6981"/>
                </a:lnTo>
                <a:lnTo>
                  <a:pt x="81" y="6965"/>
                </a:lnTo>
                <a:lnTo>
                  <a:pt x="93" y="6950"/>
                </a:lnTo>
                <a:lnTo>
                  <a:pt x="105" y="6936"/>
                </a:lnTo>
                <a:lnTo>
                  <a:pt x="119" y="6922"/>
                </a:lnTo>
                <a:lnTo>
                  <a:pt x="134" y="6909"/>
                </a:lnTo>
                <a:lnTo>
                  <a:pt x="148" y="6896"/>
                </a:lnTo>
                <a:lnTo>
                  <a:pt x="163" y="6884"/>
                </a:lnTo>
                <a:lnTo>
                  <a:pt x="179" y="6873"/>
                </a:lnTo>
                <a:lnTo>
                  <a:pt x="195" y="6862"/>
                </a:lnTo>
                <a:lnTo>
                  <a:pt x="212" y="6853"/>
                </a:lnTo>
                <a:lnTo>
                  <a:pt x="231" y="6844"/>
                </a:lnTo>
                <a:lnTo>
                  <a:pt x="248" y="6836"/>
                </a:lnTo>
                <a:lnTo>
                  <a:pt x="266" y="6829"/>
                </a:lnTo>
                <a:lnTo>
                  <a:pt x="285" y="6822"/>
                </a:lnTo>
                <a:lnTo>
                  <a:pt x="305" y="6817"/>
                </a:lnTo>
                <a:lnTo>
                  <a:pt x="324" y="6812"/>
                </a:lnTo>
                <a:lnTo>
                  <a:pt x="344" y="6809"/>
                </a:lnTo>
                <a:lnTo>
                  <a:pt x="364" y="6806"/>
                </a:lnTo>
                <a:lnTo>
                  <a:pt x="385" y="6805"/>
                </a:lnTo>
                <a:lnTo>
                  <a:pt x="406" y="6804"/>
                </a:lnTo>
                <a:close/>
                <a:moveTo>
                  <a:pt x="1517" y="3460"/>
                </a:moveTo>
                <a:lnTo>
                  <a:pt x="2796" y="4191"/>
                </a:lnTo>
                <a:lnTo>
                  <a:pt x="2815" y="4202"/>
                </a:lnTo>
                <a:lnTo>
                  <a:pt x="2831" y="4213"/>
                </a:lnTo>
                <a:lnTo>
                  <a:pt x="2847" y="4225"/>
                </a:lnTo>
                <a:lnTo>
                  <a:pt x="2863" y="4238"/>
                </a:lnTo>
                <a:lnTo>
                  <a:pt x="2877" y="4252"/>
                </a:lnTo>
                <a:lnTo>
                  <a:pt x="2892" y="4266"/>
                </a:lnTo>
                <a:lnTo>
                  <a:pt x="2905" y="4281"/>
                </a:lnTo>
                <a:lnTo>
                  <a:pt x="2917" y="4296"/>
                </a:lnTo>
                <a:lnTo>
                  <a:pt x="2929" y="4312"/>
                </a:lnTo>
                <a:lnTo>
                  <a:pt x="2939" y="4328"/>
                </a:lnTo>
                <a:lnTo>
                  <a:pt x="2949" y="4345"/>
                </a:lnTo>
                <a:lnTo>
                  <a:pt x="2958" y="4362"/>
                </a:lnTo>
                <a:lnTo>
                  <a:pt x="2966" y="4380"/>
                </a:lnTo>
                <a:lnTo>
                  <a:pt x="2974" y="4398"/>
                </a:lnTo>
                <a:lnTo>
                  <a:pt x="2980" y="4416"/>
                </a:lnTo>
                <a:lnTo>
                  <a:pt x="2986" y="4435"/>
                </a:lnTo>
                <a:lnTo>
                  <a:pt x="2990" y="4453"/>
                </a:lnTo>
                <a:lnTo>
                  <a:pt x="2994" y="4472"/>
                </a:lnTo>
                <a:lnTo>
                  <a:pt x="2997" y="4491"/>
                </a:lnTo>
                <a:lnTo>
                  <a:pt x="2998" y="4512"/>
                </a:lnTo>
                <a:lnTo>
                  <a:pt x="2999" y="4531"/>
                </a:lnTo>
                <a:lnTo>
                  <a:pt x="2999" y="4550"/>
                </a:lnTo>
                <a:lnTo>
                  <a:pt x="2998" y="4570"/>
                </a:lnTo>
                <a:lnTo>
                  <a:pt x="2996" y="4589"/>
                </a:lnTo>
                <a:lnTo>
                  <a:pt x="2994" y="4608"/>
                </a:lnTo>
                <a:lnTo>
                  <a:pt x="2990" y="4628"/>
                </a:lnTo>
                <a:lnTo>
                  <a:pt x="2985" y="4647"/>
                </a:lnTo>
                <a:lnTo>
                  <a:pt x="2979" y="4666"/>
                </a:lnTo>
                <a:lnTo>
                  <a:pt x="2972" y="4685"/>
                </a:lnTo>
                <a:lnTo>
                  <a:pt x="2963" y="4703"/>
                </a:lnTo>
                <a:lnTo>
                  <a:pt x="2955" y="4722"/>
                </a:lnTo>
                <a:lnTo>
                  <a:pt x="2945" y="4740"/>
                </a:lnTo>
                <a:lnTo>
                  <a:pt x="2934" y="4757"/>
                </a:lnTo>
                <a:lnTo>
                  <a:pt x="2923" y="4774"/>
                </a:lnTo>
                <a:lnTo>
                  <a:pt x="2910" y="4790"/>
                </a:lnTo>
                <a:lnTo>
                  <a:pt x="2897" y="4806"/>
                </a:lnTo>
                <a:lnTo>
                  <a:pt x="2884" y="4820"/>
                </a:lnTo>
                <a:lnTo>
                  <a:pt x="2869" y="4834"/>
                </a:lnTo>
                <a:lnTo>
                  <a:pt x="2854" y="4847"/>
                </a:lnTo>
                <a:lnTo>
                  <a:pt x="2839" y="4859"/>
                </a:lnTo>
                <a:lnTo>
                  <a:pt x="2823" y="4870"/>
                </a:lnTo>
                <a:lnTo>
                  <a:pt x="2806" y="4881"/>
                </a:lnTo>
                <a:lnTo>
                  <a:pt x="2789" y="4891"/>
                </a:lnTo>
                <a:lnTo>
                  <a:pt x="2771" y="4900"/>
                </a:lnTo>
                <a:lnTo>
                  <a:pt x="2754" y="4908"/>
                </a:lnTo>
                <a:lnTo>
                  <a:pt x="2736" y="4915"/>
                </a:lnTo>
                <a:lnTo>
                  <a:pt x="2718" y="4921"/>
                </a:lnTo>
                <a:lnTo>
                  <a:pt x="2698" y="4926"/>
                </a:lnTo>
                <a:lnTo>
                  <a:pt x="2680" y="4931"/>
                </a:lnTo>
                <a:lnTo>
                  <a:pt x="2661" y="4935"/>
                </a:lnTo>
                <a:lnTo>
                  <a:pt x="2642" y="4937"/>
                </a:lnTo>
                <a:lnTo>
                  <a:pt x="2621" y="4939"/>
                </a:lnTo>
                <a:lnTo>
                  <a:pt x="2602" y="4940"/>
                </a:lnTo>
                <a:lnTo>
                  <a:pt x="2583" y="4940"/>
                </a:lnTo>
                <a:lnTo>
                  <a:pt x="2563" y="4939"/>
                </a:lnTo>
                <a:lnTo>
                  <a:pt x="2544" y="4937"/>
                </a:lnTo>
                <a:lnTo>
                  <a:pt x="2523" y="4934"/>
                </a:lnTo>
                <a:lnTo>
                  <a:pt x="2504" y="4931"/>
                </a:lnTo>
                <a:lnTo>
                  <a:pt x="2485" y="4926"/>
                </a:lnTo>
                <a:lnTo>
                  <a:pt x="2466" y="4920"/>
                </a:lnTo>
                <a:lnTo>
                  <a:pt x="2446" y="4913"/>
                </a:lnTo>
                <a:lnTo>
                  <a:pt x="2427" y="4905"/>
                </a:lnTo>
                <a:lnTo>
                  <a:pt x="2409" y="4897"/>
                </a:lnTo>
                <a:lnTo>
                  <a:pt x="2391" y="4887"/>
                </a:lnTo>
                <a:lnTo>
                  <a:pt x="1111" y="4155"/>
                </a:lnTo>
                <a:lnTo>
                  <a:pt x="1093" y="4145"/>
                </a:lnTo>
                <a:lnTo>
                  <a:pt x="1077" y="4133"/>
                </a:lnTo>
                <a:lnTo>
                  <a:pt x="1060" y="4121"/>
                </a:lnTo>
                <a:lnTo>
                  <a:pt x="1044" y="4108"/>
                </a:lnTo>
                <a:lnTo>
                  <a:pt x="1030" y="4094"/>
                </a:lnTo>
                <a:lnTo>
                  <a:pt x="1016" y="4080"/>
                </a:lnTo>
                <a:lnTo>
                  <a:pt x="1003" y="4065"/>
                </a:lnTo>
                <a:lnTo>
                  <a:pt x="991" y="4050"/>
                </a:lnTo>
                <a:lnTo>
                  <a:pt x="978" y="4034"/>
                </a:lnTo>
                <a:lnTo>
                  <a:pt x="968" y="4018"/>
                </a:lnTo>
                <a:lnTo>
                  <a:pt x="958" y="4001"/>
                </a:lnTo>
                <a:lnTo>
                  <a:pt x="949" y="3984"/>
                </a:lnTo>
                <a:lnTo>
                  <a:pt x="941" y="3966"/>
                </a:lnTo>
                <a:lnTo>
                  <a:pt x="934" y="3948"/>
                </a:lnTo>
                <a:lnTo>
                  <a:pt x="928" y="3930"/>
                </a:lnTo>
                <a:lnTo>
                  <a:pt x="922" y="3912"/>
                </a:lnTo>
                <a:lnTo>
                  <a:pt x="918" y="3893"/>
                </a:lnTo>
                <a:lnTo>
                  <a:pt x="914" y="3874"/>
                </a:lnTo>
                <a:lnTo>
                  <a:pt x="911" y="3855"/>
                </a:lnTo>
                <a:lnTo>
                  <a:pt x="910" y="3836"/>
                </a:lnTo>
                <a:lnTo>
                  <a:pt x="909" y="3816"/>
                </a:lnTo>
                <a:lnTo>
                  <a:pt x="909" y="3797"/>
                </a:lnTo>
                <a:lnTo>
                  <a:pt x="910" y="3778"/>
                </a:lnTo>
                <a:lnTo>
                  <a:pt x="912" y="3758"/>
                </a:lnTo>
                <a:lnTo>
                  <a:pt x="914" y="3739"/>
                </a:lnTo>
                <a:lnTo>
                  <a:pt x="918" y="3720"/>
                </a:lnTo>
                <a:lnTo>
                  <a:pt x="923" y="3700"/>
                </a:lnTo>
                <a:lnTo>
                  <a:pt x="929" y="3681"/>
                </a:lnTo>
                <a:lnTo>
                  <a:pt x="936" y="3662"/>
                </a:lnTo>
                <a:lnTo>
                  <a:pt x="944" y="3644"/>
                </a:lnTo>
                <a:lnTo>
                  <a:pt x="952" y="3625"/>
                </a:lnTo>
                <a:lnTo>
                  <a:pt x="962" y="3607"/>
                </a:lnTo>
                <a:lnTo>
                  <a:pt x="973" y="3590"/>
                </a:lnTo>
                <a:lnTo>
                  <a:pt x="984" y="3573"/>
                </a:lnTo>
                <a:lnTo>
                  <a:pt x="998" y="3557"/>
                </a:lnTo>
                <a:lnTo>
                  <a:pt x="1011" y="3542"/>
                </a:lnTo>
                <a:lnTo>
                  <a:pt x="1024" y="3527"/>
                </a:lnTo>
                <a:lnTo>
                  <a:pt x="1038" y="3513"/>
                </a:lnTo>
                <a:lnTo>
                  <a:pt x="1053" y="3499"/>
                </a:lnTo>
                <a:lnTo>
                  <a:pt x="1068" y="3487"/>
                </a:lnTo>
                <a:lnTo>
                  <a:pt x="1085" y="3476"/>
                </a:lnTo>
                <a:lnTo>
                  <a:pt x="1102" y="3465"/>
                </a:lnTo>
                <a:lnTo>
                  <a:pt x="1118" y="3456"/>
                </a:lnTo>
                <a:lnTo>
                  <a:pt x="1136" y="3447"/>
                </a:lnTo>
                <a:lnTo>
                  <a:pt x="1153" y="3439"/>
                </a:lnTo>
                <a:lnTo>
                  <a:pt x="1172" y="3432"/>
                </a:lnTo>
                <a:lnTo>
                  <a:pt x="1190" y="3425"/>
                </a:lnTo>
                <a:lnTo>
                  <a:pt x="1209" y="3420"/>
                </a:lnTo>
                <a:lnTo>
                  <a:pt x="1227" y="3415"/>
                </a:lnTo>
                <a:lnTo>
                  <a:pt x="1246" y="3412"/>
                </a:lnTo>
                <a:lnTo>
                  <a:pt x="1266" y="3409"/>
                </a:lnTo>
                <a:lnTo>
                  <a:pt x="1286" y="3407"/>
                </a:lnTo>
                <a:lnTo>
                  <a:pt x="1305" y="3406"/>
                </a:lnTo>
                <a:lnTo>
                  <a:pt x="1324" y="3406"/>
                </a:lnTo>
                <a:lnTo>
                  <a:pt x="1345" y="3407"/>
                </a:lnTo>
                <a:lnTo>
                  <a:pt x="1364" y="3409"/>
                </a:lnTo>
                <a:lnTo>
                  <a:pt x="1384" y="3412"/>
                </a:lnTo>
                <a:lnTo>
                  <a:pt x="1403" y="3416"/>
                </a:lnTo>
                <a:lnTo>
                  <a:pt x="1423" y="3421"/>
                </a:lnTo>
                <a:lnTo>
                  <a:pt x="1442" y="3426"/>
                </a:lnTo>
                <a:lnTo>
                  <a:pt x="1461" y="3433"/>
                </a:lnTo>
                <a:lnTo>
                  <a:pt x="1480" y="3441"/>
                </a:lnTo>
                <a:lnTo>
                  <a:pt x="1498" y="3450"/>
                </a:lnTo>
                <a:lnTo>
                  <a:pt x="1517" y="3460"/>
                </a:lnTo>
                <a:close/>
                <a:moveTo>
                  <a:pt x="4106" y="1015"/>
                </a:moveTo>
                <a:lnTo>
                  <a:pt x="4844" y="2281"/>
                </a:lnTo>
                <a:lnTo>
                  <a:pt x="4854" y="2299"/>
                </a:lnTo>
                <a:lnTo>
                  <a:pt x="4864" y="2317"/>
                </a:lnTo>
                <a:lnTo>
                  <a:pt x="4872" y="2336"/>
                </a:lnTo>
                <a:lnTo>
                  <a:pt x="4878" y="2355"/>
                </a:lnTo>
                <a:lnTo>
                  <a:pt x="4884" y="2374"/>
                </a:lnTo>
                <a:lnTo>
                  <a:pt x="4889" y="2393"/>
                </a:lnTo>
                <a:lnTo>
                  <a:pt x="4893" y="2412"/>
                </a:lnTo>
                <a:lnTo>
                  <a:pt x="4896" y="2432"/>
                </a:lnTo>
                <a:lnTo>
                  <a:pt x="4898" y="2451"/>
                </a:lnTo>
                <a:lnTo>
                  <a:pt x="4898" y="2470"/>
                </a:lnTo>
                <a:lnTo>
                  <a:pt x="4898" y="2490"/>
                </a:lnTo>
                <a:lnTo>
                  <a:pt x="4898" y="2510"/>
                </a:lnTo>
                <a:lnTo>
                  <a:pt x="4896" y="2529"/>
                </a:lnTo>
                <a:lnTo>
                  <a:pt x="4893" y="2548"/>
                </a:lnTo>
                <a:lnTo>
                  <a:pt x="4889" y="2567"/>
                </a:lnTo>
                <a:lnTo>
                  <a:pt x="4885" y="2586"/>
                </a:lnTo>
                <a:lnTo>
                  <a:pt x="4879" y="2605"/>
                </a:lnTo>
                <a:lnTo>
                  <a:pt x="4873" y="2623"/>
                </a:lnTo>
                <a:lnTo>
                  <a:pt x="4866" y="2641"/>
                </a:lnTo>
                <a:lnTo>
                  <a:pt x="4857" y="2658"/>
                </a:lnTo>
                <a:lnTo>
                  <a:pt x="4848" y="2675"/>
                </a:lnTo>
                <a:lnTo>
                  <a:pt x="4838" y="2692"/>
                </a:lnTo>
                <a:lnTo>
                  <a:pt x="4828" y="2709"/>
                </a:lnTo>
                <a:lnTo>
                  <a:pt x="4816" y="2724"/>
                </a:lnTo>
                <a:lnTo>
                  <a:pt x="4804" y="2740"/>
                </a:lnTo>
                <a:lnTo>
                  <a:pt x="4791" y="2754"/>
                </a:lnTo>
                <a:lnTo>
                  <a:pt x="4778" y="2769"/>
                </a:lnTo>
                <a:lnTo>
                  <a:pt x="4762" y="2782"/>
                </a:lnTo>
                <a:lnTo>
                  <a:pt x="4747" y="2795"/>
                </a:lnTo>
                <a:lnTo>
                  <a:pt x="4731" y="2807"/>
                </a:lnTo>
                <a:lnTo>
                  <a:pt x="4714" y="2819"/>
                </a:lnTo>
                <a:lnTo>
                  <a:pt x="4696" y="2830"/>
                </a:lnTo>
                <a:lnTo>
                  <a:pt x="4677" y="2839"/>
                </a:lnTo>
                <a:lnTo>
                  <a:pt x="4659" y="2848"/>
                </a:lnTo>
                <a:lnTo>
                  <a:pt x="4640" y="2856"/>
                </a:lnTo>
                <a:lnTo>
                  <a:pt x="4621" y="2863"/>
                </a:lnTo>
                <a:lnTo>
                  <a:pt x="4601" y="2869"/>
                </a:lnTo>
                <a:lnTo>
                  <a:pt x="4582" y="2874"/>
                </a:lnTo>
                <a:lnTo>
                  <a:pt x="4563" y="2877"/>
                </a:lnTo>
                <a:lnTo>
                  <a:pt x="4543" y="2880"/>
                </a:lnTo>
                <a:lnTo>
                  <a:pt x="4524" y="2882"/>
                </a:lnTo>
                <a:lnTo>
                  <a:pt x="4504" y="2883"/>
                </a:lnTo>
                <a:lnTo>
                  <a:pt x="4484" y="2883"/>
                </a:lnTo>
                <a:lnTo>
                  <a:pt x="4465" y="2882"/>
                </a:lnTo>
                <a:lnTo>
                  <a:pt x="4446" y="2880"/>
                </a:lnTo>
                <a:lnTo>
                  <a:pt x="4426" y="2878"/>
                </a:lnTo>
                <a:lnTo>
                  <a:pt x="4407" y="2874"/>
                </a:lnTo>
                <a:lnTo>
                  <a:pt x="4388" y="2869"/>
                </a:lnTo>
                <a:lnTo>
                  <a:pt x="4369" y="2864"/>
                </a:lnTo>
                <a:lnTo>
                  <a:pt x="4351" y="2858"/>
                </a:lnTo>
                <a:lnTo>
                  <a:pt x="4332" y="2850"/>
                </a:lnTo>
                <a:lnTo>
                  <a:pt x="4315" y="2842"/>
                </a:lnTo>
                <a:lnTo>
                  <a:pt x="4298" y="2834"/>
                </a:lnTo>
                <a:lnTo>
                  <a:pt x="4281" y="2824"/>
                </a:lnTo>
                <a:lnTo>
                  <a:pt x="4265" y="2813"/>
                </a:lnTo>
                <a:lnTo>
                  <a:pt x="4248" y="2802"/>
                </a:lnTo>
                <a:lnTo>
                  <a:pt x="4232" y="2790"/>
                </a:lnTo>
                <a:lnTo>
                  <a:pt x="4218" y="2777"/>
                </a:lnTo>
                <a:lnTo>
                  <a:pt x="4203" y="2763"/>
                </a:lnTo>
                <a:lnTo>
                  <a:pt x="4190" y="2749"/>
                </a:lnTo>
                <a:lnTo>
                  <a:pt x="4177" y="2733"/>
                </a:lnTo>
                <a:lnTo>
                  <a:pt x="4164" y="2717"/>
                </a:lnTo>
                <a:lnTo>
                  <a:pt x="4152" y="2700"/>
                </a:lnTo>
                <a:lnTo>
                  <a:pt x="4141" y="2683"/>
                </a:lnTo>
                <a:lnTo>
                  <a:pt x="3403" y="1416"/>
                </a:lnTo>
                <a:lnTo>
                  <a:pt x="3392" y="1398"/>
                </a:lnTo>
                <a:lnTo>
                  <a:pt x="3383" y="1379"/>
                </a:lnTo>
                <a:lnTo>
                  <a:pt x="3376" y="1361"/>
                </a:lnTo>
                <a:lnTo>
                  <a:pt x="3369" y="1342"/>
                </a:lnTo>
                <a:lnTo>
                  <a:pt x="3363" y="1323"/>
                </a:lnTo>
                <a:lnTo>
                  <a:pt x="3358" y="1304"/>
                </a:lnTo>
                <a:lnTo>
                  <a:pt x="3354" y="1284"/>
                </a:lnTo>
                <a:lnTo>
                  <a:pt x="3351" y="1265"/>
                </a:lnTo>
                <a:lnTo>
                  <a:pt x="3349" y="1246"/>
                </a:lnTo>
                <a:lnTo>
                  <a:pt x="3349" y="1226"/>
                </a:lnTo>
                <a:lnTo>
                  <a:pt x="3349" y="1207"/>
                </a:lnTo>
                <a:lnTo>
                  <a:pt x="3349" y="1188"/>
                </a:lnTo>
                <a:lnTo>
                  <a:pt x="3351" y="1168"/>
                </a:lnTo>
                <a:lnTo>
                  <a:pt x="3354" y="1149"/>
                </a:lnTo>
                <a:lnTo>
                  <a:pt x="3358" y="1130"/>
                </a:lnTo>
                <a:lnTo>
                  <a:pt x="3362" y="1111"/>
                </a:lnTo>
                <a:lnTo>
                  <a:pt x="3368" y="1093"/>
                </a:lnTo>
                <a:lnTo>
                  <a:pt x="3374" y="1075"/>
                </a:lnTo>
                <a:lnTo>
                  <a:pt x="3381" y="1057"/>
                </a:lnTo>
                <a:lnTo>
                  <a:pt x="3389" y="1039"/>
                </a:lnTo>
                <a:lnTo>
                  <a:pt x="3398" y="1022"/>
                </a:lnTo>
                <a:lnTo>
                  <a:pt x="3409" y="1005"/>
                </a:lnTo>
                <a:lnTo>
                  <a:pt x="3419" y="989"/>
                </a:lnTo>
                <a:lnTo>
                  <a:pt x="3431" y="973"/>
                </a:lnTo>
                <a:lnTo>
                  <a:pt x="3443" y="958"/>
                </a:lnTo>
                <a:lnTo>
                  <a:pt x="3456" y="943"/>
                </a:lnTo>
                <a:lnTo>
                  <a:pt x="3469" y="929"/>
                </a:lnTo>
                <a:lnTo>
                  <a:pt x="3484" y="915"/>
                </a:lnTo>
                <a:lnTo>
                  <a:pt x="3500" y="902"/>
                </a:lnTo>
                <a:lnTo>
                  <a:pt x="3516" y="890"/>
                </a:lnTo>
                <a:lnTo>
                  <a:pt x="3533" y="879"/>
                </a:lnTo>
                <a:lnTo>
                  <a:pt x="3551" y="868"/>
                </a:lnTo>
                <a:lnTo>
                  <a:pt x="3569" y="858"/>
                </a:lnTo>
                <a:lnTo>
                  <a:pt x="3588" y="849"/>
                </a:lnTo>
                <a:lnTo>
                  <a:pt x="3607" y="841"/>
                </a:lnTo>
                <a:lnTo>
                  <a:pt x="3626" y="835"/>
                </a:lnTo>
                <a:lnTo>
                  <a:pt x="3645" y="829"/>
                </a:lnTo>
                <a:lnTo>
                  <a:pt x="3665" y="824"/>
                </a:lnTo>
                <a:lnTo>
                  <a:pt x="3684" y="820"/>
                </a:lnTo>
                <a:lnTo>
                  <a:pt x="3704" y="817"/>
                </a:lnTo>
                <a:lnTo>
                  <a:pt x="3723" y="815"/>
                </a:lnTo>
                <a:lnTo>
                  <a:pt x="3742" y="814"/>
                </a:lnTo>
                <a:lnTo>
                  <a:pt x="3763" y="814"/>
                </a:lnTo>
                <a:lnTo>
                  <a:pt x="3782" y="815"/>
                </a:lnTo>
                <a:lnTo>
                  <a:pt x="3801" y="817"/>
                </a:lnTo>
                <a:lnTo>
                  <a:pt x="3820" y="820"/>
                </a:lnTo>
                <a:lnTo>
                  <a:pt x="3840" y="824"/>
                </a:lnTo>
                <a:lnTo>
                  <a:pt x="3859" y="828"/>
                </a:lnTo>
                <a:lnTo>
                  <a:pt x="3878" y="834"/>
                </a:lnTo>
                <a:lnTo>
                  <a:pt x="3896" y="840"/>
                </a:lnTo>
                <a:lnTo>
                  <a:pt x="3914" y="847"/>
                </a:lnTo>
                <a:lnTo>
                  <a:pt x="3932" y="855"/>
                </a:lnTo>
                <a:lnTo>
                  <a:pt x="3949" y="864"/>
                </a:lnTo>
                <a:lnTo>
                  <a:pt x="3966" y="874"/>
                </a:lnTo>
                <a:lnTo>
                  <a:pt x="3983" y="884"/>
                </a:lnTo>
                <a:lnTo>
                  <a:pt x="3998" y="896"/>
                </a:lnTo>
                <a:lnTo>
                  <a:pt x="4015" y="908"/>
                </a:lnTo>
                <a:lnTo>
                  <a:pt x="4029" y="921"/>
                </a:lnTo>
                <a:lnTo>
                  <a:pt x="4044" y="934"/>
                </a:lnTo>
                <a:lnTo>
                  <a:pt x="4057" y="949"/>
                </a:lnTo>
                <a:lnTo>
                  <a:pt x="4070" y="964"/>
                </a:lnTo>
                <a:lnTo>
                  <a:pt x="4082" y="980"/>
                </a:lnTo>
                <a:lnTo>
                  <a:pt x="4095" y="997"/>
                </a:lnTo>
                <a:lnTo>
                  <a:pt x="4106" y="1015"/>
                </a:lnTo>
                <a:close/>
                <a:moveTo>
                  <a:pt x="7781" y="401"/>
                </a:moveTo>
                <a:lnTo>
                  <a:pt x="7781" y="1864"/>
                </a:lnTo>
                <a:lnTo>
                  <a:pt x="7780" y="1884"/>
                </a:lnTo>
                <a:lnTo>
                  <a:pt x="7779" y="1905"/>
                </a:lnTo>
                <a:lnTo>
                  <a:pt x="7776" y="1925"/>
                </a:lnTo>
                <a:lnTo>
                  <a:pt x="7773" y="1944"/>
                </a:lnTo>
                <a:lnTo>
                  <a:pt x="7768" y="1964"/>
                </a:lnTo>
                <a:lnTo>
                  <a:pt x="7763" y="1983"/>
                </a:lnTo>
                <a:lnTo>
                  <a:pt x="7756" y="2001"/>
                </a:lnTo>
                <a:lnTo>
                  <a:pt x="7749" y="2020"/>
                </a:lnTo>
                <a:lnTo>
                  <a:pt x="7741" y="2037"/>
                </a:lnTo>
                <a:lnTo>
                  <a:pt x="7732" y="2055"/>
                </a:lnTo>
                <a:lnTo>
                  <a:pt x="7722" y="2071"/>
                </a:lnTo>
                <a:lnTo>
                  <a:pt x="7712" y="2088"/>
                </a:lnTo>
                <a:lnTo>
                  <a:pt x="7700" y="2104"/>
                </a:lnTo>
                <a:lnTo>
                  <a:pt x="7688" y="2119"/>
                </a:lnTo>
                <a:lnTo>
                  <a:pt x="7675" y="2133"/>
                </a:lnTo>
                <a:lnTo>
                  <a:pt x="7662" y="2147"/>
                </a:lnTo>
                <a:lnTo>
                  <a:pt x="7648" y="2161"/>
                </a:lnTo>
                <a:lnTo>
                  <a:pt x="7634" y="2173"/>
                </a:lnTo>
                <a:lnTo>
                  <a:pt x="7618" y="2185"/>
                </a:lnTo>
                <a:lnTo>
                  <a:pt x="7602" y="2196"/>
                </a:lnTo>
                <a:lnTo>
                  <a:pt x="7585" y="2207"/>
                </a:lnTo>
                <a:lnTo>
                  <a:pt x="7569" y="2216"/>
                </a:lnTo>
                <a:lnTo>
                  <a:pt x="7551" y="2225"/>
                </a:lnTo>
                <a:lnTo>
                  <a:pt x="7533" y="2233"/>
                </a:lnTo>
                <a:lnTo>
                  <a:pt x="7514" y="2241"/>
                </a:lnTo>
                <a:lnTo>
                  <a:pt x="7496" y="2247"/>
                </a:lnTo>
                <a:lnTo>
                  <a:pt x="7477" y="2252"/>
                </a:lnTo>
                <a:lnTo>
                  <a:pt x="7457" y="2257"/>
                </a:lnTo>
                <a:lnTo>
                  <a:pt x="7437" y="2260"/>
                </a:lnTo>
                <a:lnTo>
                  <a:pt x="7417" y="2263"/>
                </a:lnTo>
                <a:lnTo>
                  <a:pt x="7396" y="2264"/>
                </a:lnTo>
                <a:lnTo>
                  <a:pt x="7376" y="2265"/>
                </a:lnTo>
                <a:lnTo>
                  <a:pt x="7354" y="2264"/>
                </a:lnTo>
                <a:lnTo>
                  <a:pt x="7334" y="2263"/>
                </a:lnTo>
                <a:lnTo>
                  <a:pt x="7314" y="2260"/>
                </a:lnTo>
                <a:lnTo>
                  <a:pt x="7294" y="2257"/>
                </a:lnTo>
                <a:lnTo>
                  <a:pt x="7275" y="2252"/>
                </a:lnTo>
                <a:lnTo>
                  <a:pt x="7255" y="2247"/>
                </a:lnTo>
                <a:lnTo>
                  <a:pt x="7236" y="2241"/>
                </a:lnTo>
                <a:lnTo>
                  <a:pt x="7218" y="2233"/>
                </a:lnTo>
                <a:lnTo>
                  <a:pt x="7200" y="2225"/>
                </a:lnTo>
                <a:lnTo>
                  <a:pt x="7182" y="2216"/>
                </a:lnTo>
                <a:lnTo>
                  <a:pt x="7165" y="2207"/>
                </a:lnTo>
                <a:lnTo>
                  <a:pt x="7149" y="2196"/>
                </a:lnTo>
                <a:lnTo>
                  <a:pt x="7133" y="2185"/>
                </a:lnTo>
                <a:lnTo>
                  <a:pt x="7118" y="2173"/>
                </a:lnTo>
                <a:lnTo>
                  <a:pt x="7103" y="2161"/>
                </a:lnTo>
                <a:lnTo>
                  <a:pt x="7088" y="2147"/>
                </a:lnTo>
                <a:lnTo>
                  <a:pt x="7075" y="2133"/>
                </a:lnTo>
                <a:lnTo>
                  <a:pt x="7062" y="2119"/>
                </a:lnTo>
                <a:lnTo>
                  <a:pt x="7050" y="2104"/>
                </a:lnTo>
                <a:lnTo>
                  <a:pt x="7039" y="2088"/>
                </a:lnTo>
                <a:lnTo>
                  <a:pt x="7029" y="2071"/>
                </a:lnTo>
                <a:lnTo>
                  <a:pt x="7019" y="2055"/>
                </a:lnTo>
                <a:lnTo>
                  <a:pt x="7009" y="2037"/>
                </a:lnTo>
                <a:lnTo>
                  <a:pt x="7001" y="2020"/>
                </a:lnTo>
                <a:lnTo>
                  <a:pt x="6994" y="2001"/>
                </a:lnTo>
                <a:lnTo>
                  <a:pt x="6988" y="1983"/>
                </a:lnTo>
                <a:lnTo>
                  <a:pt x="6982" y="1964"/>
                </a:lnTo>
                <a:lnTo>
                  <a:pt x="6978" y="1944"/>
                </a:lnTo>
                <a:lnTo>
                  <a:pt x="6974" y="1925"/>
                </a:lnTo>
                <a:lnTo>
                  <a:pt x="6972" y="1905"/>
                </a:lnTo>
                <a:lnTo>
                  <a:pt x="6970" y="1884"/>
                </a:lnTo>
                <a:lnTo>
                  <a:pt x="6970" y="1864"/>
                </a:lnTo>
                <a:lnTo>
                  <a:pt x="6970" y="401"/>
                </a:lnTo>
                <a:lnTo>
                  <a:pt x="6970" y="381"/>
                </a:lnTo>
                <a:lnTo>
                  <a:pt x="6972" y="360"/>
                </a:lnTo>
                <a:lnTo>
                  <a:pt x="6974" y="340"/>
                </a:lnTo>
                <a:lnTo>
                  <a:pt x="6978" y="320"/>
                </a:lnTo>
                <a:lnTo>
                  <a:pt x="6982" y="301"/>
                </a:lnTo>
                <a:lnTo>
                  <a:pt x="6988" y="282"/>
                </a:lnTo>
                <a:lnTo>
                  <a:pt x="6994" y="263"/>
                </a:lnTo>
                <a:lnTo>
                  <a:pt x="7001" y="245"/>
                </a:lnTo>
                <a:lnTo>
                  <a:pt x="7009" y="228"/>
                </a:lnTo>
                <a:lnTo>
                  <a:pt x="7019" y="210"/>
                </a:lnTo>
                <a:lnTo>
                  <a:pt x="7029" y="193"/>
                </a:lnTo>
                <a:lnTo>
                  <a:pt x="7039" y="177"/>
                </a:lnTo>
                <a:lnTo>
                  <a:pt x="7050" y="161"/>
                </a:lnTo>
                <a:lnTo>
                  <a:pt x="7062" y="146"/>
                </a:lnTo>
                <a:lnTo>
                  <a:pt x="7075" y="132"/>
                </a:lnTo>
                <a:lnTo>
                  <a:pt x="7088" y="118"/>
                </a:lnTo>
                <a:lnTo>
                  <a:pt x="7103" y="104"/>
                </a:lnTo>
                <a:lnTo>
                  <a:pt x="7118" y="92"/>
                </a:lnTo>
                <a:lnTo>
                  <a:pt x="7133" y="80"/>
                </a:lnTo>
                <a:lnTo>
                  <a:pt x="7149" y="69"/>
                </a:lnTo>
                <a:lnTo>
                  <a:pt x="7165" y="58"/>
                </a:lnTo>
                <a:lnTo>
                  <a:pt x="7182" y="49"/>
                </a:lnTo>
                <a:lnTo>
                  <a:pt x="7200" y="40"/>
                </a:lnTo>
                <a:lnTo>
                  <a:pt x="7218" y="32"/>
                </a:lnTo>
                <a:lnTo>
                  <a:pt x="7236" y="24"/>
                </a:lnTo>
                <a:lnTo>
                  <a:pt x="7255" y="18"/>
                </a:lnTo>
                <a:lnTo>
                  <a:pt x="7275" y="13"/>
                </a:lnTo>
                <a:lnTo>
                  <a:pt x="7294" y="8"/>
                </a:lnTo>
                <a:lnTo>
                  <a:pt x="7314" y="5"/>
                </a:lnTo>
                <a:lnTo>
                  <a:pt x="7334" y="2"/>
                </a:lnTo>
                <a:lnTo>
                  <a:pt x="7354" y="1"/>
                </a:lnTo>
                <a:lnTo>
                  <a:pt x="7376" y="0"/>
                </a:lnTo>
                <a:lnTo>
                  <a:pt x="7396" y="1"/>
                </a:lnTo>
                <a:lnTo>
                  <a:pt x="7417" y="2"/>
                </a:lnTo>
                <a:lnTo>
                  <a:pt x="7437" y="5"/>
                </a:lnTo>
                <a:lnTo>
                  <a:pt x="7457" y="8"/>
                </a:lnTo>
                <a:lnTo>
                  <a:pt x="7477" y="13"/>
                </a:lnTo>
                <a:lnTo>
                  <a:pt x="7496" y="18"/>
                </a:lnTo>
                <a:lnTo>
                  <a:pt x="7514" y="24"/>
                </a:lnTo>
                <a:lnTo>
                  <a:pt x="7533" y="32"/>
                </a:lnTo>
                <a:lnTo>
                  <a:pt x="7551" y="40"/>
                </a:lnTo>
                <a:lnTo>
                  <a:pt x="7569" y="49"/>
                </a:lnTo>
                <a:lnTo>
                  <a:pt x="7585" y="58"/>
                </a:lnTo>
                <a:lnTo>
                  <a:pt x="7602" y="69"/>
                </a:lnTo>
                <a:lnTo>
                  <a:pt x="7618" y="80"/>
                </a:lnTo>
                <a:lnTo>
                  <a:pt x="7634" y="92"/>
                </a:lnTo>
                <a:lnTo>
                  <a:pt x="7648" y="104"/>
                </a:lnTo>
                <a:lnTo>
                  <a:pt x="7662" y="118"/>
                </a:lnTo>
                <a:lnTo>
                  <a:pt x="7675" y="132"/>
                </a:lnTo>
                <a:lnTo>
                  <a:pt x="7688" y="146"/>
                </a:lnTo>
                <a:lnTo>
                  <a:pt x="7700" y="161"/>
                </a:lnTo>
                <a:lnTo>
                  <a:pt x="7712" y="177"/>
                </a:lnTo>
                <a:lnTo>
                  <a:pt x="7722" y="193"/>
                </a:lnTo>
                <a:lnTo>
                  <a:pt x="7732" y="210"/>
                </a:lnTo>
                <a:lnTo>
                  <a:pt x="7741" y="228"/>
                </a:lnTo>
                <a:lnTo>
                  <a:pt x="7749" y="245"/>
                </a:lnTo>
                <a:lnTo>
                  <a:pt x="7756" y="263"/>
                </a:lnTo>
                <a:lnTo>
                  <a:pt x="7763" y="282"/>
                </a:lnTo>
                <a:lnTo>
                  <a:pt x="7768" y="301"/>
                </a:lnTo>
                <a:lnTo>
                  <a:pt x="7773" y="320"/>
                </a:lnTo>
                <a:lnTo>
                  <a:pt x="7776" y="340"/>
                </a:lnTo>
                <a:lnTo>
                  <a:pt x="7779" y="360"/>
                </a:lnTo>
                <a:lnTo>
                  <a:pt x="7780" y="381"/>
                </a:lnTo>
                <a:lnTo>
                  <a:pt x="7781" y="401"/>
                </a:lnTo>
                <a:close/>
                <a:moveTo>
                  <a:pt x="14309" y="7607"/>
                </a:moveTo>
                <a:lnTo>
                  <a:pt x="12831" y="7607"/>
                </a:lnTo>
                <a:lnTo>
                  <a:pt x="12811" y="7607"/>
                </a:lnTo>
                <a:lnTo>
                  <a:pt x="12790" y="7605"/>
                </a:lnTo>
                <a:lnTo>
                  <a:pt x="12769" y="7603"/>
                </a:lnTo>
                <a:lnTo>
                  <a:pt x="12750" y="7599"/>
                </a:lnTo>
                <a:lnTo>
                  <a:pt x="12730" y="7595"/>
                </a:lnTo>
                <a:lnTo>
                  <a:pt x="12711" y="7589"/>
                </a:lnTo>
                <a:lnTo>
                  <a:pt x="12692" y="7583"/>
                </a:lnTo>
                <a:lnTo>
                  <a:pt x="12673" y="7576"/>
                </a:lnTo>
                <a:lnTo>
                  <a:pt x="12656" y="7568"/>
                </a:lnTo>
                <a:lnTo>
                  <a:pt x="12638" y="7559"/>
                </a:lnTo>
                <a:lnTo>
                  <a:pt x="12622" y="7549"/>
                </a:lnTo>
                <a:lnTo>
                  <a:pt x="12604" y="7539"/>
                </a:lnTo>
                <a:lnTo>
                  <a:pt x="12588" y="7528"/>
                </a:lnTo>
                <a:lnTo>
                  <a:pt x="12573" y="7516"/>
                </a:lnTo>
                <a:lnTo>
                  <a:pt x="12559" y="7502"/>
                </a:lnTo>
                <a:lnTo>
                  <a:pt x="12545" y="7489"/>
                </a:lnTo>
                <a:lnTo>
                  <a:pt x="12532" y="7475"/>
                </a:lnTo>
                <a:lnTo>
                  <a:pt x="12518" y="7460"/>
                </a:lnTo>
                <a:lnTo>
                  <a:pt x="12506" y="7445"/>
                </a:lnTo>
                <a:lnTo>
                  <a:pt x="12495" y="7429"/>
                </a:lnTo>
                <a:lnTo>
                  <a:pt x="12484" y="7413"/>
                </a:lnTo>
                <a:lnTo>
                  <a:pt x="12475" y="7396"/>
                </a:lnTo>
                <a:lnTo>
                  <a:pt x="12466" y="7379"/>
                </a:lnTo>
                <a:lnTo>
                  <a:pt x="12458" y="7361"/>
                </a:lnTo>
                <a:lnTo>
                  <a:pt x="12450" y="7343"/>
                </a:lnTo>
                <a:lnTo>
                  <a:pt x="12444" y="7324"/>
                </a:lnTo>
                <a:lnTo>
                  <a:pt x="12439" y="7305"/>
                </a:lnTo>
                <a:lnTo>
                  <a:pt x="12433" y="7286"/>
                </a:lnTo>
                <a:lnTo>
                  <a:pt x="12430" y="7266"/>
                </a:lnTo>
                <a:lnTo>
                  <a:pt x="12427" y="7246"/>
                </a:lnTo>
                <a:lnTo>
                  <a:pt x="12426" y="7226"/>
                </a:lnTo>
                <a:lnTo>
                  <a:pt x="12425" y="7205"/>
                </a:lnTo>
                <a:lnTo>
                  <a:pt x="12426" y="7185"/>
                </a:lnTo>
                <a:lnTo>
                  <a:pt x="12427" y="7164"/>
                </a:lnTo>
                <a:lnTo>
                  <a:pt x="12430" y="7144"/>
                </a:lnTo>
                <a:lnTo>
                  <a:pt x="12433" y="7125"/>
                </a:lnTo>
                <a:lnTo>
                  <a:pt x="12439" y="7105"/>
                </a:lnTo>
                <a:lnTo>
                  <a:pt x="12444" y="7086"/>
                </a:lnTo>
                <a:lnTo>
                  <a:pt x="12450" y="7068"/>
                </a:lnTo>
                <a:lnTo>
                  <a:pt x="12458" y="7049"/>
                </a:lnTo>
                <a:lnTo>
                  <a:pt x="12466" y="7032"/>
                </a:lnTo>
                <a:lnTo>
                  <a:pt x="12475" y="7014"/>
                </a:lnTo>
                <a:lnTo>
                  <a:pt x="12484" y="6998"/>
                </a:lnTo>
                <a:lnTo>
                  <a:pt x="12495" y="6981"/>
                </a:lnTo>
                <a:lnTo>
                  <a:pt x="12506" y="6965"/>
                </a:lnTo>
                <a:lnTo>
                  <a:pt x="12518" y="6950"/>
                </a:lnTo>
                <a:lnTo>
                  <a:pt x="12532" y="6936"/>
                </a:lnTo>
                <a:lnTo>
                  <a:pt x="12545" y="6922"/>
                </a:lnTo>
                <a:lnTo>
                  <a:pt x="12559" y="6909"/>
                </a:lnTo>
                <a:lnTo>
                  <a:pt x="12573" y="6896"/>
                </a:lnTo>
                <a:lnTo>
                  <a:pt x="12588" y="6884"/>
                </a:lnTo>
                <a:lnTo>
                  <a:pt x="12604" y="6873"/>
                </a:lnTo>
                <a:lnTo>
                  <a:pt x="12622" y="6862"/>
                </a:lnTo>
                <a:lnTo>
                  <a:pt x="12638" y="6853"/>
                </a:lnTo>
                <a:lnTo>
                  <a:pt x="12656" y="6844"/>
                </a:lnTo>
                <a:lnTo>
                  <a:pt x="12673" y="6836"/>
                </a:lnTo>
                <a:lnTo>
                  <a:pt x="12692" y="6829"/>
                </a:lnTo>
                <a:lnTo>
                  <a:pt x="12711" y="6822"/>
                </a:lnTo>
                <a:lnTo>
                  <a:pt x="12730" y="6817"/>
                </a:lnTo>
                <a:lnTo>
                  <a:pt x="12750" y="6812"/>
                </a:lnTo>
                <a:lnTo>
                  <a:pt x="12769" y="6809"/>
                </a:lnTo>
                <a:lnTo>
                  <a:pt x="12790" y="6806"/>
                </a:lnTo>
                <a:lnTo>
                  <a:pt x="12811" y="6805"/>
                </a:lnTo>
                <a:lnTo>
                  <a:pt x="12831" y="6804"/>
                </a:lnTo>
                <a:lnTo>
                  <a:pt x="14309" y="6804"/>
                </a:lnTo>
                <a:lnTo>
                  <a:pt x="14330" y="6805"/>
                </a:lnTo>
                <a:lnTo>
                  <a:pt x="14351" y="6806"/>
                </a:lnTo>
                <a:lnTo>
                  <a:pt x="14371" y="6809"/>
                </a:lnTo>
                <a:lnTo>
                  <a:pt x="14391" y="6812"/>
                </a:lnTo>
                <a:lnTo>
                  <a:pt x="14410" y="6817"/>
                </a:lnTo>
                <a:lnTo>
                  <a:pt x="14430" y="6822"/>
                </a:lnTo>
                <a:lnTo>
                  <a:pt x="14449" y="6829"/>
                </a:lnTo>
                <a:lnTo>
                  <a:pt x="14467" y="6836"/>
                </a:lnTo>
                <a:lnTo>
                  <a:pt x="14484" y="6844"/>
                </a:lnTo>
                <a:lnTo>
                  <a:pt x="14503" y="6853"/>
                </a:lnTo>
                <a:lnTo>
                  <a:pt x="14520" y="6862"/>
                </a:lnTo>
                <a:lnTo>
                  <a:pt x="14536" y="6873"/>
                </a:lnTo>
                <a:lnTo>
                  <a:pt x="14552" y="6884"/>
                </a:lnTo>
                <a:lnTo>
                  <a:pt x="14567" y="6896"/>
                </a:lnTo>
                <a:lnTo>
                  <a:pt x="14581" y="6909"/>
                </a:lnTo>
                <a:lnTo>
                  <a:pt x="14596" y="6922"/>
                </a:lnTo>
                <a:lnTo>
                  <a:pt x="14610" y="6936"/>
                </a:lnTo>
                <a:lnTo>
                  <a:pt x="14622" y="6950"/>
                </a:lnTo>
                <a:lnTo>
                  <a:pt x="14634" y="6965"/>
                </a:lnTo>
                <a:lnTo>
                  <a:pt x="14645" y="6981"/>
                </a:lnTo>
                <a:lnTo>
                  <a:pt x="14656" y="6998"/>
                </a:lnTo>
                <a:lnTo>
                  <a:pt x="14665" y="7014"/>
                </a:lnTo>
                <a:lnTo>
                  <a:pt x="14675" y="7032"/>
                </a:lnTo>
                <a:lnTo>
                  <a:pt x="14683" y="7049"/>
                </a:lnTo>
                <a:lnTo>
                  <a:pt x="14691" y="7068"/>
                </a:lnTo>
                <a:lnTo>
                  <a:pt x="14697" y="7086"/>
                </a:lnTo>
                <a:lnTo>
                  <a:pt x="14702" y="7105"/>
                </a:lnTo>
                <a:lnTo>
                  <a:pt x="14707" y="7125"/>
                </a:lnTo>
                <a:lnTo>
                  <a:pt x="14710" y="7144"/>
                </a:lnTo>
                <a:lnTo>
                  <a:pt x="14713" y="7164"/>
                </a:lnTo>
                <a:lnTo>
                  <a:pt x="14714" y="7185"/>
                </a:lnTo>
                <a:lnTo>
                  <a:pt x="14715" y="7205"/>
                </a:lnTo>
                <a:lnTo>
                  <a:pt x="14714" y="7226"/>
                </a:lnTo>
                <a:lnTo>
                  <a:pt x="14713" y="7246"/>
                </a:lnTo>
                <a:lnTo>
                  <a:pt x="14710" y="7266"/>
                </a:lnTo>
                <a:lnTo>
                  <a:pt x="14707" y="7286"/>
                </a:lnTo>
                <a:lnTo>
                  <a:pt x="14702" y="7305"/>
                </a:lnTo>
                <a:lnTo>
                  <a:pt x="14697" y="7324"/>
                </a:lnTo>
                <a:lnTo>
                  <a:pt x="14691" y="7343"/>
                </a:lnTo>
                <a:lnTo>
                  <a:pt x="14683" y="7361"/>
                </a:lnTo>
                <a:lnTo>
                  <a:pt x="14675" y="7379"/>
                </a:lnTo>
                <a:lnTo>
                  <a:pt x="14665" y="7396"/>
                </a:lnTo>
                <a:lnTo>
                  <a:pt x="14656" y="7413"/>
                </a:lnTo>
                <a:lnTo>
                  <a:pt x="14645" y="7429"/>
                </a:lnTo>
                <a:lnTo>
                  <a:pt x="14634" y="7445"/>
                </a:lnTo>
                <a:lnTo>
                  <a:pt x="14622" y="7460"/>
                </a:lnTo>
                <a:lnTo>
                  <a:pt x="14610" y="7475"/>
                </a:lnTo>
                <a:lnTo>
                  <a:pt x="14596" y="7489"/>
                </a:lnTo>
                <a:lnTo>
                  <a:pt x="14581" y="7502"/>
                </a:lnTo>
                <a:lnTo>
                  <a:pt x="14567" y="7516"/>
                </a:lnTo>
                <a:lnTo>
                  <a:pt x="14552" y="7528"/>
                </a:lnTo>
                <a:lnTo>
                  <a:pt x="14536" y="7539"/>
                </a:lnTo>
                <a:lnTo>
                  <a:pt x="14520" y="7549"/>
                </a:lnTo>
                <a:lnTo>
                  <a:pt x="14503" y="7559"/>
                </a:lnTo>
                <a:lnTo>
                  <a:pt x="14484" y="7568"/>
                </a:lnTo>
                <a:lnTo>
                  <a:pt x="14467" y="7576"/>
                </a:lnTo>
                <a:lnTo>
                  <a:pt x="14449" y="7583"/>
                </a:lnTo>
                <a:lnTo>
                  <a:pt x="14430" y="7589"/>
                </a:lnTo>
                <a:lnTo>
                  <a:pt x="14410" y="7595"/>
                </a:lnTo>
                <a:lnTo>
                  <a:pt x="14391" y="7599"/>
                </a:lnTo>
                <a:lnTo>
                  <a:pt x="14371" y="7603"/>
                </a:lnTo>
                <a:lnTo>
                  <a:pt x="14351" y="7605"/>
                </a:lnTo>
                <a:lnTo>
                  <a:pt x="14330" y="7607"/>
                </a:lnTo>
                <a:lnTo>
                  <a:pt x="14309" y="7607"/>
                </a:lnTo>
                <a:close/>
                <a:moveTo>
                  <a:pt x="13604" y="4155"/>
                </a:moveTo>
                <a:lnTo>
                  <a:pt x="12324" y="4887"/>
                </a:lnTo>
                <a:lnTo>
                  <a:pt x="12306" y="4897"/>
                </a:lnTo>
                <a:lnTo>
                  <a:pt x="12288" y="4905"/>
                </a:lnTo>
                <a:lnTo>
                  <a:pt x="12269" y="4913"/>
                </a:lnTo>
                <a:lnTo>
                  <a:pt x="12249" y="4920"/>
                </a:lnTo>
                <a:lnTo>
                  <a:pt x="12230" y="4926"/>
                </a:lnTo>
                <a:lnTo>
                  <a:pt x="12211" y="4931"/>
                </a:lnTo>
                <a:lnTo>
                  <a:pt x="12192" y="4934"/>
                </a:lnTo>
                <a:lnTo>
                  <a:pt x="12171" y="4937"/>
                </a:lnTo>
                <a:lnTo>
                  <a:pt x="12152" y="4939"/>
                </a:lnTo>
                <a:lnTo>
                  <a:pt x="12132" y="4940"/>
                </a:lnTo>
                <a:lnTo>
                  <a:pt x="12113" y="4940"/>
                </a:lnTo>
                <a:lnTo>
                  <a:pt x="12094" y="4939"/>
                </a:lnTo>
                <a:lnTo>
                  <a:pt x="12073" y="4937"/>
                </a:lnTo>
                <a:lnTo>
                  <a:pt x="12054" y="4935"/>
                </a:lnTo>
                <a:lnTo>
                  <a:pt x="12035" y="4931"/>
                </a:lnTo>
                <a:lnTo>
                  <a:pt x="12017" y="4926"/>
                </a:lnTo>
                <a:lnTo>
                  <a:pt x="11997" y="4921"/>
                </a:lnTo>
                <a:lnTo>
                  <a:pt x="11979" y="4915"/>
                </a:lnTo>
                <a:lnTo>
                  <a:pt x="11961" y="4908"/>
                </a:lnTo>
                <a:lnTo>
                  <a:pt x="11944" y="4900"/>
                </a:lnTo>
                <a:lnTo>
                  <a:pt x="11926" y="4891"/>
                </a:lnTo>
                <a:lnTo>
                  <a:pt x="11909" y="4881"/>
                </a:lnTo>
                <a:lnTo>
                  <a:pt x="11892" y="4870"/>
                </a:lnTo>
                <a:lnTo>
                  <a:pt x="11876" y="4859"/>
                </a:lnTo>
                <a:lnTo>
                  <a:pt x="11861" y="4847"/>
                </a:lnTo>
                <a:lnTo>
                  <a:pt x="11846" y="4834"/>
                </a:lnTo>
                <a:lnTo>
                  <a:pt x="11831" y="4820"/>
                </a:lnTo>
                <a:lnTo>
                  <a:pt x="11818" y="4806"/>
                </a:lnTo>
                <a:lnTo>
                  <a:pt x="11805" y="4790"/>
                </a:lnTo>
                <a:lnTo>
                  <a:pt x="11792" y="4774"/>
                </a:lnTo>
                <a:lnTo>
                  <a:pt x="11781" y="4757"/>
                </a:lnTo>
                <a:lnTo>
                  <a:pt x="11770" y="4740"/>
                </a:lnTo>
                <a:lnTo>
                  <a:pt x="11760" y="4722"/>
                </a:lnTo>
                <a:lnTo>
                  <a:pt x="11752" y="4703"/>
                </a:lnTo>
                <a:lnTo>
                  <a:pt x="11743" y="4685"/>
                </a:lnTo>
                <a:lnTo>
                  <a:pt x="11736" y="4666"/>
                </a:lnTo>
                <a:lnTo>
                  <a:pt x="11730" y="4647"/>
                </a:lnTo>
                <a:lnTo>
                  <a:pt x="11725" y="4628"/>
                </a:lnTo>
                <a:lnTo>
                  <a:pt x="11721" y="4608"/>
                </a:lnTo>
                <a:lnTo>
                  <a:pt x="11719" y="4589"/>
                </a:lnTo>
                <a:lnTo>
                  <a:pt x="11717" y="4570"/>
                </a:lnTo>
                <a:lnTo>
                  <a:pt x="11716" y="4550"/>
                </a:lnTo>
                <a:lnTo>
                  <a:pt x="11716" y="4531"/>
                </a:lnTo>
                <a:lnTo>
                  <a:pt x="11717" y="4512"/>
                </a:lnTo>
                <a:lnTo>
                  <a:pt x="11718" y="4491"/>
                </a:lnTo>
                <a:lnTo>
                  <a:pt x="11721" y="4472"/>
                </a:lnTo>
                <a:lnTo>
                  <a:pt x="11725" y="4453"/>
                </a:lnTo>
                <a:lnTo>
                  <a:pt x="11729" y="4435"/>
                </a:lnTo>
                <a:lnTo>
                  <a:pt x="11735" y="4416"/>
                </a:lnTo>
                <a:lnTo>
                  <a:pt x="11741" y="4398"/>
                </a:lnTo>
                <a:lnTo>
                  <a:pt x="11749" y="4380"/>
                </a:lnTo>
                <a:lnTo>
                  <a:pt x="11757" y="4362"/>
                </a:lnTo>
                <a:lnTo>
                  <a:pt x="11766" y="4345"/>
                </a:lnTo>
                <a:lnTo>
                  <a:pt x="11776" y="4328"/>
                </a:lnTo>
                <a:lnTo>
                  <a:pt x="11786" y="4312"/>
                </a:lnTo>
                <a:lnTo>
                  <a:pt x="11798" y="4296"/>
                </a:lnTo>
                <a:lnTo>
                  <a:pt x="11810" y="4281"/>
                </a:lnTo>
                <a:lnTo>
                  <a:pt x="11823" y="4266"/>
                </a:lnTo>
                <a:lnTo>
                  <a:pt x="11838" y="4252"/>
                </a:lnTo>
                <a:lnTo>
                  <a:pt x="11852" y="4238"/>
                </a:lnTo>
                <a:lnTo>
                  <a:pt x="11868" y="4225"/>
                </a:lnTo>
                <a:lnTo>
                  <a:pt x="11884" y="4213"/>
                </a:lnTo>
                <a:lnTo>
                  <a:pt x="11900" y="4202"/>
                </a:lnTo>
                <a:lnTo>
                  <a:pt x="11919" y="4191"/>
                </a:lnTo>
                <a:lnTo>
                  <a:pt x="13198" y="3460"/>
                </a:lnTo>
                <a:lnTo>
                  <a:pt x="13217" y="3450"/>
                </a:lnTo>
                <a:lnTo>
                  <a:pt x="13235" y="3441"/>
                </a:lnTo>
                <a:lnTo>
                  <a:pt x="13254" y="3433"/>
                </a:lnTo>
                <a:lnTo>
                  <a:pt x="13273" y="3426"/>
                </a:lnTo>
                <a:lnTo>
                  <a:pt x="13292" y="3421"/>
                </a:lnTo>
                <a:lnTo>
                  <a:pt x="13312" y="3416"/>
                </a:lnTo>
                <a:lnTo>
                  <a:pt x="13331" y="3412"/>
                </a:lnTo>
                <a:lnTo>
                  <a:pt x="13351" y="3409"/>
                </a:lnTo>
                <a:lnTo>
                  <a:pt x="13370" y="3407"/>
                </a:lnTo>
                <a:lnTo>
                  <a:pt x="13391" y="3406"/>
                </a:lnTo>
                <a:lnTo>
                  <a:pt x="13410" y="3406"/>
                </a:lnTo>
                <a:lnTo>
                  <a:pt x="13429" y="3407"/>
                </a:lnTo>
                <a:lnTo>
                  <a:pt x="13449" y="3409"/>
                </a:lnTo>
                <a:lnTo>
                  <a:pt x="13469" y="3412"/>
                </a:lnTo>
                <a:lnTo>
                  <a:pt x="13488" y="3415"/>
                </a:lnTo>
                <a:lnTo>
                  <a:pt x="13506" y="3420"/>
                </a:lnTo>
                <a:lnTo>
                  <a:pt x="13525" y="3425"/>
                </a:lnTo>
                <a:lnTo>
                  <a:pt x="13543" y="3432"/>
                </a:lnTo>
                <a:lnTo>
                  <a:pt x="13562" y="3439"/>
                </a:lnTo>
                <a:lnTo>
                  <a:pt x="13579" y="3447"/>
                </a:lnTo>
                <a:lnTo>
                  <a:pt x="13597" y="3456"/>
                </a:lnTo>
                <a:lnTo>
                  <a:pt x="13613" y="3465"/>
                </a:lnTo>
                <a:lnTo>
                  <a:pt x="13630" y="3476"/>
                </a:lnTo>
                <a:lnTo>
                  <a:pt x="13647" y="3487"/>
                </a:lnTo>
                <a:lnTo>
                  <a:pt x="13662" y="3499"/>
                </a:lnTo>
                <a:lnTo>
                  <a:pt x="13677" y="3513"/>
                </a:lnTo>
                <a:lnTo>
                  <a:pt x="13691" y="3527"/>
                </a:lnTo>
                <a:lnTo>
                  <a:pt x="13704" y="3542"/>
                </a:lnTo>
                <a:lnTo>
                  <a:pt x="13717" y="3557"/>
                </a:lnTo>
                <a:lnTo>
                  <a:pt x="13731" y="3573"/>
                </a:lnTo>
                <a:lnTo>
                  <a:pt x="13742" y="3590"/>
                </a:lnTo>
                <a:lnTo>
                  <a:pt x="13753" y="3607"/>
                </a:lnTo>
                <a:lnTo>
                  <a:pt x="13763" y="3625"/>
                </a:lnTo>
                <a:lnTo>
                  <a:pt x="13771" y="3644"/>
                </a:lnTo>
                <a:lnTo>
                  <a:pt x="13779" y="3662"/>
                </a:lnTo>
                <a:lnTo>
                  <a:pt x="13786" y="3681"/>
                </a:lnTo>
                <a:lnTo>
                  <a:pt x="13792" y="3700"/>
                </a:lnTo>
                <a:lnTo>
                  <a:pt x="13797" y="3720"/>
                </a:lnTo>
                <a:lnTo>
                  <a:pt x="13801" y="3739"/>
                </a:lnTo>
                <a:lnTo>
                  <a:pt x="13803" y="3758"/>
                </a:lnTo>
                <a:lnTo>
                  <a:pt x="13805" y="3778"/>
                </a:lnTo>
                <a:lnTo>
                  <a:pt x="13806" y="3797"/>
                </a:lnTo>
                <a:lnTo>
                  <a:pt x="13806" y="3816"/>
                </a:lnTo>
                <a:lnTo>
                  <a:pt x="13805" y="3836"/>
                </a:lnTo>
                <a:lnTo>
                  <a:pt x="13804" y="3855"/>
                </a:lnTo>
                <a:lnTo>
                  <a:pt x="13801" y="3874"/>
                </a:lnTo>
                <a:lnTo>
                  <a:pt x="13797" y="3893"/>
                </a:lnTo>
                <a:lnTo>
                  <a:pt x="13793" y="3912"/>
                </a:lnTo>
                <a:lnTo>
                  <a:pt x="13787" y="3930"/>
                </a:lnTo>
                <a:lnTo>
                  <a:pt x="13781" y="3948"/>
                </a:lnTo>
                <a:lnTo>
                  <a:pt x="13774" y="3966"/>
                </a:lnTo>
                <a:lnTo>
                  <a:pt x="13766" y="3984"/>
                </a:lnTo>
                <a:lnTo>
                  <a:pt x="13757" y="4001"/>
                </a:lnTo>
                <a:lnTo>
                  <a:pt x="13747" y="4018"/>
                </a:lnTo>
                <a:lnTo>
                  <a:pt x="13737" y="4034"/>
                </a:lnTo>
                <a:lnTo>
                  <a:pt x="13724" y="4050"/>
                </a:lnTo>
                <a:lnTo>
                  <a:pt x="13712" y="4065"/>
                </a:lnTo>
                <a:lnTo>
                  <a:pt x="13699" y="4080"/>
                </a:lnTo>
                <a:lnTo>
                  <a:pt x="13685" y="4094"/>
                </a:lnTo>
                <a:lnTo>
                  <a:pt x="13671" y="4108"/>
                </a:lnTo>
                <a:lnTo>
                  <a:pt x="13655" y="4121"/>
                </a:lnTo>
                <a:lnTo>
                  <a:pt x="13638" y="4133"/>
                </a:lnTo>
                <a:lnTo>
                  <a:pt x="13622" y="4145"/>
                </a:lnTo>
                <a:lnTo>
                  <a:pt x="13604" y="4155"/>
                </a:lnTo>
                <a:close/>
                <a:moveTo>
                  <a:pt x="11312" y="1416"/>
                </a:moveTo>
                <a:lnTo>
                  <a:pt x="10574" y="2683"/>
                </a:lnTo>
                <a:lnTo>
                  <a:pt x="10563" y="2700"/>
                </a:lnTo>
                <a:lnTo>
                  <a:pt x="10551" y="2717"/>
                </a:lnTo>
                <a:lnTo>
                  <a:pt x="10538" y="2733"/>
                </a:lnTo>
                <a:lnTo>
                  <a:pt x="10525" y="2749"/>
                </a:lnTo>
                <a:lnTo>
                  <a:pt x="10512" y="2763"/>
                </a:lnTo>
                <a:lnTo>
                  <a:pt x="10497" y="2777"/>
                </a:lnTo>
                <a:lnTo>
                  <a:pt x="10483" y="2790"/>
                </a:lnTo>
                <a:lnTo>
                  <a:pt x="10467" y="2802"/>
                </a:lnTo>
                <a:lnTo>
                  <a:pt x="10450" y="2813"/>
                </a:lnTo>
                <a:lnTo>
                  <a:pt x="10434" y="2824"/>
                </a:lnTo>
                <a:lnTo>
                  <a:pt x="10417" y="2834"/>
                </a:lnTo>
                <a:lnTo>
                  <a:pt x="10400" y="2842"/>
                </a:lnTo>
                <a:lnTo>
                  <a:pt x="10383" y="2850"/>
                </a:lnTo>
                <a:lnTo>
                  <a:pt x="10364" y="2858"/>
                </a:lnTo>
                <a:lnTo>
                  <a:pt x="10346" y="2864"/>
                </a:lnTo>
                <a:lnTo>
                  <a:pt x="10327" y="2869"/>
                </a:lnTo>
                <a:lnTo>
                  <a:pt x="10308" y="2874"/>
                </a:lnTo>
                <a:lnTo>
                  <a:pt x="10289" y="2878"/>
                </a:lnTo>
                <a:lnTo>
                  <a:pt x="10269" y="2880"/>
                </a:lnTo>
                <a:lnTo>
                  <a:pt x="10250" y="2882"/>
                </a:lnTo>
                <a:lnTo>
                  <a:pt x="10231" y="2883"/>
                </a:lnTo>
                <a:lnTo>
                  <a:pt x="10211" y="2883"/>
                </a:lnTo>
                <a:lnTo>
                  <a:pt x="10191" y="2882"/>
                </a:lnTo>
                <a:lnTo>
                  <a:pt x="10172" y="2880"/>
                </a:lnTo>
                <a:lnTo>
                  <a:pt x="10152" y="2877"/>
                </a:lnTo>
                <a:lnTo>
                  <a:pt x="10133" y="2874"/>
                </a:lnTo>
                <a:lnTo>
                  <a:pt x="10114" y="2869"/>
                </a:lnTo>
                <a:lnTo>
                  <a:pt x="10094" y="2863"/>
                </a:lnTo>
                <a:lnTo>
                  <a:pt x="10075" y="2856"/>
                </a:lnTo>
                <a:lnTo>
                  <a:pt x="10056" y="2848"/>
                </a:lnTo>
                <a:lnTo>
                  <a:pt x="10038" y="2839"/>
                </a:lnTo>
                <a:lnTo>
                  <a:pt x="10019" y="2830"/>
                </a:lnTo>
                <a:lnTo>
                  <a:pt x="10001" y="2819"/>
                </a:lnTo>
                <a:lnTo>
                  <a:pt x="9984" y="2807"/>
                </a:lnTo>
                <a:lnTo>
                  <a:pt x="9968" y="2795"/>
                </a:lnTo>
                <a:lnTo>
                  <a:pt x="9953" y="2782"/>
                </a:lnTo>
                <a:lnTo>
                  <a:pt x="9937" y="2769"/>
                </a:lnTo>
                <a:lnTo>
                  <a:pt x="9924" y="2754"/>
                </a:lnTo>
                <a:lnTo>
                  <a:pt x="9911" y="2740"/>
                </a:lnTo>
                <a:lnTo>
                  <a:pt x="9899" y="2724"/>
                </a:lnTo>
                <a:lnTo>
                  <a:pt x="9887" y="2709"/>
                </a:lnTo>
                <a:lnTo>
                  <a:pt x="9877" y="2692"/>
                </a:lnTo>
                <a:lnTo>
                  <a:pt x="9867" y="2675"/>
                </a:lnTo>
                <a:lnTo>
                  <a:pt x="9858" y="2658"/>
                </a:lnTo>
                <a:lnTo>
                  <a:pt x="9849" y="2641"/>
                </a:lnTo>
                <a:lnTo>
                  <a:pt x="9842" y="2623"/>
                </a:lnTo>
                <a:lnTo>
                  <a:pt x="9836" y="2605"/>
                </a:lnTo>
                <a:lnTo>
                  <a:pt x="9830" y="2586"/>
                </a:lnTo>
                <a:lnTo>
                  <a:pt x="9826" y="2567"/>
                </a:lnTo>
                <a:lnTo>
                  <a:pt x="9822" y="2548"/>
                </a:lnTo>
                <a:lnTo>
                  <a:pt x="9819" y="2529"/>
                </a:lnTo>
                <a:lnTo>
                  <a:pt x="9817" y="2510"/>
                </a:lnTo>
                <a:lnTo>
                  <a:pt x="9817" y="2490"/>
                </a:lnTo>
                <a:lnTo>
                  <a:pt x="9817" y="2470"/>
                </a:lnTo>
                <a:lnTo>
                  <a:pt x="9817" y="2451"/>
                </a:lnTo>
                <a:lnTo>
                  <a:pt x="9819" y="2432"/>
                </a:lnTo>
                <a:lnTo>
                  <a:pt x="9822" y="2412"/>
                </a:lnTo>
                <a:lnTo>
                  <a:pt x="9826" y="2393"/>
                </a:lnTo>
                <a:lnTo>
                  <a:pt x="9831" y="2374"/>
                </a:lnTo>
                <a:lnTo>
                  <a:pt x="9837" y="2355"/>
                </a:lnTo>
                <a:lnTo>
                  <a:pt x="9843" y="2336"/>
                </a:lnTo>
                <a:lnTo>
                  <a:pt x="9851" y="2317"/>
                </a:lnTo>
                <a:lnTo>
                  <a:pt x="9861" y="2299"/>
                </a:lnTo>
                <a:lnTo>
                  <a:pt x="9871" y="2281"/>
                </a:lnTo>
                <a:lnTo>
                  <a:pt x="10609" y="1015"/>
                </a:lnTo>
                <a:lnTo>
                  <a:pt x="10620" y="997"/>
                </a:lnTo>
                <a:lnTo>
                  <a:pt x="10633" y="980"/>
                </a:lnTo>
                <a:lnTo>
                  <a:pt x="10645" y="964"/>
                </a:lnTo>
                <a:lnTo>
                  <a:pt x="10658" y="949"/>
                </a:lnTo>
                <a:lnTo>
                  <a:pt x="10671" y="934"/>
                </a:lnTo>
                <a:lnTo>
                  <a:pt x="10686" y="921"/>
                </a:lnTo>
                <a:lnTo>
                  <a:pt x="10700" y="908"/>
                </a:lnTo>
                <a:lnTo>
                  <a:pt x="10717" y="896"/>
                </a:lnTo>
                <a:lnTo>
                  <a:pt x="10732" y="884"/>
                </a:lnTo>
                <a:lnTo>
                  <a:pt x="10749" y="874"/>
                </a:lnTo>
                <a:lnTo>
                  <a:pt x="10766" y="864"/>
                </a:lnTo>
                <a:lnTo>
                  <a:pt x="10783" y="855"/>
                </a:lnTo>
                <a:lnTo>
                  <a:pt x="10801" y="847"/>
                </a:lnTo>
                <a:lnTo>
                  <a:pt x="10819" y="840"/>
                </a:lnTo>
                <a:lnTo>
                  <a:pt x="10837" y="834"/>
                </a:lnTo>
                <a:lnTo>
                  <a:pt x="10856" y="828"/>
                </a:lnTo>
                <a:lnTo>
                  <a:pt x="10875" y="824"/>
                </a:lnTo>
                <a:lnTo>
                  <a:pt x="10895" y="820"/>
                </a:lnTo>
                <a:lnTo>
                  <a:pt x="10914" y="817"/>
                </a:lnTo>
                <a:lnTo>
                  <a:pt x="10933" y="815"/>
                </a:lnTo>
                <a:lnTo>
                  <a:pt x="10952" y="814"/>
                </a:lnTo>
                <a:lnTo>
                  <a:pt x="10973" y="814"/>
                </a:lnTo>
                <a:lnTo>
                  <a:pt x="10992" y="815"/>
                </a:lnTo>
                <a:lnTo>
                  <a:pt x="11011" y="817"/>
                </a:lnTo>
                <a:lnTo>
                  <a:pt x="11031" y="820"/>
                </a:lnTo>
                <a:lnTo>
                  <a:pt x="11050" y="824"/>
                </a:lnTo>
                <a:lnTo>
                  <a:pt x="11070" y="829"/>
                </a:lnTo>
                <a:lnTo>
                  <a:pt x="11089" y="835"/>
                </a:lnTo>
                <a:lnTo>
                  <a:pt x="11108" y="841"/>
                </a:lnTo>
                <a:lnTo>
                  <a:pt x="11127" y="849"/>
                </a:lnTo>
                <a:lnTo>
                  <a:pt x="11146" y="858"/>
                </a:lnTo>
                <a:lnTo>
                  <a:pt x="11164" y="868"/>
                </a:lnTo>
                <a:lnTo>
                  <a:pt x="11182" y="879"/>
                </a:lnTo>
                <a:lnTo>
                  <a:pt x="11199" y="890"/>
                </a:lnTo>
                <a:lnTo>
                  <a:pt x="11215" y="902"/>
                </a:lnTo>
                <a:lnTo>
                  <a:pt x="11231" y="915"/>
                </a:lnTo>
                <a:lnTo>
                  <a:pt x="11246" y="929"/>
                </a:lnTo>
                <a:lnTo>
                  <a:pt x="11259" y="943"/>
                </a:lnTo>
                <a:lnTo>
                  <a:pt x="11272" y="958"/>
                </a:lnTo>
                <a:lnTo>
                  <a:pt x="11284" y="973"/>
                </a:lnTo>
                <a:lnTo>
                  <a:pt x="11296" y="989"/>
                </a:lnTo>
                <a:lnTo>
                  <a:pt x="11306" y="1005"/>
                </a:lnTo>
                <a:lnTo>
                  <a:pt x="11317" y="1022"/>
                </a:lnTo>
                <a:lnTo>
                  <a:pt x="11326" y="1039"/>
                </a:lnTo>
                <a:lnTo>
                  <a:pt x="11334" y="1057"/>
                </a:lnTo>
                <a:lnTo>
                  <a:pt x="11341" y="1075"/>
                </a:lnTo>
                <a:lnTo>
                  <a:pt x="11347" y="1093"/>
                </a:lnTo>
                <a:lnTo>
                  <a:pt x="11353" y="1111"/>
                </a:lnTo>
                <a:lnTo>
                  <a:pt x="11357" y="1130"/>
                </a:lnTo>
                <a:lnTo>
                  <a:pt x="11361" y="1149"/>
                </a:lnTo>
                <a:lnTo>
                  <a:pt x="11364" y="1168"/>
                </a:lnTo>
                <a:lnTo>
                  <a:pt x="11366" y="1188"/>
                </a:lnTo>
                <a:lnTo>
                  <a:pt x="11366" y="1207"/>
                </a:lnTo>
                <a:lnTo>
                  <a:pt x="11366" y="1226"/>
                </a:lnTo>
                <a:lnTo>
                  <a:pt x="11366" y="1246"/>
                </a:lnTo>
                <a:lnTo>
                  <a:pt x="11364" y="1265"/>
                </a:lnTo>
                <a:lnTo>
                  <a:pt x="11361" y="1284"/>
                </a:lnTo>
                <a:lnTo>
                  <a:pt x="11357" y="1304"/>
                </a:lnTo>
                <a:lnTo>
                  <a:pt x="11352" y="1323"/>
                </a:lnTo>
                <a:lnTo>
                  <a:pt x="11346" y="1342"/>
                </a:lnTo>
                <a:lnTo>
                  <a:pt x="11339" y="1361"/>
                </a:lnTo>
                <a:lnTo>
                  <a:pt x="11332" y="1379"/>
                </a:lnTo>
                <a:lnTo>
                  <a:pt x="11323" y="1398"/>
                </a:lnTo>
                <a:lnTo>
                  <a:pt x="11312" y="1416"/>
                </a:lnTo>
                <a:close/>
                <a:moveTo>
                  <a:pt x="7906" y="14489"/>
                </a:moveTo>
                <a:lnTo>
                  <a:pt x="7044" y="14638"/>
                </a:lnTo>
                <a:lnTo>
                  <a:pt x="7031" y="14640"/>
                </a:lnTo>
                <a:lnTo>
                  <a:pt x="7019" y="14642"/>
                </a:lnTo>
                <a:lnTo>
                  <a:pt x="7005" y="14642"/>
                </a:lnTo>
                <a:lnTo>
                  <a:pt x="6992" y="14642"/>
                </a:lnTo>
                <a:lnTo>
                  <a:pt x="6980" y="14641"/>
                </a:lnTo>
                <a:lnTo>
                  <a:pt x="6968" y="14640"/>
                </a:lnTo>
                <a:lnTo>
                  <a:pt x="6956" y="14638"/>
                </a:lnTo>
                <a:lnTo>
                  <a:pt x="6944" y="14636"/>
                </a:lnTo>
                <a:lnTo>
                  <a:pt x="6932" y="14633"/>
                </a:lnTo>
                <a:lnTo>
                  <a:pt x="6919" y="14629"/>
                </a:lnTo>
                <a:lnTo>
                  <a:pt x="6908" y="14625"/>
                </a:lnTo>
                <a:lnTo>
                  <a:pt x="6897" y="14620"/>
                </a:lnTo>
                <a:lnTo>
                  <a:pt x="6886" y="14615"/>
                </a:lnTo>
                <a:lnTo>
                  <a:pt x="6875" y="14609"/>
                </a:lnTo>
                <a:lnTo>
                  <a:pt x="6865" y="14603"/>
                </a:lnTo>
                <a:lnTo>
                  <a:pt x="6855" y="14596"/>
                </a:lnTo>
                <a:lnTo>
                  <a:pt x="6845" y="14589"/>
                </a:lnTo>
                <a:lnTo>
                  <a:pt x="6835" y="14582"/>
                </a:lnTo>
                <a:lnTo>
                  <a:pt x="6826" y="14574"/>
                </a:lnTo>
                <a:lnTo>
                  <a:pt x="6817" y="14565"/>
                </a:lnTo>
                <a:lnTo>
                  <a:pt x="6809" y="14556"/>
                </a:lnTo>
                <a:lnTo>
                  <a:pt x="6801" y="14547"/>
                </a:lnTo>
                <a:lnTo>
                  <a:pt x="6794" y="14537"/>
                </a:lnTo>
                <a:lnTo>
                  <a:pt x="6787" y="14527"/>
                </a:lnTo>
                <a:lnTo>
                  <a:pt x="6781" y="14517"/>
                </a:lnTo>
                <a:lnTo>
                  <a:pt x="6775" y="14505"/>
                </a:lnTo>
                <a:lnTo>
                  <a:pt x="6769" y="14494"/>
                </a:lnTo>
                <a:lnTo>
                  <a:pt x="6765" y="14482"/>
                </a:lnTo>
                <a:lnTo>
                  <a:pt x="6760" y="14471"/>
                </a:lnTo>
                <a:lnTo>
                  <a:pt x="6757" y="14459"/>
                </a:lnTo>
                <a:lnTo>
                  <a:pt x="6752" y="14446"/>
                </a:lnTo>
                <a:lnTo>
                  <a:pt x="6750" y="14434"/>
                </a:lnTo>
                <a:lnTo>
                  <a:pt x="6748" y="14421"/>
                </a:lnTo>
                <a:lnTo>
                  <a:pt x="6747" y="14408"/>
                </a:lnTo>
                <a:lnTo>
                  <a:pt x="6746" y="14396"/>
                </a:lnTo>
                <a:lnTo>
                  <a:pt x="6746" y="14383"/>
                </a:lnTo>
                <a:lnTo>
                  <a:pt x="6747" y="14371"/>
                </a:lnTo>
                <a:lnTo>
                  <a:pt x="6748" y="14358"/>
                </a:lnTo>
                <a:lnTo>
                  <a:pt x="6750" y="14346"/>
                </a:lnTo>
                <a:lnTo>
                  <a:pt x="6753" y="14334"/>
                </a:lnTo>
                <a:lnTo>
                  <a:pt x="6757" y="14323"/>
                </a:lnTo>
                <a:lnTo>
                  <a:pt x="6760" y="14311"/>
                </a:lnTo>
                <a:lnTo>
                  <a:pt x="6764" y="14299"/>
                </a:lnTo>
                <a:lnTo>
                  <a:pt x="6769" y="14288"/>
                </a:lnTo>
                <a:lnTo>
                  <a:pt x="6774" y="14278"/>
                </a:lnTo>
                <a:lnTo>
                  <a:pt x="6780" y="14267"/>
                </a:lnTo>
                <a:lnTo>
                  <a:pt x="6786" y="14257"/>
                </a:lnTo>
                <a:lnTo>
                  <a:pt x="6793" y="14247"/>
                </a:lnTo>
                <a:lnTo>
                  <a:pt x="6800" y="14237"/>
                </a:lnTo>
                <a:lnTo>
                  <a:pt x="6808" y="14227"/>
                </a:lnTo>
                <a:lnTo>
                  <a:pt x="6816" y="14219"/>
                </a:lnTo>
                <a:lnTo>
                  <a:pt x="6824" y="14210"/>
                </a:lnTo>
                <a:lnTo>
                  <a:pt x="6833" y="14202"/>
                </a:lnTo>
                <a:lnTo>
                  <a:pt x="6843" y="14194"/>
                </a:lnTo>
                <a:lnTo>
                  <a:pt x="6853" y="14187"/>
                </a:lnTo>
                <a:lnTo>
                  <a:pt x="6863" y="14180"/>
                </a:lnTo>
                <a:lnTo>
                  <a:pt x="6874" y="14173"/>
                </a:lnTo>
                <a:lnTo>
                  <a:pt x="6884" y="14168"/>
                </a:lnTo>
                <a:lnTo>
                  <a:pt x="6895" y="14162"/>
                </a:lnTo>
                <a:lnTo>
                  <a:pt x="6907" y="14157"/>
                </a:lnTo>
                <a:lnTo>
                  <a:pt x="6919" y="14153"/>
                </a:lnTo>
                <a:lnTo>
                  <a:pt x="6932" y="14149"/>
                </a:lnTo>
                <a:lnTo>
                  <a:pt x="6944" y="14146"/>
                </a:lnTo>
                <a:lnTo>
                  <a:pt x="6957" y="14144"/>
                </a:lnTo>
                <a:lnTo>
                  <a:pt x="7819" y="13995"/>
                </a:lnTo>
                <a:lnTo>
                  <a:pt x="7831" y="13993"/>
                </a:lnTo>
                <a:lnTo>
                  <a:pt x="7844" y="13992"/>
                </a:lnTo>
                <a:lnTo>
                  <a:pt x="7857" y="13991"/>
                </a:lnTo>
                <a:lnTo>
                  <a:pt x="7869" y="13991"/>
                </a:lnTo>
                <a:lnTo>
                  <a:pt x="7882" y="13992"/>
                </a:lnTo>
                <a:lnTo>
                  <a:pt x="7895" y="13993"/>
                </a:lnTo>
                <a:lnTo>
                  <a:pt x="7907" y="13995"/>
                </a:lnTo>
                <a:lnTo>
                  <a:pt x="7919" y="13997"/>
                </a:lnTo>
                <a:lnTo>
                  <a:pt x="7931" y="14000"/>
                </a:lnTo>
                <a:lnTo>
                  <a:pt x="7942" y="14004"/>
                </a:lnTo>
                <a:lnTo>
                  <a:pt x="7954" y="14008"/>
                </a:lnTo>
                <a:lnTo>
                  <a:pt x="7966" y="14013"/>
                </a:lnTo>
                <a:lnTo>
                  <a:pt x="7977" y="14018"/>
                </a:lnTo>
                <a:lnTo>
                  <a:pt x="7987" y="14024"/>
                </a:lnTo>
                <a:lnTo>
                  <a:pt x="7998" y="14030"/>
                </a:lnTo>
                <a:lnTo>
                  <a:pt x="8008" y="14037"/>
                </a:lnTo>
                <a:lnTo>
                  <a:pt x="8017" y="14044"/>
                </a:lnTo>
                <a:lnTo>
                  <a:pt x="8027" y="14051"/>
                </a:lnTo>
                <a:lnTo>
                  <a:pt x="8036" y="14059"/>
                </a:lnTo>
                <a:lnTo>
                  <a:pt x="8044" y="14068"/>
                </a:lnTo>
                <a:lnTo>
                  <a:pt x="8053" y="14077"/>
                </a:lnTo>
                <a:lnTo>
                  <a:pt x="8061" y="14086"/>
                </a:lnTo>
                <a:lnTo>
                  <a:pt x="8068" y="14096"/>
                </a:lnTo>
                <a:lnTo>
                  <a:pt x="8075" y="14106"/>
                </a:lnTo>
                <a:lnTo>
                  <a:pt x="8082" y="14116"/>
                </a:lnTo>
                <a:lnTo>
                  <a:pt x="8088" y="14127"/>
                </a:lnTo>
                <a:lnTo>
                  <a:pt x="8093" y="14138"/>
                </a:lnTo>
                <a:lnTo>
                  <a:pt x="8098" y="14150"/>
                </a:lnTo>
                <a:lnTo>
                  <a:pt x="8102" y="14161"/>
                </a:lnTo>
                <a:lnTo>
                  <a:pt x="8106" y="14174"/>
                </a:lnTo>
                <a:lnTo>
                  <a:pt x="8109" y="14186"/>
                </a:lnTo>
                <a:lnTo>
                  <a:pt x="8112" y="14198"/>
                </a:lnTo>
                <a:lnTo>
                  <a:pt x="8114" y="14211"/>
                </a:lnTo>
                <a:lnTo>
                  <a:pt x="8115" y="14224"/>
                </a:lnTo>
                <a:lnTo>
                  <a:pt x="8115" y="14237"/>
                </a:lnTo>
                <a:lnTo>
                  <a:pt x="8115" y="14249"/>
                </a:lnTo>
                <a:lnTo>
                  <a:pt x="8115" y="14261"/>
                </a:lnTo>
                <a:lnTo>
                  <a:pt x="8113" y="14274"/>
                </a:lnTo>
                <a:lnTo>
                  <a:pt x="8111" y="14286"/>
                </a:lnTo>
                <a:lnTo>
                  <a:pt x="8109" y="14298"/>
                </a:lnTo>
                <a:lnTo>
                  <a:pt x="8106" y="14310"/>
                </a:lnTo>
                <a:lnTo>
                  <a:pt x="8102" y="14321"/>
                </a:lnTo>
                <a:lnTo>
                  <a:pt x="8098" y="14333"/>
                </a:lnTo>
                <a:lnTo>
                  <a:pt x="8093" y="14344"/>
                </a:lnTo>
                <a:lnTo>
                  <a:pt x="8088" y="14355"/>
                </a:lnTo>
                <a:lnTo>
                  <a:pt x="8083" y="14365"/>
                </a:lnTo>
                <a:lnTo>
                  <a:pt x="8076" y="14376"/>
                </a:lnTo>
                <a:lnTo>
                  <a:pt x="8070" y="14386"/>
                </a:lnTo>
                <a:lnTo>
                  <a:pt x="8062" y="14395"/>
                </a:lnTo>
                <a:lnTo>
                  <a:pt x="8055" y="14405"/>
                </a:lnTo>
                <a:lnTo>
                  <a:pt x="8047" y="14414"/>
                </a:lnTo>
                <a:lnTo>
                  <a:pt x="8037" y="14422"/>
                </a:lnTo>
                <a:lnTo>
                  <a:pt x="8028" y="14430"/>
                </a:lnTo>
                <a:lnTo>
                  <a:pt x="8019" y="14438"/>
                </a:lnTo>
                <a:lnTo>
                  <a:pt x="8009" y="14445"/>
                </a:lnTo>
                <a:lnTo>
                  <a:pt x="7999" y="14452"/>
                </a:lnTo>
                <a:lnTo>
                  <a:pt x="7989" y="14459"/>
                </a:lnTo>
                <a:lnTo>
                  <a:pt x="7978" y="14465"/>
                </a:lnTo>
                <a:lnTo>
                  <a:pt x="7967" y="14470"/>
                </a:lnTo>
                <a:lnTo>
                  <a:pt x="7955" y="14475"/>
                </a:lnTo>
                <a:lnTo>
                  <a:pt x="7943" y="14479"/>
                </a:lnTo>
                <a:lnTo>
                  <a:pt x="7931" y="14483"/>
                </a:lnTo>
                <a:lnTo>
                  <a:pt x="7918" y="14486"/>
                </a:lnTo>
                <a:lnTo>
                  <a:pt x="7906" y="14489"/>
                </a:lnTo>
                <a:close/>
                <a:moveTo>
                  <a:pt x="7906" y="13623"/>
                </a:moveTo>
                <a:lnTo>
                  <a:pt x="7044" y="13772"/>
                </a:lnTo>
                <a:lnTo>
                  <a:pt x="7031" y="13774"/>
                </a:lnTo>
                <a:lnTo>
                  <a:pt x="7019" y="13775"/>
                </a:lnTo>
                <a:lnTo>
                  <a:pt x="7005" y="13776"/>
                </a:lnTo>
                <a:lnTo>
                  <a:pt x="6992" y="13776"/>
                </a:lnTo>
                <a:lnTo>
                  <a:pt x="6980" y="13775"/>
                </a:lnTo>
                <a:lnTo>
                  <a:pt x="6968" y="13774"/>
                </a:lnTo>
                <a:lnTo>
                  <a:pt x="6956" y="13772"/>
                </a:lnTo>
                <a:lnTo>
                  <a:pt x="6944" y="13770"/>
                </a:lnTo>
                <a:lnTo>
                  <a:pt x="6932" y="13767"/>
                </a:lnTo>
                <a:lnTo>
                  <a:pt x="6919" y="13763"/>
                </a:lnTo>
                <a:lnTo>
                  <a:pt x="6908" y="13759"/>
                </a:lnTo>
                <a:lnTo>
                  <a:pt x="6897" y="13754"/>
                </a:lnTo>
                <a:lnTo>
                  <a:pt x="6886" y="13749"/>
                </a:lnTo>
                <a:lnTo>
                  <a:pt x="6875" y="13743"/>
                </a:lnTo>
                <a:lnTo>
                  <a:pt x="6865" y="13737"/>
                </a:lnTo>
                <a:lnTo>
                  <a:pt x="6855" y="13730"/>
                </a:lnTo>
                <a:lnTo>
                  <a:pt x="6845" y="13723"/>
                </a:lnTo>
                <a:lnTo>
                  <a:pt x="6835" y="13716"/>
                </a:lnTo>
                <a:lnTo>
                  <a:pt x="6826" y="13708"/>
                </a:lnTo>
                <a:lnTo>
                  <a:pt x="6817" y="13699"/>
                </a:lnTo>
                <a:lnTo>
                  <a:pt x="6809" y="13690"/>
                </a:lnTo>
                <a:lnTo>
                  <a:pt x="6801" y="13681"/>
                </a:lnTo>
                <a:lnTo>
                  <a:pt x="6794" y="13671"/>
                </a:lnTo>
                <a:lnTo>
                  <a:pt x="6787" y="13661"/>
                </a:lnTo>
                <a:lnTo>
                  <a:pt x="6781" y="13651"/>
                </a:lnTo>
                <a:lnTo>
                  <a:pt x="6775" y="13640"/>
                </a:lnTo>
                <a:lnTo>
                  <a:pt x="6769" y="13629"/>
                </a:lnTo>
                <a:lnTo>
                  <a:pt x="6765" y="13617"/>
                </a:lnTo>
                <a:lnTo>
                  <a:pt x="6760" y="13605"/>
                </a:lnTo>
                <a:lnTo>
                  <a:pt x="6757" y="13593"/>
                </a:lnTo>
                <a:lnTo>
                  <a:pt x="6752" y="13581"/>
                </a:lnTo>
                <a:lnTo>
                  <a:pt x="6750" y="13568"/>
                </a:lnTo>
                <a:lnTo>
                  <a:pt x="6748" y="13556"/>
                </a:lnTo>
                <a:lnTo>
                  <a:pt x="6747" y="13543"/>
                </a:lnTo>
                <a:lnTo>
                  <a:pt x="6746" y="13530"/>
                </a:lnTo>
                <a:lnTo>
                  <a:pt x="6746" y="13518"/>
                </a:lnTo>
                <a:lnTo>
                  <a:pt x="6747" y="13505"/>
                </a:lnTo>
                <a:lnTo>
                  <a:pt x="6748" y="13492"/>
                </a:lnTo>
                <a:lnTo>
                  <a:pt x="6750" y="13480"/>
                </a:lnTo>
                <a:lnTo>
                  <a:pt x="6753" y="13468"/>
                </a:lnTo>
                <a:lnTo>
                  <a:pt x="6757" y="13456"/>
                </a:lnTo>
                <a:lnTo>
                  <a:pt x="6760" y="13445"/>
                </a:lnTo>
                <a:lnTo>
                  <a:pt x="6764" y="13433"/>
                </a:lnTo>
                <a:lnTo>
                  <a:pt x="6769" y="13422"/>
                </a:lnTo>
                <a:lnTo>
                  <a:pt x="6774" y="13411"/>
                </a:lnTo>
                <a:lnTo>
                  <a:pt x="6780" y="13401"/>
                </a:lnTo>
                <a:lnTo>
                  <a:pt x="6786" y="13390"/>
                </a:lnTo>
                <a:lnTo>
                  <a:pt x="6793" y="13380"/>
                </a:lnTo>
                <a:lnTo>
                  <a:pt x="6800" y="13371"/>
                </a:lnTo>
                <a:lnTo>
                  <a:pt x="6808" y="13361"/>
                </a:lnTo>
                <a:lnTo>
                  <a:pt x="6816" y="13352"/>
                </a:lnTo>
                <a:lnTo>
                  <a:pt x="6824" y="13344"/>
                </a:lnTo>
                <a:lnTo>
                  <a:pt x="6833" y="13336"/>
                </a:lnTo>
                <a:lnTo>
                  <a:pt x="6843" y="13328"/>
                </a:lnTo>
                <a:lnTo>
                  <a:pt x="6853" y="13321"/>
                </a:lnTo>
                <a:lnTo>
                  <a:pt x="6863" y="13314"/>
                </a:lnTo>
                <a:lnTo>
                  <a:pt x="6874" y="13307"/>
                </a:lnTo>
                <a:lnTo>
                  <a:pt x="6884" y="13301"/>
                </a:lnTo>
                <a:lnTo>
                  <a:pt x="6895" y="13296"/>
                </a:lnTo>
                <a:lnTo>
                  <a:pt x="6907" y="13291"/>
                </a:lnTo>
                <a:lnTo>
                  <a:pt x="6919" y="13287"/>
                </a:lnTo>
                <a:lnTo>
                  <a:pt x="6932" y="13283"/>
                </a:lnTo>
                <a:lnTo>
                  <a:pt x="6944" y="13280"/>
                </a:lnTo>
                <a:lnTo>
                  <a:pt x="6957" y="13277"/>
                </a:lnTo>
                <a:lnTo>
                  <a:pt x="7819" y="13129"/>
                </a:lnTo>
                <a:lnTo>
                  <a:pt x="7831" y="13127"/>
                </a:lnTo>
                <a:lnTo>
                  <a:pt x="7844" y="13125"/>
                </a:lnTo>
                <a:lnTo>
                  <a:pt x="7857" y="13125"/>
                </a:lnTo>
                <a:lnTo>
                  <a:pt x="7869" y="13125"/>
                </a:lnTo>
                <a:lnTo>
                  <a:pt x="7882" y="13126"/>
                </a:lnTo>
                <a:lnTo>
                  <a:pt x="7895" y="13127"/>
                </a:lnTo>
                <a:lnTo>
                  <a:pt x="7907" y="13129"/>
                </a:lnTo>
                <a:lnTo>
                  <a:pt x="7919" y="13131"/>
                </a:lnTo>
                <a:lnTo>
                  <a:pt x="7931" y="13134"/>
                </a:lnTo>
                <a:lnTo>
                  <a:pt x="7942" y="13138"/>
                </a:lnTo>
                <a:lnTo>
                  <a:pt x="7954" y="13142"/>
                </a:lnTo>
                <a:lnTo>
                  <a:pt x="7966" y="13147"/>
                </a:lnTo>
                <a:lnTo>
                  <a:pt x="7977" y="13152"/>
                </a:lnTo>
                <a:lnTo>
                  <a:pt x="7987" y="13158"/>
                </a:lnTo>
                <a:lnTo>
                  <a:pt x="7998" y="13164"/>
                </a:lnTo>
                <a:lnTo>
                  <a:pt x="8008" y="13171"/>
                </a:lnTo>
                <a:lnTo>
                  <a:pt x="8017" y="13178"/>
                </a:lnTo>
                <a:lnTo>
                  <a:pt x="8027" y="13185"/>
                </a:lnTo>
                <a:lnTo>
                  <a:pt x="8036" y="13193"/>
                </a:lnTo>
                <a:lnTo>
                  <a:pt x="8044" y="13202"/>
                </a:lnTo>
                <a:lnTo>
                  <a:pt x="8053" y="13211"/>
                </a:lnTo>
                <a:lnTo>
                  <a:pt x="8061" y="13220"/>
                </a:lnTo>
                <a:lnTo>
                  <a:pt x="8068" y="13230"/>
                </a:lnTo>
                <a:lnTo>
                  <a:pt x="8075" y="13240"/>
                </a:lnTo>
                <a:lnTo>
                  <a:pt x="8082" y="13250"/>
                </a:lnTo>
                <a:lnTo>
                  <a:pt x="8088" y="13261"/>
                </a:lnTo>
                <a:lnTo>
                  <a:pt x="8093" y="13272"/>
                </a:lnTo>
                <a:lnTo>
                  <a:pt x="8098" y="13284"/>
                </a:lnTo>
                <a:lnTo>
                  <a:pt x="8102" y="13295"/>
                </a:lnTo>
                <a:lnTo>
                  <a:pt x="8106" y="13307"/>
                </a:lnTo>
                <a:lnTo>
                  <a:pt x="8109" y="13320"/>
                </a:lnTo>
                <a:lnTo>
                  <a:pt x="8112" y="13332"/>
                </a:lnTo>
                <a:lnTo>
                  <a:pt x="8114" y="13345"/>
                </a:lnTo>
                <a:lnTo>
                  <a:pt x="8115" y="13358"/>
                </a:lnTo>
                <a:lnTo>
                  <a:pt x="8115" y="13370"/>
                </a:lnTo>
                <a:lnTo>
                  <a:pt x="8115" y="13383"/>
                </a:lnTo>
                <a:lnTo>
                  <a:pt x="8115" y="13395"/>
                </a:lnTo>
                <a:lnTo>
                  <a:pt x="8113" y="13408"/>
                </a:lnTo>
                <a:lnTo>
                  <a:pt x="8111" y="13420"/>
                </a:lnTo>
                <a:lnTo>
                  <a:pt x="8109" y="13432"/>
                </a:lnTo>
                <a:lnTo>
                  <a:pt x="8106" y="13443"/>
                </a:lnTo>
                <a:lnTo>
                  <a:pt x="8102" y="13455"/>
                </a:lnTo>
                <a:lnTo>
                  <a:pt x="8098" y="13467"/>
                </a:lnTo>
                <a:lnTo>
                  <a:pt x="8093" y="13478"/>
                </a:lnTo>
                <a:lnTo>
                  <a:pt x="8088" y="13488"/>
                </a:lnTo>
                <a:lnTo>
                  <a:pt x="8083" y="13499"/>
                </a:lnTo>
                <a:lnTo>
                  <a:pt x="8076" y="13509"/>
                </a:lnTo>
                <a:lnTo>
                  <a:pt x="8070" y="13520"/>
                </a:lnTo>
                <a:lnTo>
                  <a:pt x="8062" y="13530"/>
                </a:lnTo>
                <a:lnTo>
                  <a:pt x="8055" y="13540"/>
                </a:lnTo>
                <a:lnTo>
                  <a:pt x="8047" y="13548"/>
                </a:lnTo>
                <a:lnTo>
                  <a:pt x="8037" y="13557"/>
                </a:lnTo>
                <a:lnTo>
                  <a:pt x="8028" y="13565"/>
                </a:lnTo>
                <a:lnTo>
                  <a:pt x="8019" y="13573"/>
                </a:lnTo>
                <a:lnTo>
                  <a:pt x="8009" y="13580"/>
                </a:lnTo>
                <a:lnTo>
                  <a:pt x="7999" y="13587"/>
                </a:lnTo>
                <a:lnTo>
                  <a:pt x="7989" y="13594"/>
                </a:lnTo>
                <a:lnTo>
                  <a:pt x="7978" y="13599"/>
                </a:lnTo>
                <a:lnTo>
                  <a:pt x="7967" y="13605"/>
                </a:lnTo>
                <a:lnTo>
                  <a:pt x="7955" y="13610"/>
                </a:lnTo>
                <a:lnTo>
                  <a:pt x="7943" y="13614"/>
                </a:lnTo>
                <a:lnTo>
                  <a:pt x="7931" y="13618"/>
                </a:lnTo>
                <a:lnTo>
                  <a:pt x="7918" y="13621"/>
                </a:lnTo>
                <a:lnTo>
                  <a:pt x="7906" y="136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25" name="Freeform 53">
            <a:extLst>
              <a:ext uri="{FF2B5EF4-FFF2-40B4-BE49-F238E27FC236}">
                <a16:creationId xmlns:a16="http://schemas.microsoft.com/office/drawing/2014/main" xmlns="" id="{FC2CC578-8C04-4F2B-893B-B8C1CAE424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33673" y="1655857"/>
            <a:ext cx="469844" cy="414846"/>
          </a:xfrm>
          <a:custGeom>
            <a:avLst/>
            <a:gdLst>
              <a:gd name="T0" fmla="*/ 435621 w 16146"/>
              <a:gd name="T1" fmla="*/ 88400 h 14256"/>
              <a:gd name="T2" fmla="*/ 468283 w 16146"/>
              <a:gd name="T3" fmla="*/ 125971 h 14256"/>
              <a:gd name="T4" fmla="*/ 473457 w 16146"/>
              <a:gd name="T5" fmla="*/ 357922 h 14256"/>
              <a:gd name="T6" fmla="*/ 452378 w 16146"/>
              <a:gd name="T7" fmla="*/ 402020 h 14256"/>
              <a:gd name="T8" fmla="*/ 403813 w 16146"/>
              <a:gd name="T9" fmla="*/ 418806 h 14256"/>
              <a:gd name="T10" fmla="*/ 35631 w 16146"/>
              <a:gd name="T11" fmla="*/ 411280 h 14256"/>
              <a:gd name="T12" fmla="*/ 5733 w 16146"/>
              <a:gd name="T13" fmla="*/ 377590 h 14256"/>
              <a:gd name="T14" fmla="*/ 794 w 16146"/>
              <a:gd name="T15" fmla="*/ 143933 h 14256"/>
              <a:gd name="T16" fmla="*/ 21725 w 16146"/>
              <a:gd name="T17" fmla="*/ 98660 h 14256"/>
              <a:gd name="T18" fmla="*/ 67233 w 16146"/>
              <a:gd name="T19" fmla="*/ 77464 h 14256"/>
              <a:gd name="T20" fmla="*/ 274402 w 16146"/>
              <a:gd name="T21" fmla="*/ 78023 h 14256"/>
              <a:gd name="T22" fmla="*/ 280811 w 16146"/>
              <a:gd name="T23" fmla="*/ 84108 h 14256"/>
              <a:gd name="T24" fmla="*/ 282398 w 16146"/>
              <a:gd name="T25" fmla="*/ 93075 h 14256"/>
              <a:gd name="T26" fmla="*/ 278341 w 16146"/>
              <a:gd name="T27" fmla="*/ 100983 h 14256"/>
              <a:gd name="T28" fmla="*/ 270374 w 16146"/>
              <a:gd name="T29" fmla="*/ 105010 h 14256"/>
              <a:gd name="T30" fmla="*/ 55974 w 16146"/>
              <a:gd name="T31" fmla="*/ 109567 h 14256"/>
              <a:gd name="T32" fmla="*/ 33955 w 16146"/>
              <a:gd name="T33" fmla="*/ 130498 h 14256"/>
              <a:gd name="T34" fmla="*/ 28869 w 16146"/>
              <a:gd name="T35" fmla="*/ 345399 h 14256"/>
              <a:gd name="T36" fmla="*/ 37541 w 16146"/>
              <a:gd name="T37" fmla="*/ 377178 h 14256"/>
              <a:gd name="T38" fmla="*/ 64911 w 16146"/>
              <a:gd name="T39" fmla="*/ 389878 h 14256"/>
              <a:gd name="T40" fmla="*/ 418512 w 16146"/>
              <a:gd name="T41" fmla="*/ 387967 h 14256"/>
              <a:gd name="T42" fmla="*/ 440854 w 16146"/>
              <a:gd name="T43" fmla="*/ 370270 h 14256"/>
              <a:gd name="T44" fmla="*/ 445881 w 16146"/>
              <a:gd name="T45" fmla="*/ 154517 h 14256"/>
              <a:gd name="T46" fmla="*/ 433946 w 16146"/>
              <a:gd name="T47" fmla="*/ 124237 h 14256"/>
              <a:gd name="T48" fmla="*/ 406752 w 16146"/>
              <a:gd name="T49" fmla="*/ 106892 h 14256"/>
              <a:gd name="T50" fmla="*/ 325231 w 16146"/>
              <a:gd name="T51" fmla="*/ 104305 h 14256"/>
              <a:gd name="T52" fmla="*/ 318264 w 16146"/>
              <a:gd name="T53" fmla="*/ 98866 h 14256"/>
              <a:gd name="T54" fmla="*/ 315795 w 16146"/>
              <a:gd name="T55" fmla="*/ 47507 h 14256"/>
              <a:gd name="T56" fmla="*/ 312649 w 16146"/>
              <a:gd name="T57" fmla="*/ 35278 h 14256"/>
              <a:gd name="T58" fmla="*/ 303242 w 16146"/>
              <a:gd name="T59" fmla="*/ 29251 h 14256"/>
              <a:gd name="T60" fmla="*/ 168745 w 16146"/>
              <a:gd name="T61" fmla="*/ 28957 h 14256"/>
              <a:gd name="T62" fmla="*/ 160132 w 16146"/>
              <a:gd name="T63" fmla="*/ 34043 h 14256"/>
              <a:gd name="T64" fmla="*/ 158779 w 16146"/>
              <a:gd name="T65" fmla="*/ 49565 h 14256"/>
              <a:gd name="T66" fmla="*/ 154781 w 16146"/>
              <a:gd name="T67" fmla="*/ 57532 h 14256"/>
              <a:gd name="T68" fmla="*/ 146873 w 16146"/>
              <a:gd name="T69" fmla="*/ 61619 h 14256"/>
              <a:gd name="T70" fmla="*/ 137818 w 16146"/>
              <a:gd name="T71" fmla="*/ 60119 h 14256"/>
              <a:gd name="T72" fmla="*/ 131704 w 16146"/>
              <a:gd name="T73" fmla="*/ 53799 h 14256"/>
              <a:gd name="T74" fmla="*/ 130292 w 16146"/>
              <a:gd name="T75" fmla="*/ 44362 h 14256"/>
              <a:gd name="T76" fmla="*/ 134291 w 16146"/>
              <a:gd name="T77" fmla="*/ 21431 h 14256"/>
              <a:gd name="T78" fmla="*/ 152341 w 16146"/>
              <a:gd name="T79" fmla="*/ 4145 h 14256"/>
              <a:gd name="T80" fmla="*/ 299508 w 16146"/>
              <a:gd name="T81" fmla="*/ 88 h 14256"/>
              <a:gd name="T82" fmla="*/ 328024 w 16146"/>
              <a:gd name="T83" fmla="*/ 10142 h 14256"/>
              <a:gd name="T84" fmla="*/ 343135 w 16146"/>
              <a:gd name="T85" fmla="*/ 34896 h 14256"/>
              <a:gd name="T86" fmla="*/ 131116 w 16146"/>
              <a:gd name="T87" fmla="*/ 352572 h 14256"/>
              <a:gd name="T88" fmla="*/ 126353 w 16146"/>
              <a:gd name="T89" fmla="*/ 360039 h 14256"/>
              <a:gd name="T90" fmla="*/ 117945 w 16146"/>
              <a:gd name="T91" fmla="*/ 363273 h 14256"/>
              <a:gd name="T92" fmla="*/ 109214 w 16146"/>
              <a:gd name="T93" fmla="*/ 360862 h 14256"/>
              <a:gd name="T94" fmla="*/ 103746 w 16146"/>
              <a:gd name="T95" fmla="*/ 353924 h 14256"/>
              <a:gd name="T96" fmla="*/ 103334 w 16146"/>
              <a:gd name="T97" fmla="*/ 142228 h 14256"/>
              <a:gd name="T98" fmla="*/ 108097 w 16146"/>
              <a:gd name="T99" fmla="*/ 134791 h 14256"/>
              <a:gd name="T100" fmla="*/ 116505 w 16146"/>
              <a:gd name="T101" fmla="*/ 131557 h 14256"/>
              <a:gd name="T102" fmla="*/ 125265 w 16146"/>
              <a:gd name="T103" fmla="*/ 133967 h 14256"/>
              <a:gd name="T104" fmla="*/ 130704 w 16146"/>
              <a:gd name="T105" fmla="*/ 140905 h 14256"/>
              <a:gd name="T106" fmla="*/ 370651 w 16146"/>
              <a:gd name="T107" fmla="*/ 351896 h 14256"/>
              <a:gd name="T108" fmla="*/ 366242 w 16146"/>
              <a:gd name="T109" fmla="*/ 359569 h 14256"/>
              <a:gd name="T110" fmla="*/ 358069 w 16146"/>
              <a:gd name="T111" fmla="*/ 363214 h 14256"/>
              <a:gd name="T112" fmla="*/ 349161 w 16146"/>
              <a:gd name="T113" fmla="*/ 361215 h 14256"/>
              <a:gd name="T114" fmla="*/ 343399 w 16146"/>
              <a:gd name="T115" fmla="*/ 354571 h 14256"/>
              <a:gd name="T116" fmla="*/ 342547 w 16146"/>
              <a:gd name="T117" fmla="*/ 142934 h 14256"/>
              <a:gd name="T118" fmla="*/ 346957 w 16146"/>
              <a:gd name="T119" fmla="*/ 135231 h 14256"/>
              <a:gd name="T120" fmla="*/ 355129 w 16146"/>
              <a:gd name="T121" fmla="*/ 131616 h 14256"/>
              <a:gd name="T122" fmla="*/ 364037 w 16146"/>
              <a:gd name="T123" fmla="*/ 133615 h 14256"/>
              <a:gd name="T124" fmla="*/ 369828 w 16146"/>
              <a:gd name="T125" fmla="*/ 140259 h 142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146" h="14256">
                <a:moveTo>
                  <a:pt x="11719" y="2607"/>
                </a:moveTo>
                <a:lnTo>
                  <a:pt x="13396" y="2608"/>
                </a:lnTo>
                <a:lnTo>
                  <a:pt x="13537" y="2612"/>
                </a:lnTo>
                <a:lnTo>
                  <a:pt x="13676" y="2623"/>
                </a:lnTo>
                <a:lnTo>
                  <a:pt x="13813" y="2640"/>
                </a:lnTo>
                <a:lnTo>
                  <a:pt x="13948" y="2665"/>
                </a:lnTo>
                <a:lnTo>
                  <a:pt x="14080" y="2695"/>
                </a:lnTo>
                <a:lnTo>
                  <a:pt x="14210" y="2732"/>
                </a:lnTo>
                <a:lnTo>
                  <a:pt x="14338" y="2775"/>
                </a:lnTo>
                <a:lnTo>
                  <a:pt x="14463" y="2826"/>
                </a:lnTo>
                <a:lnTo>
                  <a:pt x="14585" y="2881"/>
                </a:lnTo>
                <a:lnTo>
                  <a:pt x="14703" y="2941"/>
                </a:lnTo>
                <a:lnTo>
                  <a:pt x="14818" y="3007"/>
                </a:lnTo>
                <a:lnTo>
                  <a:pt x="14930" y="3079"/>
                </a:lnTo>
                <a:lnTo>
                  <a:pt x="15037" y="3156"/>
                </a:lnTo>
                <a:lnTo>
                  <a:pt x="15142" y="3237"/>
                </a:lnTo>
                <a:lnTo>
                  <a:pt x="15242" y="3324"/>
                </a:lnTo>
                <a:lnTo>
                  <a:pt x="15337" y="3414"/>
                </a:lnTo>
                <a:lnTo>
                  <a:pt x="15429" y="3510"/>
                </a:lnTo>
                <a:lnTo>
                  <a:pt x="15515" y="3609"/>
                </a:lnTo>
                <a:lnTo>
                  <a:pt x="15597" y="3713"/>
                </a:lnTo>
                <a:lnTo>
                  <a:pt x="15674" y="3820"/>
                </a:lnTo>
                <a:lnTo>
                  <a:pt x="15745" y="3931"/>
                </a:lnTo>
                <a:lnTo>
                  <a:pt x="15812" y="4046"/>
                </a:lnTo>
                <a:lnTo>
                  <a:pt x="15874" y="4164"/>
                </a:lnTo>
                <a:lnTo>
                  <a:pt x="15929" y="4285"/>
                </a:lnTo>
                <a:lnTo>
                  <a:pt x="15978" y="4409"/>
                </a:lnTo>
                <a:lnTo>
                  <a:pt x="16022" y="4536"/>
                </a:lnTo>
                <a:lnTo>
                  <a:pt x="16059" y="4665"/>
                </a:lnTo>
                <a:lnTo>
                  <a:pt x="16089" y="4798"/>
                </a:lnTo>
                <a:lnTo>
                  <a:pt x="16114" y="4931"/>
                </a:lnTo>
                <a:lnTo>
                  <a:pt x="16132" y="5068"/>
                </a:lnTo>
                <a:lnTo>
                  <a:pt x="16142" y="5207"/>
                </a:lnTo>
                <a:lnTo>
                  <a:pt x="16146" y="5346"/>
                </a:lnTo>
                <a:lnTo>
                  <a:pt x="16146" y="11517"/>
                </a:lnTo>
                <a:lnTo>
                  <a:pt x="16143" y="11690"/>
                </a:lnTo>
                <a:lnTo>
                  <a:pt x="16136" y="11858"/>
                </a:lnTo>
                <a:lnTo>
                  <a:pt x="16123" y="12020"/>
                </a:lnTo>
                <a:lnTo>
                  <a:pt x="16105" y="12175"/>
                </a:lnTo>
                <a:lnTo>
                  <a:pt x="16081" y="12325"/>
                </a:lnTo>
                <a:lnTo>
                  <a:pt x="16053" y="12469"/>
                </a:lnTo>
                <a:lnTo>
                  <a:pt x="16020" y="12607"/>
                </a:lnTo>
                <a:lnTo>
                  <a:pt x="15981" y="12740"/>
                </a:lnTo>
                <a:lnTo>
                  <a:pt x="15936" y="12866"/>
                </a:lnTo>
                <a:lnTo>
                  <a:pt x="15887" y="12987"/>
                </a:lnTo>
                <a:lnTo>
                  <a:pt x="15832" y="13102"/>
                </a:lnTo>
                <a:lnTo>
                  <a:pt x="15772" y="13212"/>
                </a:lnTo>
                <a:lnTo>
                  <a:pt x="15706" y="13315"/>
                </a:lnTo>
                <a:lnTo>
                  <a:pt x="15634" y="13414"/>
                </a:lnTo>
                <a:lnTo>
                  <a:pt x="15558" y="13506"/>
                </a:lnTo>
                <a:lnTo>
                  <a:pt x="15476" y="13593"/>
                </a:lnTo>
                <a:lnTo>
                  <a:pt x="15388" y="13675"/>
                </a:lnTo>
                <a:lnTo>
                  <a:pt x="15295" y="13751"/>
                </a:lnTo>
                <a:lnTo>
                  <a:pt x="15196" y="13821"/>
                </a:lnTo>
                <a:lnTo>
                  <a:pt x="15091" y="13886"/>
                </a:lnTo>
                <a:lnTo>
                  <a:pt x="14981" y="13946"/>
                </a:lnTo>
                <a:lnTo>
                  <a:pt x="14866" y="14000"/>
                </a:lnTo>
                <a:lnTo>
                  <a:pt x="14745" y="14049"/>
                </a:lnTo>
                <a:lnTo>
                  <a:pt x="14618" y="14093"/>
                </a:lnTo>
                <a:lnTo>
                  <a:pt x="14486" y="14131"/>
                </a:lnTo>
                <a:lnTo>
                  <a:pt x="14348" y="14165"/>
                </a:lnTo>
                <a:lnTo>
                  <a:pt x="14203" y="14193"/>
                </a:lnTo>
                <a:lnTo>
                  <a:pt x="14054" y="14216"/>
                </a:lnTo>
                <a:lnTo>
                  <a:pt x="13898" y="14233"/>
                </a:lnTo>
                <a:lnTo>
                  <a:pt x="13736" y="14246"/>
                </a:lnTo>
                <a:lnTo>
                  <a:pt x="13570" y="14253"/>
                </a:lnTo>
                <a:lnTo>
                  <a:pt x="13396" y="14256"/>
                </a:lnTo>
                <a:lnTo>
                  <a:pt x="2660" y="14256"/>
                </a:lnTo>
                <a:lnTo>
                  <a:pt x="2486" y="14253"/>
                </a:lnTo>
                <a:lnTo>
                  <a:pt x="2321" y="14245"/>
                </a:lnTo>
                <a:lnTo>
                  <a:pt x="2161" y="14232"/>
                </a:lnTo>
                <a:lnTo>
                  <a:pt x="2007" y="14214"/>
                </a:lnTo>
                <a:lnTo>
                  <a:pt x="1859" y="14190"/>
                </a:lnTo>
                <a:lnTo>
                  <a:pt x="1718" y="14161"/>
                </a:lnTo>
                <a:lnTo>
                  <a:pt x="1582" y="14125"/>
                </a:lnTo>
                <a:lnTo>
                  <a:pt x="1453" y="14085"/>
                </a:lnTo>
                <a:lnTo>
                  <a:pt x="1329" y="14041"/>
                </a:lnTo>
                <a:lnTo>
                  <a:pt x="1212" y="13990"/>
                </a:lnTo>
                <a:lnTo>
                  <a:pt x="1100" y="13934"/>
                </a:lnTo>
                <a:lnTo>
                  <a:pt x="994" y="13872"/>
                </a:lnTo>
                <a:lnTo>
                  <a:pt x="894" y="13806"/>
                </a:lnTo>
                <a:lnTo>
                  <a:pt x="799" y="13734"/>
                </a:lnTo>
                <a:lnTo>
                  <a:pt x="710" y="13657"/>
                </a:lnTo>
                <a:lnTo>
                  <a:pt x="627" y="13574"/>
                </a:lnTo>
                <a:lnTo>
                  <a:pt x="549" y="13486"/>
                </a:lnTo>
                <a:lnTo>
                  <a:pt x="477" y="13392"/>
                </a:lnTo>
                <a:lnTo>
                  <a:pt x="410" y="13293"/>
                </a:lnTo>
                <a:lnTo>
                  <a:pt x="348" y="13190"/>
                </a:lnTo>
                <a:lnTo>
                  <a:pt x="292" y="13079"/>
                </a:lnTo>
                <a:lnTo>
                  <a:pt x="240" y="12965"/>
                </a:lnTo>
                <a:lnTo>
                  <a:pt x="195" y="12844"/>
                </a:lnTo>
                <a:lnTo>
                  <a:pt x="153" y="12719"/>
                </a:lnTo>
                <a:lnTo>
                  <a:pt x="117" y="12587"/>
                </a:lnTo>
                <a:lnTo>
                  <a:pt x="87" y="12451"/>
                </a:lnTo>
                <a:lnTo>
                  <a:pt x="61" y="12308"/>
                </a:lnTo>
                <a:lnTo>
                  <a:pt x="39" y="12160"/>
                </a:lnTo>
                <a:lnTo>
                  <a:pt x="23" y="12008"/>
                </a:lnTo>
                <a:lnTo>
                  <a:pt x="11" y="11849"/>
                </a:lnTo>
                <a:lnTo>
                  <a:pt x="4" y="11685"/>
                </a:lnTo>
                <a:lnTo>
                  <a:pt x="2" y="11517"/>
                </a:lnTo>
                <a:lnTo>
                  <a:pt x="0" y="5346"/>
                </a:lnTo>
                <a:lnTo>
                  <a:pt x="3" y="5192"/>
                </a:lnTo>
                <a:lnTo>
                  <a:pt x="12" y="5043"/>
                </a:lnTo>
                <a:lnTo>
                  <a:pt x="27" y="4896"/>
                </a:lnTo>
                <a:lnTo>
                  <a:pt x="48" y="4754"/>
                </a:lnTo>
                <a:lnTo>
                  <a:pt x="76" y="4614"/>
                </a:lnTo>
                <a:lnTo>
                  <a:pt x="108" y="4479"/>
                </a:lnTo>
                <a:lnTo>
                  <a:pt x="147" y="4347"/>
                </a:lnTo>
                <a:lnTo>
                  <a:pt x="191" y="4219"/>
                </a:lnTo>
                <a:lnTo>
                  <a:pt x="241" y="4097"/>
                </a:lnTo>
                <a:lnTo>
                  <a:pt x="296" y="3977"/>
                </a:lnTo>
                <a:lnTo>
                  <a:pt x="356" y="3862"/>
                </a:lnTo>
                <a:lnTo>
                  <a:pt x="423" y="3752"/>
                </a:lnTo>
                <a:lnTo>
                  <a:pt x="493" y="3646"/>
                </a:lnTo>
                <a:lnTo>
                  <a:pt x="570" y="3545"/>
                </a:lnTo>
                <a:lnTo>
                  <a:pt x="652" y="3447"/>
                </a:lnTo>
                <a:lnTo>
                  <a:pt x="739" y="3356"/>
                </a:lnTo>
                <a:lnTo>
                  <a:pt x="830" y="3269"/>
                </a:lnTo>
                <a:lnTo>
                  <a:pt x="926" y="3186"/>
                </a:lnTo>
                <a:lnTo>
                  <a:pt x="1027" y="3109"/>
                </a:lnTo>
                <a:lnTo>
                  <a:pt x="1133" y="3037"/>
                </a:lnTo>
                <a:lnTo>
                  <a:pt x="1244" y="2970"/>
                </a:lnTo>
                <a:lnTo>
                  <a:pt x="1359" y="2908"/>
                </a:lnTo>
                <a:lnTo>
                  <a:pt x="1478" y="2853"/>
                </a:lnTo>
                <a:lnTo>
                  <a:pt x="1602" y="2802"/>
                </a:lnTo>
                <a:lnTo>
                  <a:pt x="1732" y="2756"/>
                </a:lnTo>
                <a:lnTo>
                  <a:pt x="1864" y="2717"/>
                </a:lnTo>
                <a:lnTo>
                  <a:pt x="2001" y="2684"/>
                </a:lnTo>
                <a:lnTo>
                  <a:pt x="2141" y="2656"/>
                </a:lnTo>
                <a:lnTo>
                  <a:pt x="2287" y="2635"/>
                </a:lnTo>
                <a:lnTo>
                  <a:pt x="2436" y="2619"/>
                </a:lnTo>
                <a:lnTo>
                  <a:pt x="2588" y="2610"/>
                </a:lnTo>
                <a:lnTo>
                  <a:pt x="2746" y="2607"/>
                </a:lnTo>
                <a:lnTo>
                  <a:pt x="9123" y="2607"/>
                </a:lnTo>
                <a:lnTo>
                  <a:pt x="9149" y="2607"/>
                </a:lnTo>
                <a:lnTo>
                  <a:pt x="9173" y="2609"/>
                </a:lnTo>
                <a:lnTo>
                  <a:pt x="9197" y="2612"/>
                </a:lnTo>
                <a:lnTo>
                  <a:pt x="9221" y="2616"/>
                </a:lnTo>
                <a:lnTo>
                  <a:pt x="9245" y="2622"/>
                </a:lnTo>
                <a:lnTo>
                  <a:pt x="9268" y="2628"/>
                </a:lnTo>
                <a:lnTo>
                  <a:pt x="9291" y="2636"/>
                </a:lnTo>
                <a:lnTo>
                  <a:pt x="9313" y="2645"/>
                </a:lnTo>
                <a:lnTo>
                  <a:pt x="9334" y="2654"/>
                </a:lnTo>
                <a:lnTo>
                  <a:pt x="9356" y="2665"/>
                </a:lnTo>
                <a:lnTo>
                  <a:pt x="9376" y="2677"/>
                </a:lnTo>
                <a:lnTo>
                  <a:pt x="9396" y="2689"/>
                </a:lnTo>
                <a:lnTo>
                  <a:pt x="9415" y="2703"/>
                </a:lnTo>
                <a:lnTo>
                  <a:pt x="9433" y="2717"/>
                </a:lnTo>
                <a:lnTo>
                  <a:pt x="9451" y="2732"/>
                </a:lnTo>
                <a:lnTo>
                  <a:pt x="9468" y="2749"/>
                </a:lnTo>
                <a:lnTo>
                  <a:pt x="9485" y="2765"/>
                </a:lnTo>
                <a:lnTo>
                  <a:pt x="9500" y="2784"/>
                </a:lnTo>
                <a:lnTo>
                  <a:pt x="9514" y="2802"/>
                </a:lnTo>
                <a:lnTo>
                  <a:pt x="9528" y="2821"/>
                </a:lnTo>
                <a:lnTo>
                  <a:pt x="9540" y="2841"/>
                </a:lnTo>
                <a:lnTo>
                  <a:pt x="9552" y="2861"/>
                </a:lnTo>
                <a:lnTo>
                  <a:pt x="9563" y="2882"/>
                </a:lnTo>
                <a:lnTo>
                  <a:pt x="9573" y="2903"/>
                </a:lnTo>
                <a:lnTo>
                  <a:pt x="9582" y="2925"/>
                </a:lnTo>
                <a:lnTo>
                  <a:pt x="9590" y="2948"/>
                </a:lnTo>
                <a:lnTo>
                  <a:pt x="9596" y="2971"/>
                </a:lnTo>
                <a:lnTo>
                  <a:pt x="9601" y="2994"/>
                </a:lnTo>
                <a:lnTo>
                  <a:pt x="9606" y="3018"/>
                </a:lnTo>
                <a:lnTo>
                  <a:pt x="9609" y="3043"/>
                </a:lnTo>
                <a:lnTo>
                  <a:pt x="9611" y="3067"/>
                </a:lnTo>
                <a:lnTo>
                  <a:pt x="9611" y="3092"/>
                </a:lnTo>
                <a:lnTo>
                  <a:pt x="9611" y="3117"/>
                </a:lnTo>
                <a:lnTo>
                  <a:pt x="9609" y="3142"/>
                </a:lnTo>
                <a:lnTo>
                  <a:pt x="9606" y="3166"/>
                </a:lnTo>
                <a:lnTo>
                  <a:pt x="9601" y="3189"/>
                </a:lnTo>
                <a:lnTo>
                  <a:pt x="9596" y="3213"/>
                </a:lnTo>
                <a:lnTo>
                  <a:pt x="9590" y="3236"/>
                </a:lnTo>
                <a:lnTo>
                  <a:pt x="9582" y="3258"/>
                </a:lnTo>
                <a:lnTo>
                  <a:pt x="9573" y="3281"/>
                </a:lnTo>
                <a:lnTo>
                  <a:pt x="9563" y="3303"/>
                </a:lnTo>
                <a:lnTo>
                  <a:pt x="9552" y="3323"/>
                </a:lnTo>
                <a:lnTo>
                  <a:pt x="9540" y="3344"/>
                </a:lnTo>
                <a:lnTo>
                  <a:pt x="9528" y="3363"/>
                </a:lnTo>
                <a:lnTo>
                  <a:pt x="9514" y="3382"/>
                </a:lnTo>
                <a:lnTo>
                  <a:pt x="9500" y="3401"/>
                </a:lnTo>
                <a:lnTo>
                  <a:pt x="9485" y="3418"/>
                </a:lnTo>
                <a:lnTo>
                  <a:pt x="9468" y="3435"/>
                </a:lnTo>
                <a:lnTo>
                  <a:pt x="9451" y="3451"/>
                </a:lnTo>
                <a:lnTo>
                  <a:pt x="9433" y="3466"/>
                </a:lnTo>
                <a:lnTo>
                  <a:pt x="9415" y="3481"/>
                </a:lnTo>
                <a:lnTo>
                  <a:pt x="9396" y="3494"/>
                </a:lnTo>
                <a:lnTo>
                  <a:pt x="9376" y="3508"/>
                </a:lnTo>
                <a:lnTo>
                  <a:pt x="9356" y="3519"/>
                </a:lnTo>
                <a:lnTo>
                  <a:pt x="9334" y="3530"/>
                </a:lnTo>
                <a:lnTo>
                  <a:pt x="9313" y="3540"/>
                </a:lnTo>
                <a:lnTo>
                  <a:pt x="9291" y="3548"/>
                </a:lnTo>
                <a:lnTo>
                  <a:pt x="9268" y="3556"/>
                </a:lnTo>
                <a:lnTo>
                  <a:pt x="9245" y="3563"/>
                </a:lnTo>
                <a:lnTo>
                  <a:pt x="9221" y="3568"/>
                </a:lnTo>
                <a:lnTo>
                  <a:pt x="9197" y="3572"/>
                </a:lnTo>
                <a:lnTo>
                  <a:pt x="9173" y="3575"/>
                </a:lnTo>
                <a:lnTo>
                  <a:pt x="9149" y="3577"/>
                </a:lnTo>
                <a:lnTo>
                  <a:pt x="9123" y="3578"/>
                </a:lnTo>
                <a:lnTo>
                  <a:pt x="2746" y="3578"/>
                </a:lnTo>
                <a:lnTo>
                  <a:pt x="2639" y="3580"/>
                </a:lnTo>
                <a:lnTo>
                  <a:pt x="2537" y="3585"/>
                </a:lnTo>
                <a:lnTo>
                  <a:pt x="2437" y="3595"/>
                </a:lnTo>
                <a:lnTo>
                  <a:pt x="2340" y="3608"/>
                </a:lnTo>
                <a:lnTo>
                  <a:pt x="2246" y="3624"/>
                </a:lnTo>
                <a:lnTo>
                  <a:pt x="2157" y="3645"/>
                </a:lnTo>
                <a:lnTo>
                  <a:pt x="2069" y="3669"/>
                </a:lnTo>
                <a:lnTo>
                  <a:pt x="1985" y="3696"/>
                </a:lnTo>
                <a:lnTo>
                  <a:pt x="1904" y="3727"/>
                </a:lnTo>
                <a:lnTo>
                  <a:pt x="1827" y="3762"/>
                </a:lnTo>
                <a:lnTo>
                  <a:pt x="1753" y="3800"/>
                </a:lnTo>
                <a:lnTo>
                  <a:pt x="1681" y="3842"/>
                </a:lnTo>
                <a:lnTo>
                  <a:pt x="1614" y="3886"/>
                </a:lnTo>
                <a:lnTo>
                  <a:pt x="1549" y="3935"/>
                </a:lnTo>
                <a:lnTo>
                  <a:pt x="1488" y="3986"/>
                </a:lnTo>
                <a:lnTo>
                  <a:pt x="1431" y="4042"/>
                </a:lnTo>
                <a:lnTo>
                  <a:pt x="1376" y="4100"/>
                </a:lnTo>
                <a:lnTo>
                  <a:pt x="1325" y="4161"/>
                </a:lnTo>
                <a:lnTo>
                  <a:pt x="1278" y="4226"/>
                </a:lnTo>
                <a:lnTo>
                  <a:pt x="1233" y="4294"/>
                </a:lnTo>
                <a:lnTo>
                  <a:pt x="1193" y="4365"/>
                </a:lnTo>
                <a:lnTo>
                  <a:pt x="1155" y="4439"/>
                </a:lnTo>
                <a:lnTo>
                  <a:pt x="1121" y="4517"/>
                </a:lnTo>
                <a:lnTo>
                  <a:pt x="1091" y="4597"/>
                </a:lnTo>
                <a:lnTo>
                  <a:pt x="1065" y="4680"/>
                </a:lnTo>
                <a:lnTo>
                  <a:pt x="1041" y="4767"/>
                </a:lnTo>
                <a:lnTo>
                  <a:pt x="1021" y="4856"/>
                </a:lnTo>
                <a:lnTo>
                  <a:pt x="1005" y="4948"/>
                </a:lnTo>
                <a:lnTo>
                  <a:pt x="992" y="5044"/>
                </a:lnTo>
                <a:lnTo>
                  <a:pt x="984" y="5141"/>
                </a:lnTo>
                <a:lnTo>
                  <a:pt x="978" y="5243"/>
                </a:lnTo>
                <a:lnTo>
                  <a:pt x="976" y="5346"/>
                </a:lnTo>
                <a:lnTo>
                  <a:pt x="978" y="11516"/>
                </a:lnTo>
                <a:lnTo>
                  <a:pt x="979" y="11635"/>
                </a:lnTo>
                <a:lnTo>
                  <a:pt x="982" y="11749"/>
                </a:lnTo>
                <a:lnTo>
                  <a:pt x="988" y="11858"/>
                </a:lnTo>
                <a:lnTo>
                  <a:pt x="996" y="11963"/>
                </a:lnTo>
                <a:lnTo>
                  <a:pt x="1006" y="12063"/>
                </a:lnTo>
                <a:lnTo>
                  <a:pt x="1020" y="12159"/>
                </a:lnTo>
                <a:lnTo>
                  <a:pt x="1035" y="12251"/>
                </a:lnTo>
                <a:lnTo>
                  <a:pt x="1055" y="12338"/>
                </a:lnTo>
                <a:lnTo>
                  <a:pt x="1077" y="12420"/>
                </a:lnTo>
                <a:lnTo>
                  <a:pt x="1102" y="12499"/>
                </a:lnTo>
                <a:lnTo>
                  <a:pt x="1130" y="12573"/>
                </a:lnTo>
                <a:lnTo>
                  <a:pt x="1162" y="12643"/>
                </a:lnTo>
                <a:lnTo>
                  <a:pt x="1196" y="12710"/>
                </a:lnTo>
                <a:lnTo>
                  <a:pt x="1234" y="12772"/>
                </a:lnTo>
                <a:lnTo>
                  <a:pt x="1277" y="12830"/>
                </a:lnTo>
                <a:lnTo>
                  <a:pt x="1323" y="12885"/>
                </a:lnTo>
                <a:lnTo>
                  <a:pt x="1372" y="12936"/>
                </a:lnTo>
                <a:lnTo>
                  <a:pt x="1426" y="12983"/>
                </a:lnTo>
                <a:lnTo>
                  <a:pt x="1484" y="13026"/>
                </a:lnTo>
                <a:lnTo>
                  <a:pt x="1546" y="13066"/>
                </a:lnTo>
                <a:lnTo>
                  <a:pt x="1613" y="13102"/>
                </a:lnTo>
                <a:lnTo>
                  <a:pt x="1683" y="13134"/>
                </a:lnTo>
                <a:lnTo>
                  <a:pt x="1759" y="13164"/>
                </a:lnTo>
                <a:lnTo>
                  <a:pt x="1839" y="13190"/>
                </a:lnTo>
                <a:lnTo>
                  <a:pt x="1923" y="13213"/>
                </a:lnTo>
                <a:lnTo>
                  <a:pt x="2013" y="13232"/>
                </a:lnTo>
                <a:lnTo>
                  <a:pt x="2108" y="13249"/>
                </a:lnTo>
                <a:lnTo>
                  <a:pt x="2208" y="13262"/>
                </a:lnTo>
                <a:lnTo>
                  <a:pt x="2313" y="13272"/>
                </a:lnTo>
                <a:lnTo>
                  <a:pt x="2423" y="13279"/>
                </a:lnTo>
                <a:lnTo>
                  <a:pt x="2538" y="13283"/>
                </a:lnTo>
                <a:lnTo>
                  <a:pt x="2660" y="13285"/>
                </a:lnTo>
                <a:lnTo>
                  <a:pt x="13396" y="13285"/>
                </a:lnTo>
                <a:lnTo>
                  <a:pt x="13518" y="13284"/>
                </a:lnTo>
                <a:lnTo>
                  <a:pt x="13635" y="13280"/>
                </a:lnTo>
                <a:lnTo>
                  <a:pt x="13748" y="13273"/>
                </a:lnTo>
                <a:lnTo>
                  <a:pt x="13855" y="13264"/>
                </a:lnTo>
                <a:lnTo>
                  <a:pt x="13957" y="13252"/>
                </a:lnTo>
                <a:lnTo>
                  <a:pt x="14055" y="13237"/>
                </a:lnTo>
                <a:lnTo>
                  <a:pt x="14148" y="13219"/>
                </a:lnTo>
                <a:lnTo>
                  <a:pt x="14236" y="13197"/>
                </a:lnTo>
                <a:lnTo>
                  <a:pt x="14319" y="13173"/>
                </a:lnTo>
                <a:lnTo>
                  <a:pt x="14398" y="13144"/>
                </a:lnTo>
                <a:lnTo>
                  <a:pt x="14473" y="13113"/>
                </a:lnTo>
                <a:lnTo>
                  <a:pt x="14544" y="13079"/>
                </a:lnTo>
                <a:lnTo>
                  <a:pt x="14609" y="13040"/>
                </a:lnTo>
                <a:lnTo>
                  <a:pt x="14672" y="12999"/>
                </a:lnTo>
                <a:lnTo>
                  <a:pt x="14729" y="12953"/>
                </a:lnTo>
                <a:lnTo>
                  <a:pt x="14783" y="12903"/>
                </a:lnTo>
                <a:lnTo>
                  <a:pt x="14833" y="12850"/>
                </a:lnTo>
                <a:lnTo>
                  <a:pt x="14880" y="12792"/>
                </a:lnTo>
                <a:lnTo>
                  <a:pt x="14922" y="12731"/>
                </a:lnTo>
                <a:lnTo>
                  <a:pt x="14960" y="12665"/>
                </a:lnTo>
                <a:lnTo>
                  <a:pt x="14996" y="12595"/>
                </a:lnTo>
                <a:lnTo>
                  <a:pt x="15027" y="12521"/>
                </a:lnTo>
                <a:lnTo>
                  <a:pt x="15055" y="12441"/>
                </a:lnTo>
                <a:lnTo>
                  <a:pt x="15080" y="12358"/>
                </a:lnTo>
                <a:lnTo>
                  <a:pt x="15102" y="12270"/>
                </a:lnTo>
                <a:lnTo>
                  <a:pt x="15121" y="12177"/>
                </a:lnTo>
                <a:lnTo>
                  <a:pt x="15136" y="12080"/>
                </a:lnTo>
                <a:lnTo>
                  <a:pt x="15148" y="11978"/>
                </a:lnTo>
                <a:lnTo>
                  <a:pt x="15158" y="11870"/>
                </a:lnTo>
                <a:lnTo>
                  <a:pt x="15165" y="11757"/>
                </a:lnTo>
                <a:lnTo>
                  <a:pt x="15168" y="11639"/>
                </a:lnTo>
                <a:lnTo>
                  <a:pt x="15170" y="11517"/>
                </a:lnTo>
                <a:lnTo>
                  <a:pt x="15170" y="5346"/>
                </a:lnTo>
                <a:lnTo>
                  <a:pt x="15167" y="5256"/>
                </a:lnTo>
                <a:lnTo>
                  <a:pt x="15161" y="5167"/>
                </a:lnTo>
                <a:lnTo>
                  <a:pt x="15149" y="5080"/>
                </a:lnTo>
                <a:lnTo>
                  <a:pt x="15134" y="4993"/>
                </a:lnTo>
                <a:lnTo>
                  <a:pt x="15114" y="4908"/>
                </a:lnTo>
                <a:lnTo>
                  <a:pt x="15089" y="4825"/>
                </a:lnTo>
                <a:lnTo>
                  <a:pt x="15061" y="4743"/>
                </a:lnTo>
                <a:lnTo>
                  <a:pt x="15029" y="4663"/>
                </a:lnTo>
                <a:lnTo>
                  <a:pt x="14994" y="4585"/>
                </a:lnTo>
                <a:lnTo>
                  <a:pt x="14954" y="4509"/>
                </a:lnTo>
                <a:lnTo>
                  <a:pt x="14911" y="4434"/>
                </a:lnTo>
                <a:lnTo>
                  <a:pt x="14864" y="4363"/>
                </a:lnTo>
                <a:lnTo>
                  <a:pt x="14815" y="4294"/>
                </a:lnTo>
                <a:lnTo>
                  <a:pt x="14761" y="4226"/>
                </a:lnTo>
                <a:lnTo>
                  <a:pt x="14706" y="4162"/>
                </a:lnTo>
                <a:lnTo>
                  <a:pt x="14646" y="4101"/>
                </a:lnTo>
                <a:lnTo>
                  <a:pt x="14585" y="4042"/>
                </a:lnTo>
                <a:lnTo>
                  <a:pt x="14520" y="3986"/>
                </a:lnTo>
                <a:lnTo>
                  <a:pt x="14454" y="3933"/>
                </a:lnTo>
                <a:lnTo>
                  <a:pt x="14384" y="3884"/>
                </a:lnTo>
                <a:lnTo>
                  <a:pt x="14311" y="3838"/>
                </a:lnTo>
                <a:lnTo>
                  <a:pt x="14238" y="3795"/>
                </a:lnTo>
                <a:lnTo>
                  <a:pt x="14161" y="3756"/>
                </a:lnTo>
                <a:lnTo>
                  <a:pt x="14082" y="3720"/>
                </a:lnTo>
                <a:lnTo>
                  <a:pt x="14002" y="3688"/>
                </a:lnTo>
                <a:lnTo>
                  <a:pt x="13920" y="3660"/>
                </a:lnTo>
                <a:lnTo>
                  <a:pt x="13836" y="3636"/>
                </a:lnTo>
                <a:lnTo>
                  <a:pt x="13750" y="3616"/>
                </a:lnTo>
                <a:lnTo>
                  <a:pt x="13664" y="3600"/>
                </a:lnTo>
                <a:lnTo>
                  <a:pt x="13576" y="3589"/>
                </a:lnTo>
                <a:lnTo>
                  <a:pt x="13486" y="3582"/>
                </a:lnTo>
                <a:lnTo>
                  <a:pt x="13396" y="3580"/>
                </a:lnTo>
                <a:lnTo>
                  <a:pt x="11231" y="3578"/>
                </a:lnTo>
                <a:lnTo>
                  <a:pt x="11205" y="3577"/>
                </a:lnTo>
                <a:lnTo>
                  <a:pt x="11180" y="3575"/>
                </a:lnTo>
                <a:lnTo>
                  <a:pt x="11156" y="3572"/>
                </a:lnTo>
                <a:lnTo>
                  <a:pt x="11132" y="3568"/>
                </a:lnTo>
                <a:lnTo>
                  <a:pt x="11108" y="3562"/>
                </a:lnTo>
                <a:lnTo>
                  <a:pt x="11085" y="3556"/>
                </a:lnTo>
                <a:lnTo>
                  <a:pt x="11063" y="3548"/>
                </a:lnTo>
                <a:lnTo>
                  <a:pt x="11041" y="3540"/>
                </a:lnTo>
                <a:lnTo>
                  <a:pt x="11020" y="3530"/>
                </a:lnTo>
                <a:lnTo>
                  <a:pt x="10998" y="3519"/>
                </a:lnTo>
                <a:lnTo>
                  <a:pt x="10977" y="3507"/>
                </a:lnTo>
                <a:lnTo>
                  <a:pt x="10958" y="3494"/>
                </a:lnTo>
                <a:lnTo>
                  <a:pt x="10939" y="3480"/>
                </a:lnTo>
                <a:lnTo>
                  <a:pt x="10921" y="3466"/>
                </a:lnTo>
                <a:lnTo>
                  <a:pt x="10903" y="3451"/>
                </a:lnTo>
                <a:lnTo>
                  <a:pt x="10885" y="3435"/>
                </a:lnTo>
                <a:lnTo>
                  <a:pt x="10869" y="3418"/>
                </a:lnTo>
                <a:lnTo>
                  <a:pt x="10854" y="3400"/>
                </a:lnTo>
                <a:lnTo>
                  <a:pt x="10840" y="3382"/>
                </a:lnTo>
                <a:lnTo>
                  <a:pt x="10826" y="3363"/>
                </a:lnTo>
                <a:lnTo>
                  <a:pt x="10814" y="3344"/>
                </a:lnTo>
                <a:lnTo>
                  <a:pt x="10802" y="3323"/>
                </a:lnTo>
                <a:lnTo>
                  <a:pt x="10791" y="3303"/>
                </a:lnTo>
                <a:lnTo>
                  <a:pt x="10781" y="3281"/>
                </a:lnTo>
                <a:lnTo>
                  <a:pt x="10772" y="3258"/>
                </a:lnTo>
                <a:lnTo>
                  <a:pt x="10764" y="3236"/>
                </a:lnTo>
                <a:lnTo>
                  <a:pt x="10758" y="3213"/>
                </a:lnTo>
                <a:lnTo>
                  <a:pt x="10752" y="3189"/>
                </a:lnTo>
                <a:lnTo>
                  <a:pt x="10748" y="3166"/>
                </a:lnTo>
                <a:lnTo>
                  <a:pt x="10745" y="3142"/>
                </a:lnTo>
                <a:lnTo>
                  <a:pt x="10743" y="3117"/>
                </a:lnTo>
                <a:lnTo>
                  <a:pt x="10742" y="3092"/>
                </a:lnTo>
                <a:lnTo>
                  <a:pt x="10742" y="1616"/>
                </a:lnTo>
                <a:lnTo>
                  <a:pt x="10742" y="1576"/>
                </a:lnTo>
                <a:lnTo>
                  <a:pt x="10740" y="1538"/>
                </a:lnTo>
                <a:lnTo>
                  <a:pt x="10737" y="1501"/>
                </a:lnTo>
                <a:lnTo>
                  <a:pt x="10732" y="1465"/>
                </a:lnTo>
                <a:lnTo>
                  <a:pt x="10727" y="1431"/>
                </a:lnTo>
                <a:lnTo>
                  <a:pt x="10720" y="1398"/>
                </a:lnTo>
                <a:lnTo>
                  <a:pt x="10711" y="1366"/>
                </a:lnTo>
                <a:lnTo>
                  <a:pt x="10702" y="1336"/>
                </a:lnTo>
                <a:lnTo>
                  <a:pt x="10691" y="1306"/>
                </a:lnTo>
                <a:lnTo>
                  <a:pt x="10679" y="1277"/>
                </a:lnTo>
                <a:lnTo>
                  <a:pt x="10665" y="1250"/>
                </a:lnTo>
                <a:lnTo>
                  <a:pt x="10651" y="1225"/>
                </a:lnTo>
                <a:lnTo>
                  <a:pt x="10635" y="1200"/>
                </a:lnTo>
                <a:lnTo>
                  <a:pt x="10618" y="1177"/>
                </a:lnTo>
                <a:lnTo>
                  <a:pt x="10600" y="1155"/>
                </a:lnTo>
                <a:lnTo>
                  <a:pt x="10580" y="1135"/>
                </a:lnTo>
                <a:lnTo>
                  <a:pt x="10558" y="1115"/>
                </a:lnTo>
                <a:lnTo>
                  <a:pt x="10537" y="1097"/>
                </a:lnTo>
                <a:lnTo>
                  <a:pt x="10513" y="1079"/>
                </a:lnTo>
                <a:lnTo>
                  <a:pt x="10489" y="1063"/>
                </a:lnTo>
                <a:lnTo>
                  <a:pt x="10464" y="1049"/>
                </a:lnTo>
                <a:lnTo>
                  <a:pt x="10436" y="1036"/>
                </a:lnTo>
                <a:lnTo>
                  <a:pt x="10408" y="1024"/>
                </a:lnTo>
                <a:lnTo>
                  <a:pt x="10378" y="1013"/>
                </a:lnTo>
                <a:lnTo>
                  <a:pt x="10348" y="1004"/>
                </a:lnTo>
                <a:lnTo>
                  <a:pt x="10315" y="995"/>
                </a:lnTo>
                <a:lnTo>
                  <a:pt x="10282" y="988"/>
                </a:lnTo>
                <a:lnTo>
                  <a:pt x="10248" y="983"/>
                </a:lnTo>
                <a:lnTo>
                  <a:pt x="10212" y="978"/>
                </a:lnTo>
                <a:lnTo>
                  <a:pt x="10175" y="975"/>
                </a:lnTo>
                <a:lnTo>
                  <a:pt x="10138" y="973"/>
                </a:lnTo>
                <a:lnTo>
                  <a:pt x="10098" y="973"/>
                </a:lnTo>
                <a:lnTo>
                  <a:pt x="6050" y="971"/>
                </a:lnTo>
                <a:lnTo>
                  <a:pt x="5988" y="972"/>
                </a:lnTo>
                <a:lnTo>
                  <a:pt x="5931" y="973"/>
                </a:lnTo>
                <a:lnTo>
                  <a:pt x="5877" y="975"/>
                </a:lnTo>
                <a:lnTo>
                  <a:pt x="5828" y="977"/>
                </a:lnTo>
                <a:lnTo>
                  <a:pt x="5782" y="981"/>
                </a:lnTo>
                <a:lnTo>
                  <a:pt x="5740" y="985"/>
                </a:lnTo>
                <a:lnTo>
                  <a:pt x="5701" y="991"/>
                </a:lnTo>
                <a:lnTo>
                  <a:pt x="5665" y="997"/>
                </a:lnTo>
                <a:lnTo>
                  <a:pt x="5633" y="1005"/>
                </a:lnTo>
                <a:lnTo>
                  <a:pt x="5604" y="1013"/>
                </a:lnTo>
                <a:lnTo>
                  <a:pt x="5577" y="1024"/>
                </a:lnTo>
                <a:lnTo>
                  <a:pt x="5553" y="1035"/>
                </a:lnTo>
                <a:lnTo>
                  <a:pt x="5532" y="1048"/>
                </a:lnTo>
                <a:lnTo>
                  <a:pt x="5513" y="1062"/>
                </a:lnTo>
                <a:lnTo>
                  <a:pt x="5496" y="1078"/>
                </a:lnTo>
                <a:lnTo>
                  <a:pt x="5481" y="1096"/>
                </a:lnTo>
                <a:lnTo>
                  <a:pt x="5468" y="1115"/>
                </a:lnTo>
                <a:lnTo>
                  <a:pt x="5457" y="1136"/>
                </a:lnTo>
                <a:lnTo>
                  <a:pt x="5447" y="1158"/>
                </a:lnTo>
                <a:lnTo>
                  <a:pt x="5439" y="1182"/>
                </a:lnTo>
                <a:lnTo>
                  <a:pt x="5433" y="1208"/>
                </a:lnTo>
                <a:lnTo>
                  <a:pt x="5428" y="1236"/>
                </a:lnTo>
                <a:lnTo>
                  <a:pt x="5423" y="1266"/>
                </a:lnTo>
                <a:lnTo>
                  <a:pt x="5420" y="1298"/>
                </a:lnTo>
                <a:lnTo>
                  <a:pt x="5417" y="1333"/>
                </a:lnTo>
                <a:lnTo>
                  <a:pt x="5415" y="1369"/>
                </a:lnTo>
                <a:lnTo>
                  <a:pt x="5413" y="1408"/>
                </a:lnTo>
                <a:lnTo>
                  <a:pt x="5411" y="1448"/>
                </a:lnTo>
                <a:lnTo>
                  <a:pt x="5409" y="1537"/>
                </a:lnTo>
                <a:lnTo>
                  <a:pt x="5405" y="1637"/>
                </a:lnTo>
                <a:lnTo>
                  <a:pt x="5403" y="1661"/>
                </a:lnTo>
                <a:lnTo>
                  <a:pt x="5401" y="1686"/>
                </a:lnTo>
                <a:lnTo>
                  <a:pt x="5396" y="1710"/>
                </a:lnTo>
                <a:lnTo>
                  <a:pt x="5391" y="1733"/>
                </a:lnTo>
                <a:lnTo>
                  <a:pt x="5385" y="1756"/>
                </a:lnTo>
                <a:lnTo>
                  <a:pt x="5377" y="1779"/>
                </a:lnTo>
                <a:lnTo>
                  <a:pt x="5369" y="1801"/>
                </a:lnTo>
                <a:lnTo>
                  <a:pt x="5358" y="1824"/>
                </a:lnTo>
                <a:lnTo>
                  <a:pt x="5348" y="1845"/>
                </a:lnTo>
                <a:lnTo>
                  <a:pt x="5336" y="1865"/>
                </a:lnTo>
                <a:lnTo>
                  <a:pt x="5324" y="1885"/>
                </a:lnTo>
                <a:lnTo>
                  <a:pt x="5310" y="1904"/>
                </a:lnTo>
                <a:lnTo>
                  <a:pt x="5296" y="1922"/>
                </a:lnTo>
                <a:lnTo>
                  <a:pt x="5281" y="1940"/>
                </a:lnTo>
                <a:lnTo>
                  <a:pt x="5265" y="1957"/>
                </a:lnTo>
                <a:lnTo>
                  <a:pt x="5247" y="1973"/>
                </a:lnTo>
                <a:lnTo>
                  <a:pt x="5230" y="1989"/>
                </a:lnTo>
                <a:lnTo>
                  <a:pt x="5212" y="2003"/>
                </a:lnTo>
                <a:lnTo>
                  <a:pt x="5193" y="2017"/>
                </a:lnTo>
                <a:lnTo>
                  <a:pt x="5173" y="2029"/>
                </a:lnTo>
                <a:lnTo>
                  <a:pt x="5153" y="2041"/>
                </a:lnTo>
                <a:lnTo>
                  <a:pt x="5131" y="2052"/>
                </a:lnTo>
                <a:lnTo>
                  <a:pt x="5110" y="2063"/>
                </a:lnTo>
                <a:lnTo>
                  <a:pt x="5088" y="2072"/>
                </a:lnTo>
                <a:lnTo>
                  <a:pt x="5066" y="2079"/>
                </a:lnTo>
                <a:lnTo>
                  <a:pt x="5043" y="2086"/>
                </a:lnTo>
                <a:lnTo>
                  <a:pt x="5019" y="2092"/>
                </a:lnTo>
                <a:lnTo>
                  <a:pt x="4996" y="2096"/>
                </a:lnTo>
                <a:lnTo>
                  <a:pt x="4972" y="2100"/>
                </a:lnTo>
                <a:lnTo>
                  <a:pt x="4947" y="2102"/>
                </a:lnTo>
                <a:lnTo>
                  <a:pt x="4923" y="2102"/>
                </a:lnTo>
                <a:lnTo>
                  <a:pt x="4897" y="2102"/>
                </a:lnTo>
                <a:lnTo>
                  <a:pt x="4872" y="2100"/>
                </a:lnTo>
                <a:lnTo>
                  <a:pt x="4848" y="2098"/>
                </a:lnTo>
                <a:lnTo>
                  <a:pt x="4824" y="2093"/>
                </a:lnTo>
                <a:lnTo>
                  <a:pt x="4799" y="2088"/>
                </a:lnTo>
                <a:lnTo>
                  <a:pt x="4776" y="2082"/>
                </a:lnTo>
                <a:lnTo>
                  <a:pt x="4754" y="2074"/>
                </a:lnTo>
                <a:lnTo>
                  <a:pt x="4731" y="2066"/>
                </a:lnTo>
                <a:lnTo>
                  <a:pt x="4710" y="2056"/>
                </a:lnTo>
                <a:lnTo>
                  <a:pt x="4688" y="2045"/>
                </a:lnTo>
                <a:lnTo>
                  <a:pt x="4667" y="2033"/>
                </a:lnTo>
                <a:lnTo>
                  <a:pt x="4648" y="2021"/>
                </a:lnTo>
                <a:lnTo>
                  <a:pt x="4628" y="2007"/>
                </a:lnTo>
                <a:lnTo>
                  <a:pt x="4610" y="1993"/>
                </a:lnTo>
                <a:lnTo>
                  <a:pt x="4592" y="1978"/>
                </a:lnTo>
                <a:lnTo>
                  <a:pt x="4574" y="1962"/>
                </a:lnTo>
                <a:lnTo>
                  <a:pt x="4558" y="1945"/>
                </a:lnTo>
                <a:lnTo>
                  <a:pt x="4543" y="1928"/>
                </a:lnTo>
                <a:lnTo>
                  <a:pt x="4529" y="1910"/>
                </a:lnTo>
                <a:lnTo>
                  <a:pt x="4515" y="1891"/>
                </a:lnTo>
                <a:lnTo>
                  <a:pt x="4502" y="1871"/>
                </a:lnTo>
                <a:lnTo>
                  <a:pt x="4490" y="1851"/>
                </a:lnTo>
                <a:lnTo>
                  <a:pt x="4480" y="1830"/>
                </a:lnTo>
                <a:lnTo>
                  <a:pt x="4469" y="1808"/>
                </a:lnTo>
                <a:lnTo>
                  <a:pt x="4460" y="1786"/>
                </a:lnTo>
                <a:lnTo>
                  <a:pt x="4452" y="1764"/>
                </a:lnTo>
                <a:lnTo>
                  <a:pt x="4445" y="1741"/>
                </a:lnTo>
                <a:lnTo>
                  <a:pt x="4440" y="1718"/>
                </a:lnTo>
                <a:lnTo>
                  <a:pt x="4435" y="1695"/>
                </a:lnTo>
                <a:lnTo>
                  <a:pt x="4432" y="1671"/>
                </a:lnTo>
                <a:lnTo>
                  <a:pt x="4430" y="1646"/>
                </a:lnTo>
                <a:lnTo>
                  <a:pt x="4429" y="1622"/>
                </a:lnTo>
                <a:lnTo>
                  <a:pt x="4429" y="1597"/>
                </a:lnTo>
                <a:lnTo>
                  <a:pt x="4431" y="1567"/>
                </a:lnTo>
                <a:lnTo>
                  <a:pt x="4432" y="1538"/>
                </a:lnTo>
                <a:lnTo>
                  <a:pt x="4432" y="1509"/>
                </a:lnTo>
                <a:lnTo>
                  <a:pt x="4433" y="1479"/>
                </a:lnTo>
                <a:lnTo>
                  <a:pt x="4434" y="1450"/>
                </a:lnTo>
                <a:lnTo>
                  <a:pt x="4435" y="1421"/>
                </a:lnTo>
                <a:lnTo>
                  <a:pt x="4436" y="1392"/>
                </a:lnTo>
                <a:lnTo>
                  <a:pt x="4437" y="1363"/>
                </a:lnTo>
                <a:lnTo>
                  <a:pt x="4442" y="1271"/>
                </a:lnTo>
                <a:lnTo>
                  <a:pt x="4451" y="1183"/>
                </a:lnTo>
                <a:lnTo>
                  <a:pt x="4462" y="1099"/>
                </a:lnTo>
                <a:lnTo>
                  <a:pt x="4477" y="1018"/>
                </a:lnTo>
                <a:lnTo>
                  <a:pt x="4496" y="941"/>
                </a:lnTo>
                <a:lnTo>
                  <a:pt x="4517" y="867"/>
                </a:lnTo>
                <a:lnTo>
                  <a:pt x="4541" y="796"/>
                </a:lnTo>
                <a:lnTo>
                  <a:pt x="4568" y="729"/>
                </a:lnTo>
                <a:lnTo>
                  <a:pt x="4598" y="666"/>
                </a:lnTo>
                <a:lnTo>
                  <a:pt x="4631" y="605"/>
                </a:lnTo>
                <a:lnTo>
                  <a:pt x="4667" y="547"/>
                </a:lnTo>
                <a:lnTo>
                  <a:pt x="4706" y="494"/>
                </a:lnTo>
                <a:lnTo>
                  <a:pt x="4748" y="443"/>
                </a:lnTo>
                <a:lnTo>
                  <a:pt x="4792" y="395"/>
                </a:lnTo>
                <a:lnTo>
                  <a:pt x="4840" y="349"/>
                </a:lnTo>
                <a:lnTo>
                  <a:pt x="4890" y="307"/>
                </a:lnTo>
                <a:lnTo>
                  <a:pt x="4943" y="268"/>
                </a:lnTo>
                <a:lnTo>
                  <a:pt x="4999" y="232"/>
                </a:lnTo>
                <a:lnTo>
                  <a:pt x="5058" y="199"/>
                </a:lnTo>
                <a:lnTo>
                  <a:pt x="5118" y="169"/>
                </a:lnTo>
                <a:lnTo>
                  <a:pt x="5182" y="141"/>
                </a:lnTo>
                <a:lnTo>
                  <a:pt x="5248" y="115"/>
                </a:lnTo>
                <a:lnTo>
                  <a:pt x="5317" y="92"/>
                </a:lnTo>
                <a:lnTo>
                  <a:pt x="5389" y="73"/>
                </a:lnTo>
                <a:lnTo>
                  <a:pt x="5463" y="55"/>
                </a:lnTo>
                <a:lnTo>
                  <a:pt x="5539" y="40"/>
                </a:lnTo>
                <a:lnTo>
                  <a:pt x="5619" y="28"/>
                </a:lnTo>
                <a:lnTo>
                  <a:pt x="5700" y="18"/>
                </a:lnTo>
                <a:lnTo>
                  <a:pt x="5784" y="10"/>
                </a:lnTo>
                <a:lnTo>
                  <a:pt x="5870" y="4"/>
                </a:lnTo>
                <a:lnTo>
                  <a:pt x="5959" y="1"/>
                </a:lnTo>
                <a:lnTo>
                  <a:pt x="6050" y="0"/>
                </a:lnTo>
                <a:lnTo>
                  <a:pt x="10098" y="1"/>
                </a:lnTo>
                <a:lnTo>
                  <a:pt x="10188" y="3"/>
                </a:lnTo>
                <a:lnTo>
                  <a:pt x="10275" y="9"/>
                </a:lnTo>
                <a:lnTo>
                  <a:pt x="10361" y="18"/>
                </a:lnTo>
                <a:lnTo>
                  <a:pt x="10444" y="31"/>
                </a:lnTo>
                <a:lnTo>
                  <a:pt x="10526" y="47"/>
                </a:lnTo>
                <a:lnTo>
                  <a:pt x="10606" y="67"/>
                </a:lnTo>
                <a:lnTo>
                  <a:pt x="10684" y="91"/>
                </a:lnTo>
                <a:lnTo>
                  <a:pt x="10758" y="117"/>
                </a:lnTo>
                <a:lnTo>
                  <a:pt x="10831" y="148"/>
                </a:lnTo>
                <a:lnTo>
                  <a:pt x="10902" y="181"/>
                </a:lnTo>
                <a:lnTo>
                  <a:pt x="10969" y="218"/>
                </a:lnTo>
                <a:lnTo>
                  <a:pt x="11035" y="257"/>
                </a:lnTo>
                <a:lnTo>
                  <a:pt x="11097" y="300"/>
                </a:lnTo>
                <a:lnTo>
                  <a:pt x="11158" y="345"/>
                </a:lnTo>
                <a:lnTo>
                  <a:pt x="11215" y="395"/>
                </a:lnTo>
                <a:lnTo>
                  <a:pt x="11270" y="446"/>
                </a:lnTo>
                <a:lnTo>
                  <a:pt x="11321" y="500"/>
                </a:lnTo>
                <a:lnTo>
                  <a:pt x="11371" y="557"/>
                </a:lnTo>
                <a:lnTo>
                  <a:pt x="11417" y="618"/>
                </a:lnTo>
                <a:lnTo>
                  <a:pt x="11460" y="680"/>
                </a:lnTo>
                <a:lnTo>
                  <a:pt x="11500" y="745"/>
                </a:lnTo>
                <a:lnTo>
                  <a:pt x="11537" y="812"/>
                </a:lnTo>
                <a:lnTo>
                  <a:pt x="11571" y="883"/>
                </a:lnTo>
                <a:lnTo>
                  <a:pt x="11601" y="955"/>
                </a:lnTo>
                <a:lnTo>
                  <a:pt x="11628" y="1030"/>
                </a:lnTo>
                <a:lnTo>
                  <a:pt x="11651" y="1108"/>
                </a:lnTo>
                <a:lnTo>
                  <a:pt x="11672" y="1187"/>
                </a:lnTo>
                <a:lnTo>
                  <a:pt x="11689" y="1268"/>
                </a:lnTo>
                <a:lnTo>
                  <a:pt x="11702" y="1353"/>
                </a:lnTo>
                <a:lnTo>
                  <a:pt x="11711" y="1438"/>
                </a:lnTo>
                <a:lnTo>
                  <a:pt x="11717" y="1525"/>
                </a:lnTo>
                <a:lnTo>
                  <a:pt x="11719" y="1616"/>
                </a:lnTo>
                <a:lnTo>
                  <a:pt x="11719" y="2607"/>
                </a:lnTo>
                <a:close/>
                <a:moveTo>
                  <a:pt x="4475" y="4960"/>
                </a:moveTo>
                <a:lnTo>
                  <a:pt x="4475" y="11872"/>
                </a:lnTo>
                <a:lnTo>
                  <a:pt x="4475" y="11896"/>
                </a:lnTo>
                <a:lnTo>
                  <a:pt x="4473" y="11921"/>
                </a:lnTo>
                <a:lnTo>
                  <a:pt x="4470" y="11945"/>
                </a:lnTo>
                <a:lnTo>
                  <a:pt x="4465" y="11970"/>
                </a:lnTo>
                <a:lnTo>
                  <a:pt x="4460" y="11993"/>
                </a:lnTo>
                <a:lnTo>
                  <a:pt x="4453" y="12016"/>
                </a:lnTo>
                <a:lnTo>
                  <a:pt x="4446" y="12039"/>
                </a:lnTo>
                <a:lnTo>
                  <a:pt x="4437" y="12061"/>
                </a:lnTo>
                <a:lnTo>
                  <a:pt x="4427" y="12082"/>
                </a:lnTo>
                <a:lnTo>
                  <a:pt x="4417" y="12103"/>
                </a:lnTo>
                <a:lnTo>
                  <a:pt x="4405" y="12123"/>
                </a:lnTo>
                <a:lnTo>
                  <a:pt x="4392" y="12143"/>
                </a:lnTo>
                <a:lnTo>
                  <a:pt x="4379" y="12162"/>
                </a:lnTo>
                <a:lnTo>
                  <a:pt x="4364" y="12180"/>
                </a:lnTo>
                <a:lnTo>
                  <a:pt x="4348" y="12198"/>
                </a:lnTo>
                <a:lnTo>
                  <a:pt x="4332" y="12215"/>
                </a:lnTo>
                <a:lnTo>
                  <a:pt x="4315" y="12231"/>
                </a:lnTo>
                <a:lnTo>
                  <a:pt x="4298" y="12247"/>
                </a:lnTo>
                <a:lnTo>
                  <a:pt x="4280" y="12261"/>
                </a:lnTo>
                <a:lnTo>
                  <a:pt x="4261" y="12275"/>
                </a:lnTo>
                <a:lnTo>
                  <a:pt x="4240" y="12287"/>
                </a:lnTo>
                <a:lnTo>
                  <a:pt x="4220" y="12299"/>
                </a:lnTo>
                <a:lnTo>
                  <a:pt x="4199" y="12310"/>
                </a:lnTo>
                <a:lnTo>
                  <a:pt x="4177" y="12319"/>
                </a:lnTo>
                <a:lnTo>
                  <a:pt x="4156" y="12328"/>
                </a:lnTo>
                <a:lnTo>
                  <a:pt x="4132" y="12336"/>
                </a:lnTo>
                <a:lnTo>
                  <a:pt x="4109" y="12342"/>
                </a:lnTo>
                <a:lnTo>
                  <a:pt x="4086" y="12347"/>
                </a:lnTo>
                <a:lnTo>
                  <a:pt x="4062" y="12352"/>
                </a:lnTo>
                <a:lnTo>
                  <a:pt x="4038" y="12355"/>
                </a:lnTo>
                <a:lnTo>
                  <a:pt x="4012" y="12357"/>
                </a:lnTo>
                <a:lnTo>
                  <a:pt x="3988" y="12357"/>
                </a:lnTo>
                <a:lnTo>
                  <a:pt x="3963" y="12357"/>
                </a:lnTo>
                <a:lnTo>
                  <a:pt x="3938" y="12355"/>
                </a:lnTo>
                <a:lnTo>
                  <a:pt x="3913" y="12352"/>
                </a:lnTo>
                <a:lnTo>
                  <a:pt x="3889" y="12347"/>
                </a:lnTo>
                <a:lnTo>
                  <a:pt x="3866" y="12342"/>
                </a:lnTo>
                <a:lnTo>
                  <a:pt x="3843" y="12336"/>
                </a:lnTo>
                <a:lnTo>
                  <a:pt x="3821" y="12328"/>
                </a:lnTo>
                <a:lnTo>
                  <a:pt x="3798" y="12319"/>
                </a:lnTo>
                <a:lnTo>
                  <a:pt x="3776" y="12310"/>
                </a:lnTo>
                <a:lnTo>
                  <a:pt x="3755" y="12299"/>
                </a:lnTo>
                <a:lnTo>
                  <a:pt x="3735" y="12287"/>
                </a:lnTo>
                <a:lnTo>
                  <a:pt x="3715" y="12275"/>
                </a:lnTo>
                <a:lnTo>
                  <a:pt x="3695" y="12261"/>
                </a:lnTo>
                <a:lnTo>
                  <a:pt x="3677" y="12247"/>
                </a:lnTo>
                <a:lnTo>
                  <a:pt x="3660" y="12231"/>
                </a:lnTo>
                <a:lnTo>
                  <a:pt x="3643" y="12215"/>
                </a:lnTo>
                <a:lnTo>
                  <a:pt x="3627" y="12198"/>
                </a:lnTo>
                <a:lnTo>
                  <a:pt x="3612" y="12180"/>
                </a:lnTo>
                <a:lnTo>
                  <a:pt x="3597" y="12162"/>
                </a:lnTo>
                <a:lnTo>
                  <a:pt x="3583" y="12143"/>
                </a:lnTo>
                <a:lnTo>
                  <a:pt x="3570" y="12123"/>
                </a:lnTo>
                <a:lnTo>
                  <a:pt x="3558" y="12103"/>
                </a:lnTo>
                <a:lnTo>
                  <a:pt x="3548" y="12082"/>
                </a:lnTo>
                <a:lnTo>
                  <a:pt x="3538" y="12061"/>
                </a:lnTo>
                <a:lnTo>
                  <a:pt x="3529" y="12039"/>
                </a:lnTo>
                <a:lnTo>
                  <a:pt x="3522" y="12016"/>
                </a:lnTo>
                <a:lnTo>
                  <a:pt x="3515" y="11993"/>
                </a:lnTo>
                <a:lnTo>
                  <a:pt x="3510" y="11970"/>
                </a:lnTo>
                <a:lnTo>
                  <a:pt x="3506" y="11945"/>
                </a:lnTo>
                <a:lnTo>
                  <a:pt x="3502" y="11921"/>
                </a:lnTo>
                <a:lnTo>
                  <a:pt x="3501" y="11896"/>
                </a:lnTo>
                <a:lnTo>
                  <a:pt x="3500" y="11872"/>
                </a:lnTo>
                <a:lnTo>
                  <a:pt x="3500" y="4960"/>
                </a:lnTo>
                <a:lnTo>
                  <a:pt x="3501" y="4934"/>
                </a:lnTo>
                <a:lnTo>
                  <a:pt x="3502" y="4910"/>
                </a:lnTo>
                <a:lnTo>
                  <a:pt x="3506" y="4886"/>
                </a:lnTo>
                <a:lnTo>
                  <a:pt x="3510" y="4862"/>
                </a:lnTo>
                <a:lnTo>
                  <a:pt x="3515" y="4838"/>
                </a:lnTo>
                <a:lnTo>
                  <a:pt x="3522" y="4816"/>
                </a:lnTo>
                <a:lnTo>
                  <a:pt x="3529" y="4793"/>
                </a:lnTo>
                <a:lnTo>
                  <a:pt x="3538" y="4771"/>
                </a:lnTo>
                <a:lnTo>
                  <a:pt x="3548" y="4750"/>
                </a:lnTo>
                <a:lnTo>
                  <a:pt x="3558" y="4729"/>
                </a:lnTo>
                <a:lnTo>
                  <a:pt x="3570" y="4708"/>
                </a:lnTo>
                <a:lnTo>
                  <a:pt x="3583" y="4688"/>
                </a:lnTo>
                <a:lnTo>
                  <a:pt x="3597" y="4669"/>
                </a:lnTo>
                <a:lnTo>
                  <a:pt x="3612" y="4651"/>
                </a:lnTo>
                <a:lnTo>
                  <a:pt x="3627" y="4633"/>
                </a:lnTo>
                <a:lnTo>
                  <a:pt x="3643" y="4616"/>
                </a:lnTo>
                <a:lnTo>
                  <a:pt x="3660" y="4600"/>
                </a:lnTo>
                <a:lnTo>
                  <a:pt x="3677" y="4585"/>
                </a:lnTo>
                <a:lnTo>
                  <a:pt x="3695" y="4571"/>
                </a:lnTo>
                <a:lnTo>
                  <a:pt x="3715" y="4557"/>
                </a:lnTo>
                <a:lnTo>
                  <a:pt x="3735" y="4545"/>
                </a:lnTo>
                <a:lnTo>
                  <a:pt x="3755" y="4533"/>
                </a:lnTo>
                <a:lnTo>
                  <a:pt x="3776" y="4522"/>
                </a:lnTo>
                <a:lnTo>
                  <a:pt x="3798" y="4512"/>
                </a:lnTo>
                <a:lnTo>
                  <a:pt x="3821" y="4504"/>
                </a:lnTo>
                <a:lnTo>
                  <a:pt x="3843" y="4496"/>
                </a:lnTo>
                <a:lnTo>
                  <a:pt x="3866" y="4490"/>
                </a:lnTo>
                <a:lnTo>
                  <a:pt x="3889" y="4484"/>
                </a:lnTo>
                <a:lnTo>
                  <a:pt x="3913" y="4480"/>
                </a:lnTo>
                <a:lnTo>
                  <a:pt x="3938" y="4477"/>
                </a:lnTo>
                <a:lnTo>
                  <a:pt x="3963" y="4475"/>
                </a:lnTo>
                <a:lnTo>
                  <a:pt x="3988" y="4474"/>
                </a:lnTo>
                <a:lnTo>
                  <a:pt x="4012" y="4475"/>
                </a:lnTo>
                <a:lnTo>
                  <a:pt x="4038" y="4477"/>
                </a:lnTo>
                <a:lnTo>
                  <a:pt x="4062" y="4480"/>
                </a:lnTo>
                <a:lnTo>
                  <a:pt x="4086" y="4484"/>
                </a:lnTo>
                <a:lnTo>
                  <a:pt x="4109" y="4490"/>
                </a:lnTo>
                <a:lnTo>
                  <a:pt x="4132" y="4496"/>
                </a:lnTo>
                <a:lnTo>
                  <a:pt x="4156" y="4504"/>
                </a:lnTo>
                <a:lnTo>
                  <a:pt x="4177" y="4512"/>
                </a:lnTo>
                <a:lnTo>
                  <a:pt x="4199" y="4522"/>
                </a:lnTo>
                <a:lnTo>
                  <a:pt x="4220" y="4533"/>
                </a:lnTo>
                <a:lnTo>
                  <a:pt x="4240" y="4545"/>
                </a:lnTo>
                <a:lnTo>
                  <a:pt x="4261" y="4557"/>
                </a:lnTo>
                <a:lnTo>
                  <a:pt x="4280" y="4571"/>
                </a:lnTo>
                <a:lnTo>
                  <a:pt x="4298" y="4585"/>
                </a:lnTo>
                <a:lnTo>
                  <a:pt x="4315" y="4600"/>
                </a:lnTo>
                <a:lnTo>
                  <a:pt x="4332" y="4616"/>
                </a:lnTo>
                <a:lnTo>
                  <a:pt x="4348" y="4633"/>
                </a:lnTo>
                <a:lnTo>
                  <a:pt x="4364" y="4651"/>
                </a:lnTo>
                <a:lnTo>
                  <a:pt x="4379" y="4669"/>
                </a:lnTo>
                <a:lnTo>
                  <a:pt x="4392" y="4688"/>
                </a:lnTo>
                <a:lnTo>
                  <a:pt x="4405" y="4708"/>
                </a:lnTo>
                <a:lnTo>
                  <a:pt x="4417" y="4729"/>
                </a:lnTo>
                <a:lnTo>
                  <a:pt x="4427" y="4750"/>
                </a:lnTo>
                <a:lnTo>
                  <a:pt x="4437" y="4771"/>
                </a:lnTo>
                <a:lnTo>
                  <a:pt x="4446" y="4793"/>
                </a:lnTo>
                <a:lnTo>
                  <a:pt x="4453" y="4816"/>
                </a:lnTo>
                <a:lnTo>
                  <a:pt x="4460" y="4838"/>
                </a:lnTo>
                <a:lnTo>
                  <a:pt x="4465" y="4862"/>
                </a:lnTo>
                <a:lnTo>
                  <a:pt x="4470" y="4886"/>
                </a:lnTo>
                <a:lnTo>
                  <a:pt x="4473" y="4910"/>
                </a:lnTo>
                <a:lnTo>
                  <a:pt x="4475" y="4934"/>
                </a:lnTo>
                <a:lnTo>
                  <a:pt x="4475" y="4960"/>
                </a:lnTo>
                <a:close/>
                <a:moveTo>
                  <a:pt x="12618" y="4960"/>
                </a:moveTo>
                <a:lnTo>
                  <a:pt x="12618" y="11872"/>
                </a:lnTo>
                <a:lnTo>
                  <a:pt x="12617" y="11896"/>
                </a:lnTo>
                <a:lnTo>
                  <a:pt x="12615" y="11921"/>
                </a:lnTo>
                <a:lnTo>
                  <a:pt x="12612" y="11945"/>
                </a:lnTo>
                <a:lnTo>
                  <a:pt x="12608" y="11970"/>
                </a:lnTo>
                <a:lnTo>
                  <a:pt x="12603" y="11993"/>
                </a:lnTo>
                <a:lnTo>
                  <a:pt x="12596" y="12016"/>
                </a:lnTo>
                <a:lnTo>
                  <a:pt x="12588" y="12039"/>
                </a:lnTo>
                <a:lnTo>
                  <a:pt x="12580" y="12061"/>
                </a:lnTo>
                <a:lnTo>
                  <a:pt x="12570" y="12082"/>
                </a:lnTo>
                <a:lnTo>
                  <a:pt x="12559" y="12103"/>
                </a:lnTo>
                <a:lnTo>
                  <a:pt x="12547" y="12123"/>
                </a:lnTo>
                <a:lnTo>
                  <a:pt x="12534" y="12143"/>
                </a:lnTo>
                <a:lnTo>
                  <a:pt x="12521" y="12162"/>
                </a:lnTo>
                <a:lnTo>
                  <a:pt x="12506" y="12180"/>
                </a:lnTo>
                <a:lnTo>
                  <a:pt x="12491" y="12198"/>
                </a:lnTo>
                <a:lnTo>
                  <a:pt x="12475" y="12215"/>
                </a:lnTo>
                <a:lnTo>
                  <a:pt x="12458" y="12231"/>
                </a:lnTo>
                <a:lnTo>
                  <a:pt x="12440" y="12247"/>
                </a:lnTo>
                <a:lnTo>
                  <a:pt x="12421" y="12261"/>
                </a:lnTo>
                <a:lnTo>
                  <a:pt x="12402" y="12275"/>
                </a:lnTo>
                <a:lnTo>
                  <a:pt x="12383" y="12287"/>
                </a:lnTo>
                <a:lnTo>
                  <a:pt x="12362" y="12299"/>
                </a:lnTo>
                <a:lnTo>
                  <a:pt x="12342" y="12310"/>
                </a:lnTo>
                <a:lnTo>
                  <a:pt x="12319" y="12319"/>
                </a:lnTo>
                <a:lnTo>
                  <a:pt x="12297" y="12328"/>
                </a:lnTo>
                <a:lnTo>
                  <a:pt x="12275" y="12336"/>
                </a:lnTo>
                <a:lnTo>
                  <a:pt x="12252" y="12342"/>
                </a:lnTo>
                <a:lnTo>
                  <a:pt x="12228" y="12347"/>
                </a:lnTo>
                <a:lnTo>
                  <a:pt x="12204" y="12352"/>
                </a:lnTo>
                <a:lnTo>
                  <a:pt x="12180" y="12355"/>
                </a:lnTo>
                <a:lnTo>
                  <a:pt x="12155" y="12357"/>
                </a:lnTo>
                <a:lnTo>
                  <a:pt x="12130" y="12357"/>
                </a:lnTo>
                <a:lnTo>
                  <a:pt x="12104" y="12357"/>
                </a:lnTo>
                <a:lnTo>
                  <a:pt x="12080" y="12355"/>
                </a:lnTo>
                <a:lnTo>
                  <a:pt x="12056" y="12352"/>
                </a:lnTo>
                <a:lnTo>
                  <a:pt x="12032" y="12347"/>
                </a:lnTo>
                <a:lnTo>
                  <a:pt x="12009" y="12342"/>
                </a:lnTo>
                <a:lnTo>
                  <a:pt x="11985" y="12336"/>
                </a:lnTo>
                <a:lnTo>
                  <a:pt x="11962" y="12328"/>
                </a:lnTo>
                <a:lnTo>
                  <a:pt x="11940" y="12319"/>
                </a:lnTo>
                <a:lnTo>
                  <a:pt x="11919" y="12310"/>
                </a:lnTo>
                <a:lnTo>
                  <a:pt x="11898" y="12299"/>
                </a:lnTo>
                <a:lnTo>
                  <a:pt x="11877" y="12287"/>
                </a:lnTo>
                <a:lnTo>
                  <a:pt x="11857" y="12275"/>
                </a:lnTo>
                <a:lnTo>
                  <a:pt x="11838" y="12261"/>
                </a:lnTo>
                <a:lnTo>
                  <a:pt x="11820" y="12247"/>
                </a:lnTo>
                <a:lnTo>
                  <a:pt x="11802" y="12231"/>
                </a:lnTo>
                <a:lnTo>
                  <a:pt x="11786" y="12215"/>
                </a:lnTo>
                <a:lnTo>
                  <a:pt x="11768" y="12198"/>
                </a:lnTo>
                <a:lnTo>
                  <a:pt x="11753" y="12180"/>
                </a:lnTo>
                <a:lnTo>
                  <a:pt x="11739" y="12162"/>
                </a:lnTo>
                <a:lnTo>
                  <a:pt x="11725" y="12143"/>
                </a:lnTo>
                <a:lnTo>
                  <a:pt x="11713" y="12123"/>
                </a:lnTo>
                <a:lnTo>
                  <a:pt x="11701" y="12103"/>
                </a:lnTo>
                <a:lnTo>
                  <a:pt x="11690" y="12082"/>
                </a:lnTo>
                <a:lnTo>
                  <a:pt x="11681" y="12061"/>
                </a:lnTo>
                <a:lnTo>
                  <a:pt x="11672" y="12039"/>
                </a:lnTo>
                <a:lnTo>
                  <a:pt x="11663" y="12016"/>
                </a:lnTo>
                <a:lnTo>
                  <a:pt x="11657" y="11993"/>
                </a:lnTo>
                <a:lnTo>
                  <a:pt x="11652" y="11970"/>
                </a:lnTo>
                <a:lnTo>
                  <a:pt x="11647" y="11945"/>
                </a:lnTo>
                <a:lnTo>
                  <a:pt x="11644" y="11921"/>
                </a:lnTo>
                <a:lnTo>
                  <a:pt x="11642" y="11896"/>
                </a:lnTo>
                <a:lnTo>
                  <a:pt x="11642" y="11872"/>
                </a:lnTo>
                <a:lnTo>
                  <a:pt x="11642" y="4960"/>
                </a:lnTo>
                <a:lnTo>
                  <a:pt x="11642" y="4934"/>
                </a:lnTo>
                <a:lnTo>
                  <a:pt x="11644" y="4910"/>
                </a:lnTo>
                <a:lnTo>
                  <a:pt x="11647" y="4886"/>
                </a:lnTo>
                <a:lnTo>
                  <a:pt x="11652" y="4862"/>
                </a:lnTo>
                <a:lnTo>
                  <a:pt x="11657" y="4838"/>
                </a:lnTo>
                <a:lnTo>
                  <a:pt x="11663" y="4816"/>
                </a:lnTo>
                <a:lnTo>
                  <a:pt x="11672" y="4793"/>
                </a:lnTo>
                <a:lnTo>
                  <a:pt x="11681" y="4771"/>
                </a:lnTo>
                <a:lnTo>
                  <a:pt x="11690" y="4750"/>
                </a:lnTo>
                <a:lnTo>
                  <a:pt x="11701" y="4729"/>
                </a:lnTo>
                <a:lnTo>
                  <a:pt x="11713" y="4708"/>
                </a:lnTo>
                <a:lnTo>
                  <a:pt x="11725" y="4688"/>
                </a:lnTo>
                <a:lnTo>
                  <a:pt x="11739" y="4669"/>
                </a:lnTo>
                <a:lnTo>
                  <a:pt x="11753" y="4651"/>
                </a:lnTo>
                <a:lnTo>
                  <a:pt x="11768" y="4633"/>
                </a:lnTo>
                <a:lnTo>
                  <a:pt x="11786" y="4616"/>
                </a:lnTo>
                <a:lnTo>
                  <a:pt x="11802" y="4600"/>
                </a:lnTo>
                <a:lnTo>
                  <a:pt x="11820" y="4585"/>
                </a:lnTo>
                <a:lnTo>
                  <a:pt x="11838" y="4571"/>
                </a:lnTo>
                <a:lnTo>
                  <a:pt x="11857" y="4557"/>
                </a:lnTo>
                <a:lnTo>
                  <a:pt x="11877" y="4545"/>
                </a:lnTo>
                <a:lnTo>
                  <a:pt x="11898" y="4533"/>
                </a:lnTo>
                <a:lnTo>
                  <a:pt x="11919" y="4522"/>
                </a:lnTo>
                <a:lnTo>
                  <a:pt x="11940" y="4512"/>
                </a:lnTo>
                <a:lnTo>
                  <a:pt x="11962" y="4504"/>
                </a:lnTo>
                <a:lnTo>
                  <a:pt x="11985" y="4496"/>
                </a:lnTo>
                <a:lnTo>
                  <a:pt x="12009" y="4490"/>
                </a:lnTo>
                <a:lnTo>
                  <a:pt x="12032" y="4484"/>
                </a:lnTo>
                <a:lnTo>
                  <a:pt x="12056" y="4480"/>
                </a:lnTo>
                <a:lnTo>
                  <a:pt x="12080" y="4477"/>
                </a:lnTo>
                <a:lnTo>
                  <a:pt x="12104" y="4475"/>
                </a:lnTo>
                <a:lnTo>
                  <a:pt x="12130" y="4474"/>
                </a:lnTo>
                <a:lnTo>
                  <a:pt x="12155" y="4475"/>
                </a:lnTo>
                <a:lnTo>
                  <a:pt x="12180" y="4477"/>
                </a:lnTo>
                <a:lnTo>
                  <a:pt x="12204" y="4480"/>
                </a:lnTo>
                <a:lnTo>
                  <a:pt x="12228" y="4484"/>
                </a:lnTo>
                <a:lnTo>
                  <a:pt x="12252" y="4490"/>
                </a:lnTo>
                <a:lnTo>
                  <a:pt x="12275" y="4496"/>
                </a:lnTo>
                <a:lnTo>
                  <a:pt x="12297" y="4504"/>
                </a:lnTo>
                <a:lnTo>
                  <a:pt x="12319" y="4512"/>
                </a:lnTo>
                <a:lnTo>
                  <a:pt x="12342" y="4522"/>
                </a:lnTo>
                <a:lnTo>
                  <a:pt x="12362" y="4533"/>
                </a:lnTo>
                <a:lnTo>
                  <a:pt x="12383" y="4545"/>
                </a:lnTo>
                <a:lnTo>
                  <a:pt x="12402" y="4557"/>
                </a:lnTo>
                <a:lnTo>
                  <a:pt x="12421" y="4571"/>
                </a:lnTo>
                <a:lnTo>
                  <a:pt x="12440" y="4585"/>
                </a:lnTo>
                <a:lnTo>
                  <a:pt x="12458" y="4600"/>
                </a:lnTo>
                <a:lnTo>
                  <a:pt x="12475" y="4616"/>
                </a:lnTo>
                <a:lnTo>
                  <a:pt x="12491" y="4633"/>
                </a:lnTo>
                <a:lnTo>
                  <a:pt x="12506" y="4651"/>
                </a:lnTo>
                <a:lnTo>
                  <a:pt x="12521" y="4669"/>
                </a:lnTo>
                <a:lnTo>
                  <a:pt x="12534" y="4688"/>
                </a:lnTo>
                <a:lnTo>
                  <a:pt x="12547" y="4708"/>
                </a:lnTo>
                <a:lnTo>
                  <a:pt x="12559" y="4729"/>
                </a:lnTo>
                <a:lnTo>
                  <a:pt x="12570" y="4750"/>
                </a:lnTo>
                <a:lnTo>
                  <a:pt x="12580" y="4771"/>
                </a:lnTo>
                <a:lnTo>
                  <a:pt x="12588" y="4793"/>
                </a:lnTo>
                <a:lnTo>
                  <a:pt x="12596" y="4816"/>
                </a:lnTo>
                <a:lnTo>
                  <a:pt x="12603" y="4838"/>
                </a:lnTo>
                <a:lnTo>
                  <a:pt x="12608" y="4862"/>
                </a:lnTo>
                <a:lnTo>
                  <a:pt x="12612" y="4886"/>
                </a:lnTo>
                <a:lnTo>
                  <a:pt x="12615" y="4910"/>
                </a:lnTo>
                <a:lnTo>
                  <a:pt x="12617" y="4934"/>
                </a:lnTo>
                <a:lnTo>
                  <a:pt x="12618" y="4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26" name="Freeform 41">
            <a:extLst>
              <a:ext uri="{FF2B5EF4-FFF2-40B4-BE49-F238E27FC236}">
                <a16:creationId xmlns:a16="http://schemas.microsoft.com/office/drawing/2014/main" xmlns="" id="{02EBCA52-58C3-4AFB-9652-D800699B7A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50537" y="3425410"/>
            <a:ext cx="412619" cy="507473"/>
          </a:xfrm>
          <a:custGeom>
            <a:avLst/>
            <a:gdLst>
              <a:gd name="T0" fmla="*/ 142907 w 13050"/>
              <a:gd name="T1" fmla="*/ 356712 h 16050"/>
              <a:gd name="T2" fmla="*/ 143764 w 13050"/>
              <a:gd name="T3" fmla="*/ 373253 h 16050"/>
              <a:gd name="T4" fmla="*/ 106839 w 13050"/>
              <a:gd name="T5" fmla="*/ 384334 h 16050"/>
              <a:gd name="T6" fmla="*/ 32544 w 13050"/>
              <a:gd name="T7" fmla="*/ 313055 h 16050"/>
              <a:gd name="T8" fmla="*/ 25845 w 13050"/>
              <a:gd name="T9" fmla="*/ 300990 h 16050"/>
              <a:gd name="T10" fmla="*/ 191 w 13050"/>
              <a:gd name="T11" fmla="*/ 203168 h 16050"/>
              <a:gd name="T12" fmla="*/ 26575 w 13050"/>
              <a:gd name="T13" fmla="*/ 105283 h 16050"/>
              <a:gd name="T14" fmla="*/ 98044 w 13050"/>
              <a:gd name="T15" fmla="*/ 33274 h 16050"/>
              <a:gd name="T16" fmla="*/ 109601 w 13050"/>
              <a:gd name="T17" fmla="*/ 25686 h 16050"/>
              <a:gd name="T18" fmla="*/ 208312 w 13050"/>
              <a:gd name="T19" fmla="*/ 32 h 16050"/>
              <a:gd name="T20" fmla="*/ 307055 w 13050"/>
              <a:gd name="T21" fmla="*/ 26067 h 16050"/>
              <a:gd name="T22" fmla="*/ 379635 w 13050"/>
              <a:gd name="T23" fmla="*/ 96679 h 16050"/>
              <a:gd name="T24" fmla="*/ 388335 w 13050"/>
              <a:gd name="T25" fmla="*/ 107537 h 16050"/>
              <a:gd name="T26" fmla="*/ 414338 w 13050"/>
              <a:gd name="T27" fmla="*/ 205423 h 16050"/>
              <a:gd name="T28" fmla="*/ 388335 w 13050"/>
              <a:gd name="T29" fmla="*/ 303308 h 16050"/>
              <a:gd name="T30" fmla="*/ 379667 w 13050"/>
              <a:gd name="T31" fmla="*/ 314135 h 16050"/>
              <a:gd name="T32" fmla="*/ 378333 w 13050"/>
              <a:gd name="T33" fmla="*/ 470662 h 16050"/>
              <a:gd name="T34" fmla="*/ 297593 w 13050"/>
              <a:gd name="T35" fmla="*/ 509588 h 16050"/>
              <a:gd name="T36" fmla="*/ 246253 w 13050"/>
              <a:gd name="T37" fmla="*/ 430848 h 16050"/>
              <a:gd name="T38" fmla="*/ 252095 w 13050"/>
              <a:gd name="T39" fmla="*/ 415576 h 16050"/>
              <a:gd name="T40" fmla="*/ 268732 w 13050"/>
              <a:gd name="T41" fmla="*/ 415767 h 16050"/>
              <a:gd name="T42" fmla="*/ 328359 w 13050"/>
              <a:gd name="T43" fmla="*/ 450406 h 16050"/>
              <a:gd name="T44" fmla="*/ 312643 w 13050"/>
              <a:gd name="T45" fmla="*/ 313468 h 16050"/>
              <a:gd name="T46" fmla="*/ 354108 w 13050"/>
              <a:gd name="T47" fmla="*/ 242380 h 16050"/>
              <a:gd name="T48" fmla="*/ 318834 w 13050"/>
              <a:gd name="T49" fmla="*/ 102299 h 16050"/>
              <a:gd name="T50" fmla="*/ 247015 w 13050"/>
              <a:gd name="T51" fmla="*/ 60579 h 16050"/>
              <a:gd name="T52" fmla="*/ 163894 w 13050"/>
              <a:gd name="T53" fmla="*/ 60865 h 16050"/>
              <a:gd name="T54" fmla="*/ 61373 w 13050"/>
              <a:gd name="T55" fmla="*/ 163195 h 16050"/>
              <a:gd name="T56" fmla="*/ 61182 w 13050"/>
              <a:gd name="T57" fmla="*/ 245586 h 16050"/>
              <a:gd name="T58" fmla="*/ 118967 w 13050"/>
              <a:gd name="T59" fmla="*/ 353727 h 16050"/>
              <a:gd name="T60" fmla="*/ 114840 w 13050"/>
              <a:gd name="T61" fmla="*/ 508350 h 16050"/>
              <a:gd name="T62" fmla="*/ 32036 w 13050"/>
              <a:gd name="T63" fmla="*/ 468186 h 16050"/>
              <a:gd name="T64" fmla="*/ 60103 w 13050"/>
              <a:gd name="T65" fmla="*/ 397955 h 16050"/>
              <a:gd name="T66" fmla="*/ 76327 w 13050"/>
              <a:gd name="T67" fmla="*/ 394875 h 16050"/>
              <a:gd name="T68" fmla="*/ 84868 w 13050"/>
              <a:gd name="T69" fmla="*/ 408940 h 16050"/>
              <a:gd name="T70" fmla="*/ 95345 w 13050"/>
              <a:gd name="T71" fmla="*/ 454216 h 16050"/>
              <a:gd name="T72" fmla="*/ 183071 w 13050"/>
              <a:gd name="T73" fmla="*/ 362966 h 16050"/>
              <a:gd name="T74" fmla="*/ 247269 w 13050"/>
              <a:gd name="T75" fmla="*/ 350489 h 16050"/>
              <a:gd name="T76" fmla="*/ 261716 w 13050"/>
              <a:gd name="T77" fmla="*/ 357156 h 16050"/>
              <a:gd name="T78" fmla="*/ 260763 w 13050"/>
              <a:gd name="T79" fmla="*/ 373571 h 16050"/>
              <a:gd name="T80" fmla="*/ 206026 w 13050"/>
              <a:gd name="T81" fmla="*/ 410782 h 16050"/>
              <a:gd name="T82" fmla="*/ 339567 w 13050"/>
              <a:gd name="T83" fmla="*/ 190437 h 16050"/>
              <a:gd name="T84" fmla="*/ 311182 w 13050"/>
              <a:gd name="T85" fmla="*/ 286290 h 16050"/>
              <a:gd name="T86" fmla="*/ 167005 w 13050"/>
              <a:gd name="T87" fmla="*/ 328105 h 16050"/>
              <a:gd name="T88" fmla="*/ 77407 w 13050"/>
              <a:gd name="T89" fmla="*/ 206724 h 16050"/>
              <a:gd name="T90" fmla="*/ 163322 w 13050"/>
              <a:gd name="T91" fmla="*/ 82233 h 16050"/>
              <a:gd name="T92" fmla="*/ 283655 w 13050"/>
              <a:gd name="T93" fmla="*/ 98044 h 16050"/>
              <a:gd name="T94" fmla="*/ 285084 w 13050"/>
              <a:gd name="T95" fmla="*/ 114364 h 16050"/>
              <a:gd name="T96" fmla="*/ 270002 w 13050"/>
              <a:gd name="T97" fmla="*/ 121317 h 16050"/>
              <a:gd name="T98" fmla="*/ 182721 w 13050"/>
              <a:gd name="T99" fmla="*/ 106172 h 16050"/>
              <a:gd name="T100" fmla="*/ 106585 w 13050"/>
              <a:gd name="T101" fmla="*/ 196406 h 16050"/>
              <a:gd name="T102" fmla="*/ 166688 w 13050"/>
              <a:gd name="T103" fmla="*/ 297212 h 16050"/>
              <a:gd name="T104" fmla="*/ 281845 w 13050"/>
              <a:gd name="T105" fmla="*/ 275940 h 16050"/>
              <a:gd name="T106" fmla="*/ 311277 w 13050"/>
              <a:gd name="T107" fmla="*/ 199549 h 16050"/>
              <a:gd name="T108" fmla="*/ 303848 w 13050"/>
              <a:gd name="T109" fmla="*/ 157258 h 16050"/>
              <a:gd name="T110" fmla="*/ 317215 w 13050"/>
              <a:gd name="T111" fmla="*/ 147320 h 16050"/>
              <a:gd name="T112" fmla="*/ 331026 w 13050"/>
              <a:gd name="T113" fmla="*/ 156401 h 16050"/>
              <a:gd name="T114" fmla="*/ 268447 w 13050"/>
              <a:gd name="T115" fmla="*/ 193866 h 16050"/>
              <a:gd name="T116" fmla="*/ 245777 w 13050"/>
              <a:gd name="T117" fmla="*/ 260001 h 16050"/>
              <a:gd name="T118" fmla="*/ 175736 w 13050"/>
              <a:gd name="T119" fmla="*/ 262414 h 16050"/>
              <a:gd name="T120" fmla="*/ 164751 w 13050"/>
              <a:gd name="T121" fmla="*/ 252317 h 16050"/>
              <a:gd name="T122" fmla="*/ 146526 w 13050"/>
              <a:gd name="T123" fmla="*/ 185865 h 16050"/>
              <a:gd name="T124" fmla="*/ 203645 w 13050"/>
              <a:gd name="T125" fmla="*/ 144939 h 1605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3050" h="16050">
                <a:moveTo>
                  <a:pt x="3747" y="11141"/>
                </a:moveTo>
                <a:lnTo>
                  <a:pt x="4044" y="11075"/>
                </a:lnTo>
                <a:lnTo>
                  <a:pt x="4067" y="11070"/>
                </a:lnTo>
                <a:lnTo>
                  <a:pt x="4090" y="11066"/>
                </a:lnTo>
                <a:lnTo>
                  <a:pt x="4113" y="11064"/>
                </a:lnTo>
                <a:lnTo>
                  <a:pt x="4136" y="11063"/>
                </a:lnTo>
                <a:lnTo>
                  <a:pt x="4158" y="11064"/>
                </a:lnTo>
                <a:lnTo>
                  <a:pt x="4180" y="11065"/>
                </a:lnTo>
                <a:lnTo>
                  <a:pt x="4203" y="11067"/>
                </a:lnTo>
                <a:lnTo>
                  <a:pt x="4225" y="11071"/>
                </a:lnTo>
                <a:lnTo>
                  <a:pt x="4246" y="11076"/>
                </a:lnTo>
                <a:lnTo>
                  <a:pt x="4267" y="11082"/>
                </a:lnTo>
                <a:lnTo>
                  <a:pt x="4289" y="11088"/>
                </a:lnTo>
                <a:lnTo>
                  <a:pt x="4309" y="11095"/>
                </a:lnTo>
                <a:lnTo>
                  <a:pt x="4329" y="11104"/>
                </a:lnTo>
                <a:lnTo>
                  <a:pt x="4349" y="11113"/>
                </a:lnTo>
                <a:lnTo>
                  <a:pt x="4369" y="11123"/>
                </a:lnTo>
                <a:lnTo>
                  <a:pt x="4387" y="11134"/>
                </a:lnTo>
                <a:lnTo>
                  <a:pt x="4405" y="11147"/>
                </a:lnTo>
                <a:lnTo>
                  <a:pt x="4423" y="11159"/>
                </a:lnTo>
                <a:lnTo>
                  <a:pt x="4439" y="11173"/>
                </a:lnTo>
                <a:lnTo>
                  <a:pt x="4457" y="11187"/>
                </a:lnTo>
                <a:lnTo>
                  <a:pt x="4472" y="11203"/>
                </a:lnTo>
                <a:lnTo>
                  <a:pt x="4487" y="11219"/>
                </a:lnTo>
                <a:lnTo>
                  <a:pt x="4501" y="11235"/>
                </a:lnTo>
                <a:lnTo>
                  <a:pt x="4514" y="11253"/>
                </a:lnTo>
                <a:lnTo>
                  <a:pt x="4526" y="11271"/>
                </a:lnTo>
                <a:lnTo>
                  <a:pt x="4539" y="11290"/>
                </a:lnTo>
                <a:lnTo>
                  <a:pt x="4549" y="11309"/>
                </a:lnTo>
                <a:lnTo>
                  <a:pt x="4559" y="11329"/>
                </a:lnTo>
                <a:lnTo>
                  <a:pt x="4568" y="11350"/>
                </a:lnTo>
                <a:lnTo>
                  <a:pt x="4575" y="11371"/>
                </a:lnTo>
                <a:lnTo>
                  <a:pt x="4582" y="11393"/>
                </a:lnTo>
                <a:lnTo>
                  <a:pt x="4588" y="11417"/>
                </a:lnTo>
                <a:lnTo>
                  <a:pt x="4592" y="11439"/>
                </a:lnTo>
                <a:lnTo>
                  <a:pt x="4595" y="11462"/>
                </a:lnTo>
                <a:lnTo>
                  <a:pt x="4598" y="11484"/>
                </a:lnTo>
                <a:lnTo>
                  <a:pt x="4599" y="11507"/>
                </a:lnTo>
                <a:lnTo>
                  <a:pt x="4598" y="11529"/>
                </a:lnTo>
                <a:lnTo>
                  <a:pt x="4597" y="11551"/>
                </a:lnTo>
                <a:lnTo>
                  <a:pt x="4595" y="11573"/>
                </a:lnTo>
                <a:lnTo>
                  <a:pt x="4592" y="11595"/>
                </a:lnTo>
                <a:lnTo>
                  <a:pt x="4587" y="11616"/>
                </a:lnTo>
                <a:lnTo>
                  <a:pt x="4582" y="11637"/>
                </a:lnTo>
                <a:lnTo>
                  <a:pt x="4575" y="11658"/>
                </a:lnTo>
                <a:lnTo>
                  <a:pt x="4568" y="11678"/>
                </a:lnTo>
                <a:lnTo>
                  <a:pt x="4560" y="11698"/>
                </a:lnTo>
                <a:lnTo>
                  <a:pt x="4550" y="11719"/>
                </a:lnTo>
                <a:lnTo>
                  <a:pt x="4540" y="11738"/>
                </a:lnTo>
                <a:lnTo>
                  <a:pt x="4528" y="11756"/>
                </a:lnTo>
                <a:lnTo>
                  <a:pt x="4516" y="11774"/>
                </a:lnTo>
                <a:lnTo>
                  <a:pt x="4503" y="11792"/>
                </a:lnTo>
                <a:lnTo>
                  <a:pt x="4490" y="11809"/>
                </a:lnTo>
                <a:lnTo>
                  <a:pt x="4475" y="11825"/>
                </a:lnTo>
                <a:lnTo>
                  <a:pt x="4460" y="11840"/>
                </a:lnTo>
                <a:lnTo>
                  <a:pt x="4443" y="11855"/>
                </a:lnTo>
                <a:lnTo>
                  <a:pt x="4426" y="11869"/>
                </a:lnTo>
                <a:lnTo>
                  <a:pt x="4409" y="11882"/>
                </a:lnTo>
                <a:lnTo>
                  <a:pt x="4391" y="11894"/>
                </a:lnTo>
                <a:lnTo>
                  <a:pt x="4372" y="11906"/>
                </a:lnTo>
                <a:lnTo>
                  <a:pt x="4352" y="11917"/>
                </a:lnTo>
                <a:lnTo>
                  <a:pt x="4332" y="11926"/>
                </a:lnTo>
                <a:lnTo>
                  <a:pt x="4311" y="11935"/>
                </a:lnTo>
                <a:lnTo>
                  <a:pt x="4290" y="11943"/>
                </a:lnTo>
                <a:lnTo>
                  <a:pt x="4267" y="11950"/>
                </a:lnTo>
                <a:lnTo>
                  <a:pt x="4244" y="11955"/>
                </a:lnTo>
                <a:lnTo>
                  <a:pt x="3575" y="12106"/>
                </a:lnTo>
                <a:lnTo>
                  <a:pt x="3549" y="12112"/>
                </a:lnTo>
                <a:lnTo>
                  <a:pt x="3522" y="12115"/>
                </a:lnTo>
                <a:lnTo>
                  <a:pt x="3494" y="12117"/>
                </a:lnTo>
                <a:lnTo>
                  <a:pt x="3468" y="12118"/>
                </a:lnTo>
                <a:lnTo>
                  <a:pt x="3442" y="12117"/>
                </a:lnTo>
                <a:lnTo>
                  <a:pt x="3416" y="12114"/>
                </a:lnTo>
                <a:lnTo>
                  <a:pt x="3390" y="12110"/>
                </a:lnTo>
                <a:lnTo>
                  <a:pt x="3365" y="12105"/>
                </a:lnTo>
                <a:lnTo>
                  <a:pt x="3339" y="12098"/>
                </a:lnTo>
                <a:lnTo>
                  <a:pt x="3313" y="12090"/>
                </a:lnTo>
                <a:lnTo>
                  <a:pt x="3289" y="12080"/>
                </a:lnTo>
                <a:lnTo>
                  <a:pt x="3265" y="12069"/>
                </a:lnTo>
                <a:lnTo>
                  <a:pt x="3242" y="12057"/>
                </a:lnTo>
                <a:lnTo>
                  <a:pt x="3219" y="12043"/>
                </a:lnTo>
                <a:lnTo>
                  <a:pt x="3197" y="12027"/>
                </a:lnTo>
                <a:lnTo>
                  <a:pt x="3177" y="12010"/>
                </a:lnTo>
                <a:lnTo>
                  <a:pt x="3157" y="11993"/>
                </a:lnTo>
                <a:lnTo>
                  <a:pt x="3137" y="11974"/>
                </a:lnTo>
                <a:lnTo>
                  <a:pt x="3120" y="11954"/>
                </a:lnTo>
                <a:lnTo>
                  <a:pt x="3103" y="11933"/>
                </a:lnTo>
                <a:lnTo>
                  <a:pt x="3088" y="11910"/>
                </a:lnTo>
                <a:lnTo>
                  <a:pt x="3074" y="11887"/>
                </a:lnTo>
                <a:lnTo>
                  <a:pt x="3060" y="11862"/>
                </a:lnTo>
                <a:lnTo>
                  <a:pt x="3049" y="11837"/>
                </a:lnTo>
                <a:lnTo>
                  <a:pt x="2777" y="11182"/>
                </a:lnTo>
                <a:lnTo>
                  <a:pt x="2771" y="11169"/>
                </a:lnTo>
                <a:lnTo>
                  <a:pt x="2767" y="11156"/>
                </a:lnTo>
                <a:lnTo>
                  <a:pt x="2482" y="10478"/>
                </a:lnTo>
                <a:lnTo>
                  <a:pt x="1093" y="9894"/>
                </a:lnTo>
                <a:lnTo>
                  <a:pt x="1074" y="9887"/>
                </a:lnTo>
                <a:lnTo>
                  <a:pt x="1057" y="9878"/>
                </a:lnTo>
                <a:lnTo>
                  <a:pt x="1041" y="9869"/>
                </a:lnTo>
                <a:lnTo>
                  <a:pt x="1025" y="9860"/>
                </a:lnTo>
                <a:lnTo>
                  <a:pt x="1009" y="9849"/>
                </a:lnTo>
                <a:lnTo>
                  <a:pt x="995" y="9839"/>
                </a:lnTo>
                <a:lnTo>
                  <a:pt x="979" y="9828"/>
                </a:lnTo>
                <a:lnTo>
                  <a:pt x="965" y="9816"/>
                </a:lnTo>
                <a:lnTo>
                  <a:pt x="952" y="9804"/>
                </a:lnTo>
                <a:lnTo>
                  <a:pt x="939" y="9791"/>
                </a:lnTo>
                <a:lnTo>
                  <a:pt x="927" y="9777"/>
                </a:lnTo>
                <a:lnTo>
                  <a:pt x="915" y="9763"/>
                </a:lnTo>
                <a:lnTo>
                  <a:pt x="903" y="9749"/>
                </a:lnTo>
                <a:lnTo>
                  <a:pt x="893" y="9735"/>
                </a:lnTo>
                <a:lnTo>
                  <a:pt x="883" y="9720"/>
                </a:lnTo>
                <a:lnTo>
                  <a:pt x="874" y="9705"/>
                </a:lnTo>
                <a:lnTo>
                  <a:pt x="865" y="9689"/>
                </a:lnTo>
                <a:lnTo>
                  <a:pt x="858" y="9673"/>
                </a:lnTo>
                <a:lnTo>
                  <a:pt x="850" y="9657"/>
                </a:lnTo>
                <a:lnTo>
                  <a:pt x="844" y="9640"/>
                </a:lnTo>
                <a:lnTo>
                  <a:pt x="837" y="9623"/>
                </a:lnTo>
                <a:lnTo>
                  <a:pt x="832" y="9606"/>
                </a:lnTo>
                <a:lnTo>
                  <a:pt x="828" y="9589"/>
                </a:lnTo>
                <a:lnTo>
                  <a:pt x="824" y="9571"/>
                </a:lnTo>
                <a:lnTo>
                  <a:pt x="819" y="9553"/>
                </a:lnTo>
                <a:lnTo>
                  <a:pt x="817" y="9535"/>
                </a:lnTo>
                <a:lnTo>
                  <a:pt x="815" y="9517"/>
                </a:lnTo>
                <a:lnTo>
                  <a:pt x="814" y="9499"/>
                </a:lnTo>
                <a:lnTo>
                  <a:pt x="814" y="9480"/>
                </a:lnTo>
                <a:lnTo>
                  <a:pt x="814" y="9460"/>
                </a:lnTo>
                <a:lnTo>
                  <a:pt x="815" y="9442"/>
                </a:lnTo>
                <a:lnTo>
                  <a:pt x="817" y="9423"/>
                </a:lnTo>
                <a:lnTo>
                  <a:pt x="1004" y="7937"/>
                </a:lnTo>
                <a:lnTo>
                  <a:pt x="93" y="6742"/>
                </a:lnTo>
                <a:lnTo>
                  <a:pt x="82" y="6726"/>
                </a:lnTo>
                <a:lnTo>
                  <a:pt x="72" y="6711"/>
                </a:lnTo>
                <a:lnTo>
                  <a:pt x="62" y="6695"/>
                </a:lnTo>
                <a:lnTo>
                  <a:pt x="53" y="6678"/>
                </a:lnTo>
                <a:lnTo>
                  <a:pt x="45" y="6662"/>
                </a:lnTo>
                <a:lnTo>
                  <a:pt x="36" y="6645"/>
                </a:lnTo>
                <a:lnTo>
                  <a:pt x="29" y="6628"/>
                </a:lnTo>
                <a:lnTo>
                  <a:pt x="23" y="6611"/>
                </a:lnTo>
                <a:lnTo>
                  <a:pt x="18" y="6594"/>
                </a:lnTo>
                <a:lnTo>
                  <a:pt x="13" y="6576"/>
                </a:lnTo>
                <a:lnTo>
                  <a:pt x="9" y="6558"/>
                </a:lnTo>
                <a:lnTo>
                  <a:pt x="6" y="6541"/>
                </a:lnTo>
                <a:lnTo>
                  <a:pt x="3" y="6523"/>
                </a:lnTo>
                <a:lnTo>
                  <a:pt x="1" y="6505"/>
                </a:lnTo>
                <a:lnTo>
                  <a:pt x="0" y="6487"/>
                </a:lnTo>
                <a:lnTo>
                  <a:pt x="0" y="6470"/>
                </a:lnTo>
                <a:lnTo>
                  <a:pt x="0" y="6452"/>
                </a:lnTo>
                <a:lnTo>
                  <a:pt x="1" y="6434"/>
                </a:lnTo>
                <a:lnTo>
                  <a:pt x="3" y="6416"/>
                </a:lnTo>
                <a:lnTo>
                  <a:pt x="6" y="6399"/>
                </a:lnTo>
                <a:lnTo>
                  <a:pt x="9" y="6381"/>
                </a:lnTo>
                <a:lnTo>
                  <a:pt x="13" y="6364"/>
                </a:lnTo>
                <a:lnTo>
                  <a:pt x="18" y="6346"/>
                </a:lnTo>
                <a:lnTo>
                  <a:pt x="23" y="6329"/>
                </a:lnTo>
                <a:lnTo>
                  <a:pt x="29" y="6312"/>
                </a:lnTo>
                <a:lnTo>
                  <a:pt x="36" y="6295"/>
                </a:lnTo>
                <a:lnTo>
                  <a:pt x="45" y="6278"/>
                </a:lnTo>
                <a:lnTo>
                  <a:pt x="53" y="6262"/>
                </a:lnTo>
                <a:lnTo>
                  <a:pt x="62" y="6245"/>
                </a:lnTo>
                <a:lnTo>
                  <a:pt x="72" y="6229"/>
                </a:lnTo>
                <a:lnTo>
                  <a:pt x="82" y="6213"/>
                </a:lnTo>
                <a:lnTo>
                  <a:pt x="93" y="6198"/>
                </a:lnTo>
                <a:lnTo>
                  <a:pt x="1004" y="5003"/>
                </a:lnTo>
                <a:lnTo>
                  <a:pt x="817" y="3517"/>
                </a:lnTo>
                <a:lnTo>
                  <a:pt x="815" y="3498"/>
                </a:lnTo>
                <a:lnTo>
                  <a:pt x="814" y="3479"/>
                </a:lnTo>
                <a:lnTo>
                  <a:pt x="814" y="3460"/>
                </a:lnTo>
                <a:lnTo>
                  <a:pt x="814" y="3442"/>
                </a:lnTo>
                <a:lnTo>
                  <a:pt x="815" y="3423"/>
                </a:lnTo>
                <a:lnTo>
                  <a:pt x="817" y="3405"/>
                </a:lnTo>
                <a:lnTo>
                  <a:pt x="819" y="3387"/>
                </a:lnTo>
                <a:lnTo>
                  <a:pt x="824" y="3368"/>
                </a:lnTo>
                <a:lnTo>
                  <a:pt x="828" y="3351"/>
                </a:lnTo>
                <a:lnTo>
                  <a:pt x="832" y="3333"/>
                </a:lnTo>
                <a:lnTo>
                  <a:pt x="837" y="3316"/>
                </a:lnTo>
                <a:lnTo>
                  <a:pt x="843" y="3299"/>
                </a:lnTo>
                <a:lnTo>
                  <a:pt x="850" y="3283"/>
                </a:lnTo>
                <a:lnTo>
                  <a:pt x="857" y="3266"/>
                </a:lnTo>
                <a:lnTo>
                  <a:pt x="865" y="3251"/>
                </a:lnTo>
                <a:lnTo>
                  <a:pt x="874" y="3235"/>
                </a:lnTo>
                <a:lnTo>
                  <a:pt x="883" y="3220"/>
                </a:lnTo>
                <a:lnTo>
                  <a:pt x="893" y="3205"/>
                </a:lnTo>
                <a:lnTo>
                  <a:pt x="903" y="3190"/>
                </a:lnTo>
                <a:lnTo>
                  <a:pt x="915" y="3176"/>
                </a:lnTo>
                <a:lnTo>
                  <a:pt x="927" y="3163"/>
                </a:lnTo>
                <a:lnTo>
                  <a:pt x="939" y="3150"/>
                </a:lnTo>
                <a:lnTo>
                  <a:pt x="952" y="3137"/>
                </a:lnTo>
                <a:lnTo>
                  <a:pt x="965" y="3125"/>
                </a:lnTo>
                <a:lnTo>
                  <a:pt x="979" y="3113"/>
                </a:lnTo>
                <a:lnTo>
                  <a:pt x="993" y="3102"/>
                </a:lnTo>
                <a:lnTo>
                  <a:pt x="1009" y="3091"/>
                </a:lnTo>
                <a:lnTo>
                  <a:pt x="1025" y="3081"/>
                </a:lnTo>
                <a:lnTo>
                  <a:pt x="1041" y="3071"/>
                </a:lnTo>
                <a:lnTo>
                  <a:pt x="1057" y="3062"/>
                </a:lnTo>
                <a:lnTo>
                  <a:pt x="1074" y="3054"/>
                </a:lnTo>
                <a:lnTo>
                  <a:pt x="1092" y="3045"/>
                </a:lnTo>
                <a:lnTo>
                  <a:pt x="2483" y="2462"/>
                </a:lnTo>
                <a:lnTo>
                  <a:pt x="3072" y="1083"/>
                </a:lnTo>
                <a:lnTo>
                  <a:pt x="3080" y="1065"/>
                </a:lnTo>
                <a:lnTo>
                  <a:pt x="3088" y="1048"/>
                </a:lnTo>
                <a:lnTo>
                  <a:pt x="3097" y="1032"/>
                </a:lnTo>
                <a:lnTo>
                  <a:pt x="3107" y="1016"/>
                </a:lnTo>
                <a:lnTo>
                  <a:pt x="3117" y="1000"/>
                </a:lnTo>
                <a:lnTo>
                  <a:pt x="3128" y="986"/>
                </a:lnTo>
                <a:lnTo>
                  <a:pt x="3139" y="971"/>
                </a:lnTo>
                <a:lnTo>
                  <a:pt x="3151" y="957"/>
                </a:lnTo>
                <a:lnTo>
                  <a:pt x="3164" y="944"/>
                </a:lnTo>
                <a:lnTo>
                  <a:pt x="3176" y="931"/>
                </a:lnTo>
                <a:lnTo>
                  <a:pt x="3190" y="919"/>
                </a:lnTo>
                <a:lnTo>
                  <a:pt x="3203" y="907"/>
                </a:lnTo>
                <a:lnTo>
                  <a:pt x="3217" y="896"/>
                </a:lnTo>
                <a:lnTo>
                  <a:pt x="3232" y="886"/>
                </a:lnTo>
                <a:lnTo>
                  <a:pt x="3248" y="876"/>
                </a:lnTo>
                <a:lnTo>
                  <a:pt x="3263" y="867"/>
                </a:lnTo>
                <a:lnTo>
                  <a:pt x="3278" y="858"/>
                </a:lnTo>
                <a:lnTo>
                  <a:pt x="3294" y="851"/>
                </a:lnTo>
                <a:lnTo>
                  <a:pt x="3310" y="843"/>
                </a:lnTo>
                <a:lnTo>
                  <a:pt x="3328" y="837"/>
                </a:lnTo>
                <a:lnTo>
                  <a:pt x="3345" y="831"/>
                </a:lnTo>
                <a:lnTo>
                  <a:pt x="3362" y="825"/>
                </a:lnTo>
                <a:lnTo>
                  <a:pt x="3379" y="821"/>
                </a:lnTo>
                <a:lnTo>
                  <a:pt x="3397" y="817"/>
                </a:lnTo>
                <a:lnTo>
                  <a:pt x="3416" y="813"/>
                </a:lnTo>
                <a:lnTo>
                  <a:pt x="3434" y="811"/>
                </a:lnTo>
                <a:lnTo>
                  <a:pt x="3452" y="809"/>
                </a:lnTo>
                <a:lnTo>
                  <a:pt x="3471" y="808"/>
                </a:lnTo>
                <a:lnTo>
                  <a:pt x="3489" y="808"/>
                </a:lnTo>
                <a:lnTo>
                  <a:pt x="3509" y="808"/>
                </a:lnTo>
                <a:lnTo>
                  <a:pt x="3528" y="809"/>
                </a:lnTo>
                <a:lnTo>
                  <a:pt x="3547" y="811"/>
                </a:lnTo>
                <a:lnTo>
                  <a:pt x="5045" y="995"/>
                </a:lnTo>
                <a:lnTo>
                  <a:pt x="6250" y="92"/>
                </a:lnTo>
                <a:lnTo>
                  <a:pt x="6267" y="81"/>
                </a:lnTo>
                <a:lnTo>
                  <a:pt x="6282" y="71"/>
                </a:lnTo>
                <a:lnTo>
                  <a:pt x="6298" y="61"/>
                </a:lnTo>
                <a:lnTo>
                  <a:pt x="6315" y="52"/>
                </a:lnTo>
                <a:lnTo>
                  <a:pt x="6331" y="44"/>
                </a:lnTo>
                <a:lnTo>
                  <a:pt x="6348" y="36"/>
                </a:lnTo>
                <a:lnTo>
                  <a:pt x="6366" y="29"/>
                </a:lnTo>
                <a:lnTo>
                  <a:pt x="6383" y="23"/>
                </a:lnTo>
                <a:lnTo>
                  <a:pt x="6400" y="18"/>
                </a:lnTo>
                <a:lnTo>
                  <a:pt x="6417" y="13"/>
                </a:lnTo>
                <a:lnTo>
                  <a:pt x="6435" y="9"/>
                </a:lnTo>
                <a:lnTo>
                  <a:pt x="6454" y="6"/>
                </a:lnTo>
                <a:lnTo>
                  <a:pt x="6471" y="3"/>
                </a:lnTo>
                <a:lnTo>
                  <a:pt x="6489" y="1"/>
                </a:lnTo>
                <a:lnTo>
                  <a:pt x="6507" y="0"/>
                </a:lnTo>
                <a:lnTo>
                  <a:pt x="6524" y="0"/>
                </a:lnTo>
                <a:lnTo>
                  <a:pt x="6543" y="0"/>
                </a:lnTo>
                <a:lnTo>
                  <a:pt x="6561" y="1"/>
                </a:lnTo>
                <a:lnTo>
                  <a:pt x="6579" y="3"/>
                </a:lnTo>
                <a:lnTo>
                  <a:pt x="6596" y="6"/>
                </a:lnTo>
                <a:lnTo>
                  <a:pt x="6615" y="9"/>
                </a:lnTo>
                <a:lnTo>
                  <a:pt x="6632" y="13"/>
                </a:lnTo>
                <a:lnTo>
                  <a:pt x="6650" y="18"/>
                </a:lnTo>
                <a:lnTo>
                  <a:pt x="6667" y="23"/>
                </a:lnTo>
                <a:lnTo>
                  <a:pt x="6684" y="29"/>
                </a:lnTo>
                <a:lnTo>
                  <a:pt x="6702" y="36"/>
                </a:lnTo>
                <a:lnTo>
                  <a:pt x="6719" y="44"/>
                </a:lnTo>
                <a:lnTo>
                  <a:pt x="6735" y="52"/>
                </a:lnTo>
                <a:lnTo>
                  <a:pt x="6751" y="61"/>
                </a:lnTo>
                <a:lnTo>
                  <a:pt x="6767" y="71"/>
                </a:lnTo>
                <a:lnTo>
                  <a:pt x="6783" y="81"/>
                </a:lnTo>
                <a:lnTo>
                  <a:pt x="6800" y="92"/>
                </a:lnTo>
                <a:lnTo>
                  <a:pt x="8005" y="995"/>
                </a:lnTo>
                <a:lnTo>
                  <a:pt x="9503" y="811"/>
                </a:lnTo>
                <a:lnTo>
                  <a:pt x="9522" y="809"/>
                </a:lnTo>
                <a:lnTo>
                  <a:pt x="9541" y="808"/>
                </a:lnTo>
                <a:lnTo>
                  <a:pt x="9561" y="808"/>
                </a:lnTo>
                <a:lnTo>
                  <a:pt x="9579" y="808"/>
                </a:lnTo>
                <a:lnTo>
                  <a:pt x="9598" y="809"/>
                </a:lnTo>
                <a:lnTo>
                  <a:pt x="9616" y="811"/>
                </a:lnTo>
                <a:lnTo>
                  <a:pt x="9634" y="813"/>
                </a:lnTo>
                <a:lnTo>
                  <a:pt x="9653" y="817"/>
                </a:lnTo>
                <a:lnTo>
                  <a:pt x="9671" y="821"/>
                </a:lnTo>
                <a:lnTo>
                  <a:pt x="9688" y="825"/>
                </a:lnTo>
                <a:lnTo>
                  <a:pt x="9705" y="831"/>
                </a:lnTo>
                <a:lnTo>
                  <a:pt x="9722" y="836"/>
                </a:lnTo>
                <a:lnTo>
                  <a:pt x="9739" y="843"/>
                </a:lnTo>
                <a:lnTo>
                  <a:pt x="9756" y="850"/>
                </a:lnTo>
                <a:lnTo>
                  <a:pt x="9772" y="858"/>
                </a:lnTo>
                <a:lnTo>
                  <a:pt x="9787" y="867"/>
                </a:lnTo>
                <a:lnTo>
                  <a:pt x="9802" y="876"/>
                </a:lnTo>
                <a:lnTo>
                  <a:pt x="9818" y="886"/>
                </a:lnTo>
                <a:lnTo>
                  <a:pt x="9833" y="896"/>
                </a:lnTo>
                <a:lnTo>
                  <a:pt x="9847" y="907"/>
                </a:lnTo>
                <a:lnTo>
                  <a:pt x="9860" y="919"/>
                </a:lnTo>
                <a:lnTo>
                  <a:pt x="9874" y="931"/>
                </a:lnTo>
                <a:lnTo>
                  <a:pt x="9886" y="944"/>
                </a:lnTo>
                <a:lnTo>
                  <a:pt x="9899" y="957"/>
                </a:lnTo>
                <a:lnTo>
                  <a:pt x="9911" y="971"/>
                </a:lnTo>
                <a:lnTo>
                  <a:pt x="9922" y="985"/>
                </a:lnTo>
                <a:lnTo>
                  <a:pt x="9933" y="1000"/>
                </a:lnTo>
                <a:lnTo>
                  <a:pt x="9943" y="1016"/>
                </a:lnTo>
                <a:lnTo>
                  <a:pt x="9953" y="1032"/>
                </a:lnTo>
                <a:lnTo>
                  <a:pt x="9962" y="1048"/>
                </a:lnTo>
                <a:lnTo>
                  <a:pt x="9970" y="1065"/>
                </a:lnTo>
                <a:lnTo>
                  <a:pt x="9978" y="1082"/>
                </a:lnTo>
                <a:lnTo>
                  <a:pt x="10567" y="2462"/>
                </a:lnTo>
                <a:lnTo>
                  <a:pt x="11957" y="3045"/>
                </a:lnTo>
                <a:lnTo>
                  <a:pt x="11976" y="3054"/>
                </a:lnTo>
                <a:lnTo>
                  <a:pt x="11993" y="3062"/>
                </a:lnTo>
                <a:lnTo>
                  <a:pt x="12009" y="3071"/>
                </a:lnTo>
                <a:lnTo>
                  <a:pt x="12025" y="3081"/>
                </a:lnTo>
                <a:lnTo>
                  <a:pt x="12041" y="3091"/>
                </a:lnTo>
                <a:lnTo>
                  <a:pt x="12055" y="3102"/>
                </a:lnTo>
                <a:lnTo>
                  <a:pt x="12071" y="3113"/>
                </a:lnTo>
                <a:lnTo>
                  <a:pt x="12085" y="3125"/>
                </a:lnTo>
                <a:lnTo>
                  <a:pt x="12098" y="3137"/>
                </a:lnTo>
                <a:lnTo>
                  <a:pt x="12111" y="3149"/>
                </a:lnTo>
                <a:lnTo>
                  <a:pt x="12123" y="3163"/>
                </a:lnTo>
                <a:lnTo>
                  <a:pt x="12135" y="3176"/>
                </a:lnTo>
                <a:lnTo>
                  <a:pt x="12147" y="3190"/>
                </a:lnTo>
                <a:lnTo>
                  <a:pt x="12157" y="3205"/>
                </a:lnTo>
                <a:lnTo>
                  <a:pt x="12167" y="3220"/>
                </a:lnTo>
                <a:lnTo>
                  <a:pt x="12176" y="3235"/>
                </a:lnTo>
                <a:lnTo>
                  <a:pt x="12185" y="3250"/>
                </a:lnTo>
                <a:lnTo>
                  <a:pt x="12192" y="3266"/>
                </a:lnTo>
                <a:lnTo>
                  <a:pt x="12200" y="3283"/>
                </a:lnTo>
                <a:lnTo>
                  <a:pt x="12206" y="3299"/>
                </a:lnTo>
                <a:lnTo>
                  <a:pt x="12213" y="3316"/>
                </a:lnTo>
                <a:lnTo>
                  <a:pt x="12218" y="3333"/>
                </a:lnTo>
                <a:lnTo>
                  <a:pt x="12222" y="3351"/>
                </a:lnTo>
                <a:lnTo>
                  <a:pt x="12226" y="3368"/>
                </a:lnTo>
                <a:lnTo>
                  <a:pt x="12231" y="3387"/>
                </a:lnTo>
                <a:lnTo>
                  <a:pt x="12233" y="3405"/>
                </a:lnTo>
                <a:lnTo>
                  <a:pt x="12235" y="3423"/>
                </a:lnTo>
                <a:lnTo>
                  <a:pt x="12236" y="3442"/>
                </a:lnTo>
                <a:lnTo>
                  <a:pt x="12236" y="3460"/>
                </a:lnTo>
                <a:lnTo>
                  <a:pt x="12236" y="3479"/>
                </a:lnTo>
                <a:lnTo>
                  <a:pt x="12235" y="3498"/>
                </a:lnTo>
                <a:lnTo>
                  <a:pt x="12233" y="3517"/>
                </a:lnTo>
                <a:lnTo>
                  <a:pt x="12046" y="5003"/>
                </a:lnTo>
                <a:lnTo>
                  <a:pt x="12957" y="6198"/>
                </a:lnTo>
                <a:lnTo>
                  <a:pt x="12968" y="6213"/>
                </a:lnTo>
                <a:lnTo>
                  <a:pt x="12978" y="6229"/>
                </a:lnTo>
                <a:lnTo>
                  <a:pt x="12988" y="6245"/>
                </a:lnTo>
                <a:lnTo>
                  <a:pt x="12997" y="6262"/>
                </a:lnTo>
                <a:lnTo>
                  <a:pt x="13005" y="6278"/>
                </a:lnTo>
                <a:lnTo>
                  <a:pt x="13014" y="6295"/>
                </a:lnTo>
                <a:lnTo>
                  <a:pt x="13021" y="6312"/>
                </a:lnTo>
                <a:lnTo>
                  <a:pt x="13027" y="6329"/>
                </a:lnTo>
                <a:lnTo>
                  <a:pt x="13032" y="6346"/>
                </a:lnTo>
                <a:lnTo>
                  <a:pt x="13037" y="6364"/>
                </a:lnTo>
                <a:lnTo>
                  <a:pt x="13041" y="6381"/>
                </a:lnTo>
                <a:lnTo>
                  <a:pt x="13044" y="6399"/>
                </a:lnTo>
                <a:lnTo>
                  <a:pt x="13047" y="6416"/>
                </a:lnTo>
                <a:lnTo>
                  <a:pt x="13049" y="6434"/>
                </a:lnTo>
                <a:lnTo>
                  <a:pt x="13050" y="6452"/>
                </a:lnTo>
                <a:lnTo>
                  <a:pt x="13050" y="6470"/>
                </a:lnTo>
                <a:lnTo>
                  <a:pt x="13050" y="6487"/>
                </a:lnTo>
                <a:lnTo>
                  <a:pt x="13049" y="6505"/>
                </a:lnTo>
                <a:lnTo>
                  <a:pt x="13047" y="6523"/>
                </a:lnTo>
                <a:lnTo>
                  <a:pt x="13044" y="6541"/>
                </a:lnTo>
                <a:lnTo>
                  <a:pt x="13041" y="6558"/>
                </a:lnTo>
                <a:lnTo>
                  <a:pt x="13037" y="6576"/>
                </a:lnTo>
                <a:lnTo>
                  <a:pt x="13032" y="6594"/>
                </a:lnTo>
                <a:lnTo>
                  <a:pt x="13027" y="6611"/>
                </a:lnTo>
                <a:lnTo>
                  <a:pt x="13021" y="6628"/>
                </a:lnTo>
                <a:lnTo>
                  <a:pt x="13014" y="6645"/>
                </a:lnTo>
                <a:lnTo>
                  <a:pt x="13005" y="6662"/>
                </a:lnTo>
                <a:lnTo>
                  <a:pt x="12997" y="6678"/>
                </a:lnTo>
                <a:lnTo>
                  <a:pt x="12988" y="6695"/>
                </a:lnTo>
                <a:lnTo>
                  <a:pt x="12978" y="6711"/>
                </a:lnTo>
                <a:lnTo>
                  <a:pt x="12968" y="6726"/>
                </a:lnTo>
                <a:lnTo>
                  <a:pt x="12957" y="6742"/>
                </a:lnTo>
                <a:lnTo>
                  <a:pt x="12046" y="7937"/>
                </a:lnTo>
                <a:lnTo>
                  <a:pt x="12233" y="9423"/>
                </a:lnTo>
                <a:lnTo>
                  <a:pt x="12235" y="9442"/>
                </a:lnTo>
                <a:lnTo>
                  <a:pt x="12236" y="9460"/>
                </a:lnTo>
                <a:lnTo>
                  <a:pt x="12236" y="9480"/>
                </a:lnTo>
                <a:lnTo>
                  <a:pt x="12236" y="9499"/>
                </a:lnTo>
                <a:lnTo>
                  <a:pt x="12235" y="9517"/>
                </a:lnTo>
                <a:lnTo>
                  <a:pt x="12233" y="9535"/>
                </a:lnTo>
                <a:lnTo>
                  <a:pt x="12231" y="9553"/>
                </a:lnTo>
                <a:lnTo>
                  <a:pt x="12226" y="9571"/>
                </a:lnTo>
                <a:lnTo>
                  <a:pt x="12222" y="9589"/>
                </a:lnTo>
                <a:lnTo>
                  <a:pt x="12218" y="9606"/>
                </a:lnTo>
                <a:lnTo>
                  <a:pt x="12213" y="9623"/>
                </a:lnTo>
                <a:lnTo>
                  <a:pt x="12207" y="9640"/>
                </a:lnTo>
                <a:lnTo>
                  <a:pt x="12200" y="9657"/>
                </a:lnTo>
                <a:lnTo>
                  <a:pt x="12193" y="9673"/>
                </a:lnTo>
                <a:lnTo>
                  <a:pt x="12185" y="9689"/>
                </a:lnTo>
                <a:lnTo>
                  <a:pt x="12176" y="9705"/>
                </a:lnTo>
                <a:lnTo>
                  <a:pt x="12167" y="9720"/>
                </a:lnTo>
                <a:lnTo>
                  <a:pt x="12157" y="9735"/>
                </a:lnTo>
                <a:lnTo>
                  <a:pt x="12147" y="9749"/>
                </a:lnTo>
                <a:lnTo>
                  <a:pt x="12135" y="9763"/>
                </a:lnTo>
                <a:lnTo>
                  <a:pt x="12123" y="9777"/>
                </a:lnTo>
                <a:lnTo>
                  <a:pt x="12111" y="9791"/>
                </a:lnTo>
                <a:lnTo>
                  <a:pt x="12098" y="9804"/>
                </a:lnTo>
                <a:lnTo>
                  <a:pt x="12085" y="9816"/>
                </a:lnTo>
                <a:lnTo>
                  <a:pt x="12071" y="9828"/>
                </a:lnTo>
                <a:lnTo>
                  <a:pt x="12057" y="9839"/>
                </a:lnTo>
                <a:lnTo>
                  <a:pt x="12041" y="9849"/>
                </a:lnTo>
                <a:lnTo>
                  <a:pt x="12025" y="9859"/>
                </a:lnTo>
                <a:lnTo>
                  <a:pt x="12009" y="9869"/>
                </a:lnTo>
                <a:lnTo>
                  <a:pt x="11993" y="9878"/>
                </a:lnTo>
                <a:lnTo>
                  <a:pt x="11976" y="9886"/>
                </a:lnTo>
                <a:lnTo>
                  <a:pt x="11958" y="9894"/>
                </a:lnTo>
                <a:lnTo>
                  <a:pt x="10561" y="10481"/>
                </a:lnTo>
                <a:lnTo>
                  <a:pt x="10307" y="11037"/>
                </a:lnTo>
                <a:lnTo>
                  <a:pt x="12017" y="14275"/>
                </a:lnTo>
                <a:lnTo>
                  <a:pt x="12030" y="14301"/>
                </a:lnTo>
                <a:lnTo>
                  <a:pt x="12040" y="14327"/>
                </a:lnTo>
                <a:lnTo>
                  <a:pt x="12050" y="14353"/>
                </a:lnTo>
                <a:lnTo>
                  <a:pt x="12058" y="14379"/>
                </a:lnTo>
                <a:lnTo>
                  <a:pt x="12064" y="14405"/>
                </a:lnTo>
                <a:lnTo>
                  <a:pt x="12068" y="14432"/>
                </a:lnTo>
                <a:lnTo>
                  <a:pt x="12070" y="14458"/>
                </a:lnTo>
                <a:lnTo>
                  <a:pt x="12071" y="14485"/>
                </a:lnTo>
                <a:lnTo>
                  <a:pt x="12070" y="14511"/>
                </a:lnTo>
                <a:lnTo>
                  <a:pt x="12068" y="14538"/>
                </a:lnTo>
                <a:lnTo>
                  <a:pt x="12064" y="14564"/>
                </a:lnTo>
                <a:lnTo>
                  <a:pt x="12058" y="14591"/>
                </a:lnTo>
                <a:lnTo>
                  <a:pt x="12049" y="14618"/>
                </a:lnTo>
                <a:lnTo>
                  <a:pt x="12040" y="14644"/>
                </a:lnTo>
                <a:lnTo>
                  <a:pt x="12029" y="14669"/>
                </a:lnTo>
                <a:lnTo>
                  <a:pt x="12017" y="14695"/>
                </a:lnTo>
                <a:lnTo>
                  <a:pt x="12003" y="14719"/>
                </a:lnTo>
                <a:lnTo>
                  <a:pt x="11988" y="14743"/>
                </a:lnTo>
                <a:lnTo>
                  <a:pt x="11972" y="14765"/>
                </a:lnTo>
                <a:lnTo>
                  <a:pt x="11954" y="14786"/>
                </a:lnTo>
                <a:lnTo>
                  <a:pt x="11935" y="14806"/>
                </a:lnTo>
                <a:lnTo>
                  <a:pt x="11916" y="14824"/>
                </a:lnTo>
                <a:lnTo>
                  <a:pt x="11896" y="14841"/>
                </a:lnTo>
                <a:lnTo>
                  <a:pt x="11873" y="14857"/>
                </a:lnTo>
                <a:lnTo>
                  <a:pt x="11851" y="14872"/>
                </a:lnTo>
                <a:lnTo>
                  <a:pt x="11828" y="14885"/>
                </a:lnTo>
                <a:lnTo>
                  <a:pt x="11804" y="14896"/>
                </a:lnTo>
                <a:lnTo>
                  <a:pt x="11778" y="14906"/>
                </a:lnTo>
                <a:lnTo>
                  <a:pt x="11752" y="14915"/>
                </a:lnTo>
                <a:lnTo>
                  <a:pt x="11726" y="14922"/>
                </a:lnTo>
                <a:lnTo>
                  <a:pt x="11697" y="14929"/>
                </a:lnTo>
                <a:lnTo>
                  <a:pt x="11669" y="14933"/>
                </a:lnTo>
                <a:lnTo>
                  <a:pt x="10633" y="15059"/>
                </a:lnTo>
                <a:lnTo>
                  <a:pt x="9677" y="15931"/>
                </a:lnTo>
                <a:lnTo>
                  <a:pt x="9657" y="15948"/>
                </a:lnTo>
                <a:lnTo>
                  <a:pt x="9635" y="15964"/>
                </a:lnTo>
                <a:lnTo>
                  <a:pt x="9614" y="15979"/>
                </a:lnTo>
                <a:lnTo>
                  <a:pt x="9592" y="15993"/>
                </a:lnTo>
                <a:lnTo>
                  <a:pt x="9570" y="16005"/>
                </a:lnTo>
                <a:lnTo>
                  <a:pt x="9546" y="16015"/>
                </a:lnTo>
                <a:lnTo>
                  <a:pt x="9523" y="16024"/>
                </a:lnTo>
                <a:lnTo>
                  <a:pt x="9499" y="16032"/>
                </a:lnTo>
                <a:lnTo>
                  <a:pt x="9475" y="16039"/>
                </a:lnTo>
                <a:lnTo>
                  <a:pt x="9450" y="16043"/>
                </a:lnTo>
                <a:lnTo>
                  <a:pt x="9425" y="16047"/>
                </a:lnTo>
                <a:lnTo>
                  <a:pt x="9399" y="16049"/>
                </a:lnTo>
                <a:lnTo>
                  <a:pt x="9373" y="16050"/>
                </a:lnTo>
                <a:lnTo>
                  <a:pt x="9347" y="16049"/>
                </a:lnTo>
                <a:lnTo>
                  <a:pt x="9321" y="16047"/>
                </a:lnTo>
                <a:lnTo>
                  <a:pt x="9295" y="16043"/>
                </a:lnTo>
                <a:lnTo>
                  <a:pt x="9267" y="16038"/>
                </a:lnTo>
                <a:lnTo>
                  <a:pt x="9242" y="16032"/>
                </a:lnTo>
                <a:lnTo>
                  <a:pt x="9217" y="16024"/>
                </a:lnTo>
                <a:lnTo>
                  <a:pt x="9192" y="16015"/>
                </a:lnTo>
                <a:lnTo>
                  <a:pt x="9169" y="16005"/>
                </a:lnTo>
                <a:lnTo>
                  <a:pt x="9147" y="15994"/>
                </a:lnTo>
                <a:lnTo>
                  <a:pt x="9125" y="15981"/>
                </a:lnTo>
                <a:lnTo>
                  <a:pt x="9104" y="15967"/>
                </a:lnTo>
                <a:lnTo>
                  <a:pt x="9084" y="15952"/>
                </a:lnTo>
                <a:lnTo>
                  <a:pt x="9065" y="15936"/>
                </a:lnTo>
                <a:lnTo>
                  <a:pt x="9046" y="15918"/>
                </a:lnTo>
                <a:lnTo>
                  <a:pt x="9028" y="15900"/>
                </a:lnTo>
                <a:lnTo>
                  <a:pt x="9012" y="15879"/>
                </a:lnTo>
                <a:lnTo>
                  <a:pt x="8997" y="15858"/>
                </a:lnTo>
                <a:lnTo>
                  <a:pt x="8982" y="15836"/>
                </a:lnTo>
                <a:lnTo>
                  <a:pt x="8969" y="15813"/>
                </a:lnTo>
                <a:lnTo>
                  <a:pt x="7797" y="13677"/>
                </a:lnTo>
                <a:lnTo>
                  <a:pt x="7787" y="13656"/>
                </a:lnTo>
                <a:lnTo>
                  <a:pt x="7777" y="13635"/>
                </a:lnTo>
                <a:lnTo>
                  <a:pt x="7769" y="13613"/>
                </a:lnTo>
                <a:lnTo>
                  <a:pt x="7762" y="13592"/>
                </a:lnTo>
                <a:lnTo>
                  <a:pt x="7756" y="13570"/>
                </a:lnTo>
                <a:lnTo>
                  <a:pt x="7751" y="13549"/>
                </a:lnTo>
                <a:lnTo>
                  <a:pt x="7747" y="13527"/>
                </a:lnTo>
                <a:lnTo>
                  <a:pt x="7745" y="13505"/>
                </a:lnTo>
                <a:lnTo>
                  <a:pt x="7743" y="13484"/>
                </a:lnTo>
                <a:lnTo>
                  <a:pt x="7743" y="13462"/>
                </a:lnTo>
                <a:lnTo>
                  <a:pt x="7743" y="13440"/>
                </a:lnTo>
                <a:lnTo>
                  <a:pt x="7745" y="13418"/>
                </a:lnTo>
                <a:lnTo>
                  <a:pt x="7747" y="13397"/>
                </a:lnTo>
                <a:lnTo>
                  <a:pt x="7751" y="13376"/>
                </a:lnTo>
                <a:lnTo>
                  <a:pt x="7756" y="13354"/>
                </a:lnTo>
                <a:lnTo>
                  <a:pt x="7761" y="13334"/>
                </a:lnTo>
                <a:lnTo>
                  <a:pt x="7768" y="13312"/>
                </a:lnTo>
                <a:lnTo>
                  <a:pt x="7775" y="13292"/>
                </a:lnTo>
                <a:lnTo>
                  <a:pt x="7784" y="13272"/>
                </a:lnTo>
                <a:lnTo>
                  <a:pt x="7794" y="13252"/>
                </a:lnTo>
                <a:lnTo>
                  <a:pt x="7804" y="13233"/>
                </a:lnTo>
                <a:lnTo>
                  <a:pt x="7815" y="13215"/>
                </a:lnTo>
                <a:lnTo>
                  <a:pt x="7829" y="13197"/>
                </a:lnTo>
                <a:lnTo>
                  <a:pt x="7842" y="13179"/>
                </a:lnTo>
                <a:lnTo>
                  <a:pt x="7856" y="13162"/>
                </a:lnTo>
                <a:lnTo>
                  <a:pt x="7871" y="13146"/>
                </a:lnTo>
                <a:lnTo>
                  <a:pt x="7887" y="13131"/>
                </a:lnTo>
                <a:lnTo>
                  <a:pt x="7903" y="13116"/>
                </a:lnTo>
                <a:lnTo>
                  <a:pt x="7922" y="13102"/>
                </a:lnTo>
                <a:lnTo>
                  <a:pt x="7940" y="13089"/>
                </a:lnTo>
                <a:lnTo>
                  <a:pt x="7960" y="13076"/>
                </a:lnTo>
                <a:lnTo>
                  <a:pt x="7980" y="13065"/>
                </a:lnTo>
                <a:lnTo>
                  <a:pt x="8001" y="13054"/>
                </a:lnTo>
                <a:lnTo>
                  <a:pt x="8022" y="13045"/>
                </a:lnTo>
                <a:lnTo>
                  <a:pt x="8043" y="13037"/>
                </a:lnTo>
                <a:lnTo>
                  <a:pt x="8064" y="13029"/>
                </a:lnTo>
                <a:lnTo>
                  <a:pt x="8087" y="13023"/>
                </a:lnTo>
                <a:lnTo>
                  <a:pt x="8109" y="13019"/>
                </a:lnTo>
                <a:lnTo>
                  <a:pt x="8130" y="13015"/>
                </a:lnTo>
                <a:lnTo>
                  <a:pt x="8152" y="13012"/>
                </a:lnTo>
                <a:lnTo>
                  <a:pt x="8175" y="13011"/>
                </a:lnTo>
                <a:lnTo>
                  <a:pt x="8197" y="13010"/>
                </a:lnTo>
                <a:lnTo>
                  <a:pt x="8219" y="13011"/>
                </a:lnTo>
                <a:lnTo>
                  <a:pt x="8240" y="13012"/>
                </a:lnTo>
                <a:lnTo>
                  <a:pt x="8263" y="13015"/>
                </a:lnTo>
                <a:lnTo>
                  <a:pt x="8284" y="13019"/>
                </a:lnTo>
                <a:lnTo>
                  <a:pt x="8305" y="13023"/>
                </a:lnTo>
                <a:lnTo>
                  <a:pt x="8326" y="13029"/>
                </a:lnTo>
                <a:lnTo>
                  <a:pt x="8348" y="13035"/>
                </a:lnTo>
                <a:lnTo>
                  <a:pt x="8368" y="13043"/>
                </a:lnTo>
                <a:lnTo>
                  <a:pt x="8388" y="13052"/>
                </a:lnTo>
                <a:lnTo>
                  <a:pt x="8407" y="13061"/>
                </a:lnTo>
                <a:lnTo>
                  <a:pt x="8427" y="13072"/>
                </a:lnTo>
                <a:lnTo>
                  <a:pt x="8446" y="13083"/>
                </a:lnTo>
                <a:lnTo>
                  <a:pt x="8464" y="13095"/>
                </a:lnTo>
                <a:lnTo>
                  <a:pt x="8481" y="13108"/>
                </a:lnTo>
                <a:lnTo>
                  <a:pt x="8498" y="13122"/>
                </a:lnTo>
                <a:lnTo>
                  <a:pt x="8515" y="13137"/>
                </a:lnTo>
                <a:lnTo>
                  <a:pt x="8531" y="13153"/>
                </a:lnTo>
                <a:lnTo>
                  <a:pt x="8546" y="13170"/>
                </a:lnTo>
                <a:lnTo>
                  <a:pt x="8560" y="13188"/>
                </a:lnTo>
                <a:lnTo>
                  <a:pt x="8573" y="13206"/>
                </a:lnTo>
                <a:lnTo>
                  <a:pt x="8585" y="13225"/>
                </a:lnTo>
                <a:lnTo>
                  <a:pt x="8597" y="13245"/>
                </a:lnTo>
                <a:lnTo>
                  <a:pt x="9491" y="14874"/>
                </a:lnTo>
                <a:lnTo>
                  <a:pt x="10125" y="14297"/>
                </a:lnTo>
                <a:lnTo>
                  <a:pt x="10138" y="14285"/>
                </a:lnTo>
                <a:lnTo>
                  <a:pt x="10152" y="14272"/>
                </a:lnTo>
                <a:lnTo>
                  <a:pt x="10167" y="14262"/>
                </a:lnTo>
                <a:lnTo>
                  <a:pt x="10181" y="14251"/>
                </a:lnTo>
                <a:lnTo>
                  <a:pt x="10196" y="14242"/>
                </a:lnTo>
                <a:lnTo>
                  <a:pt x="10211" y="14233"/>
                </a:lnTo>
                <a:lnTo>
                  <a:pt x="10226" y="14225"/>
                </a:lnTo>
                <a:lnTo>
                  <a:pt x="10242" y="14218"/>
                </a:lnTo>
                <a:lnTo>
                  <a:pt x="10258" y="14211"/>
                </a:lnTo>
                <a:lnTo>
                  <a:pt x="10274" y="14205"/>
                </a:lnTo>
                <a:lnTo>
                  <a:pt x="10290" y="14199"/>
                </a:lnTo>
                <a:lnTo>
                  <a:pt x="10306" y="14194"/>
                </a:lnTo>
                <a:lnTo>
                  <a:pt x="10323" y="14190"/>
                </a:lnTo>
                <a:lnTo>
                  <a:pt x="10342" y="14186"/>
                </a:lnTo>
                <a:lnTo>
                  <a:pt x="10359" y="14183"/>
                </a:lnTo>
                <a:lnTo>
                  <a:pt x="10377" y="14181"/>
                </a:lnTo>
                <a:lnTo>
                  <a:pt x="10905" y="14116"/>
                </a:lnTo>
                <a:lnTo>
                  <a:pt x="9398" y="11261"/>
                </a:lnTo>
                <a:lnTo>
                  <a:pt x="9387" y="11237"/>
                </a:lnTo>
                <a:lnTo>
                  <a:pt x="9375" y="11213"/>
                </a:lnTo>
                <a:lnTo>
                  <a:pt x="9367" y="11188"/>
                </a:lnTo>
                <a:lnTo>
                  <a:pt x="9359" y="11164"/>
                </a:lnTo>
                <a:lnTo>
                  <a:pt x="9353" y="11139"/>
                </a:lnTo>
                <a:lnTo>
                  <a:pt x="9349" y="11115"/>
                </a:lnTo>
                <a:lnTo>
                  <a:pt x="9346" y="11090"/>
                </a:lnTo>
                <a:lnTo>
                  <a:pt x="9345" y="11064"/>
                </a:lnTo>
                <a:lnTo>
                  <a:pt x="9345" y="11039"/>
                </a:lnTo>
                <a:lnTo>
                  <a:pt x="9346" y="11014"/>
                </a:lnTo>
                <a:lnTo>
                  <a:pt x="9349" y="10989"/>
                </a:lnTo>
                <a:lnTo>
                  <a:pt x="9353" y="10964"/>
                </a:lnTo>
                <a:lnTo>
                  <a:pt x="9359" y="10939"/>
                </a:lnTo>
                <a:lnTo>
                  <a:pt x="9367" y="10915"/>
                </a:lnTo>
                <a:lnTo>
                  <a:pt x="9376" y="10890"/>
                </a:lnTo>
                <a:lnTo>
                  <a:pt x="9387" y="10865"/>
                </a:lnTo>
                <a:lnTo>
                  <a:pt x="9804" y="9948"/>
                </a:lnTo>
                <a:lnTo>
                  <a:pt x="9815" y="9928"/>
                </a:lnTo>
                <a:lnTo>
                  <a:pt x="9825" y="9909"/>
                </a:lnTo>
                <a:lnTo>
                  <a:pt x="9836" y="9891"/>
                </a:lnTo>
                <a:lnTo>
                  <a:pt x="9847" y="9873"/>
                </a:lnTo>
                <a:lnTo>
                  <a:pt x="9860" y="9856"/>
                </a:lnTo>
                <a:lnTo>
                  <a:pt x="9872" y="9840"/>
                </a:lnTo>
                <a:lnTo>
                  <a:pt x="9886" y="9825"/>
                </a:lnTo>
                <a:lnTo>
                  <a:pt x="9901" y="9810"/>
                </a:lnTo>
                <a:lnTo>
                  <a:pt x="9916" y="9796"/>
                </a:lnTo>
                <a:lnTo>
                  <a:pt x="9932" y="9782"/>
                </a:lnTo>
                <a:lnTo>
                  <a:pt x="9948" y="9769"/>
                </a:lnTo>
                <a:lnTo>
                  <a:pt x="9966" y="9758"/>
                </a:lnTo>
                <a:lnTo>
                  <a:pt x="9984" y="9747"/>
                </a:lnTo>
                <a:lnTo>
                  <a:pt x="10003" y="9736"/>
                </a:lnTo>
                <a:lnTo>
                  <a:pt x="10022" y="9726"/>
                </a:lnTo>
                <a:lnTo>
                  <a:pt x="10042" y="9718"/>
                </a:lnTo>
                <a:lnTo>
                  <a:pt x="11287" y="9196"/>
                </a:lnTo>
                <a:lnTo>
                  <a:pt x="11121" y="7867"/>
                </a:lnTo>
                <a:lnTo>
                  <a:pt x="11118" y="7843"/>
                </a:lnTo>
                <a:lnTo>
                  <a:pt x="11117" y="7821"/>
                </a:lnTo>
                <a:lnTo>
                  <a:pt x="11117" y="7799"/>
                </a:lnTo>
                <a:lnTo>
                  <a:pt x="11118" y="7778"/>
                </a:lnTo>
                <a:lnTo>
                  <a:pt x="11120" y="7756"/>
                </a:lnTo>
                <a:lnTo>
                  <a:pt x="11123" y="7735"/>
                </a:lnTo>
                <a:lnTo>
                  <a:pt x="11126" y="7714"/>
                </a:lnTo>
                <a:lnTo>
                  <a:pt x="11131" y="7694"/>
                </a:lnTo>
                <a:lnTo>
                  <a:pt x="11137" y="7673"/>
                </a:lnTo>
                <a:lnTo>
                  <a:pt x="11144" y="7653"/>
                </a:lnTo>
                <a:lnTo>
                  <a:pt x="11153" y="7634"/>
                </a:lnTo>
                <a:lnTo>
                  <a:pt x="11162" y="7614"/>
                </a:lnTo>
                <a:lnTo>
                  <a:pt x="11172" y="7595"/>
                </a:lnTo>
                <a:lnTo>
                  <a:pt x="11183" y="7576"/>
                </a:lnTo>
                <a:lnTo>
                  <a:pt x="11196" y="7558"/>
                </a:lnTo>
                <a:lnTo>
                  <a:pt x="11209" y="7538"/>
                </a:lnTo>
                <a:lnTo>
                  <a:pt x="12023" y="6470"/>
                </a:lnTo>
                <a:lnTo>
                  <a:pt x="11209" y="5401"/>
                </a:lnTo>
                <a:lnTo>
                  <a:pt x="11196" y="5383"/>
                </a:lnTo>
                <a:lnTo>
                  <a:pt x="11183" y="5364"/>
                </a:lnTo>
                <a:lnTo>
                  <a:pt x="11172" y="5345"/>
                </a:lnTo>
                <a:lnTo>
                  <a:pt x="11162" y="5326"/>
                </a:lnTo>
                <a:lnTo>
                  <a:pt x="11153" y="5307"/>
                </a:lnTo>
                <a:lnTo>
                  <a:pt x="11145" y="5286"/>
                </a:lnTo>
                <a:lnTo>
                  <a:pt x="11138" y="5266"/>
                </a:lnTo>
                <a:lnTo>
                  <a:pt x="11131" y="5246"/>
                </a:lnTo>
                <a:lnTo>
                  <a:pt x="11127" y="5225"/>
                </a:lnTo>
                <a:lnTo>
                  <a:pt x="11123" y="5204"/>
                </a:lnTo>
                <a:lnTo>
                  <a:pt x="11120" y="5183"/>
                </a:lnTo>
                <a:lnTo>
                  <a:pt x="11118" y="5162"/>
                </a:lnTo>
                <a:lnTo>
                  <a:pt x="11117" y="5140"/>
                </a:lnTo>
                <a:lnTo>
                  <a:pt x="11117" y="5118"/>
                </a:lnTo>
                <a:lnTo>
                  <a:pt x="11119" y="5096"/>
                </a:lnTo>
                <a:lnTo>
                  <a:pt x="11121" y="5074"/>
                </a:lnTo>
                <a:lnTo>
                  <a:pt x="11287" y="3745"/>
                </a:lnTo>
                <a:lnTo>
                  <a:pt x="10042" y="3222"/>
                </a:lnTo>
                <a:lnTo>
                  <a:pt x="10022" y="3213"/>
                </a:lnTo>
                <a:lnTo>
                  <a:pt x="10002" y="3203"/>
                </a:lnTo>
                <a:lnTo>
                  <a:pt x="9983" y="3192"/>
                </a:lnTo>
                <a:lnTo>
                  <a:pt x="9963" y="3180"/>
                </a:lnTo>
                <a:lnTo>
                  <a:pt x="9946" y="3168"/>
                </a:lnTo>
                <a:lnTo>
                  <a:pt x="9929" y="3155"/>
                </a:lnTo>
                <a:lnTo>
                  <a:pt x="9913" y="3141"/>
                </a:lnTo>
                <a:lnTo>
                  <a:pt x="9897" y="3127"/>
                </a:lnTo>
                <a:lnTo>
                  <a:pt x="9882" y="3111"/>
                </a:lnTo>
                <a:lnTo>
                  <a:pt x="9868" y="3095"/>
                </a:lnTo>
                <a:lnTo>
                  <a:pt x="9855" y="3078"/>
                </a:lnTo>
                <a:lnTo>
                  <a:pt x="9843" y="3061"/>
                </a:lnTo>
                <a:lnTo>
                  <a:pt x="9831" y="3042"/>
                </a:lnTo>
                <a:lnTo>
                  <a:pt x="9821" y="3022"/>
                </a:lnTo>
                <a:lnTo>
                  <a:pt x="9810" y="3003"/>
                </a:lnTo>
                <a:lnTo>
                  <a:pt x="9800" y="2982"/>
                </a:lnTo>
                <a:lnTo>
                  <a:pt x="9274" y="1748"/>
                </a:lnTo>
                <a:lnTo>
                  <a:pt x="7933" y="1913"/>
                </a:lnTo>
                <a:lnTo>
                  <a:pt x="7911" y="1916"/>
                </a:lnTo>
                <a:lnTo>
                  <a:pt x="7888" y="1917"/>
                </a:lnTo>
                <a:lnTo>
                  <a:pt x="7866" y="1917"/>
                </a:lnTo>
                <a:lnTo>
                  <a:pt x="7844" y="1916"/>
                </a:lnTo>
                <a:lnTo>
                  <a:pt x="7823" y="1914"/>
                </a:lnTo>
                <a:lnTo>
                  <a:pt x="7801" y="1911"/>
                </a:lnTo>
                <a:lnTo>
                  <a:pt x="7780" y="1908"/>
                </a:lnTo>
                <a:lnTo>
                  <a:pt x="7759" y="1903"/>
                </a:lnTo>
                <a:lnTo>
                  <a:pt x="7739" y="1897"/>
                </a:lnTo>
                <a:lnTo>
                  <a:pt x="7718" y="1890"/>
                </a:lnTo>
                <a:lnTo>
                  <a:pt x="7698" y="1882"/>
                </a:lnTo>
                <a:lnTo>
                  <a:pt x="7679" y="1873"/>
                </a:lnTo>
                <a:lnTo>
                  <a:pt x="7660" y="1862"/>
                </a:lnTo>
                <a:lnTo>
                  <a:pt x="7640" y="1851"/>
                </a:lnTo>
                <a:lnTo>
                  <a:pt x="7621" y="1839"/>
                </a:lnTo>
                <a:lnTo>
                  <a:pt x="7603" y="1826"/>
                </a:lnTo>
                <a:lnTo>
                  <a:pt x="6524" y="1018"/>
                </a:lnTo>
                <a:lnTo>
                  <a:pt x="5447" y="1826"/>
                </a:lnTo>
                <a:lnTo>
                  <a:pt x="5429" y="1839"/>
                </a:lnTo>
                <a:lnTo>
                  <a:pt x="5410" y="1851"/>
                </a:lnTo>
                <a:lnTo>
                  <a:pt x="5390" y="1862"/>
                </a:lnTo>
                <a:lnTo>
                  <a:pt x="5371" y="1872"/>
                </a:lnTo>
                <a:lnTo>
                  <a:pt x="5352" y="1881"/>
                </a:lnTo>
                <a:lnTo>
                  <a:pt x="5332" y="1890"/>
                </a:lnTo>
                <a:lnTo>
                  <a:pt x="5311" y="1897"/>
                </a:lnTo>
                <a:lnTo>
                  <a:pt x="5291" y="1903"/>
                </a:lnTo>
                <a:lnTo>
                  <a:pt x="5270" y="1908"/>
                </a:lnTo>
                <a:lnTo>
                  <a:pt x="5249" y="1911"/>
                </a:lnTo>
                <a:lnTo>
                  <a:pt x="5227" y="1914"/>
                </a:lnTo>
                <a:lnTo>
                  <a:pt x="5206" y="1916"/>
                </a:lnTo>
                <a:lnTo>
                  <a:pt x="5184" y="1917"/>
                </a:lnTo>
                <a:lnTo>
                  <a:pt x="5162" y="1917"/>
                </a:lnTo>
                <a:lnTo>
                  <a:pt x="5139" y="1916"/>
                </a:lnTo>
                <a:lnTo>
                  <a:pt x="5117" y="1913"/>
                </a:lnTo>
                <a:lnTo>
                  <a:pt x="3776" y="1748"/>
                </a:lnTo>
                <a:lnTo>
                  <a:pt x="3250" y="2982"/>
                </a:lnTo>
                <a:lnTo>
                  <a:pt x="3240" y="3002"/>
                </a:lnTo>
                <a:lnTo>
                  <a:pt x="3230" y="3022"/>
                </a:lnTo>
                <a:lnTo>
                  <a:pt x="3219" y="3041"/>
                </a:lnTo>
                <a:lnTo>
                  <a:pt x="3207" y="3061"/>
                </a:lnTo>
                <a:lnTo>
                  <a:pt x="3195" y="3078"/>
                </a:lnTo>
                <a:lnTo>
                  <a:pt x="3182" y="3095"/>
                </a:lnTo>
                <a:lnTo>
                  <a:pt x="3168" y="3111"/>
                </a:lnTo>
                <a:lnTo>
                  <a:pt x="3153" y="3127"/>
                </a:lnTo>
                <a:lnTo>
                  <a:pt x="3137" y="3141"/>
                </a:lnTo>
                <a:lnTo>
                  <a:pt x="3121" y="3155"/>
                </a:lnTo>
                <a:lnTo>
                  <a:pt x="3104" y="3168"/>
                </a:lnTo>
                <a:lnTo>
                  <a:pt x="3087" y="3180"/>
                </a:lnTo>
                <a:lnTo>
                  <a:pt x="3069" y="3192"/>
                </a:lnTo>
                <a:lnTo>
                  <a:pt x="3048" y="3203"/>
                </a:lnTo>
                <a:lnTo>
                  <a:pt x="3029" y="3213"/>
                </a:lnTo>
                <a:lnTo>
                  <a:pt x="3008" y="3222"/>
                </a:lnTo>
                <a:lnTo>
                  <a:pt x="1763" y="3745"/>
                </a:lnTo>
                <a:lnTo>
                  <a:pt x="1929" y="5074"/>
                </a:lnTo>
                <a:lnTo>
                  <a:pt x="1932" y="5096"/>
                </a:lnTo>
                <a:lnTo>
                  <a:pt x="1933" y="5118"/>
                </a:lnTo>
                <a:lnTo>
                  <a:pt x="1933" y="5140"/>
                </a:lnTo>
                <a:lnTo>
                  <a:pt x="1932" y="5162"/>
                </a:lnTo>
                <a:lnTo>
                  <a:pt x="1930" y="5183"/>
                </a:lnTo>
                <a:lnTo>
                  <a:pt x="1927" y="5204"/>
                </a:lnTo>
                <a:lnTo>
                  <a:pt x="1924" y="5225"/>
                </a:lnTo>
                <a:lnTo>
                  <a:pt x="1919" y="5246"/>
                </a:lnTo>
                <a:lnTo>
                  <a:pt x="1913" y="5266"/>
                </a:lnTo>
                <a:lnTo>
                  <a:pt x="1906" y="5286"/>
                </a:lnTo>
                <a:lnTo>
                  <a:pt x="1897" y="5307"/>
                </a:lnTo>
                <a:lnTo>
                  <a:pt x="1888" y="5326"/>
                </a:lnTo>
                <a:lnTo>
                  <a:pt x="1878" y="5345"/>
                </a:lnTo>
                <a:lnTo>
                  <a:pt x="1867" y="5364"/>
                </a:lnTo>
                <a:lnTo>
                  <a:pt x="1854" y="5383"/>
                </a:lnTo>
                <a:lnTo>
                  <a:pt x="1841" y="5401"/>
                </a:lnTo>
                <a:lnTo>
                  <a:pt x="1027" y="6470"/>
                </a:lnTo>
                <a:lnTo>
                  <a:pt x="1841" y="7538"/>
                </a:lnTo>
                <a:lnTo>
                  <a:pt x="1854" y="7558"/>
                </a:lnTo>
                <a:lnTo>
                  <a:pt x="1867" y="7576"/>
                </a:lnTo>
                <a:lnTo>
                  <a:pt x="1878" y="7595"/>
                </a:lnTo>
                <a:lnTo>
                  <a:pt x="1888" y="7614"/>
                </a:lnTo>
                <a:lnTo>
                  <a:pt x="1897" y="7634"/>
                </a:lnTo>
                <a:lnTo>
                  <a:pt x="1905" y="7653"/>
                </a:lnTo>
                <a:lnTo>
                  <a:pt x="1912" y="7673"/>
                </a:lnTo>
                <a:lnTo>
                  <a:pt x="1919" y="7694"/>
                </a:lnTo>
                <a:lnTo>
                  <a:pt x="1923" y="7714"/>
                </a:lnTo>
                <a:lnTo>
                  <a:pt x="1927" y="7735"/>
                </a:lnTo>
                <a:lnTo>
                  <a:pt x="1930" y="7756"/>
                </a:lnTo>
                <a:lnTo>
                  <a:pt x="1932" y="7778"/>
                </a:lnTo>
                <a:lnTo>
                  <a:pt x="1933" y="7799"/>
                </a:lnTo>
                <a:lnTo>
                  <a:pt x="1933" y="7821"/>
                </a:lnTo>
                <a:lnTo>
                  <a:pt x="1931" y="7843"/>
                </a:lnTo>
                <a:lnTo>
                  <a:pt x="1929" y="7867"/>
                </a:lnTo>
                <a:lnTo>
                  <a:pt x="1763" y="9196"/>
                </a:lnTo>
                <a:lnTo>
                  <a:pt x="3008" y="9717"/>
                </a:lnTo>
                <a:lnTo>
                  <a:pt x="3028" y="9727"/>
                </a:lnTo>
                <a:lnTo>
                  <a:pt x="3048" y="9737"/>
                </a:lnTo>
                <a:lnTo>
                  <a:pt x="3069" y="9748"/>
                </a:lnTo>
                <a:lnTo>
                  <a:pt x="3087" y="9759"/>
                </a:lnTo>
                <a:lnTo>
                  <a:pt x="3105" y="9772"/>
                </a:lnTo>
                <a:lnTo>
                  <a:pt x="3122" y="9785"/>
                </a:lnTo>
                <a:lnTo>
                  <a:pt x="3138" y="9800"/>
                </a:lnTo>
                <a:lnTo>
                  <a:pt x="3153" y="9815"/>
                </a:lnTo>
                <a:lnTo>
                  <a:pt x="3169" y="9830"/>
                </a:lnTo>
                <a:lnTo>
                  <a:pt x="3183" y="9846"/>
                </a:lnTo>
                <a:lnTo>
                  <a:pt x="3196" y="9863"/>
                </a:lnTo>
                <a:lnTo>
                  <a:pt x="3208" y="9881"/>
                </a:lnTo>
                <a:lnTo>
                  <a:pt x="3220" y="9900"/>
                </a:lnTo>
                <a:lnTo>
                  <a:pt x="3231" y="9919"/>
                </a:lnTo>
                <a:lnTo>
                  <a:pt x="3242" y="9939"/>
                </a:lnTo>
                <a:lnTo>
                  <a:pt x="3251" y="9960"/>
                </a:lnTo>
                <a:lnTo>
                  <a:pt x="3747" y="11141"/>
                </a:lnTo>
                <a:close/>
                <a:moveTo>
                  <a:pt x="5866" y="12559"/>
                </a:moveTo>
                <a:lnTo>
                  <a:pt x="4123" y="15783"/>
                </a:lnTo>
                <a:lnTo>
                  <a:pt x="4110" y="15807"/>
                </a:lnTo>
                <a:lnTo>
                  <a:pt x="4095" y="15829"/>
                </a:lnTo>
                <a:lnTo>
                  <a:pt x="4079" y="15850"/>
                </a:lnTo>
                <a:lnTo>
                  <a:pt x="4063" y="15869"/>
                </a:lnTo>
                <a:lnTo>
                  <a:pt x="4046" y="15888"/>
                </a:lnTo>
                <a:lnTo>
                  <a:pt x="4028" y="15907"/>
                </a:lnTo>
                <a:lnTo>
                  <a:pt x="4008" y="15923"/>
                </a:lnTo>
                <a:lnTo>
                  <a:pt x="3988" y="15938"/>
                </a:lnTo>
                <a:lnTo>
                  <a:pt x="3968" y="15952"/>
                </a:lnTo>
                <a:lnTo>
                  <a:pt x="3946" y="15965"/>
                </a:lnTo>
                <a:lnTo>
                  <a:pt x="3923" y="15977"/>
                </a:lnTo>
                <a:lnTo>
                  <a:pt x="3899" y="15987"/>
                </a:lnTo>
                <a:lnTo>
                  <a:pt x="3875" y="15996"/>
                </a:lnTo>
                <a:lnTo>
                  <a:pt x="3851" y="16004"/>
                </a:lnTo>
                <a:lnTo>
                  <a:pt x="3824" y="16010"/>
                </a:lnTo>
                <a:lnTo>
                  <a:pt x="3798" y="16015"/>
                </a:lnTo>
                <a:lnTo>
                  <a:pt x="3772" y="16019"/>
                </a:lnTo>
                <a:lnTo>
                  <a:pt x="3744" y="16021"/>
                </a:lnTo>
                <a:lnTo>
                  <a:pt x="3718" y="16022"/>
                </a:lnTo>
                <a:lnTo>
                  <a:pt x="3693" y="16022"/>
                </a:lnTo>
                <a:lnTo>
                  <a:pt x="3667" y="16020"/>
                </a:lnTo>
                <a:lnTo>
                  <a:pt x="3642" y="16016"/>
                </a:lnTo>
                <a:lnTo>
                  <a:pt x="3617" y="16011"/>
                </a:lnTo>
                <a:lnTo>
                  <a:pt x="3593" y="16005"/>
                </a:lnTo>
                <a:lnTo>
                  <a:pt x="3568" y="15997"/>
                </a:lnTo>
                <a:lnTo>
                  <a:pt x="3545" y="15988"/>
                </a:lnTo>
                <a:lnTo>
                  <a:pt x="3522" y="15977"/>
                </a:lnTo>
                <a:lnTo>
                  <a:pt x="3499" y="15965"/>
                </a:lnTo>
                <a:lnTo>
                  <a:pt x="3477" y="15952"/>
                </a:lnTo>
                <a:lnTo>
                  <a:pt x="3455" y="15937"/>
                </a:lnTo>
                <a:lnTo>
                  <a:pt x="3435" y="15921"/>
                </a:lnTo>
                <a:lnTo>
                  <a:pt x="3413" y="15904"/>
                </a:lnTo>
                <a:lnTo>
                  <a:pt x="2509" y="15081"/>
                </a:lnTo>
                <a:lnTo>
                  <a:pt x="1325" y="14935"/>
                </a:lnTo>
                <a:lnTo>
                  <a:pt x="1297" y="14930"/>
                </a:lnTo>
                <a:lnTo>
                  <a:pt x="1270" y="14924"/>
                </a:lnTo>
                <a:lnTo>
                  <a:pt x="1242" y="14916"/>
                </a:lnTo>
                <a:lnTo>
                  <a:pt x="1217" y="14908"/>
                </a:lnTo>
                <a:lnTo>
                  <a:pt x="1192" y="14898"/>
                </a:lnTo>
                <a:lnTo>
                  <a:pt x="1168" y="14886"/>
                </a:lnTo>
                <a:lnTo>
                  <a:pt x="1144" y="14873"/>
                </a:lnTo>
                <a:lnTo>
                  <a:pt x="1122" y="14859"/>
                </a:lnTo>
                <a:lnTo>
                  <a:pt x="1101" y="14843"/>
                </a:lnTo>
                <a:lnTo>
                  <a:pt x="1081" y="14826"/>
                </a:lnTo>
                <a:lnTo>
                  <a:pt x="1060" y="14808"/>
                </a:lnTo>
                <a:lnTo>
                  <a:pt x="1042" y="14789"/>
                </a:lnTo>
                <a:lnTo>
                  <a:pt x="1025" y="14768"/>
                </a:lnTo>
                <a:lnTo>
                  <a:pt x="1009" y="14746"/>
                </a:lnTo>
                <a:lnTo>
                  <a:pt x="993" y="14723"/>
                </a:lnTo>
                <a:lnTo>
                  <a:pt x="979" y="14698"/>
                </a:lnTo>
                <a:lnTo>
                  <a:pt x="967" y="14673"/>
                </a:lnTo>
                <a:lnTo>
                  <a:pt x="956" y="14648"/>
                </a:lnTo>
                <a:lnTo>
                  <a:pt x="946" y="14622"/>
                </a:lnTo>
                <a:lnTo>
                  <a:pt x="939" y="14595"/>
                </a:lnTo>
                <a:lnTo>
                  <a:pt x="933" y="14569"/>
                </a:lnTo>
                <a:lnTo>
                  <a:pt x="928" y="14543"/>
                </a:lnTo>
                <a:lnTo>
                  <a:pt x="926" y="14517"/>
                </a:lnTo>
                <a:lnTo>
                  <a:pt x="925" y="14490"/>
                </a:lnTo>
                <a:lnTo>
                  <a:pt x="925" y="14464"/>
                </a:lnTo>
                <a:lnTo>
                  <a:pt x="928" y="14438"/>
                </a:lnTo>
                <a:lnTo>
                  <a:pt x="931" y="14411"/>
                </a:lnTo>
                <a:lnTo>
                  <a:pt x="937" y="14385"/>
                </a:lnTo>
                <a:lnTo>
                  <a:pt x="944" y="14359"/>
                </a:lnTo>
                <a:lnTo>
                  <a:pt x="953" y="14333"/>
                </a:lnTo>
                <a:lnTo>
                  <a:pt x="963" y="14308"/>
                </a:lnTo>
                <a:lnTo>
                  <a:pt x="975" y="14281"/>
                </a:lnTo>
                <a:lnTo>
                  <a:pt x="1813" y="12644"/>
                </a:lnTo>
                <a:lnTo>
                  <a:pt x="1824" y="12624"/>
                </a:lnTo>
                <a:lnTo>
                  <a:pt x="1836" y="12604"/>
                </a:lnTo>
                <a:lnTo>
                  <a:pt x="1849" y="12586"/>
                </a:lnTo>
                <a:lnTo>
                  <a:pt x="1863" y="12568"/>
                </a:lnTo>
                <a:lnTo>
                  <a:pt x="1878" y="12551"/>
                </a:lnTo>
                <a:lnTo>
                  <a:pt x="1893" y="12534"/>
                </a:lnTo>
                <a:lnTo>
                  <a:pt x="1909" y="12519"/>
                </a:lnTo>
                <a:lnTo>
                  <a:pt x="1925" y="12504"/>
                </a:lnTo>
                <a:lnTo>
                  <a:pt x="1942" y="12491"/>
                </a:lnTo>
                <a:lnTo>
                  <a:pt x="1961" y="12478"/>
                </a:lnTo>
                <a:lnTo>
                  <a:pt x="1979" y="12466"/>
                </a:lnTo>
                <a:lnTo>
                  <a:pt x="1998" y="12455"/>
                </a:lnTo>
                <a:lnTo>
                  <a:pt x="2017" y="12445"/>
                </a:lnTo>
                <a:lnTo>
                  <a:pt x="2037" y="12436"/>
                </a:lnTo>
                <a:lnTo>
                  <a:pt x="2057" y="12428"/>
                </a:lnTo>
                <a:lnTo>
                  <a:pt x="2078" y="12420"/>
                </a:lnTo>
                <a:lnTo>
                  <a:pt x="2099" y="12414"/>
                </a:lnTo>
                <a:lnTo>
                  <a:pt x="2121" y="12409"/>
                </a:lnTo>
                <a:lnTo>
                  <a:pt x="2142" y="12405"/>
                </a:lnTo>
                <a:lnTo>
                  <a:pt x="2163" y="12402"/>
                </a:lnTo>
                <a:lnTo>
                  <a:pt x="2185" y="12399"/>
                </a:lnTo>
                <a:lnTo>
                  <a:pt x="2208" y="12398"/>
                </a:lnTo>
                <a:lnTo>
                  <a:pt x="2229" y="12398"/>
                </a:lnTo>
                <a:lnTo>
                  <a:pt x="2251" y="12399"/>
                </a:lnTo>
                <a:lnTo>
                  <a:pt x="2273" y="12401"/>
                </a:lnTo>
                <a:lnTo>
                  <a:pt x="2296" y="12404"/>
                </a:lnTo>
                <a:lnTo>
                  <a:pt x="2318" y="12408"/>
                </a:lnTo>
                <a:lnTo>
                  <a:pt x="2339" y="12414"/>
                </a:lnTo>
                <a:lnTo>
                  <a:pt x="2361" y="12420"/>
                </a:lnTo>
                <a:lnTo>
                  <a:pt x="2383" y="12428"/>
                </a:lnTo>
                <a:lnTo>
                  <a:pt x="2404" y="12437"/>
                </a:lnTo>
                <a:lnTo>
                  <a:pt x="2425" y="12447"/>
                </a:lnTo>
                <a:lnTo>
                  <a:pt x="2446" y="12458"/>
                </a:lnTo>
                <a:lnTo>
                  <a:pt x="2466" y="12469"/>
                </a:lnTo>
                <a:lnTo>
                  <a:pt x="2485" y="12482"/>
                </a:lnTo>
                <a:lnTo>
                  <a:pt x="2503" y="12496"/>
                </a:lnTo>
                <a:lnTo>
                  <a:pt x="2520" y="12510"/>
                </a:lnTo>
                <a:lnTo>
                  <a:pt x="2536" y="12525"/>
                </a:lnTo>
                <a:lnTo>
                  <a:pt x="2553" y="12541"/>
                </a:lnTo>
                <a:lnTo>
                  <a:pt x="2567" y="12557"/>
                </a:lnTo>
                <a:lnTo>
                  <a:pt x="2581" y="12574"/>
                </a:lnTo>
                <a:lnTo>
                  <a:pt x="2594" y="12592"/>
                </a:lnTo>
                <a:lnTo>
                  <a:pt x="2606" y="12610"/>
                </a:lnTo>
                <a:lnTo>
                  <a:pt x="2616" y="12629"/>
                </a:lnTo>
                <a:lnTo>
                  <a:pt x="2627" y="12648"/>
                </a:lnTo>
                <a:lnTo>
                  <a:pt x="2637" y="12668"/>
                </a:lnTo>
                <a:lnTo>
                  <a:pt x="2645" y="12689"/>
                </a:lnTo>
                <a:lnTo>
                  <a:pt x="2652" y="12709"/>
                </a:lnTo>
                <a:lnTo>
                  <a:pt x="2658" y="12730"/>
                </a:lnTo>
                <a:lnTo>
                  <a:pt x="2663" y="12751"/>
                </a:lnTo>
                <a:lnTo>
                  <a:pt x="2668" y="12772"/>
                </a:lnTo>
                <a:lnTo>
                  <a:pt x="2671" y="12794"/>
                </a:lnTo>
                <a:lnTo>
                  <a:pt x="2673" y="12815"/>
                </a:lnTo>
                <a:lnTo>
                  <a:pt x="2674" y="12837"/>
                </a:lnTo>
                <a:lnTo>
                  <a:pt x="2674" y="12859"/>
                </a:lnTo>
                <a:lnTo>
                  <a:pt x="2673" y="12880"/>
                </a:lnTo>
                <a:lnTo>
                  <a:pt x="2671" y="12902"/>
                </a:lnTo>
                <a:lnTo>
                  <a:pt x="2668" y="12924"/>
                </a:lnTo>
                <a:lnTo>
                  <a:pt x="2664" y="12946"/>
                </a:lnTo>
                <a:lnTo>
                  <a:pt x="2659" y="12968"/>
                </a:lnTo>
                <a:lnTo>
                  <a:pt x="2652" y="12989"/>
                </a:lnTo>
                <a:lnTo>
                  <a:pt x="2645" y="13012"/>
                </a:lnTo>
                <a:lnTo>
                  <a:pt x="2635" y="13033"/>
                </a:lnTo>
                <a:lnTo>
                  <a:pt x="2625" y="13054"/>
                </a:lnTo>
                <a:lnTo>
                  <a:pt x="2080" y="14118"/>
                </a:lnTo>
                <a:lnTo>
                  <a:pt x="2766" y="14202"/>
                </a:lnTo>
                <a:lnTo>
                  <a:pt x="2784" y="14205"/>
                </a:lnTo>
                <a:lnTo>
                  <a:pt x="2801" y="14208"/>
                </a:lnTo>
                <a:lnTo>
                  <a:pt x="2819" y="14212"/>
                </a:lnTo>
                <a:lnTo>
                  <a:pt x="2836" y="14216"/>
                </a:lnTo>
                <a:lnTo>
                  <a:pt x="2853" y="14221"/>
                </a:lnTo>
                <a:lnTo>
                  <a:pt x="2869" y="14227"/>
                </a:lnTo>
                <a:lnTo>
                  <a:pt x="2885" y="14233"/>
                </a:lnTo>
                <a:lnTo>
                  <a:pt x="2901" y="14239"/>
                </a:lnTo>
                <a:lnTo>
                  <a:pt x="2916" y="14247"/>
                </a:lnTo>
                <a:lnTo>
                  <a:pt x="2931" y="14255"/>
                </a:lnTo>
                <a:lnTo>
                  <a:pt x="2946" y="14264"/>
                </a:lnTo>
                <a:lnTo>
                  <a:pt x="2961" y="14273"/>
                </a:lnTo>
                <a:lnTo>
                  <a:pt x="2975" y="14283"/>
                </a:lnTo>
                <a:lnTo>
                  <a:pt x="2990" y="14295"/>
                </a:lnTo>
                <a:lnTo>
                  <a:pt x="3003" y="14306"/>
                </a:lnTo>
                <a:lnTo>
                  <a:pt x="3017" y="14318"/>
                </a:lnTo>
                <a:lnTo>
                  <a:pt x="3598" y="14845"/>
                </a:lnTo>
                <a:lnTo>
                  <a:pt x="5314" y="11667"/>
                </a:lnTo>
                <a:lnTo>
                  <a:pt x="5327" y="11646"/>
                </a:lnTo>
                <a:lnTo>
                  <a:pt x="5341" y="11624"/>
                </a:lnTo>
                <a:lnTo>
                  <a:pt x="5355" y="11604"/>
                </a:lnTo>
                <a:lnTo>
                  <a:pt x="5370" y="11586"/>
                </a:lnTo>
                <a:lnTo>
                  <a:pt x="5386" y="11568"/>
                </a:lnTo>
                <a:lnTo>
                  <a:pt x="5404" y="11551"/>
                </a:lnTo>
                <a:lnTo>
                  <a:pt x="5422" y="11535"/>
                </a:lnTo>
                <a:lnTo>
                  <a:pt x="5440" y="11520"/>
                </a:lnTo>
                <a:lnTo>
                  <a:pt x="5459" y="11506"/>
                </a:lnTo>
                <a:lnTo>
                  <a:pt x="5480" y="11494"/>
                </a:lnTo>
                <a:lnTo>
                  <a:pt x="5501" y="11482"/>
                </a:lnTo>
                <a:lnTo>
                  <a:pt x="5523" y="11471"/>
                </a:lnTo>
                <a:lnTo>
                  <a:pt x="5545" y="11462"/>
                </a:lnTo>
                <a:lnTo>
                  <a:pt x="5569" y="11454"/>
                </a:lnTo>
                <a:lnTo>
                  <a:pt x="5593" y="11447"/>
                </a:lnTo>
                <a:lnTo>
                  <a:pt x="5618" y="11441"/>
                </a:lnTo>
                <a:lnTo>
                  <a:pt x="5643" y="11436"/>
                </a:lnTo>
                <a:lnTo>
                  <a:pt x="5668" y="11432"/>
                </a:lnTo>
                <a:lnTo>
                  <a:pt x="5693" y="11430"/>
                </a:lnTo>
                <a:lnTo>
                  <a:pt x="5717" y="11429"/>
                </a:lnTo>
                <a:lnTo>
                  <a:pt x="5741" y="11430"/>
                </a:lnTo>
                <a:lnTo>
                  <a:pt x="5766" y="11432"/>
                </a:lnTo>
                <a:lnTo>
                  <a:pt x="5790" y="11435"/>
                </a:lnTo>
                <a:lnTo>
                  <a:pt x="5813" y="11439"/>
                </a:lnTo>
                <a:lnTo>
                  <a:pt x="5837" y="11445"/>
                </a:lnTo>
                <a:lnTo>
                  <a:pt x="5860" y="11452"/>
                </a:lnTo>
                <a:lnTo>
                  <a:pt x="5882" y="11460"/>
                </a:lnTo>
                <a:lnTo>
                  <a:pt x="5904" y="11470"/>
                </a:lnTo>
                <a:lnTo>
                  <a:pt x="5927" y="11481"/>
                </a:lnTo>
                <a:lnTo>
                  <a:pt x="5948" y="11493"/>
                </a:lnTo>
                <a:lnTo>
                  <a:pt x="5969" y="11506"/>
                </a:lnTo>
                <a:lnTo>
                  <a:pt x="5990" y="11521"/>
                </a:lnTo>
                <a:lnTo>
                  <a:pt x="6524" y="11921"/>
                </a:lnTo>
                <a:lnTo>
                  <a:pt x="7548" y="11153"/>
                </a:lnTo>
                <a:lnTo>
                  <a:pt x="7564" y="11139"/>
                </a:lnTo>
                <a:lnTo>
                  <a:pt x="7581" y="11126"/>
                </a:lnTo>
                <a:lnTo>
                  <a:pt x="7598" y="11114"/>
                </a:lnTo>
                <a:lnTo>
                  <a:pt x="7615" y="11103"/>
                </a:lnTo>
                <a:lnTo>
                  <a:pt x="7633" y="11092"/>
                </a:lnTo>
                <a:lnTo>
                  <a:pt x="7652" y="11083"/>
                </a:lnTo>
                <a:lnTo>
                  <a:pt x="7670" y="11073"/>
                </a:lnTo>
                <a:lnTo>
                  <a:pt x="7689" y="11065"/>
                </a:lnTo>
                <a:lnTo>
                  <a:pt x="7708" y="11058"/>
                </a:lnTo>
                <a:lnTo>
                  <a:pt x="7728" y="11052"/>
                </a:lnTo>
                <a:lnTo>
                  <a:pt x="7748" y="11047"/>
                </a:lnTo>
                <a:lnTo>
                  <a:pt x="7768" y="11043"/>
                </a:lnTo>
                <a:lnTo>
                  <a:pt x="7788" y="11039"/>
                </a:lnTo>
                <a:lnTo>
                  <a:pt x="7808" y="11037"/>
                </a:lnTo>
                <a:lnTo>
                  <a:pt x="7829" y="11035"/>
                </a:lnTo>
                <a:lnTo>
                  <a:pt x="7849" y="11034"/>
                </a:lnTo>
                <a:lnTo>
                  <a:pt x="7869" y="11034"/>
                </a:lnTo>
                <a:lnTo>
                  <a:pt x="7889" y="11035"/>
                </a:lnTo>
                <a:lnTo>
                  <a:pt x="7910" y="11037"/>
                </a:lnTo>
                <a:lnTo>
                  <a:pt x="7930" y="11040"/>
                </a:lnTo>
                <a:lnTo>
                  <a:pt x="7950" y="11044"/>
                </a:lnTo>
                <a:lnTo>
                  <a:pt x="7970" y="11049"/>
                </a:lnTo>
                <a:lnTo>
                  <a:pt x="7990" y="11054"/>
                </a:lnTo>
                <a:lnTo>
                  <a:pt x="8010" y="11061"/>
                </a:lnTo>
                <a:lnTo>
                  <a:pt x="8029" y="11068"/>
                </a:lnTo>
                <a:lnTo>
                  <a:pt x="8048" y="11077"/>
                </a:lnTo>
                <a:lnTo>
                  <a:pt x="8067" y="11087"/>
                </a:lnTo>
                <a:lnTo>
                  <a:pt x="8086" y="11097"/>
                </a:lnTo>
                <a:lnTo>
                  <a:pt x="8104" y="11108"/>
                </a:lnTo>
                <a:lnTo>
                  <a:pt x="8121" y="11120"/>
                </a:lnTo>
                <a:lnTo>
                  <a:pt x="8138" y="11132"/>
                </a:lnTo>
                <a:lnTo>
                  <a:pt x="8155" y="11146"/>
                </a:lnTo>
                <a:lnTo>
                  <a:pt x="8173" y="11162"/>
                </a:lnTo>
                <a:lnTo>
                  <a:pt x="8189" y="11178"/>
                </a:lnTo>
                <a:lnTo>
                  <a:pt x="8204" y="11195"/>
                </a:lnTo>
                <a:lnTo>
                  <a:pt x="8218" y="11213"/>
                </a:lnTo>
                <a:lnTo>
                  <a:pt x="8231" y="11231"/>
                </a:lnTo>
                <a:lnTo>
                  <a:pt x="8243" y="11249"/>
                </a:lnTo>
                <a:lnTo>
                  <a:pt x="8255" y="11269"/>
                </a:lnTo>
                <a:lnTo>
                  <a:pt x="8265" y="11288"/>
                </a:lnTo>
                <a:lnTo>
                  <a:pt x="8274" y="11308"/>
                </a:lnTo>
                <a:lnTo>
                  <a:pt x="8282" y="11328"/>
                </a:lnTo>
                <a:lnTo>
                  <a:pt x="8289" y="11349"/>
                </a:lnTo>
                <a:lnTo>
                  <a:pt x="8295" y="11370"/>
                </a:lnTo>
                <a:lnTo>
                  <a:pt x="8300" y="11391"/>
                </a:lnTo>
                <a:lnTo>
                  <a:pt x="8304" y="11413"/>
                </a:lnTo>
                <a:lnTo>
                  <a:pt x="8307" y="11435"/>
                </a:lnTo>
                <a:lnTo>
                  <a:pt x="8309" y="11456"/>
                </a:lnTo>
                <a:lnTo>
                  <a:pt x="8310" y="11478"/>
                </a:lnTo>
                <a:lnTo>
                  <a:pt x="8310" y="11499"/>
                </a:lnTo>
                <a:lnTo>
                  <a:pt x="8309" y="11521"/>
                </a:lnTo>
                <a:lnTo>
                  <a:pt x="8307" y="11542"/>
                </a:lnTo>
                <a:lnTo>
                  <a:pt x="8303" y="11564"/>
                </a:lnTo>
                <a:lnTo>
                  <a:pt x="8299" y="11585"/>
                </a:lnTo>
                <a:lnTo>
                  <a:pt x="8294" y="11606"/>
                </a:lnTo>
                <a:lnTo>
                  <a:pt x="8288" y="11627"/>
                </a:lnTo>
                <a:lnTo>
                  <a:pt x="8280" y="11648"/>
                </a:lnTo>
                <a:lnTo>
                  <a:pt x="8272" y="11668"/>
                </a:lnTo>
                <a:lnTo>
                  <a:pt x="8262" y="11688"/>
                </a:lnTo>
                <a:lnTo>
                  <a:pt x="8251" y="11708"/>
                </a:lnTo>
                <a:lnTo>
                  <a:pt x="8239" y="11728"/>
                </a:lnTo>
                <a:lnTo>
                  <a:pt x="8227" y="11747"/>
                </a:lnTo>
                <a:lnTo>
                  <a:pt x="8213" y="11766"/>
                </a:lnTo>
                <a:lnTo>
                  <a:pt x="8198" y="11783"/>
                </a:lnTo>
                <a:lnTo>
                  <a:pt x="8192" y="11791"/>
                </a:lnTo>
                <a:lnTo>
                  <a:pt x="8176" y="11808"/>
                </a:lnTo>
                <a:lnTo>
                  <a:pt x="8159" y="11823"/>
                </a:lnTo>
                <a:lnTo>
                  <a:pt x="8142" y="11838"/>
                </a:lnTo>
                <a:lnTo>
                  <a:pt x="8124" y="11853"/>
                </a:lnTo>
                <a:lnTo>
                  <a:pt x="6800" y="12847"/>
                </a:lnTo>
                <a:lnTo>
                  <a:pt x="6785" y="12858"/>
                </a:lnTo>
                <a:lnTo>
                  <a:pt x="6768" y="12869"/>
                </a:lnTo>
                <a:lnTo>
                  <a:pt x="6752" y="12878"/>
                </a:lnTo>
                <a:lnTo>
                  <a:pt x="6736" y="12887"/>
                </a:lnTo>
                <a:lnTo>
                  <a:pt x="6719" y="12896"/>
                </a:lnTo>
                <a:lnTo>
                  <a:pt x="6703" y="12903"/>
                </a:lnTo>
                <a:lnTo>
                  <a:pt x="6685" y="12910"/>
                </a:lnTo>
                <a:lnTo>
                  <a:pt x="6668" y="12916"/>
                </a:lnTo>
                <a:lnTo>
                  <a:pt x="6650" y="12922"/>
                </a:lnTo>
                <a:lnTo>
                  <a:pt x="6633" y="12926"/>
                </a:lnTo>
                <a:lnTo>
                  <a:pt x="6615" y="12930"/>
                </a:lnTo>
                <a:lnTo>
                  <a:pt x="6597" y="12934"/>
                </a:lnTo>
                <a:lnTo>
                  <a:pt x="6579" y="12936"/>
                </a:lnTo>
                <a:lnTo>
                  <a:pt x="6561" y="12938"/>
                </a:lnTo>
                <a:lnTo>
                  <a:pt x="6544" y="12939"/>
                </a:lnTo>
                <a:lnTo>
                  <a:pt x="6526" y="12939"/>
                </a:lnTo>
                <a:lnTo>
                  <a:pt x="6507" y="12939"/>
                </a:lnTo>
                <a:lnTo>
                  <a:pt x="6489" y="12938"/>
                </a:lnTo>
                <a:lnTo>
                  <a:pt x="6471" y="12936"/>
                </a:lnTo>
                <a:lnTo>
                  <a:pt x="6454" y="12934"/>
                </a:lnTo>
                <a:lnTo>
                  <a:pt x="6435" y="12930"/>
                </a:lnTo>
                <a:lnTo>
                  <a:pt x="6418" y="12926"/>
                </a:lnTo>
                <a:lnTo>
                  <a:pt x="6400" y="12922"/>
                </a:lnTo>
                <a:lnTo>
                  <a:pt x="6383" y="12916"/>
                </a:lnTo>
                <a:lnTo>
                  <a:pt x="6366" y="12910"/>
                </a:lnTo>
                <a:lnTo>
                  <a:pt x="6348" y="12903"/>
                </a:lnTo>
                <a:lnTo>
                  <a:pt x="6331" y="12896"/>
                </a:lnTo>
                <a:lnTo>
                  <a:pt x="6315" y="12888"/>
                </a:lnTo>
                <a:lnTo>
                  <a:pt x="6298" y="12879"/>
                </a:lnTo>
                <a:lnTo>
                  <a:pt x="6282" y="12869"/>
                </a:lnTo>
                <a:lnTo>
                  <a:pt x="6267" y="12858"/>
                </a:lnTo>
                <a:lnTo>
                  <a:pt x="6250" y="12847"/>
                </a:lnTo>
                <a:lnTo>
                  <a:pt x="5866" y="12559"/>
                </a:lnTo>
                <a:close/>
                <a:moveTo>
                  <a:pt x="10426" y="4926"/>
                </a:moveTo>
                <a:lnTo>
                  <a:pt x="10470" y="5043"/>
                </a:lnTo>
                <a:lnTo>
                  <a:pt x="10512" y="5160"/>
                </a:lnTo>
                <a:lnTo>
                  <a:pt x="10549" y="5277"/>
                </a:lnTo>
                <a:lnTo>
                  <a:pt x="10582" y="5397"/>
                </a:lnTo>
                <a:lnTo>
                  <a:pt x="10612" y="5516"/>
                </a:lnTo>
                <a:lnTo>
                  <a:pt x="10638" y="5636"/>
                </a:lnTo>
                <a:lnTo>
                  <a:pt x="10660" y="5756"/>
                </a:lnTo>
                <a:lnTo>
                  <a:pt x="10680" y="5877"/>
                </a:lnTo>
                <a:lnTo>
                  <a:pt x="10695" y="5998"/>
                </a:lnTo>
                <a:lnTo>
                  <a:pt x="10706" y="6119"/>
                </a:lnTo>
                <a:lnTo>
                  <a:pt x="10714" y="6240"/>
                </a:lnTo>
                <a:lnTo>
                  <a:pt x="10718" y="6362"/>
                </a:lnTo>
                <a:lnTo>
                  <a:pt x="10718" y="6483"/>
                </a:lnTo>
                <a:lnTo>
                  <a:pt x="10715" y="6605"/>
                </a:lnTo>
                <a:lnTo>
                  <a:pt x="10709" y="6725"/>
                </a:lnTo>
                <a:lnTo>
                  <a:pt x="10699" y="6846"/>
                </a:lnTo>
                <a:lnTo>
                  <a:pt x="10685" y="6967"/>
                </a:lnTo>
                <a:lnTo>
                  <a:pt x="10667" y="7087"/>
                </a:lnTo>
                <a:lnTo>
                  <a:pt x="10646" y="7206"/>
                </a:lnTo>
                <a:lnTo>
                  <a:pt x="10622" y="7325"/>
                </a:lnTo>
                <a:lnTo>
                  <a:pt x="10594" y="7443"/>
                </a:lnTo>
                <a:lnTo>
                  <a:pt x="10561" y="7561"/>
                </a:lnTo>
                <a:lnTo>
                  <a:pt x="10527" y="7677"/>
                </a:lnTo>
                <a:lnTo>
                  <a:pt x="10487" y="7793"/>
                </a:lnTo>
                <a:lnTo>
                  <a:pt x="10445" y="7908"/>
                </a:lnTo>
                <a:lnTo>
                  <a:pt x="10399" y="8022"/>
                </a:lnTo>
                <a:lnTo>
                  <a:pt x="10350" y="8134"/>
                </a:lnTo>
                <a:lnTo>
                  <a:pt x="10297" y="8246"/>
                </a:lnTo>
                <a:lnTo>
                  <a:pt x="10240" y="8356"/>
                </a:lnTo>
                <a:lnTo>
                  <a:pt x="10180" y="8464"/>
                </a:lnTo>
                <a:lnTo>
                  <a:pt x="10117" y="8572"/>
                </a:lnTo>
                <a:lnTo>
                  <a:pt x="10049" y="8677"/>
                </a:lnTo>
                <a:lnTo>
                  <a:pt x="9929" y="8852"/>
                </a:lnTo>
                <a:lnTo>
                  <a:pt x="9801" y="9017"/>
                </a:lnTo>
                <a:lnTo>
                  <a:pt x="9667" y="9176"/>
                </a:lnTo>
                <a:lnTo>
                  <a:pt x="9525" y="9325"/>
                </a:lnTo>
                <a:lnTo>
                  <a:pt x="9378" y="9466"/>
                </a:lnTo>
                <a:lnTo>
                  <a:pt x="9224" y="9600"/>
                </a:lnTo>
                <a:lnTo>
                  <a:pt x="9064" y="9724"/>
                </a:lnTo>
                <a:lnTo>
                  <a:pt x="8899" y="9841"/>
                </a:lnTo>
                <a:lnTo>
                  <a:pt x="8730" y="9948"/>
                </a:lnTo>
                <a:lnTo>
                  <a:pt x="8556" y="10047"/>
                </a:lnTo>
                <a:lnTo>
                  <a:pt x="8378" y="10138"/>
                </a:lnTo>
                <a:lnTo>
                  <a:pt x="8196" y="10219"/>
                </a:lnTo>
                <a:lnTo>
                  <a:pt x="8011" y="10291"/>
                </a:lnTo>
                <a:lnTo>
                  <a:pt x="7822" y="10355"/>
                </a:lnTo>
                <a:lnTo>
                  <a:pt x="7630" y="10409"/>
                </a:lnTo>
                <a:lnTo>
                  <a:pt x="7437" y="10456"/>
                </a:lnTo>
                <a:lnTo>
                  <a:pt x="7242" y="10492"/>
                </a:lnTo>
                <a:lnTo>
                  <a:pt x="7045" y="10519"/>
                </a:lnTo>
                <a:lnTo>
                  <a:pt x="6846" y="10537"/>
                </a:lnTo>
                <a:lnTo>
                  <a:pt x="6648" y="10545"/>
                </a:lnTo>
                <a:lnTo>
                  <a:pt x="6448" y="10544"/>
                </a:lnTo>
                <a:lnTo>
                  <a:pt x="6248" y="10533"/>
                </a:lnTo>
                <a:lnTo>
                  <a:pt x="6048" y="10513"/>
                </a:lnTo>
                <a:lnTo>
                  <a:pt x="5850" y="10483"/>
                </a:lnTo>
                <a:lnTo>
                  <a:pt x="5651" y="10444"/>
                </a:lnTo>
                <a:lnTo>
                  <a:pt x="5454" y="10393"/>
                </a:lnTo>
                <a:lnTo>
                  <a:pt x="5260" y="10334"/>
                </a:lnTo>
                <a:lnTo>
                  <a:pt x="5067" y="10264"/>
                </a:lnTo>
                <a:lnTo>
                  <a:pt x="4875" y="10185"/>
                </a:lnTo>
                <a:lnTo>
                  <a:pt x="4687" y="10094"/>
                </a:lnTo>
                <a:lnTo>
                  <a:pt x="4503" y="9995"/>
                </a:lnTo>
                <a:lnTo>
                  <a:pt x="4321" y="9885"/>
                </a:lnTo>
                <a:lnTo>
                  <a:pt x="4146" y="9765"/>
                </a:lnTo>
                <a:lnTo>
                  <a:pt x="3979" y="9638"/>
                </a:lnTo>
                <a:lnTo>
                  <a:pt x="3819" y="9505"/>
                </a:lnTo>
                <a:lnTo>
                  <a:pt x="3668" y="9364"/>
                </a:lnTo>
                <a:lnTo>
                  <a:pt x="3526" y="9218"/>
                </a:lnTo>
                <a:lnTo>
                  <a:pt x="3391" y="9065"/>
                </a:lnTo>
                <a:lnTo>
                  <a:pt x="3266" y="8907"/>
                </a:lnTo>
                <a:lnTo>
                  <a:pt x="3148" y="8743"/>
                </a:lnTo>
                <a:lnTo>
                  <a:pt x="3040" y="8576"/>
                </a:lnTo>
                <a:lnTo>
                  <a:pt x="2940" y="8403"/>
                </a:lnTo>
                <a:lnTo>
                  <a:pt x="2849" y="8227"/>
                </a:lnTo>
                <a:lnTo>
                  <a:pt x="2767" y="8046"/>
                </a:lnTo>
                <a:lnTo>
                  <a:pt x="2693" y="7862"/>
                </a:lnTo>
                <a:lnTo>
                  <a:pt x="2629" y="7675"/>
                </a:lnTo>
                <a:lnTo>
                  <a:pt x="2575" y="7485"/>
                </a:lnTo>
                <a:lnTo>
                  <a:pt x="2528" y="7294"/>
                </a:lnTo>
                <a:lnTo>
                  <a:pt x="2492" y="7100"/>
                </a:lnTo>
                <a:lnTo>
                  <a:pt x="2465" y="6905"/>
                </a:lnTo>
                <a:lnTo>
                  <a:pt x="2446" y="6708"/>
                </a:lnTo>
                <a:lnTo>
                  <a:pt x="2438" y="6511"/>
                </a:lnTo>
                <a:lnTo>
                  <a:pt x="2439" y="6313"/>
                </a:lnTo>
                <a:lnTo>
                  <a:pt x="2449" y="6115"/>
                </a:lnTo>
                <a:lnTo>
                  <a:pt x="2471" y="5916"/>
                </a:lnTo>
                <a:lnTo>
                  <a:pt x="2501" y="5720"/>
                </a:lnTo>
                <a:lnTo>
                  <a:pt x="2540" y="5523"/>
                </a:lnTo>
                <a:lnTo>
                  <a:pt x="2591" y="5328"/>
                </a:lnTo>
                <a:lnTo>
                  <a:pt x="2651" y="5135"/>
                </a:lnTo>
                <a:lnTo>
                  <a:pt x="2720" y="4943"/>
                </a:lnTo>
                <a:lnTo>
                  <a:pt x="2801" y="4754"/>
                </a:lnTo>
                <a:lnTo>
                  <a:pt x="2891" y="4567"/>
                </a:lnTo>
                <a:lnTo>
                  <a:pt x="2993" y="4385"/>
                </a:lnTo>
                <a:lnTo>
                  <a:pt x="3104" y="4204"/>
                </a:lnTo>
                <a:lnTo>
                  <a:pt x="3224" y="4031"/>
                </a:lnTo>
                <a:lnTo>
                  <a:pt x="3353" y="3864"/>
                </a:lnTo>
                <a:lnTo>
                  <a:pt x="3487" y="3707"/>
                </a:lnTo>
                <a:lnTo>
                  <a:pt x="3629" y="3557"/>
                </a:lnTo>
                <a:lnTo>
                  <a:pt x="3777" y="3416"/>
                </a:lnTo>
                <a:lnTo>
                  <a:pt x="3930" y="3282"/>
                </a:lnTo>
                <a:lnTo>
                  <a:pt x="4090" y="3158"/>
                </a:lnTo>
                <a:lnTo>
                  <a:pt x="4254" y="3041"/>
                </a:lnTo>
                <a:lnTo>
                  <a:pt x="4424" y="2934"/>
                </a:lnTo>
                <a:lnTo>
                  <a:pt x="4598" y="2835"/>
                </a:lnTo>
                <a:lnTo>
                  <a:pt x="4776" y="2745"/>
                </a:lnTo>
                <a:lnTo>
                  <a:pt x="4958" y="2663"/>
                </a:lnTo>
                <a:lnTo>
                  <a:pt x="5144" y="2590"/>
                </a:lnTo>
                <a:lnTo>
                  <a:pt x="5332" y="2527"/>
                </a:lnTo>
                <a:lnTo>
                  <a:pt x="5523" y="2472"/>
                </a:lnTo>
                <a:lnTo>
                  <a:pt x="5717" y="2427"/>
                </a:lnTo>
                <a:lnTo>
                  <a:pt x="5912" y="2390"/>
                </a:lnTo>
                <a:lnTo>
                  <a:pt x="6109" y="2363"/>
                </a:lnTo>
                <a:lnTo>
                  <a:pt x="6307" y="2345"/>
                </a:lnTo>
                <a:lnTo>
                  <a:pt x="6506" y="2337"/>
                </a:lnTo>
                <a:lnTo>
                  <a:pt x="6706" y="2338"/>
                </a:lnTo>
                <a:lnTo>
                  <a:pt x="6906" y="2348"/>
                </a:lnTo>
                <a:lnTo>
                  <a:pt x="7105" y="2368"/>
                </a:lnTo>
                <a:lnTo>
                  <a:pt x="7305" y="2398"/>
                </a:lnTo>
                <a:lnTo>
                  <a:pt x="7503" y="2439"/>
                </a:lnTo>
                <a:lnTo>
                  <a:pt x="7699" y="2489"/>
                </a:lnTo>
                <a:lnTo>
                  <a:pt x="7894" y="2548"/>
                </a:lnTo>
                <a:lnTo>
                  <a:pt x="8088" y="2617"/>
                </a:lnTo>
                <a:lnTo>
                  <a:pt x="8278" y="2697"/>
                </a:lnTo>
                <a:lnTo>
                  <a:pt x="8466" y="2787"/>
                </a:lnTo>
                <a:lnTo>
                  <a:pt x="8651" y="2887"/>
                </a:lnTo>
                <a:lnTo>
                  <a:pt x="8832" y="2997"/>
                </a:lnTo>
                <a:lnTo>
                  <a:pt x="8851" y="3010"/>
                </a:lnTo>
                <a:lnTo>
                  <a:pt x="8871" y="3024"/>
                </a:lnTo>
                <a:lnTo>
                  <a:pt x="8888" y="3039"/>
                </a:lnTo>
                <a:lnTo>
                  <a:pt x="8904" y="3055"/>
                </a:lnTo>
                <a:lnTo>
                  <a:pt x="8920" y="3071"/>
                </a:lnTo>
                <a:lnTo>
                  <a:pt x="8934" y="3088"/>
                </a:lnTo>
                <a:lnTo>
                  <a:pt x="8949" y="3105"/>
                </a:lnTo>
                <a:lnTo>
                  <a:pt x="8962" y="3123"/>
                </a:lnTo>
                <a:lnTo>
                  <a:pt x="8973" y="3142"/>
                </a:lnTo>
                <a:lnTo>
                  <a:pt x="8984" y="3161"/>
                </a:lnTo>
                <a:lnTo>
                  <a:pt x="8994" y="3180"/>
                </a:lnTo>
                <a:lnTo>
                  <a:pt x="9003" y="3200"/>
                </a:lnTo>
                <a:lnTo>
                  <a:pt x="9011" y="3220"/>
                </a:lnTo>
                <a:lnTo>
                  <a:pt x="9018" y="3240"/>
                </a:lnTo>
                <a:lnTo>
                  <a:pt x="9024" y="3261"/>
                </a:lnTo>
                <a:lnTo>
                  <a:pt x="9029" y="3282"/>
                </a:lnTo>
                <a:lnTo>
                  <a:pt x="9034" y="3303"/>
                </a:lnTo>
                <a:lnTo>
                  <a:pt x="9037" y="3325"/>
                </a:lnTo>
                <a:lnTo>
                  <a:pt x="9039" y="3346"/>
                </a:lnTo>
                <a:lnTo>
                  <a:pt x="9040" y="3368"/>
                </a:lnTo>
                <a:lnTo>
                  <a:pt x="9040" y="3391"/>
                </a:lnTo>
                <a:lnTo>
                  <a:pt x="9039" y="3412"/>
                </a:lnTo>
                <a:lnTo>
                  <a:pt x="9036" y="3434"/>
                </a:lnTo>
                <a:lnTo>
                  <a:pt x="9033" y="3456"/>
                </a:lnTo>
                <a:lnTo>
                  <a:pt x="9028" y="3477"/>
                </a:lnTo>
                <a:lnTo>
                  <a:pt x="9022" y="3499"/>
                </a:lnTo>
                <a:lnTo>
                  <a:pt x="9016" y="3520"/>
                </a:lnTo>
                <a:lnTo>
                  <a:pt x="9008" y="3541"/>
                </a:lnTo>
                <a:lnTo>
                  <a:pt x="8999" y="3562"/>
                </a:lnTo>
                <a:lnTo>
                  <a:pt x="8990" y="3582"/>
                </a:lnTo>
                <a:lnTo>
                  <a:pt x="8979" y="3602"/>
                </a:lnTo>
                <a:lnTo>
                  <a:pt x="8967" y="3622"/>
                </a:lnTo>
                <a:lnTo>
                  <a:pt x="8954" y="3641"/>
                </a:lnTo>
                <a:lnTo>
                  <a:pt x="8939" y="3659"/>
                </a:lnTo>
                <a:lnTo>
                  <a:pt x="8924" y="3676"/>
                </a:lnTo>
                <a:lnTo>
                  <a:pt x="8909" y="3694"/>
                </a:lnTo>
                <a:lnTo>
                  <a:pt x="8893" y="3709"/>
                </a:lnTo>
                <a:lnTo>
                  <a:pt x="8876" y="3724"/>
                </a:lnTo>
                <a:lnTo>
                  <a:pt x="8857" y="3737"/>
                </a:lnTo>
                <a:lnTo>
                  <a:pt x="8840" y="3750"/>
                </a:lnTo>
                <a:lnTo>
                  <a:pt x="8821" y="3762"/>
                </a:lnTo>
                <a:lnTo>
                  <a:pt x="8802" y="3773"/>
                </a:lnTo>
                <a:lnTo>
                  <a:pt x="8783" y="3783"/>
                </a:lnTo>
                <a:lnTo>
                  <a:pt x="8762" y="3792"/>
                </a:lnTo>
                <a:lnTo>
                  <a:pt x="8742" y="3800"/>
                </a:lnTo>
                <a:lnTo>
                  <a:pt x="8721" y="3807"/>
                </a:lnTo>
                <a:lnTo>
                  <a:pt x="8701" y="3812"/>
                </a:lnTo>
                <a:lnTo>
                  <a:pt x="8679" y="3818"/>
                </a:lnTo>
                <a:lnTo>
                  <a:pt x="8657" y="3821"/>
                </a:lnTo>
                <a:lnTo>
                  <a:pt x="8636" y="3825"/>
                </a:lnTo>
                <a:lnTo>
                  <a:pt x="8614" y="3826"/>
                </a:lnTo>
                <a:lnTo>
                  <a:pt x="8592" y="3827"/>
                </a:lnTo>
                <a:lnTo>
                  <a:pt x="8570" y="3827"/>
                </a:lnTo>
                <a:lnTo>
                  <a:pt x="8548" y="3826"/>
                </a:lnTo>
                <a:lnTo>
                  <a:pt x="8527" y="3824"/>
                </a:lnTo>
                <a:lnTo>
                  <a:pt x="8504" y="3821"/>
                </a:lnTo>
                <a:lnTo>
                  <a:pt x="8482" y="3816"/>
                </a:lnTo>
                <a:lnTo>
                  <a:pt x="8461" y="3811"/>
                </a:lnTo>
                <a:lnTo>
                  <a:pt x="8440" y="3804"/>
                </a:lnTo>
                <a:lnTo>
                  <a:pt x="8418" y="3797"/>
                </a:lnTo>
                <a:lnTo>
                  <a:pt x="8397" y="3788"/>
                </a:lnTo>
                <a:lnTo>
                  <a:pt x="8377" y="3778"/>
                </a:lnTo>
                <a:lnTo>
                  <a:pt x="8357" y="3767"/>
                </a:lnTo>
                <a:lnTo>
                  <a:pt x="8336" y="3755"/>
                </a:lnTo>
                <a:lnTo>
                  <a:pt x="8195" y="3668"/>
                </a:lnTo>
                <a:lnTo>
                  <a:pt x="8051" y="3590"/>
                </a:lnTo>
                <a:lnTo>
                  <a:pt x="7904" y="3520"/>
                </a:lnTo>
                <a:lnTo>
                  <a:pt x="7756" y="3458"/>
                </a:lnTo>
                <a:lnTo>
                  <a:pt x="7605" y="3404"/>
                </a:lnTo>
                <a:lnTo>
                  <a:pt x="7452" y="3357"/>
                </a:lnTo>
                <a:lnTo>
                  <a:pt x="7298" y="3318"/>
                </a:lnTo>
                <a:lnTo>
                  <a:pt x="7145" y="3287"/>
                </a:lnTo>
                <a:lnTo>
                  <a:pt x="6989" y="3264"/>
                </a:lnTo>
                <a:lnTo>
                  <a:pt x="6833" y="3248"/>
                </a:lnTo>
                <a:lnTo>
                  <a:pt x="6677" y="3240"/>
                </a:lnTo>
                <a:lnTo>
                  <a:pt x="6521" y="3239"/>
                </a:lnTo>
                <a:lnTo>
                  <a:pt x="6367" y="3246"/>
                </a:lnTo>
                <a:lnTo>
                  <a:pt x="6212" y="3260"/>
                </a:lnTo>
                <a:lnTo>
                  <a:pt x="6058" y="3281"/>
                </a:lnTo>
                <a:lnTo>
                  <a:pt x="5906" y="3309"/>
                </a:lnTo>
                <a:lnTo>
                  <a:pt x="5755" y="3344"/>
                </a:lnTo>
                <a:lnTo>
                  <a:pt x="5606" y="3388"/>
                </a:lnTo>
                <a:lnTo>
                  <a:pt x="5459" y="3437"/>
                </a:lnTo>
                <a:lnTo>
                  <a:pt x="5314" y="3494"/>
                </a:lnTo>
                <a:lnTo>
                  <a:pt x="5173" y="3557"/>
                </a:lnTo>
                <a:lnTo>
                  <a:pt x="5033" y="3627"/>
                </a:lnTo>
                <a:lnTo>
                  <a:pt x="4898" y="3705"/>
                </a:lnTo>
                <a:lnTo>
                  <a:pt x="4765" y="3789"/>
                </a:lnTo>
                <a:lnTo>
                  <a:pt x="4637" y="3879"/>
                </a:lnTo>
                <a:lnTo>
                  <a:pt x="4512" y="3976"/>
                </a:lnTo>
                <a:lnTo>
                  <a:pt x="4393" y="4081"/>
                </a:lnTo>
                <a:lnTo>
                  <a:pt x="4277" y="4191"/>
                </a:lnTo>
                <a:lnTo>
                  <a:pt x="4167" y="4307"/>
                </a:lnTo>
                <a:lnTo>
                  <a:pt x="4062" y="4431"/>
                </a:lnTo>
                <a:lnTo>
                  <a:pt x="3962" y="4560"/>
                </a:lnTo>
                <a:lnTo>
                  <a:pt x="3868" y="4697"/>
                </a:lnTo>
                <a:lnTo>
                  <a:pt x="3781" y="4837"/>
                </a:lnTo>
                <a:lnTo>
                  <a:pt x="3703" y="4980"/>
                </a:lnTo>
                <a:lnTo>
                  <a:pt x="3632" y="5125"/>
                </a:lnTo>
                <a:lnTo>
                  <a:pt x="3569" y="5272"/>
                </a:lnTo>
                <a:lnTo>
                  <a:pt x="3514" y="5422"/>
                </a:lnTo>
                <a:lnTo>
                  <a:pt x="3467" y="5573"/>
                </a:lnTo>
                <a:lnTo>
                  <a:pt x="3428" y="5725"/>
                </a:lnTo>
                <a:lnTo>
                  <a:pt x="3397" y="5878"/>
                </a:lnTo>
                <a:lnTo>
                  <a:pt x="3373" y="6032"/>
                </a:lnTo>
                <a:lnTo>
                  <a:pt x="3357" y="6186"/>
                </a:lnTo>
                <a:lnTo>
                  <a:pt x="3349" y="6341"/>
                </a:lnTo>
                <a:lnTo>
                  <a:pt x="3348" y="6495"/>
                </a:lnTo>
                <a:lnTo>
                  <a:pt x="3355" y="6650"/>
                </a:lnTo>
                <a:lnTo>
                  <a:pt x="3369" y="6803"/>
                </a:lnTo>
                <a:lnTo>
                  <a:pt x="3390" y="6956"/>
                </a:lnTo>
                <a:lnTo>
                  <a:pt x="3419" y="7106"/>
                </a:lnTo>
                <a:lnTo>
                  <a:pt x="3454" y="7256"/>
                </a:lnTo>
                <a:lnTo>
                  <a:pt x="3497" y="7404"/>
                </a:lnTo>
                <a:lnTo>
                  <a:pt x="3547" y="7550"/>
                </a:lnTo>
                <a:lnTo>
                  <a:pt x="3605" y="7693"/>
                </a:lnTo>
                <a:lnTo>
                  <a:pt x="3668" y="7833"/>
                </a:lnTo>
                <a:lnTo>
                  <a:pt x="3740" y="7972"/>
                </a:lnTo>
                <a:lnTo>
                  <a:pt x="3817" y="8106"/>
                </a:lnTo>
                <a:lnTo>
                  <a:pt x="3902" y="8237"/>
                </a:lnTo>
                <a:lnTo>
                  <a:pt x="3994" y="8364"/>
                </a:lnTo>
                <a:lnTo>
                  <a:pt x="4092" y="8487"/>
                </a:lnTo>
                <a:lnTo>
                  <a:pt x="4197" y="8607"/>
                </a:lnTo>
                <a:lnTo>
                  <a:pt x="4308" y="8721"/>
                </a:lnTo>
                <a:lnTo>
                  <a:pt x="4425" y="8831"/>
                </a:lnTo>
                <a:lnTo>
                  <a:pt x="4550" y="8935"/>
                </a:lnTo>
                <a:lnTo>
                  <a:pt x="4680" y="9034"/>
                </a:lnTo>
                <a:lnTo>
                  <a:pt x="4818" y="9127"/>
                </a:lnTo>
                <a:lnTo>
                  <a:pt x="4959" y="9213"/>
                </a:lnTo>
                <a:lnTo>
                  <a:pt x="5103" y="9291"/>
                </a:lnTo>
                <a:lnTo>
                  <a:pt x="5250" y="9361"/>
                </a:lnTo>
                <a:lnTo>
                  <a:pt x="5398" y="9423"/>
                </a:lnTo>
                <a:lnTo>
                  <a:pt x="5549" y="9478"/>
                </a:lnTo>
                <a:lnTo>
                  <a:pt x="5702" y="9525"/>
                </a:lnTo>
                <a:lnTo>
                  <a:pt x="5855" y="9563"/>
                </a:lnTo>
                <a:lnTo>
                  <a:pt x="6010" y="9594"/>
                </a:lnTo>
                <a:lnTo>
                  <a:pt x="6164" y="9618"/>
                </a:lnTo>
                <a:lnTo>
                  <a:pt x="6320" y="9633"/>
                </a:lnTo>
                <a:lnTo>
                  <a:pt x="6476" y="9642"/>
                </a:lnTo>
                <a:lnTo>
                  <a:pt x="6632" y="9643"/>
                </a:lnTo>
                <a:lnTo>
                  <a:pt x="6788" y="9636"/>
                </a:lnTo>
                <a:lnTo>
                  <a:pt x="6942" y="9622"/>
                </a:lnTo>
                <a:lnTo>
                  <a:pt x="7096" y="9601"/>
                </a:lnTo>
                <a:lnTo>
                  <a:pt x="7248" y="9573"/>
                </a:lnTo>
                <a:lnTo>
                  <a:pt x="7399" y="9537"/>
                </a:lnTo>
                <a:lnTo>
                  <a:pt x="7548" y="9495"/>
                </a:lnTo>
                <a:lnTo>
                  <a:pt x="7695" y="9444"/>
                </a:lnTo>
                <a:lnTo>
                  <a:pt x="7840" y="9388"/>
                </a:lnTo>
                <a:lnTo>
                  <a:pt x="7981" y="9325"/>
                </a:lnTo>
                <a:lnTo>
                  <a:pt x="8121" y="9254"/>
                </a:lnTo>
                <a:lnTo>
                  <a:pt x="8257" y="9177"/>
                </a:lnTo>
                <a:lnTo>
                  <a:pt x="8388" y="9093"/>
                </a:lnTo>
                <a:lnTo>
                  <a:pt x="8517" y="9002"/>
                </a:lnTo>
                <a:lnTo>
                  <a:pt x="8641" y="8905"/>
                </a:lnTo>
                <a:lnTo>
                  <a:pt x="8761" y="8801"/>
                </a:lnTo>
                <a:lnTo>
                  <a:pt x="8877" y="8691"/>
                </a:lnTo>
                <a:lnTo>
                  <a:pt x="8987" y="8574"/>
                </a:lnTo>
                <a:lnTo>
                  <a:pt x="9092" y="8450"/>
                </a:lnTo>
                <a:lnTo>
                  <a:pt x="9192" y="8321"/>
                </a:lnTo>
                <a:lnTo>
                  <a:pt x="9286" y="8186"/>
                </a:lnTo>
                <a:lnTo>
                  <a:pt x="9338" y="8103"/>
                </a:lnTo>
                <a:lnTo>
                  <a:pt x="9388" y="8019"/>
                </a:lnTo>
                <a:lnTo>
                  <a:pt x="9435" y="7935"/>
                </a:lnTo>
                <a:lnTo>
                  <a:pt x="9479" y="7848"/>
                </a:lnTo>
                <a:lnTo>
                  <a:pt x="9520" y="7761"/>
                </a:lnTo>
                <a:lnTo>
                  <a:pt x="9559" y="7674"/>
                </a:lnTo>
                <a:lnTo>
                  <a:pt x="9595" y="7585"/>
                </a:lnTo>
                <a:lnTo>
                  <a:pt x="9627" y="7495"/>
                </a:lnTo>
                <a:lnTo>
                  <a:pt x="9658" y="7405"/>
                </a:lnTo>
                <a:lnTo>
                  <a:pt x="9686" y="7314"/>
                </a:lnTo>
                <a:lnTo>
                  <a:pt x="9710" y="7223"/>
                </a:lnTo>
                <a:lnTo>
                  <a:pt x="9733" y="7130"/>
                </a:lnTo>
                <a:lnTo>
                  <a:pt x="9752" y="7037"/>
                </a:lnTo>
                <a:lnTo>
                  <a:pt x="9768" y="6945"/>
                </a:lnTo>
                <a:lnTo>
                  <a:pt x="9781" y="6850"/>
                </a:lnTo>
                <a:lnTo>
                  <a:pt x="9792" y="6757"/>
                </a:lnTo>
                <a:lnTo>
                  <a:pt x="9800" y="6663"/>
                </a:lnTo>
                <a:lnTo>
                  <a:pt x="9805" y="6568"/>
                </a:lnTo>
                <a:lnTo>
                  <a:pt x="9807" y="6473"/>
                </a:lnTo>
                <a:lnTo>
                  <a:pt x="9807" y="6379"/>
                </a:lnTo>
                <a:lnTo>
                  <a:pt x="9804" y="6285"/>
                </a:lnTo>
                <a:lnTo>
                  <a:pt x="9798" y="6189"/>
                </a:lnTo>
                <a:lnTo>
                  <a:pt x="9789" y="6095"/>
                </a:lnTo>
                <a:lnTo>
                  <a:pt x="9777" y="6001"/>
                </a:lnTo>
                <a:lnTo>
                  <a:pt x="9762" y="5906"/>
                </a:lnTo>
                <a:lnTo>
                  <a:pt x="9745" y="5813"/>
                </a:lnTo>
                <a:lnTo>
                  <a:pt x="9725" y="5719"/>
                </a:lnTo>
                <a:lnTo>
                  <a:pt x="9701" y="5626"/>
                </a:lnTo>
                <a:lnTo>
                  <a:pt x="9675" y="5533"/>
                </a:lnTo>
                <a:lnTo>
                  <a:pt x="9647" y="5441"/>
                </a:lnTo>
                <a:lnTo>
                  <a:pt x="9614" y="5350"/>
                </a:lnTo>
                <a:lnTo>
                  <a:pt x="9580" y="5258"/>
                </a:lnTo>
                <a:lnTo>
                  <a:pt x="9572" y="5236"/>
                </a:lnTo>
                <a:lnTo>
                  <a:pt x="9565" y="5214"/>
                </a:lnTo>
                <a:lnTo>
                  <a:pt x="9559" y="5192"/>
                </a:lnTo>
                <a:lnTo>
                  <a:pt x="9555" y="5170"/>
                </a:lnTo>
                <a:lnTo>
                  <a:pt x="9552" y="5148"/>
                </a:lnTo>
                <a:lnTo>
                  <a:pt x="9548" y="5126"/>
                </a:lnTo>
                <a:lnTo>
                  <a:pt x="9547" y="5104"/>
                </a:lnTo>
                <a:lnTo>
                  <a:pt x="9547" y="5082"/>
                </a:lnTo>
                <a:lnTo>
                  <a:pt x="9548" y="5061"/>
                </a:lnTo>
                <a:lnTo>
                  <a:pt x="9551" y="5039"/>
                </a:lnTo>
                <a:lnTo>
                  <a:pt x="9555" y="5017"/>
                </a:lnTo>
                <a:lnTo>
                  <a:pt x="9559" y="4996"/>
                </a:lnTo>
                <a:lnTo>
                  <a:pt x="9564" y="4974"/>
                </a:lnTo>
                <a:lnTo>
                  <a:pt x="9570" y="4953"/>
                </a:lnTo>
                <a:lnTo>
                  <a:pt x="9577" y="4933"/>
                </a:lnTo>
                <a:lnTo>
                  <a:pt x="9585" y="4913"/>
                </a:lnTo>
                <a:lnTo>
                  <a:pt x="9594" y="4893"/>
                </a:lnTo>
                <a:lnTo>
                  <a:pt x="9604" y="4874"/>
                </a:lnTo>
                <a:lnTo>
                  <a:pt x="9615" y="4855"/>
                </a:lnTo>
                <a:lnTo>
                  <a:pt x="9627" y="4837"/>
                </a:lnTo>
                <a:lnTo>
                  <a:pt x="9641" y="4819"/>
                </a:lnTo>
                <a:lnTo>
                  <a:pt x="9654" y="4802"/>
                </a:lnTo>
                <a:lnTo>
                  <a:pt x="9669" y="4786"/>
                </a:lnTo>
                <a:lnTo>
                  <a:pt x="9684" y="4770"/>
                </a:lnTo>
                <a:lnTo>
                  <a:pt x="9700" y="4755"/>
                </a:lnTo>
                <a:lnTo>
                  <a:pt x="9717" y="4741"/>
                </a:lnTo>
                <a:lnTo>
                  <a:pt x="9735" y="4727"/>
                </a:lnTo>
                <a:lnTo>
                  <a:pt x="9754" y="4715"/>
                </a:lnTo>
                <a:lnTo>
                  <a:pt x="9773" y="4703"/>
                </a:lnTo>
                <a:lnTo>
                  <a:pt x="9793" y="4692"/>
                </a:lnTo>
                <a:lnTo>
                  <a:pt x="9814" y="4682"/>
                </a:lnTo>
                <a:lnTo>
                  <a:pt x="9835" y="4673"/>
                </a:lnTo>
                <a:lnTo>
                  <a:pt x="9857" y="4665"/>
                </a:lnTo>
                <a:lnTo>
                  <a:pt x="9879" y="4658"/>
                </a:lnTo>
                <a:lnTo>
                  <a:pt x="9902" y="4651"/>
                </a:lnTo>
                <a:lnTo>
                  <a:pt x="9924" y="4647"/>
                </a:lnTo>
                <a:lnTo>
                  <a:pt x="9946" y="4644"/>
                </a:lnTo>
                <a:lnTo>
                  <a:pt x="9968" y="4642"/>
                </a:lnTo>
                <a:lnTo>
                  <a:pt x="9991" y="4640"/>
                </a:lnTo>
                <a:lnTo>
                  <a:pt x="10013" y="4640"/>
                </a:lnTo>
                <a:lnTo>
                  <a:pt x="10035" y="4641"/>
                </a:lnTo>
                <a:lnTo>
                  <a:pt x="10057" y="4644"/>
                </a:lnTo>
                <a:lnTo>
                  <a:pt x="10079" y="4647"/>
                </a:lnTo>
                <a:lnTo>
                  <a:pt x="10100" y="4651"/>
                </a:lnTo>
                <a:lnTo>
                  <a:pt x="10121" y="4657"/>
                </a:lnTo>
                <a:lnTo>
                  <a:pt x="10142" y="4663"/>
                </a:lnTo>
                <a:lnTo>
                  <a:pt x="10163" y="4670"/>
                </a:lnTo>
                <a:lnTo>
                  <a:pt x="10184" y="4679"/>
                </a:lnTo>
                <a:lnTo>
                  <a:pt x="10203" y="4688"/>
                </a:lnTo>
                <a:lnTo>
                  <a:pt x="10222" y="4698"/>
                </a:lnTo>
                <a:lnTo>
                  <a:pt x="10242" y="4708"/>
                </a:lnTo>
                <a:lnTo>
                  <a:pt x="10260" y="4720"/>
                </a:lnTo>
                <a:lnTo>
                  <a:pt x="10278" y="4733"/>
                </a:lnTo>
                <a:lnTo>
                  <a:pt x="10295" y="4746"/>
                </a:lnTo>
                <a:lnTo>
                  <a:pt x="10311" y="4761"/>
                </a:lnTo>
                <a:lnTo>
                  <a:pt x="10327" y="4776"/>
                </a:lnTo>
                <a:lnTo>
                  <a:pt x="10343" y="4792"/>
                </a:lnTo>
                <a:lnTo>
                  <a:pt x="10357" y="4809"/>
                </a:lnTo>
                <a:lnTo>
                  <a:pt x="10371" y="4826"/>
                </a:lnTo>
                <a:lnTo>
                  <a:pt x="10384" y="4845"/>
                </a:lnTo>
                <a:lnTo>
                  <a:pt x="10395" y="4864"/>
                </a:lnTo>
                <a:lnTo>
                  <a:pt x="10406" y="4884"/>
                </a:lnTo>
                <a:lnTo>
                  <a:pt x="10417" y="4904"/>
                </a:lnTo>
                <a:lnTo>
                  <a:pt x="10426" y="4926"/>
                </a:lnTo>
                <a:close/>
                <a:moveTo>
                  <a:pt x="7104" y="5759"/>
                </a:moveTo>
                <a:lnTo>
                  <a:pt x="8177" y="5757"/>
                </a:lnTo>
                <a:lnTo>
                  <a:pt x="8200" y="5758"/>
                </a:lnTo>
                <a:lnTo>
                  <a:pt x="8223" y="5761"/>
                </a:lnTo>
                <a:lnTo>
                  <a:pt x="8245" y="5765"/>
                </a:lnTo>
                <a:lnTo>
                  <a:pt x="8267" y="5771"/>
                </a:lnTo>
                <a:lnTo>
                  <a:pt x="8287" y="5778"/>
                </a:lnTo>
                <a:lnTo>
                  <a:pt x="8307" y="5787"/>
                </a:lnTo>
                <a:lnTo>
                  <a:pt x="8326" y="5798"/>
                </a:lnTo>
                <a:lnTo>
                  <a:pt x="8345" y="5810"/>
                </a:lnTo>
                <a:lnTo>
                  <a:pt x="8362" y="5823"/>
                </a:lnTo>
                <a:lnTo>
                  <a:pt x="8378" y="5838"/>
                </a:lnTo>
                <a:lnTo>
                  <a:pt x="8393" y="5854"/>
                </a:lnTo>
                <a:lnTo>
                  <a:pt x="8407" y="5871"/>
                </a:lnTo>
                <a:lnTo>
                  <a:pt x="8419" y="5890"/>
                </a:lnTo>
                <a:lnTo>
                  <a:pt x="8431" y="5909"/>
                </a:lnTo>
                <a:lnTo>
                  <a:pt x="8440" y="5930"/>
                </a:lnTo>
                <a:lnTo>
                  <a:pt x="8448" y="5952"/>
                </a:lnTo>
                <a:lnTo>
                  <a:pt x="8454" y="5975"/>
                </a:lnTo>
                <a:lnTo>
                  <a:pt x="8459" y="5997"/>
                </a:lnTo>
                <a:lnTo>
                  <a:pt x="8462" y="6019"/>
                </a:lnTo>
                <a:lnTo>
                  <a:pt x="8462" y="6041"/>
                </a:lnTo>
                <a:lnTo>
                  <a:pt x="8462" y="6063"/>
                </a:lnTo>
                <a:lnTo>
                  <a:pt x="8459" y="6085"/>
                </a:lnTo>
                <a:lnTo>
                  <a:pt x="8455" y="6106"/>
                </a:lnTo>
                <a:lnTo>
                  <a:pt x="8449" y="6127"/>
                </a:lnTo>
                <a:lnTo>
                  <a:pt x="8441" y="6147"/>
                </a:lnTo>
                <a:lnTo>
                  <a:pt x="8432" y="6167"/>
                </a:lnTo>
                <a:lnTo>
                  <a:pt x="8421" y="6186"/>
                </a:lnTo>
                <a:lnTo>
                  <a:pt x="8408" y="6204"/>
                </a:lnTo>
                <a:lnTo>
                  <a:pt x="8395" y="6221"/>
                </a:lnTo>
                <a:lnTo>
                  <a:pt x="8379" y="6238"/>
                </a:lnTo>
                <a:lnTo>
                  <a:pt x="8363" y="6253"/>
                </a:lnTo>
                <a:lnTo>
                  <a:pt x="8345" y="6268"/>
                </a:lnTo>
                <a:lnTo>
                  <a:pt x="7475" y="6891"/>
                </a:lnTo>
                <a:lnTo>
                  <a:pt x="7808" y="7902"/>
                </a:lnTo>
                <a:lnTo>
                  <a:pt x="7814" y="7924"/>
                </a:lnTo>
                <a:lnTo>
                  <a:pt x="7819" y="7947"/>
                </a:lnTo>
                <a:lnTo>
                  <a:pt x="7823" y="7969"/>
                </a:lnTo>
                <a:lnTo>
                  <a:pt x="7824" y="7991"/>
                </a:lnTo>
                <a:lnTo>
                  <a:pt x="7823" y="8013"/>
                </a:lnTo>
                <a:lnTo>
                  <a:pt x="7819" y="8034"/>
                </a:lnTo>
                <a:lnTo>
                  <a:pt x="7815" y="8056"/>
                </a:lnTo>
                <a:lnTo>
                  <a:pt x="7809" y="8077"/>
                </a:lnTo>
                <a:lnTo>
                  <a:pt x="7802" y="8097"/>
                </a:lnTo>
                <a:lnTo>
                  <a:pt x="7793" y="8117"/>
                </a:lnTo>
                <a:lnTo>
                  <a:pt x="7782" y="8136"/>
                </a:lnTo>
                <a:lnTo>
                  <a:pt x="7770" y="8154"/>
                </a:lnTo>
                <a:lnTo>
                  <a:pt x="7756" y="8171"/>
                </a:lnTo>
                <a:lnTo>
                  <a:pt x="7741" y="8189"/>
                </a:lnTo>
                <a:lnTo>
                  <a:pt x="7723" y="8204"/>
                </a:lnTo>
                <a:lnTo>
                  <a:pt x="7705" y="8218"/>
                </a:lnTo>
                <a:lnTo>
                  <a:pt x="7686" y="8231"/>
                </a:lnTo>
                <a:lnTo>
                  <a:pt x="7666" y="8242"/>
                </a:lnTo>
                <a:lnTo>
                  <a:pt x="7645" y="8252"/>
                </a:lnTo>
                <a:lnTo>
                  <a:pt x="7624" y="8259"/>
                </a:lnTo>
                <a:lnTo>
                  <a:pt x="7603" y="8265"/>
                </a:lnTo>
                <a:lnTo>
                  <a:pt x="7582" y="8269"/>
                </a:lnTo>
                <a:lnTo>
                  <a:pt x="7559" y="8272"/>
                </a:lnTo>
                <a:lnTo>
                  <a:pt x="7538" y="8273"/>
                </a:lnTo>
                <a:lnTo>
                  <a:pt x="7516" y="8272"/>
                </a:lnTo>
                <a:lnTo>
                  <a:pt x="7494" y="8269"/>
                </a:lnTo>
                <a:lnTo>
                  <a:pt x="7472" y="8265"/>
                </a:lnTo>
                <a:lnTo>
                  <a:pt x="7451" y="8259"/>
                </a:lnTo>
                <a:lnTo>
                  <a:pt x="7430" y="8251"/>
                </a:lnTo>
                <a:lnTo>
                  <a:pt x="7410" y="8242"/>
                </a:lnTo>
                <a:lnTo>
                  <a:pt x="7390" y="8231"/>
                </a:lnTo>
                <a:lnTo>
                  <a:pt x="7370" y="8218"/>
                </a:lnTo>
                <a:lnTo>
                  <a:pt x="6504" y="7591"/>
                </a:lnTo>
                <a:lnTo>
                  <a:pt x="5637" y="8218"/>
                </a:lnTo>
                <a:lnTo>
                  <a:pt x="5618" y="8231"/>
                </a:lnTo>
                <a:lnTo>
                  <a:pt x="5599" y="8242"/>
                </a:lnTo>
                <a:lnTo>
                  <a:pt x="5578" y="8251"/>
                </a:lnTo>
                <a:lnTo>
                  <a:pt x="5557" y="8259"/>
                </a:lnTo>
                <a:lnTo>
                  <a:pt x="5535" y="8265"/>
                </a:lnTo>
                <a:lnTo>
                  <a:pt x="5514" y="8269"/>
                </a:lnTo>
                <a:lnTo>
                  <a:pt x="5493" y="8272"/>
                </a:lnTo>
                <a:lnTo>
                  <a:pt x="5470" y="8273"/>
                </a:lnTo>
                <a:lnTo>
                  <a:pt x="5448" y="8272"/>
                </a:lnTo>
                <a:lnTo>
                  <a:pt x="5427" y="8269"/>
                </a:lnTo>
                <a:lnTo>
                  <a:pt x="5405" y="8265"/>
                </a:lnTo>
                <a:lnTo>
                  <a:pt x="5383" y="8259"/>
                </a:lnTo>
                <a:lnTo>
                  <a:pt x="5363" y="8252"/>
                </a:lnTo>
                <a:lnTo>
                  <a:pt x="5342" y="8242"/>
                </a:lnTo>
                <a:lnTo>
                  <a:pt x="5322" y="8231"/>
                </a:lnTo>
                <a:lnTo>
                  <a:pt x="5302" y="8218"/>
                </a:lnTo>
                <a:lnTo>
                  <a:pt x="5284" y="8204"/>
                </a:lnTo>
                <a:lnTo>
                  <a:pt x="5268" y="8189"/>
                </a:lnTo>
                <a:lnTo>
                  <a:pt x="5252" y="8171"/>
                </a:lnTo>
                <a:lnTo>
                  <a:pt x="5239" y="8154"/>
                </a:lnTo>
                <a:lnTo>
                  <a:pt x="5226" y="8136"/>
                </a:lnTo>
                <a:lnTo>
                  <a:pt x="5215" y="8117"/>
                </a:lnTo>
                <a:lnTo>
                  <a:pt x="5206" y="8097"/>
                </a:lnTo>
                <a:lnTo>
                  <a:pt x="5198" y="8076"/>
                </a:lnTo>
                <a:lnTo>
                  <a:pt x="5192" y="8056"/>
                </a:lnTo>
                <a:lnTo>
                  <a:pt x="5188" y="8034"/>
                </a:lnTo>
                <a:lnTo>
                  <a:pt x="5186" y="8013"/>
                </a:lnTo>
                <a:lnTo>
                  <a:pt x="5185" y="7991"/>
                </a:lnTo>
                <a:lnTo>
                  <a:pt x="5186" y="7969"/>
                </a:lnTo>
                <a:lnTo>
                  <a:pt x="5189" y="7947"/>
                </a:lnTo>
                <a:lnTo>
                  <a:pt x="5193" y="7924"/>
                </a:lnTo>
                <a:lnTo>
                  <a:pt x="5199" y="7902"/>
                </a:lnTo>
                <a:lnTo>
                  <a:pt x="5533" y="6891"/>
                </a:lnTo>
                <a:lnTo>
                  <a:pt x="4664" y="6268"/>
                </a:lnTo>
                <a:lnTo>
                  <a:pt x="4646" y="6253"/>
                </a:lnTo>
                <a:lnTo>
                  <a:pt x="4629" y="6238"/>
                </a:lnTo>
                <a:lnTo>
                  <a:pt x="4613" y="6221"/>
                </a:lnTo>
                <a:lnTo>
                  <a:pt x="4599" y="6204"/>
                </a:lnTo>
                <a:lnTo>
                  <a:pt x="4587" y="6186"/>
                </a:lnTo>
                <a:lnTo>
                  <a:pt x="4576" y="6167"/>
                </a:lnTo>
                <a:lnTo>
                  <a:pt x="4567" y="6147"/>
                </a:lnTo>
                <a:lnTo>
                  <a:pt x="4560" y="6127"/>
                </a:lnTo>
                <a:lnTo>
                  <a:pt x="4554" y="6106"/>
                </a:lnTo>
                <a:lnTo>
                  <a:pt x="4550" y="6085"/>
                </a:lnTo>
                <a:lnTo>
                  <a:pt x="4547" y="6063"/>
                </a:lnTo>
                <a:lnTo>
                  <a:pt x="4546" y="6041"/>
                </a:lnTo>
                <a:lnTo>
                  <a:pt x="4547" y="6019"/>
                </a:lnTo>
                <a:lnTo>
                  <a:pt x="4550" y="5997"/>
                </a:lnTo>
                <a:lnTo>
                  <a:pt x="4554" y="5975"/>
                </a:lnTo>
                <a:lnTo>
                  <a:pt x="4560" y="5952"/>
                </a:lnTo>
                <a:lnTo>
                  <a:pt x="4568" y="5930"/>
                </a:lnTo>
                <a:lnTo>
                  <a:pt x="4578" y="5909"/>
                </a:lnTo>
                <a:lnTo>
                  <a:pt x="4589" y="5890"/>
                </a:lnTo>
                <a:lnTo>
                  <a:pt x="4601" y="5871"/>
                </a:lnTo>
                <a:lnTo>
                  <a:pt x="4615" y="5854"/>
                </a:lnTo>
                <a:lnTo>
                  <a:pt x="4630" y="5838"/>
                </a:lnTo>
                <a:lnTo>
                  <a:pt x="4646" y="5823"/>
                </a:lnTo>
                <a:lnTo>
                  <a:pt x="4663" y="5810"/>
                </a:lnTo>
                <a:lnTo>
                  <a:pt x="4681" y="5798"/>
                </a:lnTo>
                <a:lnTo>
                  <a:pt x="4700" y="5787"/>
                </a:lnTo>
                <a:lnTo>
                  <a:pt x="4721" y="5778"/>
                </a:lnTo>
                <a:lnTo>
                  <a:pt x="4742" y="5771"/>
                </a:lnTo>
                <a:lnTo>
                  <a:pt x="4763" y="5765"/>
                </a:lnTo>
                <a:lnTo>
                  <a:pt x="4785" y="5761"/>
                </a:lnTo>
                <a:lnTo>
                  <a:pt x="4809" y="5758"/>
                </a:lnTo>
                <a:lnTo>
                  <a:pt x="4832" y="5757"/>
                </a:lnTo>
                <a:lnTo>
                  <a:pt x="5903" y="5759"/>
                </a:lnTo>
                <a:lnTo>
                  <a:pt x="6233" y="4748"/>
                </a:lnTo>
                <a:lnTo>
                  <a:pt x="6241" y="4726"/>
                </a:lnTo>
                <a:lnTo>
                  <a:pt x="6251" y="4705"/>
                </a:lnTo>
                <a:lnTo>
                  <a:pt x="6261" y="4686"/>
                </a:lnTo>
                <a:lnTo>
                  <a:pt x="6275" y="4667"/>
                </a:lnTo>
                <a:lnTo>
                  <a:pt x="6288" y="4649"/>
                </a:lnTo>
                <a:lnTo>
                  <a:pt x="6303" y="4633"/>
                </a:lnTo>
                <a:lnTo>
                  <a:pt x="6319" y="4618"/>
                </a:lnTo>
                <a:lnTo>
                  <a:pt x="6336" y="4605"/>
                </a:lnTo>
                <a:lnTo>
                  <a:pt x="6355" y="4593"/>
                </a:lnTo>
                <a:lnTo>
                  <a:pt x="6374" y="4582"/>
                </a:lnTo>
                <a:lnTo>
                  <a:pt x="6393" y="4573"/>
                </a:lnTo>
                <a:lnTo>
                  <a:pt x="6414" y="4565"/>
                </a:lnTo>
                <a:lnTo>
                  <a:pt x="6435" y="4560"/>
                </a:lnTo>
                <a:lnTo>
                  <a:pt x="6458" y="4555"/>
                </a:lnTo>
                <a:lnTo>
                  <a:pt x="6481" y="4553"/>
                </a:lnTo>
                <a:lnTo>
                  <a:pt x="6504" y="4552"/>
                </a:lnTo>
                <a:lnTo>
                  <a:pt x="6528" y="4553"/>
                </a:lnTo>
                <a:lnTo>
                  <a:pt x="6550" y="4555"/>
                </a:lnTo>
                <a:lnTo>
                  <a:pt x="6572" y="4560"/>
                </a:lnTo>
                <a:lnTo>
                  <a:pt x="6594" y="4565"/>
                </a:lnTo>
                <a:lnTo>
                  <a:pt x="6615" y="4573"/>
                </a:lnTo>
                <a:lnTo>
                  <a:pt x="6635" y="4582"/>
                </a:lnTo>
                <a:lnTo>
                  <a:pt x="6654" y="4593"/>
                </a:lnTo>
                <a:lnTo>
                  <a:pt x="6672" y="4605"/>
                </a:lnTo>
                <a:lnTo>
                  <a:pt x="6689" y="4618"/>
                </a:lnTo>
                <a:lnTo>
                  <a:pt x="6706" y="4633"/>
                </a:lnTo>
                <a:lnTo>
                  <a:pt x="6721" y="4649"/>
                </a:lnTo>
                <a:lnTo>
                  <a:pt x="6734" y="4667"/>
                </a:lnTo>
                <a:lnTo>
                  <a:pt x="6746" y="4686"/>
                </a:lnTo>
                <a:lnTo>
                  <a:pt x="6757" y="4705"/>
                </a:lnTo>
                <a:lnTo>
                  <a:pt x="6767" y="4726"/>
                </a:lnTo>
                <a:lnTo>
                  <a:pt x="6775" y="4748"/>
                </a:lnTo>
                <a:lnTo>
                  <a:pt x="7104" y="57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xmlns="" id="{EFA9B2B8-55AF-44FC-984E-102F173A6F3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10052" y="3517443"/>
            <a:ext cx="450818" cy="338113"/>
          </a:xfrm>
          <a:custGeom>
            <a:avLst/>
            <a:gdLst>
              <a:gd name="T0" fmla="*/ 442393 w 16280"/>
              <a:gd name="T1" fmla="*/ 10651 h 12210"/>
              <a:gd name="T2" fmla="*/ 466119 w 16280"/>
              <a:gd name="T3" fmla="*/ 40871 h 12210"/>
              <a:gd name="T4" fmla="*/ 467937 w 16280"/>
              <a:gd name="T5" fmla="*/ 305724 h 12210"/>
              <a:gd name="T6" fmla="*/ 447184 w 16280"/>
              <a:gd name="T7" fmla="*/ 338166 h 12210"/>
              <a:gd name="T8" fmla="*/ 410816 w 16280"/>
              <a:gd name="T9" fmla="*/ 352338 h 12210"/>
              <a:gd name="T10" fmla="*/ 30047 w 16280"/>
              <a:gd name="T11" fmla="*/ 343391 h 12210"/>
              <a:gd name="T12" fmla="*/ 4907 w 16280"/>
              <a:gd name="T13" fmla="*/ 314383 h 12210"/>
              <a:gd name="T14" fmla="*/ 1270 w 16280"/>
              <a:gd name="T15" fmla="*/ 49732 h 12210"/>
              <a:gd name="T16" fmla="*/ 20435 w 16280"/>
              <a:gd name="T17" fmla="*/ 16193 h 12210"/>
              <a:gd name="T18" fmla="*/ 55938 w 16280"/>
              <a:gd name="T19" fmla="*/ 318 h 12210"/>
              <a:gd name="T20" fmla="*/ 357216 w 16280"/>
              <a:gd name="T21" fmla="*/ 1732 h 12210"/>
              <a:gd name="T22" fmla="*/ 363364 w 16280"/>
              <a:gd name="T23" fmla="*/ 8168 h 12210"/>
              <a:gd name="T24" fmla="*/ 364461 w 16280"/>
              <a:gd name="T25" fmla="*/ 17260 h 12210"/>
              <a:gd name="T26" fmla="*/ 360045 w 16280"/>
              <a:gd name="T27" fmla="*/ 24996 h 12210"/>
              <a:gd name="T28" fmla="*/ 351848 w 16280"/>
              <a:gd name="T29" fmla="*/ 28662 h 12210"/>
              <a:gd name="T30" fmla="*/ 46355 w 16280"/>
              <a:gd name="T31" fmla="*/ 32789 h 12210"/>
              <a:gd name="T32" fmla="*/ 32096 w 16280"/>
              <a:gd name="T33" fmla="*/ 47769 h 12210"/>
              <a:gd name="T34" fmla="*/ 29152 w 16280"/>
              <a:gd name="T35" fmla="*/ 295275 h 12210"/>
              <a:gd name="T36" fmla="*/ 38620 w 16280"/>
              <a:gd name="T37" fmla="*/ 313834 h 12210"/>
              <a:gd name="T38" fmla="*/ 57208 w 16280"/>
              <a:gd name="T39" fmla="*/ 323302 h 12210"/>
              <a:gd name="T40" fmla="*/ 422102 w 16280"/>
              <a:gd name="T41" fmla="*/ 320358 h 12210"/>
              <a:gd name="T42" fmla="*/ 437053 w 16280"/>
              <a:gd name="T43" fmla="*/ 306128 h 12210"/>
              <a:gd name="T44" fmla="*/ 440979 w 16280"/>
              <a:gd name="T45" fmla="*/ 58824 h 12210"/>
              <a:gd name="T46" fmla="*/ 432406 w 16280"/>
              <a:gd name="T47" fmla="*/ 39745 h 12210"/>
              <a:gd name="T48" fmla="*/ 414338 w 16280"/>
              <a:gd name="T49" fmla="*/ 29412 h 12210"/>
              <a:gd name="T50" fmla="*/ 401378 w 16280"/>
              <a:gd name="T51" fmla="*/ 27305 h 12210"/>
              <a:gd name="T52" fmla="*/ 394970 w 16280"/>
              <a:gd name="T53" fmla="*/ 21215 h 12210"/>
              <a:gd name="T54" fmla="*/ 393383 w 16280"/>
              <a:gd name="T55" fmla="*/ 12180 h 12210"/>
              <a:gd name="T56" fmla="*/ 397452 w 16280"/>
              <a:gd name="T57" fmla="*/ 4214 h 12210"/>
              <a:gd name="T58" fmla="*/ 405448 w 16280"/>
              <a:gd name="T59" fmla="*/ 173 h 12210"/>
              <a:gd name="T60" fmla="*/ 398318 w 16280"/>
              <a:gd name="T61" fmla="*/ 63731 h 12210"/>
              <a:gd name="T62" fmla="*/ 407179 w 16280"/>
              <a:gd name="T63" fmla="*/ 63009 h 12210"/>
              <a:gd name="T64" fmla="*/ 414915 w 16280"/>
              <a:gd name="T65" fmla="*/ 67772 h 12210"/>
              <a:gd name="T66" fmla="*/ 418205 w 16280"/>
              <a:gd name="T67" fmla="*/ 76171 h 12210"/>
              <a:gd name="T68" fmla="*/ 415983 w 16280"/>
              <a:gd name="T69" fmla="*/ 84744 h 12210"/>
              <a:gd name="T70" fmla="*/ 289185 w 16280"/>
              <a:gd name="T71" fmla="*/ 201670 h 12210"/>
              <a:gd name="T72" fmla="*/ 190962 w 16280"/>
              <a:gd name="T73" fmla="*/ 202738 h 12210"/>
              <a:gd name="T74" fmla="*/ 183371 w 16280"/>
              <a:gd name="T75" fmla="*/ 199188 h 12210"/>
              <a:gd name="T76" fmla="*/ 53427 w 16280"/>
              <a:gd name="T77" fmla="*/ 79404 h 12210"/>
              <a:gd name="T78" fmla="*/ 54004 w 16280"/>
              <a:gd name="T79" fmla="*/ 70572 h 12210"/>
              <a:gd name="T80" fmla="*/ 59979 w 16280"/>
              <a:gd name="T81" fmla="*/ 63615 h 12210"/>
              <a:gd name="T82" fmla="*/ 68638 w 16280"/>
              <a:gd name="T83" fmla="*/ 61624 h 12210"/>
              <a:gd name="T84" fmla="*/ 76950 w 16280"/>
              <a:gd name="T85" fmla="*/ 65232 h 12210"/>
              <a:gd name="T86" fmla="*/ 146570 w 16280"/>
              <a:gd name="T87" fmla="*/ 210445 h 12210"/>
              <a:gd name="T88" fmla="*/ 155402 w 16280"/>
              <a:gd name="T89" fmla="*/ 211513 h 12210"/>
              <a:gd name="T90" fmla="*/ 162040 w 16280"/>
              <a:gd name="T91" fmla="*/ 217863 h 12210"/>
              <a:gd name="T92" fmla="*/ 163513 w 16280"/>
              <a:gd name="T93" fmla="*/ 226666 h 12210"/>
              <a:gd name="T94" fmla="*/ 159500 w 16280"/>
              <a:gd name="T95" fmla="*/ 234661 h 12210"/>
              <a:gd name="T96" fmla="*/ 74728 w 16280"/>
              <a:gd name="T97" fmla="*/ 301914 h 12210"/>
              <a:gd name="T98" fmla="*/ 65925 w 16280"/>
              <a:gd name="T99" fmla="*/ 300817 h 12210"/>
              <a:gd name="T100" fmla="*/ 59257 w 16280"/>
              <a:gd name="T101" fmla="*/ 294496 h 12210"/>
              <a:gd name="T102" fmla="*/ 57785 w 16280"/>
              <a:gd name="T103" fmla="*/ 285692 h 12210"/>
              <a:gd name="T104" fmla="*/ 61826 w 16280"/>
              <a:gd name="T105" fmla="*/ 277668 h 12210"/>
              <a:gd name="T106" fmla="*/ 310602 w 16280"/>
              <a:gd name="T107" fmla="*/ 230620 h 12210"/>
              <a:gd name="T108" fmla="*/ 309505 w 16280"/>
              <a:gd name="T109" fmla="*/ 221817 h 12210"/>
              <a:gd name="T110" fmla="*/ 314036 w 16280"/>
              <a:gd name="T111" fmla="*/ 213880 h 12210"/>
              <a:gd name="T112" fmla="*/ 322234 w 16280"/>
              <a:gd name="T113" fmla="*/ 210272 h 12210"/>
              <a:gd name="T114" fmla="*/ 330950 w 16280"/>
              <a:gd name="T115" fmla="*/ 212177 h 12210"/>
              <a:gd name="T116" fmla="*/ 413991 w 16280"/>
              <a:gd name="T117" fmla="*/ 281709 h 12210"/>
              <a:gd name="T118" fmla="*/ 415059 w 16280"/>
              <a:gd name="T119" fmla="*/ 290513 h 12210"/>
              <a:gd name="T120" fmla="*/ 410556 w 16280"/>
              <a:gd name="T121" fmla="*/ 298479 h 12210"/>
              <a:gd name="T122" fmla="*/ 402359 w 16280"/>
              <a:gd name="T123" fmla="*/ 302087 h 12210"/>
              <a:gd name="T124" fmla="*/ 393642 w 16280"/>
              <a:gd name="T125" fmla="*/ 300182 h 122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280" h="12210">
                <a:moveTo>
                  <a:pt x="14122" y="0"/>
                </a:moveTo>
                <a:lnTo>
                  <a:pt x="14233" y="3"/>
                </a:lnTo>
                <a:lnTo>
                  <a:pt x="14342" y="11"/>
                </a:lnTo>
                <a:lnTo>
                  <a:pt x="14450" y="24"/>
                </a:lnTo>
                <a:lnTo>
                  <a:pt x="14556" y="44"/>
                </a:lnTo>
                <a:lnTo>
                  <a:pt x="14660" y="68"/>
                </a:lnTo>
                <a:lnTo>
                  <a:pt x="14762" y="98"/>
                </a:lnTo>
                <a:lnTo>
                  <a:pt x="14863" y="131"/>
                </a:lnTo>
                <a:lnTo>
                  <a:pt x="14960" y="170"/>
                </a:lnTo>
                <a:lnTo>
                  <a:pt x="15056" y="213"/>
                </a:lnTo>
                <a:lnTo>
                  <a:pt x="15149" y="261"/>
                </a:lnTo>
                <a:lnTo>
                  <a:pt x="15239" y="313"/>
                </a:lnTo>
                <a:lnTo>
                  <a:pt x="15327" y="369"/>
                </a:lnTo>
                <a:lnTo>
                  <a:pt x="15411" y="429"/>
                </a:lnTo>
                <a:lnTo>
                  <a:pt x="15493" y="494"/>
                </a:lnTo>
                <a:lnTo>
                  <a:pt x="15572" y="561"/>
                </a:lnTo>
                <a:lnTo>
                  <a:pt x="15646" y="633"/>
                </a:lnTo>
                <a:lnTo>
                  <a:pt x="15718" y="707"/>
                </a:lnTo>
                <a:lnTo>
                  <a:pt x="15785" y="786"/>
                </a:lnTo>
                <a:lnTo>
                  <a:pt x="15851" y="868"/>
                </a:lnTo>
                <a:lnTo>
                  <a:pt x="15911" y="952"/>
                </a:lnTo>
                <a:lnTo>
                  <a:pt x="15967" y="1040"/>
                </a:lnTo>
                <a:lnTo>
                  <a:pt x="16019" y="1130"/>
                </a:lnTo>
                <a:lnTo>
                  <a:pt x="16066" y="1223"/>
                </a:lnTo>
                <a:lnTo>
                  <a:pt x="16110" y="1318"/>
                </a:lnTo>
                <a:lnTo>
                  <a:pt x="16149" y="1416"/>
                </a:lnTo>
                <a:lnTo>
                  <a:pt x="16182" y="1516"/>
                </a:lnTo>
                <a:lnTo>
                  <a:pt x="16212" y="1618"/>
                </a:lnTo>
                <a:lnTo>
                  <a:pt x="16236" y="1723"/>
                </a:lnTo>
                <a:lnTo>
                  <a:pt x="16256" y="1829"/>
                </a:lnTo>
                <a:lnTo>
                  <a:pt x="16269" y="1936"/>
                </a:lnTo>
                <a:lnTo>
                  <a:pt x="16277" y="2045"/>
                </a:lnTo>
                <a:lnTo>
                  <a:pt x="16280" y="2156"/>
                </a:lnTo>
                <a:lnTo>
                  <a:pt x="16280" y="10054"/>
                </a:lnTo>
                <a:lnTo>
                  <a:pt x="16277" y="10165"/>
                </a:lnTo>
                <a:lnTo>
                  <a:pt x="16269" y="10274"/>
                </a:lnTo>
                <a:lnTo>
                  <a:pt x="16256" y="10381"/>
                </a:lnTo>
                <a:lnTo>
                  <a:pt x="16236" y="10487"/>
                </a:lnTo>
                <a:lnTo>
                  <a:pt x="16212" y="10592"/>
                </a:lnTo>
                <a:lnTo>
                  <a:pt x="16182" y="10694"/>
                </a:lnTo>
                <a:lnTo>
                  <a:pt x="16149" y="10794"/>
                </a:lnTo>
                <a:lnTo>
                  <a:pt x="16110" y="10892"/>
                </a:lnTo>
                <a:lnTo>
                  <a:pt x="16066" y="10987"/>
                </a:lnTo>
                <a:lnTo>
                  <a:pt x="16019" y="11080"/>
                </a:lnTo>
                <a:lnTo>
                  <a:pt x="15967" y="11170"/>
                </a:lnTo>
                <a:lnTo>
                  <a:pt x="15911" y="11258"/>
                </a:lnTo>
                <a:lnTo>
                  <a:pt x="15851" y="11342"/>
                </a:lnTo>
                <a:lnTo>
                  <a:pt x="15785" y="11424"/>
                </a:lnTo>
                <a:lnTo>
                  <a:pt x="15718" y="11503"/>
                </a:lnTo>
                <a:lnTo>
                  <a:pt x="15646" y="11577"/>
                </a:lnTo>
                <a:lnTo>
                  <a:pt x="15572" y="11649"/>
                </a:lnTo>
                <a:lnTo>
                  <a:pt x="15493" y="11716"/>
                </a:lnTo>
                <a:lnTo>
                  <a:pt x="15411" y="11781"/>
                </a:lnTo>
                <a:lnTo>
                  <a:pt x="15327" y="11841"/>
                </a:lnTo>
                <a:lnTo>
                  <a:pt x="15239" y="11897"/>
                </a:lnTo>
                <a:lnTo>
                  <a:pt x="15149" y="11949"/>
                </a:lnTo>
                <a:lnTo>
                  <a:pt x="15056" y="11997"/>
                </a:lnTo>
                <a:lnTo>
                  <a:pt x="14960" y="12040"/>
                </a:lnTo>
                <a:lnTo>
                  <a:pt x="14863" y="12079"/>
                </a:lnTo>
                <a:lnTo>
                  <a:pt x="14762" y="12112"/>
                </a:lnTo>
                <a:lnTo>
                  <a:pt x="14660" y="12142"/>
                </a:lnTo>
                <a:lnTo>
                  <a:pt x="14556" y="12166"/>
                </a:lnTo>
                <a:lnTo>
                  <a:pt x="14450" y="12186"/>
                </a:lnTo>
                <a:lnTo>
                  <a:pt x="14342" y="12199"/>
                </a:lnTo>
                <a:lnTo>
                  <a:pt x="14233" y="12207"/>
                </a:lnTo>
                <a:lnTo>
                  <a:pt x="14122" y="12210"/>
                </a:lnTo>
                <a:lnTo>
                  <a:pt x="2158" y="12210"/>
                </a:lnTo>
                <a:lnTo>
                  <a:pt x="2047" y="12207"/>
                </a:lnTo>
                <a:lnTo>
                  <a:pt x="1938" y="12199"/>
                </a:lnTo>
                <a:lnTo>
                  <a:pt x="1830" y="12186"/>
                </a:lnTo>
                <a:lnTo>
                  <a:pt x="1724" y="12166"/>
                </a:lnTo>
                <a:lnTo>
                  <a:pt x="1620" y="12142"/>
                </a:lnTo>
                <a:lnTo>
                  <a:pt x="1518" y="12112"/>
                </a:lnTo>
                <a:lnTo>
                  <a:pt x="1417" y="12079"/>
                </a:lnTo>
                <a:lnTo>
                  <a:pt x="1320" y="12040"/>
                </a:lnTo>
                <a:lnTo>
                  <a:pt x="1224" y="11997"/>
                </a:lnTo>
                <a:lnTo>
                  <a:pt x="1131" y="11949"/>
                </a:lnTo>
                <a:lnTo>
                  <a:pt x="1041" y="11897"/>
                </a:lnTo>
                <a:lnTo>
                  <a:pt x="953" y="11841"/>
                </a:lnTo>
                <a:lnTo>
                  <a:pt x="869" y="11781"/>
                </a:lnTo>
                <a:lnTo>
                  <a:pt x="787" y="11716"/>
                </a:lnTo>
                <a:lnTo>
                  <a:pt x="708" y="11649"/>
                </a:lnTo>
                <a:lnTo>
                  <a:pt x="634" y="11577"/>
                </a:lnTo>
                <a:lnTo>
                  <a:pt x="562" y="11503"/>
                </a:lnTo>
                <a:lnTo>
                  <a:pt x="495" y="11424"/>
                </a:lnTo>
                <a:lnTo>
                  <a:pt x="429" y="11342"/>
                </a:lnTo>
                <a:lnTo>
                  <a:pt x="369" y="11258"/>
                </a:lnTo>
                <a:lnTo>
                  <a:pt x="313" y="11170"/>
                </a:lnTo>
                <a:lnTo>
                  <a:pt x="261" y="11080"/>
                </a:lnTo>
                <a:lnTo>
                  <a:pt x="214" y="10987"/>
                </a:lnTo>
                <a:lnTo>
                  <a:pt x="170" y="10892"/>
                </a:lnTo>
                <a:lnTo>
                  <a:pt x="131" y="10794"/>
                </a:lnTo>
                <a:lnTo>
                  <a:pt x="98" y="10694"/>
                </a:lnTo>
                <a:lnTo>
                  <a:pt x="68" y="10592"/>
                </a:lnTo>
                <a:lnTo>
                  <a:pt x="44" y="10487"/>
                </a:lnTo>
                <a:lnTo>
                  <a:pt x="24" y="10381"/>
                </a:lnTo>
                <a:lnTo>
                  <a:pt x="11" y="10274"/>
                </a:lnTo>
                <a:lnTo>
                  <a:pt x="3" y="10165"/>
                </a:lnTo>
                <a:lnTo>
                  <a:pt x="0" y="10054"/>
                </a:lnTo>
                <a:lnTo>
                  <a:pt x="0" y="2156"/>
                </a:lnTo>
                <a:lnTo>
                  <a:pt x="3" y="2045"/>
                </a:lnTo>
                <a:lnTo>
                  <a:pt x="11" y="1936"/>
                </a:lnTo>
                <a:lnTo>
                  <a:pt x="24" y="1829"/>
                </a:lnTo>
                <a:lnTo>
                  <a:pt x="44" y="1723"/>
                </a:lnTo>
                <a:lnTo>
                  <a:pt x="68" y="1618"/>
                </a:lnTo>
                <a:lnTo>
                  <a:pt x="98" y="1516"/>
                </a:lnTo>
                <a:lnTo>
                  <a:pt x="131" y="1416"/>
                </a:lnTo>
                <a:lnTo>
                  <a:pt x="170" y="1318"/>
                </a:lnTo>
                <a:lnTo>
                  <a:pt x="214" y="1223"/>
                </a:lnTo>
                <a:lnTo>
                  <a:pt x="261" y="1130"/>
                </a:lnTo>
                <a:lnTo>
                  <a:pt x="313" y="1040"/>
                </a:lnTo>
                <a:lnTo>
                  <a:pt x="369" y="952"/>
                </a:lnTo>
                <a:lnTo>
                  <a:pt x="429" y="868"/>
                </a:lnTo>
                <a:lnTo>
                  <a:pt x="495" y="786"/>
                </a:lnTo>
                <a:lnTo>
                  <a:pt x="562" y="707"/>
                </a:lnTo>
                <a:lnTo>
                  <a:pt x="634" y="633"/>
                </a:lnTo>
                <a:lnTo>
                  <a:pt x="708" y="561"/>
                </a:lnTo>
                <a:lnTo>
                  <a:pt x="787" y="494"/>
                </a:lnTo>
                <a:lnTo>
                  <a:pt x="869" y="429"/>
                </a:lnTo>
                <a:lnTo>
                  <a:pt x="953" y="369"/>
                </a:lnTo>
                <a:lnTo>
                  <a:pt x="1041" y="313"/>
                </a:lnTo>
                <a:lnTo>
                  <a:pt x="1131" y="261"/>
                </a:lnTo>
                <a:lnTo>
                  <a:pt x="1224" y="213"/>
                </a:lnTo>
                <a:lnTo>
                  <a:pt x="1320" y="170"/>
                </a:lnTo>
                <a:lnTo>
                  <a:pt x="1417" y="131"/>
                </a:lnTo>
                <a:lnTo>
                  <a:pt x="1518" y="98"/>
                </a:lnTo>
                <a:lnTo>
                  <a:pt x="1620" y="68"/>
                </a:lnTo>
                <a:lnTo>
                  <a:pt x="1724" y="44"/>
                </a:lnTo>
                <a:lnTo>
                  <a:pt x="1830" y="24"/>
                </a:lnTo>
                <a:lnTo>
                  <a:pt x="1938" y="11"/>
                </a:lnTo>
                <a:lnTo>
                  <a:pt x="2047" y="3"/>
                </a:lnTo>
                <a:lnTo>
                  <a:pt x="2158" y="0"/>
                </a:lnTo>
                <a:lnTo>
                  <a:pt x="12139" y="0"/>
                </a:lnTo>
                <a:lnTo>
                  <a:pt x="12164" y="1"/>
                </a:lnTo>
                <a:lnTo>
                  <a:pt x="12190" y="3"/>
                </a:lnTo>
                <a:lnTo>
                  <a:pt x="12215" y="6"/>
                </a:lnTo>
                <a:lnTo>
                  <a:pt x="12240" y="10"/>
                </a:lnTo>
                <a:lnTo>
                  <a:pt x="12264" y="15"/>
                </a:lnTo>
                <a:lnTo>
                  <a:pt x="12287" y="22"/>
                </a:lnTo>
                <a:lnTo>
                  <a:pt x="12310" y="30"/>
                </a:lnTo>
                <a:lnTo>
                  <a:pt x="12333" y="40"/>
                </a:lnTo>
                <a:lnTo>
                  <a:pt x="12354" y="49"/>
                </a:lnTo>
                <a:lnTo>
                  <a:pt x="12376" y="60"/>
                </a:lnTo>
                <a:lnTo>
                  <a:pt x="12397" y="72"/>
                </a:lnTo>
                <a:lnTo>
                  <a:pt x="12418" y="85"/>
                </a:lnTo>
                <a:lnTo>
                  <a:pt x="12437" y="99"/>
                </a:lnTo>
                <a:lnTo>
                  <a:pt x="12456" y="114"/>
                </a:lnTo>
                <a:lnTo>
                  <a:pt x="12474" y="129"/>
                </a:lnTo>
                <a:lnTo>
                  <a:pt x="12491" y="146"/>
                </a:lnTo>
                <a:lnTo>
                  <a:pt x="12508" y="164"/>
                </a:lnTo>
                <a:lnTo>
                  <a:pt x="12523" y="181"/>
                </a:lnTo>
                <a:lnTo>
                  <a:pt x="12539" y="200"/>
                </a:lnTo>
                <a:lnTo>
                  <a:pt x="12552" y="220"/>
                </a:lnTo>
                <a:lnTo>
                  <a:pt x="12565" y="240"/>
                </a:lnTo>
                <a:lnTo>
                  <a:pt x="12577" y="261"/>
                </a:lnTo>
                <a:lnTo>
                  <a:pt x="12589" y="283"/>
                </a:lnTo>
                <a:lnTo>
                  <a:pt x="12598" y="304"/>
                </a:lnTo>
                <a:lnTo>
                  <a:pt x="12607" y="327"/>
                </a:lnTo>
                <a:lnTo>
                  <a:pt x="12615" y="350"/>
                </a:lnTo>
                <a:lnTo>
                  <a:pt x="12622" y="374"/>
                </a:lnTo>
                <a:lnTo>
                  <a:pt x="12627" y="397"/>
                </a:lnTo>
                <a:lnTo>
                  <a:pt x="12631" y="422"/>
                </a:lnTo>
                <a:lnTo>
                  <a:pt x="12634" y="447"/>
                </a:lnTo>
                <a:lnTo>
                  <a:pt x="12636" y="473"/>
                </a:lnTo>
                <a:lnTo>
                  <a:pt x="12637" y="498"/>
                </a:lnTo>
                <a:lnTo>
                  <a:pt x="12636" y="523"/>
                </a:lnTo>
                <a:lnTo>
                  <a:pt x="12634" y="549"/>
                </a:lnTo>
                <a:lnTo>
                  <a:pt x="12631" y="573"/>
                </a:lnTo>
                <a:lnTo>
                  <a:pt x="12627" y="598"/>
                </a:lnTo>
                <a:lnTo>
                  <a:pt x="12622" y="622"/>
                </a:lnTo>
                <a:lnTo>
                  <a:pt x="12615" y="645"/>
                </a:lnTo>
                <a:lnTo>
                  <a:pt x="12607" y="669"/>
                </a:lnTo>
                <a:lnTo>
                  <a:pt x="12598" y="691"/>
                </a:lnTo>
                <a:lnTo>
                  <a:pt x="12589" y="714"/>
                </a:lnTo>
                <a:lnTo>
                  <a:pt x="12577" y="735"/>
                </a:lnTo>
                <a:lnTo>
                  <a:pt x="12565" y="755"/>
                </a:lnTo>
                <a:lnTo>
                  <a:pt x="12552" y="776"/>
                </a:lnTo>
                <a:lnTo>
                  <a:pt x="12539" y="795"/>
                </a:lnTo>
                <a:lnTo>
                  <a:pt x="12523" y="814"/>
                </a:lnTo>
                <a:lnTo>
                  <a:pt x="12508" y="832"/>
                </a:lnTo>
                <a:lnTo>
                  <a:pt x="12491" y="850"/>
                </a:lnTo>
                <a:lnTo>
                  <a:pt x="12474" y="866"/>
                </a:lnTo>
                <a:lnTo>
                  <a:pt x="12456" y="881"/>
                </a:lnTo>
                <a:lnTo>
                  <a:pt x="12437" y="896"/>
                </a:lnTo>
                <a:lnTo>
                  <a:pt x="12418" y="911"/>
                </a:lnTo>
                <a:lnTo>
                  <a:pt x="12397" y="923"/>
                </a:lnTo>
                <a:lnTo>
                  <a:pt x="12376" y="935"/>
                </a:lnTo>
                <a:lnTo>
                  <a:pt x="12354" y="946"/>
                </a:lnTo>
                <a:lnTo>
                  <a:pt x="12333" y="956"/>
                </a:lnTo>
                <a:lnTo>
                  <a:pt x="12310" y="966"/>
                </a:lnTo>
                <a:lnTo>
                  <a:pt x="12287" y="973"/>
                </a:lnTo>
                <a:lnTo>
                  <a:pt x="12264" y="980"/>
                </a:lnTo>
                <a:lnTo>
                  <a:pt x="12240" y="985"/>
                </a:lnTo>
                <a:lnTo>
                  <a:pt x="12215" y="990"/>
                </a:lnTo>
                <a:lnTo>
                  <a:pt x="12190" y="993"/>
                </a:lnTo>
                <a:lnTo>
                  <a:pt x="12164" y="995"/>
                </a:lnTo>
                <a:lnTo>
                  <a:pt x="12139" y="995"/>
                </a:lnTo>
                <a:lnTo>
                  <a:pt x="2158" y="995"/>
                </a:lnTo>
                <a:lnTo>
                  <a:pt x="2098" y="997"/>
                </a:lnTo>
                <a:lnTo>
                  <a:pt x="2040" y="1001"/>
                </a:lnTo>
                <a:lnTo>
                  <a:pt x="1982" y="1009"/>
                </a:lnTo>
                <a:lnTo>
                  <a:pt x="1925" y="1019"/>
                </a:lnTo>
                <a:lnTo>
                  <a:pt x="1869" y="1032"/>
                </a:lnTo>
                <a:lnTo>
                  <a:pt x="1814" y="1048"/>
                </a:lnTo>
                <a:lnTo>
                  <a:pt x="1760" y="1066"/>
                </a:lnTo>
                <a:lnTo>
                  <a:pt x="1707" y="1088"/>
                </a:lnTo>
                <a:lnTo>
                  <a:pt x="1656" y="1111"/>
                </a:lnTo>
                <a:lnTo>
                  <a:pt x="1606" y="1136"/>
                </a:lnTo>
                <a:lnTo>
                  <a:pt x="1558" y="1164"/>
                </a:lnTo>
                <a:lnTo>
                  <a:pt x="1510" y="1194"/>
                </a:lnTo>
                <a:lnTo>
                  <a:pt x="1464" y="1227"/>
                </a:lnTo>
                <a:lnTo>
                  <a:pt x="1420" y="1261"/>
                </a:lnTo>
                <a:lnTo>
                  <a:pt x="1379" y="1298"/>
                </a:lnTo>
                <a:lnTo>
                  <a:pt x="1338" y="1337"/>
                </a:lnTo>
                <a:lnTo>
                  <a:pt x="1299" y="1377"/>
                </a:lnTo>
                <a:lnTo>
                  <a:pt x="1263" y="1419"/>
                </a:lnTo>
                <a:lnTo>
                  <a:pt x="1228" y="1463"/>
                </a:lnTo>
                <a:lnTo>
                  <a:pt x="1196" y="1508"/>
                </a:lnTo>
                <a:lnTo>
                  <a:pt x="1165" y="1556"/>
                </a:lnTo>
                <a:lnTo>
                  <a:pt x="1138" y="1604"/>
                </a:lnTo>
                <a:lnTo>
                  <a:pt x="1112" y="1655"/>
                </a:lnTo>
                <a:lnTo>
                  <a:pt x="1089" y="1706"/>
                </a:lnTo>
                <a:lnTo>
                  <a:pt x="1067" y="1758"/>
                </a:lnTo>
                <a:lnTo>
                  <a:pt x="1049" y="1812"/>
                </a:lnTo>
                <a:lnTo>
                  <a:pt x="1033" y="1867"/>
                </a:lnTo>
                <a:lnTo>
                  <a:pt x="1021" y="1923"/>
                </a:lnTo>
                <a:lnTo>
                  <a:pt x="1010" y="1980"/>
                </a:lnTo>
                <a:lnTo>
                  <a:pt x="1002" y="2038"/>
                </a:lnTo>
                <a:lnTo>
                  <a:pt x="998" y="2097"/>
                </a:lnTo>
                <a:lnTo>
                  <a:pt x="996" y="2156"/>
                </a:lnTo>
                <a:lnTo>
                  <a:pt x="996" y="10054"/>
                </a:lnTo>
                <a:lnTo>
                  <a:pt x="998" y="10113"/>
                </a:lnTo>
                <a:lnTo>
                  <a:pt x="1002" y="10172"/>
                </a:lnTo>
                <a:lnTo>
                  <a:pt x="1010" y="10230"/>
                </a:lnTo>
                <a:lnTo>
                  <a:pt x="1021" y="10287"/>
                </a:lnTo>
                <a:lnTo>
                  <a:pt x="1033" y="10343"/>
                </a:lnTo>
                <a:lnTo>
                  <a:pt x="1049" y="10398"/>
                </a:lnTo>
                <a:lnTo>
                  <a:pt x="1067" y="10452"/>
                </a:lnTo>
                <a:lnTo>
                  <a:pt x="1089" y="10504"/>
                </a:lnTo>
                <a:lnTo>
                  <a:pt x="1112" y="10555"/>
                </a:lnTo>
                <a:lnTo>
                  <a:pt x="1138" y="10606"/>
                </a:lnTo>
                <a:lnTo>
                  <a:pt x="1165" y="10654"/>
                </a:lnTo>
                <a:lnTo>
                  <a:pt x="1196" y="10702"/>
                </a:lnTo>
                <a:lnTo>
                  <a:pt x="1228" y="10747"/>
                </a:lnTo>
                <a:lnTo>
                  <a:pt x="1263" y="10791"/>
                </a:lnTo>
                <a:lnTo>
                  <a:pt x="1299" y="10833"/>
                </a:lnTo>
                <a:lnTo>
                  <a:pt x="1338" y="10873"/>
                </a:lnTo>
                <a:lnTo>
                  <a:pt x="1379" y="10912"/>
                </a:lnTo>
                <a:lnTo>
                  <a:pt x="1420" y="10949"/>
                </a:lnTo>
                <a:lnTo>
                  <a:pt x="1464" y="10983"/>
                </a:lnTo>
                <a:lnTo>
                  <a:pt x="1510" y="11016"/>
                </a:lnTo>
                <a:lnTo>
                  <a:pt x="1558" y="11046"/>
                </a:lnTo>
                <a:lnTo>
                  <a:pt x="1606" y="11074"/>
                </a:lnTo>
                <a:lnTo>
                  <a:pt x="1656" y="11099"/>
                </a:lnTo>
                <a:lnTo>
                  <a:pt x="1707" y="11122"/>
                </a:lnTo>
                <a:lnTo>
                  <a:pt x="1760" y="11144"/>
                </a:lnTo>
                <a:lnTo>
                  <a:pt x="1814" y="11162"/>
                </a:lnTo>
                <a:lnTo>
                  <a:pt x="1869" y="11178"/>
                </a:lnTo>
                <a:lnTo>
                  <a:pt x="1925" y="11191"/>
                </a:lnTo>
                <a:lnTo>
                  <a:pt x="1982" y="11201"/>
                </a:lnTo>
                <a:lnTo>
                  <a:pt x="2040" y="11209"/>
                </a:lnTo>
                <a:lnTo>
                  <a:pt x="2098" y="11213"/>
                </a:lnTo>
                <a:lnTo>
                  <a:pt x="2158" y="11215"/>
                </a:lnTo>
                <a:lnTo>
                  <a:pt x="14122" y="11215"/>
                </a:lnTo>
                <a:lnTo>
                  <a:pt x="14182" y="11213"/>
                </a:lnTo>
                <a:lnTo>
                  <a:pt x="14240" y="11209"/>
                </a:lnTo>
                <a:lnTo>
                  <a:pt x="14298" y="11201"/>
                </a:lnTo>
                <a:lnTo>
                  <a:pt x="14355" y="11191"/>
                </a:lnTo>
                <a:lnTo>
                  <a:pt x="14411" y="11178"/>
                </a:lnTo>
                <a:lnTo>
                  <a:pt x="14466" y="11162"/>
                </a:lnTo>
                <a:lnTo>
                  <a:pt x="14520" y="11144"/>
                </a:lnTo>
                <a:lnTo>
                  <a:pt x="14573" y="11122"/>
                </a:lnTo>
                <a:lnTo>
                  <a:pt x="14624" y="11099"/>
                </a:lnTo>
                <a:lnTo>
                  <a:pt x="14674" y="11074"/>
                </a:lnTo>
                <a:lnTo>
                  <a:pt x="14722" y="11046"/>
                </a:lnTo>
                <a:lnTo>
                  <a:pt x="14770" y="11016"/>
                </a:lnTo>
                <a:lnTo>
                  <a:pt x="14816" y="10983"/>
                </a:lnTo>
                <a:lnTo>
                  <a:pt x="14860" y="10949"/>
                </a:lnTo>
                <a:lnTo>
                  <a:pt x="14901" y="10912"/>
                </a:lnTo>
                <a:lnTo>
                  <a:pt x="14942" y="10873"/>
                </a:lnTo>
                <a:lnTo>
                  <a:pt x="14981" y="10833"/>
                </a:lnTo>
                <a:lnTo>
                  <a:pt x="15017" y="10791"/>
                </a:lnTo>
                <a:lnTo>
                  <a:pt x="15052" y="10747"/>
                </a:lnTo>
                <a:lnTo>
                  <a:pt x="15084" y="10702"/>
                </a:lnTo>
                <a:lnTo>
                  <a:pt x="15115" y="10654"/>
                </a:lnTo>
                <a:lnTo>
                  <a:pt x="15142" y="10606"/>
                </a:lnTo>
                <a:lnTo>
                  <a:pt x="15168" y="10555"/>
                </a:lnTo>
                <a:lnTo>
                  <a:pt x="15191" y="10504"/>
                </a:lnTo>
                <a:lnTo>
                  <a:pt x="15213" y="10452"/>
                </a:lnTo>
                <a:lnTo>
                  <a:pt x="15231" y="10398"/>
                </a:lnTo>
                <a:lnTo>
                  <a:pt x="15247" y="10343"/>
                </a:lnTo>
                <a:lnTo>
                  <a:pt x="15259" y="10287"/>
                </a:lnTo>
                <a:lnTo>
                  <a:pt x="15270" y="10230"/>
                </a:lnTo>
                <a:lnTo>
                  <a:pt x="15278" y="10172"/>
                </a:lnTo>
                <a:lnTo>
                  <a:pt x="15282" y="10113"/>
                </a:lnTo>
                <a:lnTo>
                  <a:pt x="15284" y="10054"/>
                </a:lnTo>
                <a:lnTo>
                  <a:pt x="15284" y="2156"/>
                </a:lnTo>
                <a:lnTo>
                  <a:pt x="15282" y="2097"/>
                </a:lnTo>
                <a:lnTo>
                  <a:pt x="15278" y="2038"/>
                </a:lnTo>
                <a:lnTo>
                  <a:pt x="15270" y="1980"/>
                </a:lnTo>
                <a:lnTo>
                  <a:pt x="15259" y="1923"/>
                </a:lnTo>
                <a:lnTo>
                  <a:pt x="15247" y="1867"/>
                </a:lnTo>
                <a:lnTo>
                  <a:pt x="15231" y="1812"/>
                </a:lnTo>
                <a:lnTo>
                  <a:pt x="15213" y="1758"/>
                </a:lnTo>
                <a:lnTo>
                  <a:pt x="15191" y="1706"/>
                </a:lnTo>
                <a:lnTo>
                  <a:pt x="15168" y="1655"/>
                </a:lnTo>
                <a:lnTo>
                  <a:pt x="15142" y="1604"/>
                </a:lnTo>
                <a:lnTo>
                  <a:pt x="15115" y="1556"/>
                </a:lnTo>
                <a:lnTo>
                  <a:pt x="15084" y="1508"/>
                </a:lnTo>
                <a:lnTo>
                  <a:pt x="15052" y="1463"/>
                </a:lnTo>
                <a:lnTo>
                  <a:pt x="15017" y="1419"/>
                </a:lnTo>
                <a:lnTo>
                  <a:pt x="14981" y="1377"/>
                </a:lnTo>
                <a:lnTo>
                  <a:pt x="14942" y="1337"/>
                </a:lnTo>
                <a:lnTo>
                  <a:pt x="14901" y="1298"/>
                </a:lnTo>
                <a:lnTo>
                  <a:pt x="14860" y="1261"/>
                </a:lnTo>
                <a:lnTo>
                  <a:pt x="14816" y="1227"/>
                </a:lnTo>
                <a:lnTo>
                  <a:pt x="14770" y="1194"/>
                </a:lnTo>
                <a:lnTo>
                  <a:pt x="14722" y="1164"/>
                </a:lnTo>
                <a:lnTo>
                  <a:pt x="14674" y="1136"/>
                </a:lnTo>
                <a:lnTo>
                  <a:pt x="14624" y="1111"/>
                </a:lnTo>
                <a:lnTo>
                  <a:pt x="14573" y="1088"/>
                </a:lnTo>
                <a:lnTo>
                  <a:pt x="14520" y="1066"/>
                </a:lnTo>
                <a:lnTo>
                  <a:pt x="14466" y="1048"/>
                </a:lnTo>
                <a:lnTo>
                  <a:pt x="14411" y="1032"/>
                </a:lnTo>
                <a:lnTo>
                  <a:pt x="14355" y="1019"/>
                </a:lnTo>
                <a:lnTo>
                  <a:pt x="14298" y="1009"/>
                </a:lnTo>
                <a:lnTo>
                  <a:pt x="14240" y="1001"/>
                </a:lnTo>
                <a:lnTo>
                  <a:pt x="14182" y="997"/>
                </a:lnTo>
                <a:lnTo>
                  <a:pt x="14122" y="995"/>
                </a:lnTo>
                <a:lnTo>
                  <a:pt x="14096" y="995"/>
                </a:lnTo>
                <a:lnTo>
                  <a:pt x="14071" y="993"/>
                </a:lnTo>
                <a:lnTo>
                  <a:pt x="14047" y="990"/>
                </a:lnTo>
                <a:lnTo>
                  <a:pt x="14022" y="985"/>
                </a:lnTo>
                <a:lnTo>
                  <a:pt x="13998" y="980"/>
                </a:lnTo>
                <a:lnTo>
                  <a:pt x="13974" y="973"/>
                </a:lnTo>
                <a:lnTo>
                  <a:pt x="13951" y="966"/>
                </a:lnTo>
                <a:lnTo>
                  <a:pt x="13929" y="956"/>
                </a:lnTo>
                <a:lnTo>
                  <a:pt x="13906" y="946"/>
                </a:lnTo>
                <a:lnTo>
                  <a:pt x="13885" y="935"/>
                </a:lnTo>
                <a:lnTo>
                  <a:pt x="13864" y="923"/>
                </a:lnTo>
                <a:lnTo>
                  <a:pt x="13844" y="911"/>
                </a:lnTo>
                <a:lnTo>
                  <a:pt x="13824" y="896"/>
                </a:lnTo>
                <a:lnTo>
                  <a:pt x="13805" y="881"/>
                </a:lnTo>
                <a:lnTo>
                  <a:pt x="13787" y="866"/>
                </a:lnTo>
                <a:lnTo>
                  <a:pt x="13770" y="850"/>
                </a:lnTo>
                <a:lnTo>
                  <a:pt x="13754" y="832"/>
                </a:lnTo>
                <a:lnTo>
                  <a:pt x="13737" y="814"/>
                </a:lnTo>
                <a:lnTo>
                  <a:pt x="13723" y="795"/>
                </a:lnTo>
                <a:lnTo>
                  <a:pt x="13709" y="776"/>
                </a:lnTo>
                <a:lnTo>
                  <a:pt x="13697" y="755"/>
                </a:lnTo>
                <a:lnTo>
                  <a:pt x="13684" y="735"/>
                </a:lnTo>
                <a:lnTo>
                  <a:pt x="13673" y="714"/>
                </a:lnTo>
                <a:lnTo>
                  <a:pt x="13663" y="691"/>
                </a:lnTo>
                <a:lnTo>
                  <a:pt x="13654" y="669"/>
                </a:lnTo>
                <a:lnTo>
                  <a:pt x="13646" y="645"/>
                </a:lnTo>
                <a:lnTo>
                  <a:pt x="13640" y="622"/>
                </a:lnTo>
                <a:lnTo>
                  <a:pt x="13633" y="598"/>
                </a:lnTo>
                <a:lnTo>
                  <a:pt x="13629" y="573"/>
                </a:lnTo>
                <a:lnTo>
                  <a:pt x="13626" y="549"/>
                </a:lnTo>
                <a:lnTo>
                  <a:pt x="13624" y="523"/>
                </a:lnTo>
                <a:lnTo>
                  <a:pt x="13623" y="498"/>
                </a:lnTo>
                <a:lnTo>
                  <a:pt x="13624" y="473"/>
                </a:lnTo>
                <a:lnTo>
                  <a:pt x="13626" y="447"/>
                </a:lnTo>
                <a:lnTo>
                  <a:pt x="13629" y="422"/>
                </a:lnTo>
                <a:lnTo>
                  <a:pt x="13633" y="397"/>
                </a:lnTo>
                <a:lnTo>
                  <a:pt x="13640" y="374"/>
                </a:lnTo>
                <a:lnTo>
                  <a:pt x="13646" y="350"/>
                </a:lnTo>
                <a:lnTo>
                  <a:pt x="13654" y="327"/>
                </a:lnTo>
                <a:lnTo>
                  <a:pt x="13663" y="304"/>
                </a:lnTo>
                <a:lnTo>
                  <a:pt x="13673" y="283"/>
                </a:lnTo>
                <a:lnTo>
                  <a:pt x="13684" y="261"/>
                </a:lnTo>
                <a:lnTo>
                  <a:pt x="13697" y="240"/>
                </a:lnTo>
                <a:lnTo>
                  <a:pt x="13709" y="220"/>
                </a:lnTo>
                <a:lnTo>
                  <a:pt x="13723" y="200"/>
                </a:lnTo>
                <a:lnTo>
                  <a:pt x="13737" y="181"/>
                </a:lnTo>
                <a:lnTo>
                  <a:pt x="13754" y="164"/>
                </a:lnTo>
                <a:lnTo>
                  <a:pt x="13770" y="146"/>
                </a:lnTo>
                <a:lnTo>
                  <a:pt x="13787" y="129"/>
                </a:lnTo>
                <a:lnTo>
                  <a:pt x="13805" y="114"/>
                </a:lnTo>
                <a:lnTo>
                  <a:pt x="13824" y="99"/>
                </a:lnTo>
                <a:lnTo>
                  <a:pt x="13844" y="85"/>
                </a:lnTo>
                <a:lnTo>
                  <a:pt x="13864" y="72"/>
                </a:lnTo>
                <a:lnTo>
                  <a:pt x="13885" y="60"/>
                </a:lnTo>
                <a:lnTo>
                  <a:pt x="13906" y="49"/>
                </a:lnTo>
                <a:lnTo>
                  <a:pt x="13929" y="40"/>
                </a:lnTo>
                <a:lnTo>
                  <a:pt x="13951" y="30"/>
                </a:lnTo>
                <a:lnTo>
                  <a:pt x="13974" y="22"/>
                </a:lnTo>
                <a:lnTo>
                  <a:pt x="13998" y="15"/>
                </a:lnTo>
                <a:lnTo>
                  <a:pt x="14022" y="10"/>
                </a:lnTo>
                <a:lnTo>
                  <a:pt x="14047" y="6"/>
                </a:lnTo>
                <a:lnTo>
                  <a:pt x="14071" y="3"/>
                </a:lnTo>
                <a:lnTo>
                  <a:pt x="14096" y="1"/>
                </a:lnTo>
                <a:lnTo>
                  <a:pt x="14122" y="0"/>
                </a:lnTo>
                <a:close/>
                <a:moveTo>
                  <a:pt x="6876" y="6033"/>
                </a:moveTo>
                <a:lnTo>
                  <a:pt x="9620" y="6033"/>
                </a:lnTo>
                <a:lnTo>
                  <a:pt x="13654" y="2302"/>
                </a:lnTo>
                <a:lnTo>
                  <a:pt x="13673" y="2285"/>
                </a:lnTo>
                <a:lnTo>
                  <a:pt x="13694" y="2270"/>
                </a:lnTo>
                <a:lnTo>
                  <a:pt x="13714" y="2254"/>
                </a:lnTo>
                <a:lnTo>
                  <a:pt x="13734" y="2241"/>
                </a:lnTo>
                <a:lnTo>
                  <a:pt x="13756" y="2229"/>
                </a:lnTo>
                <a:lnTo>
                  <a:pt x="13778" y="2218"/>
                </a:lnTo>
                <a:lnTo>
                  <a:pt x="13800" y="2208"/>
                </a:lnTo>
                <a:lnTo>
                  <a:pt x="13823" y="2199"/>
                </a:lnTo>
                <a:lnTo>
                  <a:pt x="13846" y="2191"/>
                </a:lnTo>
                <a:lnTo>
                  <a:pt x="13870" y="2185"/>
                </a:lnTo>
                <a:lnTo>
                  <a:pt x="13893" y="2180"/>
                </a:lnTo>
                <a:lnTo>
                  <a:pt x="13916" y="2176"/>
                </a:lnTo>
                <a:lnTo>
                  <a:pt x="13940" y="2172"/>
                </a:lnTo>
                <a:lnTo>
                  <a:pt x="13964" y="2171"/>
                </a:lnTo>
                <a:lnTo>
                  <a:pt x="13988" y="2170"/>
                </a:lnTo>
                <a:lnTo>
                  <a:pt x="14012" y="2170"/>
                </a:lnTo>
                <a:lnTo>
                  <a:pt x="14035" y="2172"/>
                </a:lnTo>
                <a:lnTo>
                  <a:pt x="14060" y="2174"/>
                </a:lnTo>
                <a:lnTo>
                  <a:pt x="14083" y="2178"/>
                </a:lnTo>
                <a:lnTo>
                  <a:pt x="14107" y="2183"/>
                </a:lnTo>
                <a:lnTo>
                  <a:pt x="14130" y="2189"/>
                </a:lnTo>
                <a:lnTo>
                  <a:pt x="14152" y="2196"/>
                </a:lnTo>
                <a:lnTo>
                  <a:pt x="14176" y="2205"/>
                </a:lnTo>
                <a:lnTo>
                  <a:pt x="14198" y="2214"/>
                </a:lnTo>
                <a:lnTo>
                  <a:pt x="14220" y="2224"/>
                </a:lnTo>
                <a:lnTo>
                  <a:pt x="14241" y="2236"/>
                </a:lnTo>
                <a:lnTo>
                  <a:pt x="14262" y="2248"/>
                </a:lnTo>
                <a:lnTo>
                  <a:pt x="14283" y="2263"/>
                </a:lnTo>
                <a:lnTo>
                  <a:pt x="14303" y="2278"/>
                </a:lnTo>
                <a:lnTo>
                  <a:pt x="14321" y="2293"/>
                </a:lnTo>
                <a:lnTo>
                  <a:pt x="14341" y="2310"/>
                </a:lnTo>
                <a:lnTo>
                  <a:pt x="14358" y="2329"/>
                </a:lnTo>
                <a:lnTo>
                  <a:pt x="14375" y="2348"/>
                </a:lnTo>
                <a:lnTo>
                  <a:pt x="14391" y="2368"/>
                </a:lnTo>
                <a:lnTo>
                  <a:pt x="14406" y="2389"/>
                </a:lnTo>
                <a:lnTo>
                  <a:pt x="14419" y="2409"/>
                </a:lnTo>
                <a:lnTo>
                  <a:pt x="14431" y="2430"/>
                </a:lnTo>
                <a:lnTo>
                  <a:pt x="14442" y="2453"/>
                </a:lnTo>
                <a:lnTo>
                  <a:pt x="14453" y="2475"/>
                </a:lnTo>
                <a:lnTo>
                  <a:pt x="14461" y="2497"/>
                </a:lnTo>
                <a:lnTo>
                  <a:pt x="14469" y="2521"/>
                </a:lnTo>
                <a:lnTo>
                  <a:pt x="14475" y="2544"/>
                </a:lnTo>
                <a:lnTo>
                  <a:pt x="14480" y="2567"/>
                </a:lnTo>
                <a:lnTo>
                  <a:pt x="14484" y="2591"/>
                </a:lnTo>
                <a:lnTo>
                  <a:pt x="14488" y="2614"/>
                </a:lnTo>
                <a:lnTo>
                  <a:pt x="14489" y="2639"/>
                </a:lnTo>
                <a:lnTo>
                  <a:pt x="14490" y="2662"/>
                </a:lnTo>
                <a:lnTo>
                  <a:pt x="14490" y="2686"/>
                </a:lnTo>
                <a:lnTo>
                  <a:pt x="14488" y="2710"/>
                </a:lnTo>
                <a:lnTo>
                  <a:pt x="14486" y="2734"/>
                </a:lnTo>
                <a:lnTo>
                  <a:pt x="14482" y="2757"/>
                </a:lnTo>
                <a:lnTo>
                  <a:pt x="14477" y="2781"/>
                </a:lnTo>
                <a:lnTo>
                  <a:pt x="14471" y="2804"/>
                </a:lnTo>
                <a:lnTo>
                  <a:pt x="14464" y="2828"/>
                </a:lnTo>
                <a:lnTo>
                  <a:pt x="14456" y="2850"/>
                </a:lnTo>
                <a:lnTo>
                  <a:pt x="14446" y="2872"/>
                </a:lnTo>
                <a:lnTo>
                  <a:pt x="14436" y="2894"/>
                </a:lnTo>
                <a:lnTo>
                  <a:pt x="14424" y="2915"/>
                </a:lnTo>
                <a:lnTo>
                  <a:pt x="14412" y="2936"/>
                </a:lnTo>
                <a:lnTo>
                  <a:pt x="14398" y="2957"/>
                </a:lnTo>
                <a:lnTo>
                  <a:pt x="14382" y="2977"/>
                </a:lnTo>
                <a:lnTo>
                  <a:pt x="14367" y="2996"/>
                </a:lnTo>
                <a:lnTo>
                  <a:pt x="14350" y="3015"/>
                </a:lnTo>
                <a:lnTo>
                  <a:pt x="14331" y="3032"/>
                </a:lnTo>
                <a:lnTo>
                  <a:pt x="10155" y="6896"/>
                </a:lnTo>
                <a:lnTo>
                  <a:pt x="10136" y="6913"/>
                </a:lnTo>
                <a:lnTo>
                  <a:pt x="10118" y="6928"/>
                </a:lnTo>
                <a:lnTo>
                  <a:pt x="10099" y="6941"/>
                </a:lnTo>
                <a:lnTo>
                  <a:pt x="10079" y="6954"/>
                </a:lnTo>
                <a:lnTo>
                  <a:pt x="10060" y="6966"/>
                </a:lnTo>
                <a:lnTo>
                  <a:pt x="10040" y="6977"/>
                </a:lnTo>
                <a:lnTo>
                  <a:pt x="10019" y="6987"/>
                </a:lnTo>
                <a:lnTo>
                  <a:pt x="9998" y="6996"/>
                </a:lnTo>
                <a:lnTo>
                  <a:pt x="9977" y="7003"/>
                </a:lnTo>
                <a:lnTo>
                  <a:pt x="9955" y="7010"/>
                </a:lnTo>
                <a:lnTo>
                  <a:pt x="9933" y="7016"/>
                </a:lnTo>
                <a:lnTo>
                  <a:pt x="9910" y="7020"/>
                </a:lnTo>
                <a:lnTo>
                  <a:pt x="9887" y="7024"/>
                </a:lnTo>
                <a:lnTo>
                  <a:pt x="9864" y="7026"/>
                </a:lnTo>
                <a:lnTo>
                  <a:pt x="9840" y="7028"/>
                </a:lnTo>
                <a:lnTo>
                  <a:pt x="9816" y="7028"/>
                </a:lnTo>
                <a:lnTo>
                  <a:pt x="6685" y="7028"/>
                </a:lnTo>
                <a:lnTo>
                  <a:pt x="6662" y="7028"/>
                </a:lnTo>
                <a:lnTo>
                  <a:pt x="6638" y="7026"/>
                </a:lnTo>
                <a:lnTo>
                  <a:pt x="6616" y="7024"/>
                </a:lnTo>
                <a:lnTo>
                  <a:pt x="6593" y="7020"/>
                </a:lnTo>
                <a:lnTo>
                  <a:pt x="6571" y="7016"/>
                </a:lnTo>
                <a:lnTo>
                  <a:pt x="6549" y="7011"/>
                </a:lnTo>
                <a:lnTo>
                  <a:pt x="6527" y="7004"/>
                </a:lnTo>
                <a:lnTo>
                  <a:pt x="6507" y="6997"/>
                </a:lnTo>
                <a:lnTo>
                  <a:pt x="6487" y="6989"/>
                </a:lnTo>
                <a:lnTo>
                  <a:pt x="6466" y="6980"/>
                </a:lnTo>
                <a:lnTo>
                  <a:pt x="6446" y="6968"/>
                </a:lnTo>
                <a:lnTo>
                  <a:pt x="6427" y="6957"/>
                </a:lnTo>
                <a:lnTo>
                  <a:pt x="6408" y="6945"/>
                </a:lnTo>
                <a:lnTo>
                  <a:pt x="6389" y="6932"/>
                </a:lnTo>
                <a:lnTo>
                  <a:pt x="6371" y="6917"/>
                </a:lnTo>
                <a:lnTo>
                  <a:pt x="6353" y="6901"/>
                </a:lnTo>
                <a:lnTo>
                  <a:pt x="2000" y="3000"/>
                </a:lnTo>
                <a:lnTo>
                  <a:pt x="1982" y="2983"/>
                </a:lnTo>
                <a:lnTo>
                  <a:pt x="1965" y="2965"/>
                </a:lnTo>
                <a:lnTo>
                  <a:pt x="1949" y="2947"/>
                </a:lnTo>
                <a:lnTo>
                  <a:pt x="1933" y="2926"/>
                </a:lnTo>
                <a:lnTo>
                  <a:pt x="1919" y="2906"/>
                </a:lnTo>
                <a:lnTo>
                  <a:pt x="1906" y="2886"/>
                </a:lnTo>
                <a:lnTo>
                  <a:pt x="1894" y="2864"/>
                </a:lnTo>
                <a:lnTo>
                  <a:pt x="1882" y="2843"/>
                </a:lnTo>
                <a:lnTo>
                  <a:pt x="1873" y="2821"/>
                </a:lnTo>
                <a:lnTo>
                  <a:pt x="1864" y="2798"/>
                </a:lnTo>
                <a:lnTo>
                  <a:pt x="1857" y="2775"/>
                </a:lnTo>
                <a:lnTo>
                  <a:pt x="1851" y="2751"/>
                </a:lnTo>
                <a:lnTo>
                  <a:pt x="1846" y="2728"/>
                </a:lnTo>
                <a:lnTo>
                  <a:pt x="1842" y="2705"/>
                </a:lnTo>
                <a:lnTo>
                  <a:pt x="1839" y="2681"/>
                </a:lnTo>
                <a:lnTo>
                  <a:pt x="1837" y="2657"/>
                </a:lnTo>
                <a:lnTo>
                  <a:pt x="1836" y="2633"/>
                </a:lnTo>
                <a:lnTo>
                  <a:pt x="1836" y="2609"/>
                </a:lnTo>
                <a:lnTo>
                  <a:pt x="1838" y="2586"/>
                </a:lnTo>
                <a:lnTo>
                  <a:pt x="1841" y="2562"/>
                </a:lnTo>
                <a:lnTo>
                  <a:pt x="1844" y="2538"/>
                </a:lnTo>
                <a:lnTo>
                  <a:pt x="1849" y="2515"/>
                </a:lnTo>
                <a:lnTo>
                  <a:pt x="1855" y="2491"/>
                </a:lnTo>
                <a:lnTo>
                  <a:pt x="1862" y="2468"/>
                </a:lnTo>
                <a:lnTo>
                  <a:pt x="1871" y="2445"/>
                </a:lnTo>
                <a:lnTo>
                  <a:pt x="1880" y="2423"/>
                </a:lnTo>
                <a:lnTo>
                  <a:pt x="1892" y="2401"/>
                </a:lnTo>
                <a:lnTo>
                  <a:pt x="1904" y="2379"/>
                </a:lnTo>
                <a:lnTo>
                  <a:pt x="1916" y="2358"/>
                </a:lnTo>
                <a:lnTo>
                  <a:pt x="1930" y="2338"/>
                </a:lnTo>
                <a:lnTo>
                  <a:pt x="1946" y="2317"/>
                </a:lnTo>
                <a:lnTo>
                  <a:pt x="1963" y="2298"/>
                </a:lnTo>
                <a:lnTo>
                  <a:pt x="1980" y="2280"/>
                </a:lnTo>
                <a:lnTo>
                  <a:pt x="1998" y="2261"/>
                </a:lnTo>
                <a:lnTo>
                  <a:pt x="2018" y="2245"/>
                </a:lnTo>
                <a:lnTo>
                  <a:pt x="2037" y="2230"/>
                </a:lnTo>
                <a:lnTo>
                  <a:pt x="2057" y="2216"/>
                </a:lnTo>
                <a:lnTo>
                  <a:pt x="2078" y="2204"/>
                </a:lnTo>
                <a:lnTo>
                  <a:pt x="2099" y="2191"/>
                </a:lnTo>
                <a:lnTo>
                  <a:pt x="2121" y="2180"/>
                </a:lnTo>
                <a:lnTo>
                  <a:pt x="2143" y="2171"/>
                </a:lnTo>
                <a:lnTo>
                  <a:pt x="2166" y="2162"/>
                </a:lnTo>
                <a:lnTo>
                  <a:pt x="2189" y="2155"/>
                </a:lnTo>
                <a:lnTo>
                  <a:pt x="2212" y="2148"/>
                </a:lnTo>
                <a:lnTo>
                  <a:pt x="2235" y="2143"/>
                </a:lnTo>
                <a:lnTo>
                  <a:pt x="2259" y="2139"/>
                </a:lnTo>
                <a:lnTo>
                  <a:pt x="2282" y="2135"/>
                </a:lnTo>
                <a:lnTo>
                  <a:pt x="2307" y="2133"/>
                </a:lnTo>
                <a:lnTo>
                  <a:pt x="2330" y="2133"/>
                </a:lnTo>
                <a:lnTo>
                  <a:pt x="2354" y="2133"/>
                </a:lnTo>
                <a:lnTo>
                  <a:pt x="2378" y="2135"/>
                </a:lnTo>
                <a:lnTo>
                  <a:pt x="2402" y="2137"/>
                </a:lnTo>
                <a:lnTo>
                  <a:pt x="2426" y="2142"/>
                </a:lnTo>
                <a:lnTo>
                  <a:pt x="2449" y="2147"/>
                </a:lnTo>
                <a:lnTo>
                  <a:pt x="2473" y="2153"/>
                </a:lnTo>
                <a:lnTo>
                  <a:pt x="2496" y="2160"/>
                </a:lnTo>
                <a:lnTo>
                  <a:pt x="2518" y="2168"/>
                </a:lnTo>
                <a:lnTo>
                  <a:pt x="2541" y="2178"/>
                </a:lnTo>
                <a:lnTo>
                  <a:pt x="2563" y="2188"/>
                </a:lnTo>
                <a:lnTo>
                  <a:pt x="2584" y="2201"/>
                </a:lnTo>
                <a:lnTo>
                  <a:pt x="2606" y="2214"/>
                </a:lnTo>
                <a:lnTo>
                  <a:pt x="2626" y="2228"/>
                </a:lnTo>
                <a:lnTo>
                  <a:pt x="2647" y="2243"/>
                </a:lnTo>
                <a:lnTo>
                  <a:pt x="2666" y="2260"/>
                </a:lnTo>
                <a:lnTo>
                  <a:pt x="6876" y="6033"/>
                </a:lnTo>
                <a:close/>
                <a:moveTo>
                  <a:pt x="2179" y="9586"/>
                </a:moveTo>
                <a:lnTo>
                  <a:pt x="4858" y="7394"/>
                </a:lnTo>
                <a:lnTo>
                  <a:pt x="4877" y="7379"/>
                </a:lnTo>
                <a:lnTo>
                  <a:pt x="4898" y="7364"/>
                </a:lnTo>
                <a:lnTo>
                  <a:pt x="4920" y="7351"/>
                </a:lnTo>
                <a:lnTo>
                  <a:pt x="4941" y="7338"/>
                </a:lnTo>
                <a:lnTo>
                  <a:pt x="4963" y="7328"/>
                </a:lnTo>
                <a:lnTo>
                  <a:pt x="4986" y="7318"/>
                </a:lnTo>
                <a:lnTo>
                  <a:pt x="5009" y="7310"/>
                </a:lnTo>
                <a:lnTo>
                  <a:pt x="5032" y="7302"/>
                </a:lnTo>
                <a:lnTo>
                  <a:pt x="5055" y="7296"/>
                </a:lnTo>
                <a:lnTo>
                  <a:pt x="5078" y="7291"/>
                </a:lnTo>
                <a:lnTo>
                  <a:pt x="5103" y="7287"/>
                </a:lnTo>
                <a:lnTo>
                  <a:pt x="5126" y="7285"/>
                </a:lnTo>
                <a:lnTo>
                  <a:pt x="5151" y="7282"/>
                </a:lnTo>
                <a:lnTo>
                  <a:pt x="5174" y="7282"/>
                </a:lnTo>
                <a:lnTo>
                  <a:pt x="5198" y="7282"/>
                </a:lnTo>
                <a:lnTo>
                  <a:pt x="5222" y="7285"/>
                </a:lnTo>
                <a:lnTo>
                  <a:pt x="5246" y="7288"/>
                </a:lnTo>
                <a:lnTo>
                  <a:pt x="5270" y="7292"/>
                </a:lnTo>
                <a:lnTo>
                  <a:pt x="5293" y="7297"/>
                </a:lnTo>
                <a:lnTo>
                  <a:pt x="5316" y="7303"/>
                </a:lnTo>
                <a:lnTo>
                  <a:pt x="5339" y="7310"/>
                </a:lnTo>
                <a:lnTo>
                  <a:pt x="5361" y="7319"/>
                </a:lnTo>
                <a:lnTo>
                  <a:pt x="5384" y="7328"/>
                </a:lnTo>
                <a:lnTo>
                  <a:pt x="5405" y="7339"/>
                </a:lnTo>
                <a:lnTo>
                  <a:pt x="5426" y="7351"/>
                </a:lnTo>
                <a:lnTo>
                  <a:pt x="5448" y="7364"/>
                </a:lnTo>
                <a:lnTo>
                  <a:pt x="5467" y="7378"/>
                </a:lnTo>
                <a:lnTo>
                  <a:pt x="5487" y="7393"/>
                </a:lnTo>
                <a:lnTo>
                  <a:pt x="5506" y="7410"/>
                </a:lnTo>
                <a:lnTo>
                  <a:pt x="5524" y="7427"/>
                </a:lnTo>
                <a:lnTo>
                  <a:pt x="5541" y="7445"/>
                </a:lnTo>
                <a:lnTo>
                  <a:pt x="5559" y="7464"/>
                </a:lnTo>
                <a:lnTo>
                  <a:pt x="5574" y="7484"/>
                </a:lnTo>
                <a:lnTo>
                  <a:pt x="5588" y="7505"/>
                </a:lnTo>
                <a:lnTo>
                  <a:pt x="5601" y="7526"/>
                </a:lnTo>
                <a:lnTo>
                  <a:pt x="5614" y="7548"/>
                </a:lnTo>
                <a:lnTo>
                  <a:pt x="5625" y="7570"/>
                </a:lnTo>
                <a:lnTo>
                  <a:pt x="5635" y="7592"/>
                </a:lnTo>
                <a:lnTo>
                  <a:pt x="5643" y="7615"/>
                </a:lnTo>
                <a:lnTo>
                  <a:pt x="5650" y="7638"/>
                </a:lnTo>
                <a:lnTo>
                  <a:pt x="5657" y="7662"/>
                </a:lnTo>
                <a:lnTo>
                  <a:pt x="5662" y="7685"/>
                </a:lnTo>
                <a:lnTo>
                  <a:pt x="5665" y="7709"/>
                </a:lnTo>
                <a:lnTo>
                  <a:pt x="5668" y="7733"/>
                </a:lnTo>
                <a:lnTo>
                  <a:pt x="5671" y="7757"/>
                </a:lnTo>
                <a:lnTo>
                  <a:pt x="5671" y="7781"/>
                </a:lnTo>
                <a:lnTo>
                  <a:pt x="5671" y="7805"/>
                </a:lnTo>
                <a:lnTo>
                  <a:pt x="5668" y="7828"/>
                </a:lnTo>
                <a:lnTo>
                  <a:pt x="5665" y="7853"/>
                </a:lnTo>
                <a:lnTo>
                  <a:pt x="5661" y="7876"/>
                </a:lnTo>
                <a:lnTo>
                  <a:pt x="5656" y="7899"/>
                </a:lnTo>
                <a:lnTo>
                  <a:pt x="5650" y="7923"/>
                </a:lnTo>
                <a:lnTo>
                  <a:pt x="5642" y="7945"/>
                </a:lnTo>
                <a:lnTo>
                  <a:pt x="5634" y="7968"/>
                </a:lnTo>
                <a:lnTo>
                  <a:pt x="5625" y="7990"/>
                </a:lnTo>
                <a:lnTo>
                  <a:pt x="5614" y="8011"/>
                </a:lnTo>
                <a:lnTo>
                  <a:pt x="5601" y="8033"/>
                </a:lnTo>
                <a:lnTo>
                  <a:pt x="5589" y="8053"/>
                </a:lnTo>
                <a:lnTo>
                  <a:pt x="5575" y="8073"/>
                </a:lnTo>
                <a:lnTo>
                  <a:pt x="5560" y="8093"/>
                </a:lnTo>
                <a:lnTo>
                  <a:pt x="5543" y="8112"/>
                </a:lnTo>
                <a:lnTo>
                  <a:pt x="5526" y="8130"/>
                </a:lnTo>
                <a:lnTo>
                  <a:pt x="5508" y="8147"/>
                </a:lnTo>
                <a:lnTo>
                  <a:pt x="5488" y="8165"/>
                </a:lnTo>
                <a:lnTo>
                  <a:pt x="2810" y="10356"/>
                </a:lnTo>
                <a:lnTo>
                  <a:pt x="2790" y="10371"/>
                </a:lnTo>
                <a:lnTo>
                  <a:pt x="2770" y="10387"/>
                </a:lnTo>
                <a:lnTo>
                  <a:pt x="2748" y="10400"/>
                </a:lnTo>
                <a:lnTo>
                  <a:pt x="2727" y="10412"/>
                </a:lnTo>
                <a:lnTo>
                  <a:pt x="2705" y="10422"/>
                </a:lnTo>
                <a:lnTo>
                  <a:pt x="2682" y="10432"/>
                </a:lnTo>
                <a:lnTo>
                  <a:pt x="2659" y="10440"/>
                </a:lnTo>
                <a:lnTo>
                  <a:pt x="2636" y="10449"/>
                </a:lnTo>
                <a:lnTo>
                  <a:pt x="2613" y="10455"/>
                </a:lnTo>
                <a:lnTo>
                  <a:pt x="2589" y="10460"/>
                </a:lnTo>
                <a:lnTo>
                  <a:pt x="2565" y="10464"/>
                </a:lnTo>
                <a:lnTo>
                  <a:pt x="2542" y="10466"/>
                </a:lnTo>
                <a:lnTo>
                  <a:pt x="2517" y="10468"/>
                </a:lnTo>
                <a:lnTo>
                  <a:pt x="2494" y="10468"/>
                </a:lnTo>
                <a:lnTo>
                  <a:pt x="2469" y="10468"/>
                </a:lnTo>
                <a:lnTo>
                  <a:pt x="2446" y="10466"/>
                </a:lnTo>
                <a:lnTo>
                  <a:pt x="2422" y="10463"/>
                </a:lnTo>
                <a:lnTo>
                  <a:pt x="2398" y="10459"/>
                </a:lnTo>
                <a:lnTo>
                  <a:pt x="2375" y="10454"/>
                </a:lnTo>
                <a:lnTo>
                  <a:pt x="2351" y="10448"/>
                </a:lnTo>
                <a:lnTo>
                  <a:pt x="2329" y="10440"/>
                </a:lnTo>
                <a:lnTo>
                  <a:pt x="2307" y="10431"/>
                </a:lnTo>
                <a:lnTo>
                  <a:pt x="2284" y="10422"/>
                </a:lnTo>
                <a:lnTo>
                  <a:pt x="2263" y="10411"/>
                </a:lnTo>
                <a:lnTo>
                  <a:pt x="2242" y="10400"/>
                </a:lnTo>
                <a:lnTo>
                  <a:pt x="2220" y="10387"/>
                </a:lnTo>
                <a:lnTo>
                  <a:pt x="2200" y="10372"/>
                </a:lnTo>
                <a:lnTo>
                  <a:pt x="2181" y="10357"/>
                </a:lnTo>
                <a:lnTo>
                  <a:pt x="2162" y="10341"/>
                </a:lnTo>
                <a:lnTo>
                  <a:pt x="2144" y="10324"/>
                </a:lnTo>
                <a:lnTo>
                  <a:pt x="2127" y="10305"/>
                </a:lnTo>
                <a:lnTo>
                  <a:pt x="2109" y="10287"/>
                </a:lnTo>
                <a:lnTo>
                  <a:pt x="2094" y="10267"/>
                </a:lnTo>
                <a:lnTo>
                  <a:pt x="2080" y="10245"/>
                </a:lnTo>
                <a:lnTo>
                  <a:pt x="2066" y="10224"/>
                </a:lnTo>
                <a:lnTo>
                  <a:pt x="2053" y="10203"/>
                </a:lnTo>
                <a:lnTo>
                  <a:pt x="2043" y="10180"/>
                </a:lnTo>
                <a:lnTo>
                  <a:pt x="2033" y="10158"/>
                </a:lnTo>
                <a:lnTo>
                  <a:pt x="2025" y="10136"/>
                </a:lnTo>
                <a:lnTo>
                  <a:pt x="2017" y="10112"/>
                </a:lnTo>
                <a:lnTo>
                  <a:pt x="2011" y="10089"/>
                </a:lnTo>
                <a:lnTo>
                  <a:pt x="2005" y="10065"/>
                </a:lnTo>
                <a:lnTo>
                  <a:pt x="2001" y="10041"/>
                </a:lnTo>
                <a:lnTo>
                  <a:pt x="1999" y="10018"/>
                </a:lnTo>
                <a:lnTo>
                  <a:pt x="1997" y="9993"/>
                </a:lnTo>
                <a:lnTo>
                  <a:pt x="1997" y="9970"/>
                </a:lnTo>
                <a:lnTo>
                  <a:pt x="1997" y="9945"/>
                </a:lnTo>
                <a:lnTo>
                  <a:pt x="1999" y="9922"/>
                </a:lnTo>
                <a:lnTo>
                  <a:pt x="2002" y="9898"/>
                </a:lnTo>
                <a:lnTo>
                  <a:pt x="2007" y="9874"/>
                </a:lnTo>
                <a:lnTo>
                  <a:pt x="2012" y="9851"/>
                </a:lnTo>
                <a:lnTo>
                  <a:pt x="2018" y="9829"/>
                </a:lnTo>
                <a:lnTo>
                  <a:pt x="2025" y="9805"/>
                </a:lnTo>
                <a:lnTo>
                  <a:pt x="2034" y="9783"/>
                </a:lnTo>
                <a:lnTo>
                  <a:pt x="2043" y="9760"/>
                </a:lnTo>
                <a:lnTo>
                  <a:pt x="2054" y="9739"/>
                </a:lnTo>
                <a:lnTo>
                  <a:pt x="2066" y="9718"/>
                </a:lnTo>
                <a:lnTo>
                  <a:pt x="2079" y="9697"/>
                </a:lnTo>
                <a:lnTo>
                  <a:pt x="2093" y="9677"/>
                </a:lnTo>
                <a:lnTo>
                  <a:pt x="2108" y="9658"/>
                </a:lnTo>
                <a:lnTo>
                  <a:pt x="2125" y="9639"/>
                </a:lnTo>
                <a:lnTo>
                  <a:pt x="2142" y="9620"/>
                </a:lnTo>
                <a:lnTo>
                  <a:pt x="2160" y="9603"/>
                </a:lnTo>
                <a:lnTo>
                  <a:pt x="2179" y="9586"/>
                </a:lnTo>
                <a:close/>
                <a:moveTo>
                  <a:pt x="13575" y="10356"/>
                </a:moveTo>
                <a:lnTo>
                  <a:pt x="10897" y="8165"/>
                </a:lnTo>
                <a:lnTo>
                  <a:pt x="10878" y="8147"/>
                </a:lnTo>
                <a:lnTo>
                  <a:pt x="10860" y="8130"/>
                </a:lnTo>
                <a:lnTo>
                  <a:pt x="10842" y="8112"/>
                </a:lnTo>
                <a:lnTo>
                  <a:pt x="10826" y="8093"/>
                </a:lnTo>
                <a:lnTo>
                  <a:pt x="10811" y="8073"/>
                </a:lnTo>
                <a:lnTo>
                  <a:pt x="10797" y="8053"/>
                </a:lnTo>
                <a:lnTo>
                  <a:pt x="10783" y="8033"/>
                </a:lnTo>
                <a:lnTo>
                  <a:pt x="10772" y="8011"/>
                </a:lnTo>
                <a:lnTo>
                  <a:pt x="10761" y="7990"/>
                </a:lnTo>
                <a:lnTo>
                  <a:pt x="10752" y="7968"/>
                </a:lnTo>
                <a:lnTo>
                  <a:pt x="10744" y="7945"/>
                </a:lnTo>
                <a:lnTo>
                  <a:pt x="10736" y="7923"/>
                </a:lnTo>
                <a:lnTo>
                  <a:pt x="10730" y="7899"/>
                </a:lnTo>
                <a:lnTo>
                  <a:pt x="10724" y="7876"/>
                </a:lnTo>
                <a:lnTo>
                  <a:pt x="10720" y="7853"/>
                </a:lnTo>
                <a:lnTo>
                  <a:pt x="10717" y="7828"/>
                </a:lnTo>
                <a:lnTo>
                  <a:pt x="10715" y="7805"/>
                </a:lnTo>
                <a:lnTo>
                  <a:pt x="10715" y="7781"/>
                </a:lnTo>
                <a:lnTo>
                  <a:pt x="10715" y="7757"/>
                </a:lnTo>
                <a:lnTo>
                  <a:pt x="10717" y="7733"/>
                </a:lnTo>
                <a:lnTo>
                  <a:pt x="10719" y="7709"/>
                </a:lnTo>
                <a:lnTo>
                  <a:pt x="10723" y="7685"/>
                </a:lnTo>
                <a:lnTo>
                  <a:pt x="10729" y="7662"/>
                </a:lnTo>
                <a:lnTo>
                  <a:pt x="10735" y="7638"/>
                </a:lnTo>
                <a:lnTo>
                  <a:pt x="10743" y="7615"/>
                </a:lnTo>
                <a:lnTo>
                  <a:pt x="10751" y="7592"/>
                </a:lnTo>
                <a:lnTo>
                  <a:pt x="10761" y="7570"/>
                </a:lnTo>
                <a:lnTo>
                  <a:pt x="10771" y="7548"/>
                </a:lnTo>
                <a:lnTo>
                  <a:pt x="10783" y="7526"/>
                </a:lnTo>
                <a:lnTo>
                  <a:pt x="10798" y="7505"/>
                </a:lnTo>
                <a:lnTo>
                  <a:pt x="10812" y="7484"/>
                </a:lnTo>
                <a:lnTo>
                  <a:pt x="10827" y="7464"/>
                </a:lnTo>
                <a:lnTo>
                  <a:pt x="10845" y="7445"/>
                </a:lnTo>
                <a:lnTo>
                  <a:pt x="10862" y="7427"/>
                </a:lnTo>
                <a:lnTo>
                  <a:pt x="10880" y="7410"/>
                </a:lnTo>
                <a:lnTo>
                  <a:pt x="10898" y="7393"/>
                </a:lnTo>
                <a:lnTo>
                  <a:pt x="10919" y="7378"/>
                </a:lnTo>
                <a:lnTo>
                  <a:pt x="10938" y="7364"/>
                </a:lnTo>
                <a:lnTo>
                  <a:pt x="10959" y="7351"/>
                </a:lnTo>
                <a:lnTo>
                  <a:pt x="10981" y="7339"/>
                </a:lnTo>
                <a:lnTo>
                  <a:pt x="11002" y="7328"/>
                </a:lnTo>
                <a:lnTo>
                  <a:pt x="11025" y="7319"/>
                </a:lnTo>
                <a:lnTo>
                  <a:pt x="11047" y="7310"/>
                </a:lnTo>
                <a:lnTo>
                  <a:pt x="11069" y="7303"/>
                </a:lnTo>
                <a:lnTo>
                  <a:pt x="11093" y="7297"/>
                </a:lnTo>
                <a:lnTo>
                  <a:pt x="11116" y="7292"/>
                </a:lnTo>
                <a:lnTo>
                  <a:pt x="11140" y="7288"/>
                </a:lnTo>
                <a:lnTo>
                  <a:pt x="11164" y="7285"/>
                </a:lnTo>
                <a:lnTo>
                  <a:pt x="11187" y="7282"/>
                </a:lnTo>
                <a:lnTo>
                  <a:pt x="11212" y="7282"/>
                </a:lnTo>
                <a:lnTo>
                  <a:pt x="11235" y="7282"/>
                </a:lnTo>
                <a:lnTo>
                  <a:pt x="11260" y="7285"/>
                </a:lnTo>
                <a:lnTo>
                  <a:pt x="11283" y="7287"/>
                </a:lnTo>
                <a:lnTo>
                  <a:pt x="11307" y="7291"/>
                </a:lnTo>
                <a:lnTo>
                  <a:pt x="11331" y="7296"/>
                </a:lnTo>
                <a:lnTo>
                  <a:pt x="11354" y="7302"/>
                </a:lnTo>
                <a:lnTo>
                  <a:pt x="11377" y="7310"/>
                </a:lnTo>
                <a:lnTo>
                  <a:pt x="11400" y="7318"/>
                </a:lnTo>
                <a:lnTo>
                  <a:pt x="11422" y="7328"/>
                </a:lnTo>
                <a:lnTo>
                  <a:pt x="11445" y="7338"/>
                </a:lnTo>
                <a:lnTo>
                  <a:pt x="11466" y="7351"/>
                </a:lnTo>
                <a:lnTo>
                  <a:pt x="11488" y="7364"/>
                </a:lnTo>
                <a:lnTo>
                  <a:pt x="11508" y="7379"/>
                </a:lnTo>
                <a:lnTo>
                  <a:pt x="11528" y="7394"/>
                </a:lnTo>
                <a:lnTo>
                  <a:pt x="14206" y="9586"/>
                </a:lnTo>
                <a:lnTo>
                  <a:pt x="14226" y="9603"/>
                </a:lnTo>
                <a:lnTo>
                  <a:pt x="14244" y="9620"/>
                </a:lnTo>
                <a:lnTo>
                  <a:pt x="14261" y="9639"/>
                </a:lnTo>
                <a:lnTo>
                  <a:pt x="14278" y="9658"/>
                </a:lnTo>
                <a:lnTo>
                  <a:pt x="14293" y="9677"/>
                </a:lnTo>
                <a:lnTo>
                  <a:pt x="14307" y="9697"/>
                </a:lnTo>
                <a:lnTo>
                  <a:pt x="14320" y="9718"/>
                </a:lnTo>
                <a:lnTo>
                  <a:pt x="14331" y="9739"/>
                </a:lnTo>
                <a:lnTo>
                  <a:pt x="14343" y="9760"/>
                </a:lnTo>
                <a:lnTo>
                  <a:pt x="14352" y="9783"/>
                </a:lnTo>
                <a:lnTo>
                  <a:pt x="14360" y="9805"/>
                </a:lnTo>
                <a:lnTo>
                  <a:pt x="14368" y="9829"/>
                </a:lnTo>
                <a:lnTo>
                  <a:pt x="14374" y="9851"/>
                </a:lnTo>
                <a:lnTo>
                  <a:pt x="14379" y="9874"/>
                </a:lnTo>
                <a:lnTo>
                  <a:pt x="14383" y="9898"/>
                </a:lnTo>
                <a:lnTo>
                  <a:pt x="14386" y="9922"/>
                </a:lnTo>
                <a:lnTo>
                  <a:pt x="14388" y="9945"/>
                </a:lnTo>
                <a:lnTo>
                  <a:pt x="14388" y="9970"/>
                </a:lnTo>
                <a:lnTo>
                  <a:pt x="14388" y="9993"/>
                </a:lnTo>
                <a:lnTo>
                  <a:pt x="14386" y="10018"/>
                </a:lnTo>
                <a:lnTo>
                  <a:pt x="14384" y="10041"/>
                </a:lnTo>
                <a:lnTo>
                  <a:pt x="14380" y="10065"/>
                </a:lnTo>
                <a:lnTo>
                  <a:pt x="14375" y="10089"/>
                </a:lnTo>
                <a:lnTo>
                  <a:pt x="14369" y="10112"/>
                </a:lnTo>
                <a:lnTo>
                  <a:pt x="14361" y="10136"/>
                </a:lnTo>
                <a:lnTo>
                  <a:pt x="14353" y="10158"/>
                </a:lnTo>
                <a:lnTo>
                  <a:pt x="14343" y="10180"/>
                </a:lnTo>
                <a:lnTo>
                  <a:pt x="14333" y="10203"/>
                </a:lnTo>
                <a:lnTo>
                  <a:pt x="14320" y="10224"/>
                </a:lnTo>
                <a:lnTo>
                  <a:pt x="14306" y="10245"/>
                </a:lnTo>
                <a:lnTo>
                  <a:pt x="14292" y="10267"/>
                </a:lnTo>
                <a:lnTo>
                  <a:pt x="14277" y="10287"/>
                </a:lnTo>
                <a:lnTo>
                  <a:pt x="14259" y="10305"/>
                </a:lnTo>
                <a:lnTo>
                  <a:pt x="14242" y="10324"/>
                </a:lnTo>
                <a:lnTo>
                  <a:pt x="14224" y="10341"/>
                </a:lnTo>
                <a:lnTo>
                  <a:pt x="14205" y="10357"/>
                </a:lnTo>
                <a:lnTo>
                  <a:pt x="14185" y="10372"/>
                </a:lnTo>
                <a:lnTo>
                  <a:pt x="14166" y="10387"/>
                </a:lnTo>
                <a:lnTo>
                  <a:pt x="14144" y="10400"/>
                </a:lnTo>
                <a:lnTo>
                  <a:pt x="14123" y="10411"/>
                </a:lnTo>
                <a:lnTo>
                  <a:pt x="14102" y="10422"/>
                </a:lnTo>
                <a:lnTo>
                  <a:pt x="14079" y="10431"/>
                </a:lnTo>
                <a:lnTo>
                  <a:pt x="14057" y="10440"/>
                </a:lnTo>
                <a:lnTo>
                  <a:pt x="14034" y="10448"/>
                </a:lnTo>
                <a:lnTo>
                  <a:pt x="14011" y="10454"/>
                </a:lnTo>
                <a:lnTo>
                  <a:pt x="13988" y="10459"/>
                </a:lnTo>
                <a:lnTo>
                  <a:pt x="13964" y="10463"/>
                </a:lnTo>
                <a:lnTo>
                  <a:pt x="13940" y="10466"/>
                </a:lnTo>
                <a:lnTo>
                  <a:pt x="13916" y="10468"/>
                </a:lnTo>
                <a:lnTo>
                  <a:pt x="13892" y="10468"/>
                </a:lnTo>
                <a:lnTo>
                  <a:pt x="13869" y="10468"/>
                </a:lnTo>
                <a:lnTo>
                  <a:pt x="13844" y="10466"/>
                </a:lnTo>
                <a:lnTo>
                  <a:pt x="13821" y="10464"/>
                </a:lnTo>
                <a:lnTo>
                  <a:pt x="13796" y="10460"/>
                </a:lnTo>
                <a:lnTo>
                  <a:pt x="13773" y="10455"/>
                </a:lnTo>
                <a:lnTo>
                  <a:pt x="13749" y="10449"/>
                </a:lnTo>
                <a:lnTo>
                  <a:pt x="13727" y="10440"/>
                </a:lnTo>
                <a:lnTo>
                  <a:pt x="13704" y="10432"/>
                </a:lnTo>
                <a:lnTo>
                  <a:pt x="13681" y="10422"/>
                </a:lnTo>
                <a:lnTo>
                  <a:pt x="13659" y="10412"/>
                </a:lnTo>
                <a:lnTo>
                  <a:pt x="13638" y="10400"/>
                </a:lnTo>
                <a:lnTo>
                  <a:pt x="13616" y="10387"/>
                </a:lnTo>
                <a:lnTo>
                  <a:pt x="13596" y="10371"/>
                </a:lnTo>
                <a:lnTo>
                  <a:pt x="13575" y="103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28" name="Título 2">
            <a:extLst>
              <a:ext uri="{FF2B5EF4-FFF2-40B4-BE49-F238E27FC236}">
                <a16:creationId xmlns:a16="http://schemas.microsoft.com/office/drawing/2014/main" xmlns="" id="{A8E7C297-90E8-4148-A528-DE1491535A0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11074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93"/>
          <p:cNvSpPr txBox="1">
            <a:spLocks noChangeArrowheads="1"/>
          </p:cNvSpPr>
          <p:nvPr/>
        </p:nvSpPr>
        <p:spPr bwMode="auto">
          <a:xfrm>
            <a:off x="5505689" y="1513809"/>
            <a:ext cx="1843987" cy="41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0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Oval 7"/>
          <p:cNvSpPr>
            <a:spLocks noChangeArrowheads="1"/>
          </p:cNvSpPr>
          <p:nvPr/>
        </p:nvSpPr>
        <p:spPr bwMode="auto">
          <a:xfrm>
            <a:off x="3278522" y="4020398"/>
            <a:ext cx="532137" cy="533164"/>
          </a:xfrm>
          <a:prstGeom prst="ellipse">
            <a:avLst/>
          </a:prstGeom>
          <a:solidFill>
            <a:srgbClr val="1C90CD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Globotipo Condensada" panose="00000506000000000000" pitchFamily="50" charset="0"/>
            </a:endParaRPr>
          </a:p>
        </p:txBody>
      </p:sp>
      <p:sp>
        <p:nvSpPr>
          <p:cNvPr id="2052" name="Oval 8"/>
          <p:cNvSpPr>
            <a:spLocks noChangeArrowheads="1"/>
          </p:cNvSpPr>
          <p:nvPr/>
        </p:nvSpPr>
        <p:spPr bwMode="auto">
          <a:xfrm>
            <a:off x="3278522" y="3117410"/>
            <a:ext cx="532137" cy="532137"/>
          </a:xfrm>
          <a:prstGeom prst="ellipse">
            <a:avLst/>
          </a:prstGeom>
          <a:solidFill>
            <a:srgbClr val="76C045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Globotipo Condensada" panose="00000506000000000000" pitchFamily="50" charset="0"/>
            </a:endParaRPr>
          </a:p>
        </p:txBody>
      </p:sp>
      <p:sp>
        <p:nvSpPr>
          <p:cNvPr id="2053" name="Oval 9"/>
          <p:cNvSpPr>
            <a:spLocks noChangeArrowheads="1"/>
          </p:cNvSpPr>
          <p:nvPr/>
        </p:nvSpPr>
        <p:spPr bwMode="auto">
          <a:xfrm>
            <a:off x="3278522" y="2216476"/>
            <a:ext cx="532137" cy="530082"/>
          </a:xfrm>
          <a:prstGeom prst="ellipse">
            <a:avLst/>
          </a:prstGeom>
          <a:solidFill>
            <a:srgbClr val="E41F28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Globotipo Condensada" panose="00000506000000000000" pitchFamily="50" charset="0"/>
            </a:endParaRPr>
          </a:p>
        </p:txBody>
      </p:sp>
      <p:sp>
        <p:nvSpPr>
          <p:cNvPr id="2054" name="Oval 10"/>
          <p:cNvSpPr>
            <a:spLocks noChangeArrowheads="1"/>
          </p:cNvSpPr>
          <p:nvPr/>
        </p:nvSpPr>
        <p:spPr bwMode="auto">
          <a:xfrm>
            <a:off x="3278522" y="1312460"/>
            <a:ext cx="532137" cy="530082"/>
          </a:xfrm>
          <a:prstGeom prst="ellipse">
            <a:avLst/>
          </a:prstGeom>
          <a:solidFill>
            <a:srgbClr val="FACC3D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Globotipo Condensada" panose="00000506000000000000" pitchFamily="50" charset="0"/>
            </a:endParaRPr>
          </a:p>
        </p:txBody>
      </p:sp>
      <p:sp>
        <p:nvSpPr>
          <p:cNvPr id="2055" name="Oval 11"/>
          <p:cNvSpPr>
            <a:spLocks noChangeArrowheads="1"/>
          </p:cNvSpPr>
          <p:nvPr/>
        </p:nvSpPr>
        <p:spPr bwMode="auto">
          <a:xfrm>
            <a:off x="4718784" y="4020398"/>
            <a:ext cx="532137" cy="533164"/>
          </a:xfrm>
          <a:prstGeom prst="ellipse">
            <a:avLst/>
          </a:prstGeom>
          <a:solidFill>
            <a:srgbClr val="319346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Globotipo Condensada" panose="00000506000000000000" pitchFamily="50" charset="0"/>
            </a:endParaRPr>
          </a:p>
        </p:txBody>
      </p:sp>
      <p:sp>
        <p:nvSpPr>
          <p:cNvPr id="2056" name="Oval 12"/>
          <p:cNvSpPr>
            <a:spLocks noChangeArrowheads="1"/>
          </p:cNvSpPr>
          <p:nvPr/>
        </p:nvSpPr>
        <p:spPr bwMode="auto">
          <a:xfrm>
            <a:off x="4718784" y="3117410"/>
            <a:ext cx="532137" cy="532137"/>
          </a:xfrm>
          <a:prstGeom prst="ellipse">
            <a:avLst/>
          </a:prstGeom>
          <a:solidFill>
            <a:srgbClr val="234C9D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Globotipo Condensada" panose="00000506000000000000" pitchFamily="50" charset="0"/>
            </a:endParaRPr>
          </a:p>
        </p:txBody>
      </p:sp>
      <p:sp>
        <p:nvSpPr>
          <p:cNvPr id="2057" name="Oval 13"/>
          <p:cNvSpPr>
            <a:spLocks noChangeArrowheads="1"/>
          </p:cNvSpPr>
          <p:nvPr/>
        </p:nvSpPr>
        <p:spPr bwMode="auto">
          <a:xfrm>
            <a:off x="4718784" y="2216476"/>
            <a:ext cx="532137" cy="530082"/>
          </a:xfrm>
          <a:prstGeom prst="ellipse">
            <a:avLst/>
          </a:prstGeom>
          <a:solidFill>
            <a:srgbClr val="EB7E21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Globotipo Condensada" panose="00000506000000000000" pitchFamily="50" charset="0"/>
            </a:endParaRPr>
          </a:p>
        </p:txBody>
      </p:sp>
      <p:sp>
        <p:nvSpPr>
          <p:cNvPr id="2058" name="Oval 14"/>
          <p:cNvSpPr>
            <a:spLocks noChangeArrowheads="1"/>
          </p:cNvSpPr>
          <p:nvPr/>
        </p:nvSpPr>
        <p:spPr bwMode="auto">
          <a:xfrm>
            <a:off x="4718784" y="1312460"/>
            <a:ext cx="532137" cy="530082"/>
          </a:xfrm>
          <a:prstGeom prst="ellipse">
            <a:avLst/>
          </a:prstGeom>
          <a:solidFill>
            <a:srgbClr val="2FBBEC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Globotipo Condensada" panose="00000506000000000000" pitchFamily="50" charset="0"/>
            </a:endParaRPr>
          </a:p>
        </p:txBody>
      </p:sp>
      <p:sp>
        <p:nvSpPr>
          <p:cNvPr id="2068" name="Rectangle 24"/>
          <p:cNvSpPr>
            <a:spLocks noChangeArrowheads="1"/>
          </p:cNvSpPr>
          <p:nvPr/>
        </p:nvSpPr>
        <p:spPr bwMode="auto">
          <a:xfrm>
            <a:off x="5569381" y="1312460"/>
            <a:ext cx="761427" cy="23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99" b="1">
                <a:solidFill>
                  <a:srgbClr val="000000"/>
                </a:solidFill>
                <a:latin typeface="Globotipo Condensada" panose="00000506000000000000" pitchFamily="50" charset="0"/>
              </a:rPr>
              <a:t>OPTION E</a:t>
            </a:r>
            <a:endParaRPr lang="en-US" altLang="en-US" b="1">
              <a:latin typeface="Globotipo Condensada" panose="00000506000000000000" pitchFamily="50" charset="0"/>
            </a:endParaRPr>
          </a:p>
        </p:txBody>
      </p:sp>
      <p:sp>
        <p:nvSpPr>
          <p:cNvPr id="2069" name="Rectangle 25"/>
          <p:cNvSpPr>
            <a:spLocks noChangeArrowheads="1"/>
          </p:cNvSpPr>
          <p:nvPr/>
        </p:nvSpPr>
        <p:spPr bwMode="auto">
          <a:xfrm>
            <a:off x="5569380" y="2207230"/>
            <a:ext cx="755015" cy="23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99" b="1">
                <a:solidFill>
                  <a:srgbClr val="000000"/>
                </a:solidFill>
                <a:latin typeface="Globotipo Condensada" panose="00000506000000000000" pitchFamily="50" charset="0"/>
              </a:rPr>
              <a:t>OPTION F</a:t>
            </a:r>
            <a:endParaRPr lang="en-US" altLang="en-US" b="1">
              <a:latin typeface="Globotipo Condensada" panose="00000506000000000000" pitchFamily="50" charset="0"/>
            </a:endParaRPr>
          </a:p>
        </p:txBody>
      </p:sp>
      <p:sp>
        <p:nvSpPr>
          <p:cNvPr id="2070" name="Rectangle 26"/>
          <p:cNvSpPr>
            <a:spLocks noChangeArrowheads="1"/>
          </p:cNvSpPr>
          <p:nvPr/>
        </p:nvSpPr>
        <p:spPr bwMode="auto">
          <a:xfrm>
            <a:off x="5569381" y="3111246"/>
            <a:ext cx="791883" cy="23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99" b="1">
                <a:solidFill>
                  <a:srgbClr val="000000"/>
                </a:solidFill>
                <a:latin typeface="Globotipo Condensada" panose="00000506000000000000" pitchFamily="50" charset="0"/>
              </a:rPr>
              <a:t>OPTION G</a:t>
            </a:r>
            <a:endParaRPr lang="en-US" altLang="en-US" b="1">
              <a:latin typeface="Globotipo Condensada" panose="00000506000000000000" pitchFamily="50" charset="0"/>
            </a:endParaRPr>
          </a:p>
        </p:txBody>
      </p:sp>
      <p:sp>
        <p:nvSpPr>
          <p:cNvPr id="2071" name="Rectangle 27"/>
          <p:cNvSpPr>
            <a:spLocks noChangeArrowheads="1"/>
          </p:cNvSpPr>
          <p:nvPr/>
        </p:nvSpPr>
        <p:spPr bwMode="auto">
          <a:xfrm>
            <a:off x="5569381" y="4015261"/>
            <a:ext cx="793487" cy="23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99" b="1">
                <a:solidFill>
                  <a:srgbClr val="000000"/>
                </a:solidFill>
                <a:latin typeface="Globotipo Condensada" panose="00000506000000000000" pitchFamily="50" charset="0"/>
              </a:rPr>
              <a:t>OPTION H</a:t>
            </a:r>
            <a:endParaRPr lang="en-US" altLang="en-US" b="1">
              <a:latin typeface="Globotipo Condensada" panose="00000506000000000000" pitchFamily="50" charset="0"/>
            </a:endParaRPr>
          </a:p>
        </p:txBody>
      </p:sp>
      <p:sp>
        <p:nvSpPr>
          <p:cNvPr id="2072" name="Rectangle 28"/>
          <p:cNvSpPr>
            <a:spLocks noChangeArrowheads="1"/>
          </p:cNvSpPr>
          <p:nvPr/>
        </p:nvSpPr>
        <p:spPr bwMode="auto">
          <a:xfrm>
            <a:off x="2186511" y="1312460"/>
            <a:ext cx="787075" cy="23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99" b="1" dirty="0">
                <a:solidFill>
                  <a:srgbClr val="000000"/>
                </a:solidFill>
                <a:latin typeface="Globotipo Condensada" panose="00000506000000000000" pitchFamily="50" charset="0"/>
              </a:rPr>
              <a:t>OPTION A</a:t>
            </a:r>
            <a:endParaRPr lang="en-US" altLang="en-US" b="1" dirty="0">
              <a:latin typeface="Globotipo Condensada" panose="00000506000000000000" pitchFamily="50" charset="0"/>
            </a:endParaRPr>
          </a:p>
        </p:txBody>
      </p:sp>
      <p:sp>
        <p:nvSpPr>
          <p:cNvPr id="2073" name="Rectangle 29"/>
          <p:cNvSpPr>
            <a:spLocks noChangeArrowheads="1"/>
          </p:cNvSpPr>
          <p:nvPr/>
        </p:nvSpPr>
        <p:spPr bwMode="auto">
          <a:xfrm>
            <a:off x="2183430" y="2207230"/>
            <a:ext cx="772647" cy="23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99" b="1">
                <a:solidFill>
                  <a:srgbClr val="000000"/>
                </a:solidFill>
                <a:latin typeface="Globotipo Condensada" panose="00000506000000000000" pitchFamily="50" charset="0"/>
              </a:rPr>
              <a:t>OPTION B</a:t>
            </a:r>
            <a:endParaRPr lang="en-US" altLang="en-US" b="1">
              <a:latin typeface="Globotipo Condensada" panose="00000506000000000000" pitchFamily="50" charset="0"/>
            </a:endParaRPr>
          </a:p>
        </p:txBody>
      </p:sp>
      <p:sp>
        <p:nvSpPr>
          <p:cNvPr id="2074" name="Rectangle 30"/>
          <p:cNvSpPr>
            <a:spLocks noChangeArrowheads="1"/>
          </p:cNvSpPr>
          <p:nvPr/>
        </p:nvSpPr>
        <p:spPr bwMode="auto">
          <a:xfrm>
            <a:off x="2186511" y="3111246"/>
            <a:ext cx="769441" cy="23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99" b="1">
                <a:solidFill>
                  <a:srgbClr val="000000"/>
                </a:solidFill>
                <a:latin typeface="Globotipo Condensada" panose="00000506000000000000" pitchFamily="50" charset="0"/>
              </a:rPr>
              <a:t>OPTION C</a:t>
            </a:r>
            <a:endParaRPr lang="en-US" altLang="en-US" b="1">
              <a:latin typeface="Globotipo Condensada" panose="00000506000000000000" pitchFamily="50" charset="0"/>
            </a:endParaRPr>
          </a:p>
        </p:txBody>
      </p:sp>
      <p:sp>
        <p:nvSpPr>
          <p:cNvPr id="2075" name="Rectangle 31"/>
          <p:cNvSpPr>
            <a:spLocks noChangeArrowheads="1"/>
          </p:cNvSpPr>
          <p:nvPr/>
        </p:nvSpPr>
        <p:spPr bwMode="auto">
          <a:xfrm>
            <a:off x="2170076" y="4015261"/>
            <a:ext cx="788677" cy="23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99" b="1">
                <a:solidFill>
                  <a:srgbClr val="000000"/>
                </a:solidFill>
                <a:latin typeface="Globotipo Condensada" panose="00000506000000000000" pitchFamily="50" charset="0"/>
              </a:rPr>
              <a:t>OPTION D</a:t>
            </a:r>
            <a:endParaRPr lang="en-US" altLang="en-US" b="1">
              <a:latin typeface="Globotipo Condensada" panose="00000506000000000000" pitchFamily="50" charset="0"/>
            </a:endParaRPr>
          </a:p>
        </p:txBody>
      </p:sp>
      <p:sp>
        <p:nvSpPr>
          <p:cNvPr id="2076" name="Line 32"/>
          <p:cNvSpPr>
            <a:spLocks noChangeShapeType="1"/>
          </p:cNvSpPr>
          <p:nvPr/>
        </p:nvSpPr>
        <p:spPr bwMode="auto">
          <a:xfrm>
            <a:off x="3889760" y="1554901"/>
            <a:ext cx="748895" cy="0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lobotipo Condensada" panose="00000506000000000000" pitchFamily="50" charset="0"/>
            </a:endParaRPr>
          </a:p>
        </p:txBody>
      </p:sp>
      <p:sp>
        <p:nvSpPr>
          <p:cNvPr id="2077" name="Line 33"/>
          <p:cNvSpPr>
            <a:spLocks noChangeShapeType="1"/>
          </p:cNvSpPr>
          <p:nvPr/>
        </p:nvSpPr>
        <p:spPr bwMode="auto">
          <a:xfrm>
            <a:off x="3889760" y="4289548"/>
            <a:ext cx="748895" cy="0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lobotipo Condensada" panose="00000506000000000000" pitchFamily="50" charset="0"/>
            </a:endParaRPr>
          </a:p>
        </p:txBody>
      </p:sp>
      <p:sp>
        <p:nvSpPr>
          <p:cNvPr id="2078" name="Line 34"/>
          <p:cNvSpPr>
            <a:spLocks noChangeShapeType="1"/>
          </p:cNvSpPr>
          <p:nvPr/>
        </p:nvSpPr>
        <p:spPr bwMode="auto">
          <a:xfrm flipV="1">
            <a:off x="4984851" y="3710158"/>
            <a:ext cx="0" cy="264013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lobotipo Condensada" panose="00000506000000000000" pitchFamily="50" charset="0"/>
            </a:endParaRPr>
          </a:p>
        </p:txBody>
      </p:sp>
      <p:sp>
        <p:nvSpPr>
          <p:cNvPr id="2079" name="Line 35"/>
          <p:cNvSpPr>
            <a:spLocks noChangeShapeType="1"/>
          </p:cNvSpPr>
          <p:nvPr/>
        </p:nvSpPr>
        <p:spPr bwMode="auto">
          <a:xfrm flipV="1">
            <a:off x="3544589" y="3710158"/>
            <a:ext cx="0" cy="264013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lobotipo Condensada" panose="00000506000000000000" pitchFamily="50" charset="0"/>
            </a:endParaRPr>
          </a:p>
        </p:txBody>
      </p:sp>
      <p:sp>
        <p:nvSpPr>
          <p:cNvPr id="2080" name="Line 36"/>
          <p:cNvSpPr>
            <a:spLocks noChangeShapeType="1"/>
          </p:cNvSpPr>
          <p:nvPr/>
        </p:nvSpPr>
        <p:spPr bwMode="auto">
          <a:xfrm flipV="1">
            <a:off x="4984851" y="2795868"/>
            <a:ext cx="0" cy="266068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lobotipo Condensada" panose="00000506000000000000" pitchFamily="50" charset="0"/>
            </a:endParaRPr>
          </a:p>
        </p:txBody>
      </p:sp>
      <p:sp>
        <p:nvSpPr>
          <p:cNvPr id="2081" name="Line 37"/>
          <p:cNvSpPr>
            <a:spLocks noChangeShapeType="1"/>
          </p:cNvSpPr>
          <p:nvPr/>
        </p:nvSpPr>
        <p:spPr bwMode="auto">
          <a:xfrm flipV="1">
            <a:off x="3544589" y="2795868"/>
            <a:ext cx="0" cy="266068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lobotipo Condensada" panose="00000506000000000000" pitchFamily="50" charset="0"/>
            </a:endParaRPr>
          </a:p>
        </p:txBody>
      </p:sp>
      <p:sp>
        <p:nvSpPr>
          <p:cNvPr id="2082" name="Line 38"/>
          <p:cNvSpPr>
            <a:spLocks noChangeShapeType="1"/>
          </p:cNvSpPr>
          <p:nvPr/>
        </p:nvSpPr>
        <p:spPr bwMode="auto">
          <a:xfrm flipV="1">
            <a:off x="4984851" y="1898015"/>
            <a:ext cx="0" cy="266068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lobotipo Condensada" panose="00000506000000000000" pitchFamily="50" charset="0"/>
            </a:endParaRPr>
          </a:p>
        </p:txBody>
      </p:sp>
      <p:sp>
        <p:nvSpPr>
          <p:cNvPr id="2083" name="Line 39"/>
          <p:cNvSpPr>
            <a:spLocks noChangeShapeType="1"/>
          </p:cNvSpPr>
          <p:nvPr/>
        </p:nvSpPr>
        <p:spPr bwMode="auto">
          <a:xfrm flipV="1">
            <a:off x="3544589" y="1898015"/>
            <a:ext cx="0" cy="266068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lobotipo Condensada" panose="00000506000000000000" pitchFamily="50" charset="0"/>
            </a:endParaRPr>
          </a:p>
        </p:txBody>
      </p:sp>
      <p:sp>
        <p:nvSpPr>
          <p:cNvPr id="2084" name="TextBox 93"/>
          <p:cNvSpPr txBox="1">
            <a:spLocks noChangeArrowheads="1"/>
          </p:cNvSpPr>
          <p:nvPr/>
        </p:nvSpPr>
        <p:spPr bwMode="auto">
          <a:xfrm>
            <a:off x="5505689" y="2407552"/>
            <a:ext cx="1843987" cy="41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0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85" name="TextBox 93"/>
          <p:cNvSpPr txBox="1">
            <a:spLocks noChangeArrowheads="1"/>
          </p:cNvSpPr>
          <p:nvPr/>
        </p:nvSpPr>
        <p:spPr bwMode="auto">
          <a:xfrm>
            <a:off x="5505689" y="3310540"/>
            <a:ext cx="1843987" cy="41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0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86" name="TextBox 93"/>
          <p:cNvSpPr txBox="1">
            <a:spLocks noChangeArrowheads="1"/>
          </p:cNvSpPr>
          <p:nvPr/>
        </p:nvSpPr>
        <p:spPr bwMode="auto">
          <a:xfrm>
            <a:off x="5505689" y="4212501"/>
            <a:ext cx="1843987" cy="41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0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87" name="TextBox 93"/>
          <p:cNvSpPr txBox="1">
            <a:spLocks noChangeArrowheads="1"/>
          </p:cNvSpPr>
          <p:nvPr/>
        </p:nvSpPr>
        <p:spPr bwMode="auto">
          <a:xfrm>
            <a:off x="1183875" y="1503536"/>
            <a:ext cx="1843988" cy="41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0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88" name="TextBox 93"/>
          <p:cNvSpPr txBox="1">
            <a:spLocks noChangeArrowheads="1"/>
          </p:cNvSpPr>
          <p:nvPr/>
        </p:nvSpPr>
        <p:spPr bwMode="auto">
          <a:xfrm>
            <a:off x="1183875" y="2397279"/>
            <a:ext cx="1843988" cy="41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89" name="TextBox 93"/>
          <p:cNvSpPr txBox="1">
            <a:spLocks noChangeArrowheads="1"/>
          </p:cNvSpPr>
          <p:nvPr/>
        </p:nvSpPr>
        <p:spPr bwMode="auto">
          <a:xfrm>
            <a:off x="1183875" y="3300267"/>
            <a:ext cx="1843988" cy="41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0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90" name="TextBox 93"/>
          <p:cNvSpPr txBox="1">
            <a:spLocks noChangeArrowheads="1"/>
          </p:cNvSpPr>
          <p:nvPr/>
        </p:nvSpPr>
        <p:spPr bwMode="auto">
          <a:xfrm>
            <a:off x="1183875" y="4202228"/>
            <a:ext cx="1843988" cy="41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0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ítulo 2">
            <a:extLst>
              <a:ext uri="{FF2B5EF4-FFF2-40B4-BE49-F238E27FC236}">
                <a16:creationId xmlns:a16="http://schemas.microsoft.com/office/drawing/2014/main" xmlns="" id="{D9CAEA88-F8F0-4082-B6FD-DAF27A36862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LOREM IPSUM DOLOR</a:t>
            </a:r>
          </a:p>
        </p:txBody>
      </p:sp>
      <p:sp>
        <p:nvSpPr>
          <p:cNvPr id="45" name="Freeform 37">
            <a:extLst>
              <a:ext uri="{FF2B5EF4-FFF2-40B4-BE49-F238E27FC236}">
                <a16:creationId xmlns:a16="http://schemas.microsoft.com/office/drawing/2014/main" xmlns="" id="{A64FC4BB-7F57-418B-8A47-3FBE7E5CE2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02311" y="1420243"/>
            <a:ext cx="284556" cy="316753"/>
          </a:xfrm>
          <a:custGeom>
            <a:avLst/>
            <a:gdLst>
              <a:gd name="T0" fmla="*/ 310551 w 14715"/>
              <a:gd name="T1" fmla="*/ 473255 h 16016"/>
              <a:gd name="T2" fmla="*/ 328331 w 14715"/>
              <a:gd name="T3" fmla="*/ 479100 h 16016"/>
              <a:gd name="T4" fmla="*/ 269240 w 14715"/>
              <a:gd name="T5" fmla="*/ 575757 h 16016"/>
              <a:gd name="T6" fmla="*/ 194487 w 14715"/>
              <a:gd name="T7" fmla="*/ 538235 h 16016"/>
              <a:gd name="T8" fmla="*/ 202742 w 14715"/>
              <a:gd name="T9" fmla="*/ 435444 h 16016"/>
              <a:gd name="T10" fmla="*/ 315842 w 14715"/>
              <a:gd name="T11" fmla="*/ 389731 h 16016"/>
              <a:gd name="T12" fmla="*/ 353731 w 14715"/>
              <a:gd name="T13" fmla="*/ 285137 h 16016"/>
              <a:gd name="T14" fmla="*/ 346710 w 14715"/>
              <a:gd name="T15" fmla="*/ 201649 h 16016"/>
              <a:gd name="T16" fmla="*/ 226095 w 14715"/>
              <a:gd name="T17" fmla="*/ 157235 h 16016"/>
              <a:gd name="T18" fmla="*/ 162772 w 14715"/>
              <a:gd name="T19" fmla="*/ 256309 h 16016"/>
              <a:gd name="T20" fmla="*/ 179599 w 14715"/>
              <a:gd name="T21" fmla="*/ 309057 h 16016"/>
              <a:gd name="T22" fmla="*/ 211984 w 14715"/>
              <a:gd name="T23" fmla="*/ 378943 h 16016"/>
              <a:gd name="T24" fmla="*/ 216465 w 14715"/>
              <a:gd name="T25" fmla="*/ 421914 h 16016"/>
              <a:gd name="T26" fmla="*/ 198685 w 14715"/>
              <a:gd name="T27" fmla="*/ 427867 h 16016"/>
              <a:gd name="T28" fmla="*/ 185209 w 14715"/>
              <a:gd name="T29" fmla="*/ 389587 h 16016"/>
              <a:gd name="T30" fmla="*/ 142769 w 14715"/>
              <a:gd name="T31" fmla="*/ 297692 h 16016"/>
              <a:gd name="T32" fmla="*/ 137760 w 14715"/>
              <a:gd name="T33" fmla="*/ 216513 h 16016"/>
              <a:gd name="T34" fmla="*/ 273509 w 14715"/>
              <a:gd name="T35" fmla="*/ 123356 h 16016"/>
              <a:gd name="T36" fmla="*/ 386821 w 14715"/>
              <a:gd name="T37" fmla="*/ 242671 h 16016"/>
              <a:gd name="T38" fmla="*/ 375885 w 14715"/>
              <a:gd name="T39" fmla="*/ 310609 h 16016"/>
              <a:gd name="T40" fmla="*/ 341948 w 14715"/>
              <a:gd name="T41" fmla="*/ 403658 h 16016"/>
              <a:gd name="T42" fmla="*/ 334081 w 14715"/>
              <a:gd name="T43" fmla="*/ 455973 h 16016"/>
              <a:gd name="T44" fmla="*/ 69321 w 14715"/>
              <a:gd name="T45" fmla="*/ 245774 h 16016"/>
              <a:gd name="T46" fmla="*/ 80751 w 14715"/>
              <a:gd name="T47" fmla="*/ 260711 h 16016"/>
              <a:gd name="T48" fmla="*/ 67910 w 14715"/>
              <a:gd name="T49" fmla="*/ 274385 h 16016"/>
              <a:gd name="T50" fmla="*/ 635 w 14715"/>
              <a:gd name="T51" fmla="*/ 264247 h 16016"/>
              <a:gd name="T52" fmla="*/ 8149 w 14715"/>
              <a:gd name="T53" fmla="*/ 246928 h 16016"/>
              <a:gd name="T54" fmla="*/ 105622 w 14715"/>
              <a:gd name="T55" fmla="*/ 161348 h 16016"/>
              <a:gd name="T56" fmla="*/ 95885 w 14715"/>
              <a:gd name="T57" fmla="*/ 177547 h 16016"/>
              <a:gd name="T58" fmla="*/ 33796 w 14715"/>
              <a:gd name="T59" fmla="*/ 144354 h 16016"/>
              <a:gd name="T60" fmla="*/ 37677 w 14715"/>
              <a:gd name="T61" fmla="*/ 125809 h 16016"/>
              <a:gd name="T62" fmla="*/ 171873 w 14715"/>
              <a:gd name="T63" fmla="*/ 84282 h 16016"/>
              <a:gd name="T64" fmla="*/ 165665 w 14715"/>
              <a:gd name="T65" fmla="*/ 102105 h 16016"/>
              <a:gd name="T66" fmla="*/ 147355 w 14715"/>
              <a:gd name="T67" fmla="*/ 98605 h 16016"/>
              <a:gd name="T68" fmla="*/ 121462 w 14715"/>
              <a:gd name="T69" fmla="*/ 34564 h 16016"/>
              <a:gd name="T70" fmla="*/ 139912 w 14715"/>
              <a:gd name="T71" fmla="*/ 31534 h 16016"/>
              <a:gd name="T72" fmla="*/ 269805 w 14715"/>
              <a:gd name="T73" fmla="*/ 77968 h 16016"/>
              <a:gd name="T74" fmla="*/ 251107 w 14715"/>
              <a:gd name="T75" fmla="*/ 78401 h 16016"/>
              <a:gd name="T76" fmla="*/ 247615 w 14715"/>
              <a:gd name="T77" fmla="*/ 7577 h 16016"/>
              <a:gd name="T78" fmla="*/ 265077 w 14715"/>
              <a:gd name="T79" fmla="*/ 866 h 16016"/>
              <a:gd name="T80" fmla="*/ 451203 w 14715"/>
              <a:gd name="T81" fmla="*/ 274385 h 16016"/>
              <a:gd name="T82" fmla="*/ 438362 w 14715"/>
              <a:gd name="T83" fmla="*/ 260711 h 16016"/>
              <a:gd name="T84" fmla="*/ 449792 w 14715"/>
              <a:gd name="T85" fmla="*/ 245774 h 16016"/>
              <a:gd name="T86" fmla="*/ 517984 w 14715"/>
              <a:gd name="T87" fmla="*/ 254325 h 16016"/>
              <a:gd name="T88" fmla="*/ 512234 w 14715"/>
              <a:gd name="T89" fmla="*/ 272364 h 16016"/>
              <a:gd name="T90" fmla="*/ 423933 w 14715"/>
              <a:gd name="T91" fmla="*/ 177728 h 16016"/>
              <a:gd name="T92" fmla="*/ 413385 w 14715"/>
              <a:gd name="T93" fmla="*/ 162033 h 16016"/>
              <a:gd name="T94" fmla="*/ 471664 w 14715"/>
              <a:gd name="T95" fmla="*/ 122923 h 16016"/>
              <a:gd name="T96" fmla="*/ 486728 w 14715"/>
              <a:gd name="T97" fmla="*/ 134216 h 16016"/>
              <a:gd name="T98" fmla="*/ 372640 w 14715"/>
              <a:gd name="T99" fmla="*/ 97415 h 16016"/>
              <a:gd name="T100" fmla="*/ 354754 w 14715"/>
              <a:gd name="T101" fmla="*/ 102755 h 16016"/>
              <a:gd name="T102" fmla="*/ 346816 w 14715"/>
              <a:gd name="T103" fmla="*/ 85653 h 16016"/>
              <a:gd name="T104" fmla="*/ 387774 w 14715"/>
              <a:gd name="T105" fmla="*/ 29405 h 16016"/>
              <a:gd name="T106" fmla="*/ 400968 w 14715"/>
              <a:gd name="T107" fmla="*/ 42863 h 16016"/>
              <a:gd name="T108" fmla="*/ 242182 w 14715"/>
              <a:gd name="T109" fmla="*/ 526870 h 16016"/>
              <a:gd name="T110" fmla="*/ 238796 w 14715"/>
              <a:gd name="T111" fmla="*/ 515505 h 16016"/>
              <a:gd name="T112" fmla="*/ 279365 w 14715"/>
              <a:gd name="T113" fmla="*/ 505005 h 16016"/>
              <a:gd name="T114" fmla="*/ 286279 w 14715"/>
              <a:gd name="T115" fmla="*/ 514530 h 16016"/>
              <a:gd name="T116" fmla="*/ 248497 w 14715"/>
              <a:gd name="T117" fmla="*/ 496888 h 16016"/>
              <a:gd name="T118" fmla="*/ 238478 w 14715"/>
              <a:gd name="T119" fmla="*/ 490862 h 16016"/>
              <a:gd name="T120" fmla="*/ 242852 w 14715"/>
              <a:gd name="T121" fmla="*/ 479894 h 16016"/>
              <a:gd name="T122" fmla="*/ 284374 w 14715"/>
              <a:gd name="T123" fmla="*/ 476972 h 16016"/>
              <a:gd name="T124" fmla="*/ 283881 w 14715"/>
              <a:gd name="T125" fmla="*/ 488806 h 1601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4715" h="16016">
                <a:moveTo>
                  <a:pt x="6310" y="12840"/>
                </a:moveTo>
                <a:lnTo>
                  <a:pt x="6310" y="14569"/>
                </a:lnTo>
                <a:lnTo>
                  <a:pt x="7414" y="15152"/>
                </a:lnTo>
                <a:lnTo>
                  <a:pt x="8555" y="14482"/>
                </a:lnTo>
                <a:lnTo>
                  <a:pt x="8555" y="13487"/>
                </a:lnTo>
                <a:lnTo>
                  <a:pt x="8555" y="13466"/>
                </a:lnTo>
                <a:lnTo>
                  <a:pt x="8557" y="13446"/>
                </a:lnTo>
                <a:lnTo>
                  <a:pt x="8559" y="13426"/>
                </a:lnTo>
                <a:lnTo>
                  <a:pt x="8564" y="13406"/>
                </a:lnTo>
                <a:lnTo>
                  <a:pt x="8568" y="13387"/>
                </a:lnTo>
                <a:lnTo>
                  <a:pt x="8574" y="13368"/>
                </a:lnTo>
                <a:lnTo>
                  <a:pt x="8580" y="13349"/>
                </a:lnTo>
                <a:lnTo>
                  <a:pt x="8587" y="13331"/>
                </a:lnTo>
                <a:lnTo>
                  <a:pt x="8595" y="13313"/>
                </a:lnTo>
                <a:lnTo>
                  <a:pt x="8604" y="13296"/>
                </a:lnTo>
                <a:lnTo>
                  <a:pt x="8614" y="13279"/>
                </a:lnTo>
                <a:lnTo>
                  <a:pt x="8624" y="13263"/>
                </a:lnTo>
                <a:lnTo>
                  <a:pt x="8635" y="13247"/>
                </a:lnTo>
                <a:lnTo>
                  <a:pt x="8647" y="13232"/>
                </a:lnTo>
                <a:lnTo>
                  <a:pt x="8661" y="13217"/>
                </a:lnTo>
                <a:lnTo>
                  <a:pt x="8674" y="13203"/>
                </a:lnTo>
                <a:lnTo>
                  <a:pt x="8688" y="13190"/>
                </a:lnTo>
                <a:lnTo>
                  <a:pt x="8703" y="13177"/>
                </a:lnTo>
                <a:lnTo>
                  <a:pt x="8718" y="13166"/>
                </a:lnTo>
                <a:lnTo>
                  <a:pt x="8735" y="13154"/>
                </a:lnTo>
                <a:lnTo>
                  <a:pt x="8751" y="13144"/>
                </a:lnTo>
                <a:lnTo>
                  <a:pt x="8768" y="13134"/>
                </a:lnTo>
                <a:lnTo>
                  <a:pt x="8785" y="13125"/>
                </a:lnTo>
                <a:lnTo>
                  <a:pt x="8803" y="13117"/>
                </a:lnTo>
                <a:lnTo>
                  <a:pt x="8822" y="13110"/>
                </a:lnTo>
                <a:lnTo>
                  <a:pt x="8841" y="13104"/>
                </a:lnTo>
                <a:lnTo>
                  <a:pt x="8860" y="13098"/>
                </a:lnTo>
                <a:lnTo>
                  <a:pt x="8879" y="13094"/>
                </a:lnTo>
                <a:lnTo>
                  <a:pt x="8899" y="13090"/>
                </a:lnTo>
                <a:lnTo>
                  <a:pt x="8920" y="13088"/>
                </a:lnTo>
                <a:lnTo>
                  <a:pt x="8940" y="13086"/>
                </a:lnTo>
                <a:lnTo>
                  <a:pt x="8961" y="13086"/>
                </a:lnTo>
                <a:lnTo>
                  <a:pt x="8981" y="13086"/>
                </a:lnTo>
                <a:lnTo>
                  <a:pt x="9003" y="13088"/>
                </a:lnTo>
                <a:lnTo>
                  <a:pt x="9023" y="13090"/>
                </a:lnTo>
                <a:lnTo>
                  <a:pt x="9042" y="13094"/>
                </a:lnTo>
                <a:lnTo>
                  <a:pt x="9062" y="13098"/>
                </a:lnTo>
                <a:lnTo>
                  <a:pt x="9082" y="13104"/>
                </a:lnTo>
                <a:lnTo>
                  <a:pt x="9100" y="13110"/>
                </a:lnTo>
                <a:lnTo>
                  <a:pt x="9118" y="13117"/>
                </a:lnTo>
                <a:lnTo>
                  <a:pt x="9136" y="13125"/>
                </a:lnTo>
                <a:lnTo>
                  <a:pt x="9154" y="13134"/>
                </a:lnTo>
                <a:lnTo>
                  <a:pt x="9171" y="13144"/>
                </a:lnTo>
                <a:lnTo>
                  <a:pt x="9188" y="13154"/>
                </a:lnTo>
                <a:lnTo>
                  <a:pt x="9203" y="13166"/>
                </a:lnTo>
                <a:lnTo>
                  <a:pt x="9219" y="13177"/>
                </a:lnTo>
                <a:lnTo>
                  <a:pt x="9233" y="13190"/>
                </a:lnTo>
                <a:lnTo>
                  <a:pt x="9247" y="13203"/>
                </a:lnTo>
                <a:lnTo>
                  <a:pt x="9261" y="13217"/>
                </a:lnTo>
                <a:lnTo>
                  <a:pt x="9274" y="13232"/>
                </a:lnTo>
                <a:lnTo>
                  <a:pt x="9286" y="13247"/>
                </a:lnTo>
                <a:lnTo>
                  <a:pt x="9297" y="13263"/>
                </a:lnTo>
                <a:lnTo>
                  <a:pt x="9307" y="13279"/>
                </a:lnTo>
                <a:lnTo>
                  <a:pt x="9317" y="13296"/>
                </a:lnTo>
                <a:lnTo>
                  <a:pt x="9326" y="13313"/>
                </a:lnTo>
                <a:lnTo>
                  <a:pt x="9334" y="13331"/>
                </a:lnTo>
                <a:lnTo>
                  <a:pt x="9342" y="13349"/>
                </a:lnTo>
                <a:lnTo>
                  <a:pt x="9349" y="13368"/>
                </a:lnTo>
                <a:lnTo>
                  <a:pt x="9354" y="13387"/>
                </a:lnTo>
                <a:lnTo>
                  <a:pt x="9359" y="13406"/>
                </a:lnTo>
                <a:lnTo>
                  <a:pt x="9362" y="13426"/>
                </a:lnTo>
                <a:lnTo>
                  <a:pt x="9365" y="13446"/>
                </a:lnTo>
                <a:lnTo>
                  <a:pt x="9366" y="13466"/>
                </a:lnTo>
                <a:lnTo>
                  <a:pt x="9367" y="13487"/>
                </a:lnTo>
                <a:lnTo>
                  <a:pt x="9367" y="14711"/>
                </a:lnTo>
                <a:lnTo>
                  <a:pt x="9366" y="14738"/>
                </a:lnTo>
                <a:lnTo>
                  <a:pt x="9363" y="14765"/>
                </a:lnTo>
                <a:lnTo>
                  <a:pt x="9359" y="14791"/>
                </a:lnTo>
                <a:lnTo>
                  <a:pt x="9354" y="14816"/>
                </a:lnTo>
                <a:lnTo>
                  <a:pt x="9346" y="14841"/>
                </a:lnTo>
                <a:lnTo>
                  <a:pt x="9338" y="14865"/>
                </a:lnTo>
                <a:lnTo>
                  <a:pt x="9326" y="14888"/>
                </a:lnTo>
                <a:lnTo>
                  <a:pt x="9314" y="14911"/>
                </a:lnTo>
                <a:lnTo>
                  <a:pt x="9301" y="14932"/>
                </a:lnTo>
                <a:lnTo>
                  <a:pt x="9287" y="14953"/>
                </a:lnTo>
                <a:lnTo>
                  <a:pt x="9270" y="14973"/>
                </a:lnTo>
                <a:lnTo>
                  <a:pt x="9253" y="14991"/>
                </a:lnTo>
                <a:lnTo>
                  <a:pt x="9233" y="15009"/>
                </a:lnTo>
                <a:lnTo>
                  <a:pt x="9213" y="15026"/>
                </a:lnTo>
                <a:lnTo>
                  <a:pt x="9191" y="15042"/>
                </a:lnTo>
                <a:lnTo>
                  <a:pt x="9168" y="15056"/>
                </a:lnTo>
                <a:lnTo>
                  <a:pt x="7632" y="15958"/>
                </a:lnTo>
                <a:lnTo>
                  <a:pt x="7607" y="15971"/>
                </a:lnTo>
                <a:lnTo>
                  <a:pt x="7583" y="15983"/>
                </a:lnTo>
                <a:lnTo>
                  <a:pt x="7559" y="15992"/>
                </a:lnTo>
                <a:lnTo>
                  <a:pt x="7535" y="16000"/>
                </a:lnTo>
                <a:lnTo>
                  <a:pt x="7509" y="16007"/>
                </a:lnTo>
                <a:lnTo>
                  <a:pt x="7484" y="16011"/>
                </a:lnTo>
                <a:lnTo>
                  <a:pt x="7459" y="16014"/>
                </a:lnTo>
                <a:lnTo>
                  <a:pt x="7433" y="16016"/>
                </a:lnTo>
                <a:lnTo>
                  <a:pt x="7408" y="16016"/>
                </a:lnTo>
                <a:lnTo>
                  <a:pt x="7383" y="16014"/>
                </a:lnTo>
                <a:lnTo>
                  <a:pt x="7358" y="16010"/>
                </a:lnTo>
                <a:lnTo>
                  <a:pt x="7332" y="16005"/>
                </a:lnTo>
                <a:lnTo>
                  <a:pt x="7307" y="15998"/>
                </a:lnTo>
                <a:lnTo>
                  <a:pt x="7283" y="15989"/>
                </a:lnTo>
                <a:lnTo>
                  <a:pt x="7257" y="15979"/>
                </a:lnTo>
                <a:lnTo>
                  <a:pt x="7233" y="15967"/>
                </a:lnTo>
                <a:lnTo>
                  <a:pt x="5712" y="15163"/>
                </a:lnTo>
                <a:lnTo>
                  <a:pt x="5688" y="15149"/>
                </a:lnTo>
                <a:lnTo>
                  <a:pt x="5665" y="15133"/>
                </a:lnTo>
                <a:lnTo>
                  <a:pt x="5643" y="15117"/>
                </a:lnTo>
                <a:lnTo>
                  <a:pt x="5622" y="15099"/>
                </a:lnTo>
                <a:lnTo>
                  <a:pt x="5603" y="15080"/>
                </a:lnTo>
                <a:lnTo>
                  <a:pt x="5585" y="15060"/>
                </a:lnTo>
                <a:lnTo>
                  <a:pt x="5570" y="15038"/>
                </a:lnTo>
                <a:lnTo>
                  <a:pt x="5555" y="15016"/>
                </a:lnTo>
                <a:lnTo>
                  <a:pt x="5541" y="14993"/>
                </a:lnTo>
                <a:lnTo>
                  <a:pt x="5530" y="14969"/>
                </a:lnTo>
                <a:lnTo>
                  <a:pt x="5521" y="14944"/>
                </a:lnTo>
                <a:lnTo>
                  <a:pt x="5513" y="14918"/>
                </a:lnTo>
                <a:lnTo>
                  <a:pt x="5506" y="14892"/>
                </a:lnTo>
                <a:lnTo>
                  <a:pt x="5502" y="14865"/>
                </a:lnTo>
                <a:lnTo>
                  <a:pt x="5499" y="14837"/>
                </a:lnTo>
                <a:lnTo>
                  <a:pt x="5498" y="14809"/>
                </a:lnTo>
                <a:lnTo>
                  <a:pt x="5498" y="12438"/>
                </a:lnTo>
                <a:lnTo>
                  <a:pt x="5499" y="12418"/>
                </a:lnTo>
                <a:lnTo>
                  <a:pt x="5500" y="12397"/>
                </a:lnTo>
                <a:lnTo>
                  <a:pt x="5503" y="12377"/>
                </a:lnTo>
                <a:lnTo>
                  <a:pt x="5507" y="12358"/>
                </a:lnTo>
                <a:lnTo>
                  <a:pt x="5511" y="12338"/>
                </a:lnTo>
                <a:lnTo>
                  <a:pt x="5516" y="12319"/>
                </a:lnTo>
                <a:lnTo>
                  <a:pt x="5523" y="12301"/>
                </a:lnTo>
                <a:lnTo>
                  <a:pt x="5530" y="12282"/>
                </a:lnTo>
                <a:lnTo>
                  <a:pt x="5538" y="12265"/>
                </a:lnTo>
                <a:lnTo>
                  <a:pt x="5547" y="12247"/>
                </a:lnTo>
                <a:lnTo>
                  <a:pt x="5558" y="12231"/>
                </a:lnTo>
                <a:lnTo>
                  <a:pt x="5568" y="12214"/>
                </a:lnTo>
                <a:lnTo>
                  <a:pt x="5579" y="12199"/>
                </a:lnTo>
                <a:lnTo>
                  <a:pt x="5591" y="12183"/>
                </a:lnTo>
                <a:lnTo>
                  <a:pt x="5604" y="12169"/>
                </a:lnTo>
                <a:lnTo>
                  <a:pt x="5617" y="12155"/>
                </a:lnTo>
                <a:lnTo>
                  <a:pt x="5631" y="12142"/>
                </a:lnTo>
                <a:lnTo>
                  <a:pt x="5647" y="12129"/>
                </a:lnTo>
                <a:lnTo>
                  <a:pt x="5662" y="12117"/>
                </a:lnTo>
                <a:lnTo>
                  <a:pt x="5677" y="12106"/>
                </a:lnTo>
                <a:lnTo>
                  <a:pt x="5694" y="12095"/>
                </a:lnTo>
                <a:lnTo>
                  <a:pt x="5711" y="12086"/>
                </a:lnTo>
                <a:lnTo>
                  <a:pt x="5729" y="12077"/>
                </a:lnTo>
                <a:lnTo>
                  <a:pt x="5747" y="12069"/>
                </a:lnTo>
                <a:lnTo>
                  <a:pt x="5765" y="12062"/>
                </a:lnTo>
                <a:lnTo>
                  <a:pt x="5783" y="12055"/>
                </a:lnTo>
                <a:lnTo>
                  <a:pt x="5802" y="12050"/>
                </a:lnTo>
                <a:lnTo>
                  <a:pt x="5823" y="12045"/>
                </a:lnTo>
                <a:lnTo>
                  <a:pt x="5842" y="12042"/>
                </a:lnTo>
                <a:lnTo>
                  <a:pt x="5863" y="12039"/>
                </a:lnTo>
                <a:lnTo>
                  <a:pt x="5883" y="12038"/>
                </a:lnTo>
                <a:lnTo>
                  <a:pt x="5904" y="12037"/>
                </a:lnTo>
                <a:lnTo>
                  <a:pt x="8736" y="12037"/>
                </a:lnTo>
                <a:lnTo>
                  <a:pt x="8742" y="11974"/>
                </a:lnTo>
                <a:lnTo>
                  <a:pt x="8748" y="11911"/>
                </a:lnTo>
                <a:lnTo>
                  <a:pt x="8755" y="11848"/>
                </a:lnTo>
                <a:lnTo>
                  <a:pt x="8763" y="11785"/>
                </a:lnTo>
                <a:lnTo>
                  <a:pt x="8770" y="11723"/>
                </a:lnTo>
                <a:lnTo>
                  <a:pt x="8779" y="11661"/>
                </a:lnTo>
                <a:lnTo>
                  <a:pt x="8788" y="11598"/>
                </a:lnTo>
                <a:lnTo>
                  <a:pt x="8797" y="11537"/>
                </a:lnTo>
                <a:lnTo>
                  <a:pt x="8807" y="11474"/>
                </a:lnTo>
                <a:lnTo>
                  <a:pt x="8818" y="11412"/>
                </a:lnTo>
                <a:lnTo>
                  <a:pt x="8830" y="11351"/>
                </a:lnTo>
                <a:lnTo>
                  <a:pt x="8841" y="11289"/>
                </a:lnTo>
                <a:lnTo>
                  <a:pt x="8853" y="11228"/>
                </a:lnTo>
                <a:lnTo>
                  <a:pt x="8866" y="11167"/>
                </a:lnTo>
                <a:lnTo>
                  <a:pt x="8879" y="11106"/>
                </a:lnTo>
                <a:lnTo>
                  <a:pt x="8893" y="11045"/>
                </a:lnTo>
                <a:lnTo>
                  <a:pt x="8908" y="10984"/>
                </a:lnTo>
                <a:lnTo>
                  <a:pt x="8922" y="10923"/>
                </a:lnTo>
                <a:lnTo>
                  <a:pt x="8938" y="10862"/>
                </a:lnTo>
                <a:lnTo>
                  <a:pt x="8953" y="10802"/>
                </a:lnTo>
                <a:lnTo>
                  <a:pt x="8970" y="10741"/>
                </a:lnTo>
                <a:lnTo>
                  <a:pt x="8986" y="10680"/>
                </a:lnTo>
                <a:lnTo>
                  <a:pt x="9005" y="10620"/>
                </a:lnTo>
                <a:lnTo>
                  <a:pt x="9023" y="10559"/>
                </a:lnTo>
                <a:lnTo>
                  <a:pt x="9060" y="10437"/>
                </a:lnTo>
                <a:lnTo>
                  <a:pt x="9100" y="10315"/>
                </a:lnTo>
                <a:lnTo>
                  <a:pt x="9141" y="10194"/>
                </a:lnTo>
                <a:lnTo>
                  <a:pt x="9186" y="10072"/>
                </a:lnTo>
                <a:lnTo>
                  <a:pt x="9226" y="9963"/>
                </a:lnTo>
                <a:lnTo>
                  <a:pt x="9269" y="9854"/>
                </a:lnTo>
                <a:lnTo>
                  <a:pt x="9312" y="9746"/>
                </a:lnTo>
                <a:lnTo>
                  <a:pt x="9357" y="9638"/>
                </a:lnTo>
                <a:lnTo>
                  <a:pt x="9402" y="9530"/>
                </a:lnTo>
                <a:lnTo>
                  <a:pt x="9448" y="9422"/>
                </a:lnTo>
                <a:lnTo>
                  <a:pt x="9494" y="9314"/>
                </a:lnTo>
                <a:lnTo>
                  <a:pt x="9540" y="9207"/>
                </a:lnTo>
                <a:lnTo>
                  <a:pt x="9586" y="9100"/>
                </a:lnTo>
                <a:lnTo>
                  <a:pt x="9632" y="8992"/>
                </a:lnTo>
                <a:lnTo>
                  <a:pt x="9677" y="8885"/>
                </a:lnTo>
                <a:lnTo>
                  <a:pt x="9722" y="8777"/>
                </a:lnTo>
                <a:lnTo>
                  <a:pt x="9765" y="8669"/>
                </a:lnTo>
                <a:lnTo>
                  <a:pt x="9808" y="8561"/>
                </a:lnTo>
                <a:lnTo>
                  <a:pt x="9849" y="8451"/>
                </a:lnTo>
                <a:lnTo>
                  <a:pt x="9890" y="8342"/>
                </a:lnTo>
                <a:lnTo>
                  <a:pt x="9920" y="8253"/>
                </a:lnTo>
                <a:lnTo>
                  <a:pt x="9950" y="8166"/>
                </a:lnTo>
                <a:lnTo>
                  <a:pt x="9977" y="8078"/>
                </a:lnTo>
                <a:lnTo>
                  <a:pt x="10002" y="7991"/>
                </a:lnTo>
                <a:lnTo>
                  <a:pt x="10027" y="7903"/>
                </a:lnTo>
                <a:lnTo>
                  <a:pt x="10049" y="7815"/>
                </a:lnTo>
                <a:lnTo>
                  <a:pt x="10069" y="7727"/>
                </a:lnTo>
                <a:lnTo>
                  <a:pt x="10087" y="7639"/>
                </a:lnTo>
                <a:lnTo>
                  <a:pt x="10095" y="7595"/>
                </a:lnTo>
                <a:lnTo>
                  <a:pt x="10103" y="7551"/>
                </a:lnTo>
                <a:lnTo>
                  <a:pt x="10110" y="7505"/>
                </a:lnTo>
                <a:lnTo>
                  <a:pt x="10118" y="7461"/>
                </a:lnTo>
                <a:lnTo>
                  <a:pt x="10124" y="7416"/>
                </a:lnTo>
                <a:lnTo>
                  <a:pt x="10130" y="7371"/>
                </a:lnTo>
                <a:lnTo>
                  <a:pt x="10135" y="7326"/>
                </a:lnTo>
                <a:lnTo>
                  <a:pt x="10140" y="7281"/>
                </a:lnTo>
                <a:lnTo>
                  <a:pt x="10144" y="7236"/>
                </a:lnTo>
                <a:lnTo>
                  <a:pt x="10148" y="7191"/>
                </a:lnTo>
                <a:lnTo>
                  <a:pt x="10151" y="7145"/>
                </a:lnTo>
                <a:lnTo>
                  <a:pt x="10154" y="7099"/>
                </a:lnTo>
                <a:lnTo>
                  <a:pt x="10156" y="7053"/>
                </a:lnTo>
                <a:lnTo>
                  <a:pt x="10157" y="7007"/>
                </a:lnTo>
                <a:lnTo>
                  <a:pt x="10158" y="6960"/>
                </a:lnTo>
                <a:lnTo>
                  <a:pt x="10158" y="6913"/>
                </a:lnTo>
                <a:lnTo>
                  <a:pt x="10155" y="6767"/>
                </a:lnTo>
                <a:lnTo>
                  <a:pt x="10144" y="6624"/>
                </a:lnTo>
                <a:lnTo>
                  <a:pt x="10127" y="6483"/>
                </a:lnTo>
                <a:lnTo>
                  <a:pt x="10103" y="6345"/>
                </a:lnTo>
                <a:lnTo>
                  <a:pt x="10072" y="6211"/>
                </a:lnTo>
                <a:lnTo>
                  <a:pt x="10036" y="6080"/>
                </a:lnTo>
                <a:lnTo>
                  <a:pt x="9993" y="5952"/>
                </a:lnTo>
                <a:lnTo>
                  <a:pt x="9944" y="5827"/>
                </a:lnTo>
                <a:lnTo>
                  <a:pt x="9889" y="5707"/>
                </a:lnTo>
                <a:lnTo>
                  <a:pt x="9828" y="5589"/>
                </a:lnTo>
                <a:lnTo>
                  <a:pt x="9762" y="5475"/>
                </a:lnTo>
                <a:lnTo>
                  <a:pt x="9691" y="5366"/>
                </a:lnTo>
                <a:lnTo>
                  <a:pt x="9614" y="5260"/>
                </a:lnTo>
                <a:lnTo>
                  <a:pt x="9533" y="5159"/>
                </a:lnTo>
                <a:lnTo>
                  <a:pt x="9446" y="5062"/>
                </a:lnTo>
                <a:lnTo>
                  <a:pt x="9355" y="4970"/>
                </a:lnTo>
                <a:lnTo>
                  <a:pt x="9259" y="4882"/>
                </a:lnTo>
                <a:lnTo>
                  <a:pt x="9158" y="4800"/>
                </a:lnTo>
                <a:lnTo>
                  <a:pt x="9054" y="4721"/>
                </a:lnTo>
                <a:lnTo>
                  <a:pt x="8946" y="4648"/>
                </a:lnTo>
                <a:lnTo>
                  <a:pt x="8833" y="4580"/>
                </a:lnTo>
                <a:lnTo>
                  <a:pt x="8716" y="4517"/>
                </a:lnTo>
                <a:lnTo>
                  <a:pt x="8597" y="4459"/>
                </a:lnTo>
                <a:lnTo>
                  <a:pt x="8473" y="4407"/>
                </a:lnTo>
                <a:lnTo>
                  <a:pt x="8347" y="4361"/>
                </a:lnTo>
                <a:lnTo>
                  <a:pt x="8217" y="4320"/>
                </a:lnTo>
                <a:lnTo>
                  <a:pt x="8085" y="4286"/>
                </a:lnTo>
                <a:lnTo>
                  <a:pt x="7949" y="4257"/>
                </a:lnTo>
                <a:lnTo>
                  <a:pt x="7811" y="4235"/>
                </a:lnTo>
                <a:lnTo>
                  <a:pt x="7671" y="4218"/>
                </a:lnTo>
                <a:lnTo>
                  <a:pt x="7527" y="4209"/>
                </a:lnTo>
                <a:lnTo>
                  <a:pt x="7383" y="4205"/>
                </a:lnTo>
                <a:lnTo>
                  <a:pt x="7236" y="4208"/>
                </a:lnTo>
                <a:lnTo>
                  <a:pt x="7091" y="4218"/>
                </a:lnTo>
                <a:lnTo>
                  <a:pt x="6949" y="4234"/>
                </a:lnTo>
                <a:lnTo>
                  <a:pt x="6809" y="4256"/>
                </a:lnTo>
                <a:lnTo>
                  <a:pt x="6673" y="4284"/>
                </a:lnTo>
                <a:lnTo>
                  <a:pt x="6539" y="4318"/>
                </a:lnTo>
                <a:lnTo>
                  <a:pt x="6409" y="4358"/>
                </a:lnTo>
                <a:lnTo>
                  <a:pt x="6282" y="4404"/>
                </a:lnTo>
                <a:lnTo>
                  <a:pt x="6159" y="4455"/>
                </a:lnTo>
                <a:lnTo>
                  <a:pt x="6038" y="4512"/>
                </a:lnTo>
                <a:lnTo>
                  <a:pt x="5922" y="4574"/>
                </a:lnTo>
                <a:lnTo>
                  <a:pt x="5810" y="4642"/>
                </a:lnTo>
                <a:lnTo>
                  <a:pt x="5701" y="4714"/>
                </a:lnTo>
                <a:lnTo>
                  <a:pt x="5597" y="4791"/>
                </a:lnTo>
                <a:lnTo>
                  <a:pt x="5497" y="4874"/>
                </a:lnTo>
                <a:lnTo>
                  <a:pt x="5402" y="4961"/>
                </a:lnTo>
                <a:lnTo>
                  <a:pt x="5312" y="5052"/>
                </a:lnTo>
                <a:lnTo>
                  <a:pt x="5226" y="5149"/>
                </a:lnTo>
                <a:lnTo>
                  <a:pt x="5145" y="5249"/>
                </a:lnTo>
                <a:lnTo>
                  <a:pt x="5069" y="5355"/>
                </a:lnTo>
                <a:lnTo>
                  <a:pt x="4998" y="5464"/>
                </a:lnTo>
                <a:lnTo>
                  <a:pt x="4932" y="5578"/>
                </a:lnTo>
                <a:lnTo>
                  <a:pt x="4873" y="5696"/>
                </a:lnTo>
                <a:lnTo>
                  <a:pt x="4819" y="5817"/>
                </a:lnTo>
                <a:lnTo>
                  <a:pt x="4770" y="5942"/>
                </a:lnTo>
                <a:lnTo>
                  <a:pt x="4728" y="6070"/>
                </a:lnTo>
                <a:lnTo>
                  <a:pt x="4692" y="6203"/>
                </a:lnTo>
                <a:lnTo>
                  <a:pt x="4662" y="6338"/>
                </a:lnTo>
                <a:lnTo>
                  <a:pt x="4638" y="6477"/>
                </a:lnTo>
                <a:lnTo>
                  <a:pt x="4621" y="6620"/>
                </a:lnTo>
                <a:lnTo>
                  <a:pt x="4611" y="6765"/>
                </a:lnTo>
                <a:lnTo>
                  <a:pt x="4608" y="6913"/>
                </a:lnTo>
                <a:lnTo>
                  <a:pt x="4608" y="6962"/>
                </a:lnTo>
                <a:lnTo>
                  <a:pt x="4609" y="7010"/>
                </a:lnTo>
                <a:lnTo>
                  <a:pt x="4611" y="7057"/>
                </a:lnTo>
                <a:lnTo>
                  <a:pt x="4614" y="7104"/>
                </a:lnTo>
                <a:lnTo>
                  <a:pt x="4617" y="7151"/>
                </a:lnTo>
                <a:lnTo>
                  <a:pt x="4621" y="7197"/>
                </a:lnTo>
                <a:lnTo>
                  <a:pt x="4625" y="7242"/>
                </a:lnTo>
                <a:lnTo>
                  <a:pt x="4631" y="7288"/>
                </a:lnTo>
                <a:lnTo>
                  <a:pt x="4637" y="7333"/>
                </a:lnTo>
                <a:lnTo>
                  <a:pt x="4643" y="7377"/>
                </a:lnTo>
                <a:lnTo>
                  <a:pt x="4651" y="7422"/>
                </a:lnTo>
                <a:lnTo>
                  <a:pt x="4659" y="7466"/>
                </a:lnTo>
                <a:lnTo>
                  <a:pt x="4668" y="7510"/>
                </a:lnTo>
                <a:lnTo>
                  <a:pt x="4677" y="7554"/>
                </a:lnTo>
                <a:lnTo>
                  <a:pt x="4687" y="7597"/>
                </a:lnTo>
                <a:lnTo>
                  <a:pt x="4699" y="7640"/>
                </a:lnTo>
                <a:lnTo>
                  <a:pt x="4711" y="7683"/>
                </a:lnTo>
                <a:lnTo>
                  <a:pt x="4723" y="7726"/>
                </a:lnTo>
                <a:lnTo>
                  <a:pt x="4736" y="7768"/>
                </a:lnTo>
                <a:lnTo>
                  <a:pt x="4749" y="7811"/>
                </a:lnTo>
                <a:lnTo>
                  <a:pt x="4763" y="7853"/>
                </a:lnTo>
                <a:lnTo>
                  <a:pt x="4779" y="7896"/>
                </a:lnTo>
                <a:lnTo>
                  <a:pt x="4795" y="7938"/>
                </a:lnTo>
                <a:lnTo>
                  <a:pt x="4811" y="7981"/>
                </a:lnTo>
                <a:lnTo>
                  <a:pt x="4827" y="8023"/>
                </a:lnTo>
                <a:lnTo>
                  <a:pt x="4845" y="8065"/>
                </a:lnTo>
                <a:lnTo>
                  <a:pt x="4864" y="8108"/>
                </a:lnTo>
                <a:lnTo>
                  <a:pt x="4882" y="8151"/>
                </a:lnTo>
                <a:lnTo>
                  <a:pt x="4922" y="8236"/>
                </a:lnTo>
                <a:lnTo>
                  <a:pt x="4964" y="8323"/>
                </a:lnTo>
                <a:lnTo>
                  <a:pt x="5005" y="8404"/>
                </a:lnTo>
                <a:lnTo>
                  <a:pt x="5048" y="8485"/>
                </a:lnTo>
                <a:lnTo>
                  <a:pt x="5091" y="8566"/>
                </a:lnTo>
                <a:lnTo>
                  <a:pt x="5135" y="8646"/>
                </a:lnTo>
                <a:lnTo>
                  <a:pt x="5179" y="8725"/>
                </a:lnTo>
                <a:lnTo>
                  <a:pt x="5225" y="8805"/>
                </a:lnTo>
                <a:lnTo>
                  <a:pt x="5269" y="8884"/>
                </a:lnTo>
                <a:lnTo>
                  <a:pt x="5315" y="8963"/>
                </a:lnTo>
                <a:lnTo>
                  <a:pt x="5359" y="9043"/>
                </a:lnTo>
                <a:lnTo>
                  <a:pt x="5405" y="9122"/>
                </a:lnTo>
                <a:lnTo>
                  <a:pt x="5449" y="9202"/>
                </a:lnTo>
                <a:lnTo>
                  <a:pt x="5493" y="9282"/>
                </a:lnTo>
                <a:lnTo>
                  <a:pt x="5536" y="9362"/>
                </a:lnTo>
                <a:lnTo>
                  <a:pt x="5580" y="9443"/>
                </a:lnTo>
                <a:lnTo>
                  <a:pt x="5621" y="9526"/>
                </a:lnTo>
                <a:lnTo>
                  <a:pt x="5662" y="9608"/>
                </a:lnTo>
                <a:lnTo>
                  <a:pt x="5688" y="9663"/>
                </a:lnTo>
                <a:lnTo>
                  <a:pt x="5714" y="9719"/>
                </a:lnTo>
                <a:lnTo>
                  <a:pt x="5740" y="9774"/>
                </a:lnTo>
                <a:lnTo>
                  <a:pt x="5764" y="9830"/>
                </a:lnTo>
                <a:lnTo>
                  <a:pt x="5788" y="9886"/>
                </a:lnTo>
                <a:lnTo>
                  <a:pt x="5812" y="9941"/>
                </a:lnTo>
                <a:lnTo>
                  <a:pt x="5834" y="9997"/>
                </a:lnTo>
                <a:lnTo>
                  <a:pt x="5856" y="10053"/>
                </a:lnTo>
                <a:lnTo>
                  <a:pt x="5877" y="10109"/>
                </a:lnTo>
                <a:lnTo>
                  <a:pt x="5899" y="10165"/>
                </a:lnTo>
                <a:lnTo>
                  <a:pt x="5918" y="10221"/>
                </a:lnTo>
                <a:lnTo>
                  <a:pt x="5938" y="10277"/>
                </a:lnTo>
                <a:lnTo>
                  <a:pt x="5956" y="10333"/>
                </a:lnTo>
                <a:lnTo>
                  <a:pt x="5974" y="10390"/>
                </a:lnTo>
                <a:lnTo>
                  <a:pt x="5992" y="10446"/>
                </a:lnTo>
                <a:lnTo>
                  <a:pt x="6009" y="10503"/>
                </a:lnTo>
                <a:lnTo>
                  <a:pt x="6025" y="10561"/>
                </a:lnTo>
                <a:lnTo>
                  <a:pt x="6040" y="10618"/>
                </a:lnTo>
                <a:lnTo>
                  <a:pt x="6055" y="10676"/>
                </a:lnTo>
                <a:lnTo>
                  <a:pt x="6070" y="10733"/>
                </a:lnTo>
                <a:lnTo>
                  <a:pt x="6083" y="10791"/>
                </a:lnTo>
                <a:lnTo>
                  <a:pt x="6096" y="10849"/>
                </a:lnTo>
                <a:lnTo>
                  <a:pt x="6108" y="10908"/>
                </a:lnTo>
                <a:lnTo>
                  <a:pt x="6120" y="10966"/>
                </a:lnTo>
                <a:lnTo>
                  <a:pt x="6131" y="11025"/>
                </a:lnTo>
                <a:lnTo>
                  <a:pt x="6141" y="11084"/>
                </a:lnTo>
                <a:lnTo>
                  <a:pt x="6151" y="11144"/>
                </a:lnTo>
                <a:lnTo>
                  <a:pt x="6161" y="11204"/>
                </a:lnTo>
                <a:lnTo>
                  <a:pt x="6170" y="11264"/>
                </a:lnTo>
                <a:lnTo>
                  <a:pt x="6177" y="11324"/>
                </a:lnTo>
                <a:lnTo>
                  <a:pt x="6185" y="11385"/>
                </a:lnTo>
                <a:lnTo>
                  <a:pt x="6192" y="11446"/>
                </a:lnTo>
                <a:lnTo>
                  <a:pt x="6193" y="11467"/>
                </a:lnTo>
                <a:lnTo>
                  <a:pt x="6194" y="11487"/>
                </a:lnTo>
                <a:lnTo>
                  <a:pt x="6193" y="11507"/>
                </a:lnTo>
                <a:lnTo>
                  <a:pt x="6192" y="11528"/>
                </a:lnTo>
                <a:lnTo>
                  <a:pt x="6189" y="11548"/>
                </a:lnTo>
                <a:lnTo>
                  <a:pt x="6186" y="11567"/>
                </a:lnTo>
                <a:lnTo>
                  <a:pt x="6181" y="11587"/>
                </a:lnTo>
                <a:lnTo>
                  <a:pt x="6176" y="11606"/>
                </a:lnTo>
                <a:lnTo>
                  <a:pt x="6170" y="11624"/>
                </a:lnTo>
                <a:lnTo>
                  <a:pt x="6163" y="11642"/>
                </a:lnTo>
                <a:lnTo>
                  <a:pt x="6155" y="11660"/>
                </a:lnTo>
                <a:lnTo>
                  <a:pt x="6145" y="11677"/>
                </a:lnTo>
                <a:lnTo>
                  <a:pt x="6136" y="11694"/>
                </a:lnTo>
                <a:lnTo>
                  <a:pt x="6126" y="11710"/>
                </a:lnTo>
                <a:lnTo>
                  <a:pt x="6115" y="11726"/>
                </a:lnTo>
                <a:lnTo>
                  <a:pt x="6103" y="11741"/>
                </a:lnTo>
                <a:lnTo>
                  <a:pt x="6090" y="11756"/>
                </a:lnTo>
                <a:lnTo>
                  <a:pt x="6077" y="11770"/>
                </a:lnTo>
                <a:lnTo>
                  <a:pt x="6062" y="11783"/>
                </a:lnTo>
                <a:lnTo>
                  <a:pt x="6048" y="11796"/>
                </a:lnTo>
                <a:lnTo>
                  <a:pt x="6033" y="11808"/>
                </a:lnTo>
                <a:lnTo>
                  <a:pt x="6017" y="11820"/>
                </a:lnTo>
                <a:lnTo>
                  <a:pt x="6001" y="11830"/>
                </a:lnTo>
                <a:lnTo>
                  <a:pt x="5984" y="11840"/>
                </a:lnTo>
                <a:lnTo>
                  <a:pt x="5965" y="11849"/>
                </a:lnTo>
                <a:lnTo>
                  <a:pt x="5948" y="11857"/>
                </a:lnTo>
                <a:lnTo>
                  <a:pt x="5929" y="11865"/>
                </a:lnTo>
                <a:lnTo>
                  <a:pt x="5910" y="11871"/>
                </a:lnTo>
                <a:lnTo>
                  <a:pt x="5890" y="11877"/>
                </a:lnTo>
                <a:lnTo>
                  <a:pt x="5871" y="11881"/>
                </a:lnTo>
                <a:lnTo>
                  <a:pt x="5851" y="11885"/>
                </a:lnTo>
                <a:lnTo>
                  <a:pt x="5830" y="11888"/>
                </a:lnTo>
                <a:lnTo>
                  <a:pt x="5808" y="11889"/>
                </a:lnTo>
                <a:lnTo>
                  <a:pt x="5788" y="11890"/>
                </a:lnTo>
                <a:lnTo>
                  <a:pt x="5768" y="11889"/>
                </a:lnTo>
                <a:lnTo>
                  <a:pt x="5748" y="11888"/>
                </a:lnTo>
                <a:lnTo>
                  <a:pt x="5728" y="11886"/>
                </a:lnTo>
                <a:lnTo>
                  <a:pt x="5708" y="11882"/>
                </a:lnTo>
                <a:lnTo>
                  <a:pt x="5689" y="11878"/>
                </a:lnTo>
                <a:lnTo>
                  <a:pt x="5670" y="11872"/>
                </a:lnTo>
                <a:lnTo>
                  <a:pt x="5651" y="11866"/>
                </a:lnTo>
                <a:lnTo>
                  <a:pt x="5632" y="11859"/>
                </a:lnTo>
                <a:lnTo>
                  <a:pt x="5614" y="11851"/>
                </a:lnTo>
                <a:lnTo>
                  <a:pt x="5597" y="11843"/>
                </a:lnTo>
                <a:lnTo>
                  <a:pt x="5580" y="11833"/>
                </a:lnTo>
                <a:lnTo>
                  <a:pt x="5564" y="11823"/>
                </a:lnTo>
                <a:lnTo>
                  <a:pt x="5547" y="11812"/>
                </a:lnTo>
                <a:lnTo>
                  <a:pt x="5532" y="11800"/>
                </a:lnTo>
                <a:lnTo>
                  <a:pt x="5517" y="11787"/>
                </a:lnTo>
                <a:lnTo>
                  <a:pt x="5503" y="11774"/>
                </a:lnTo>
                <a:lnTo>
                  <a:pt x="5490" y="11760"/>
                </a:lnTo>
                <a:lnTo>
                  <a:pt x="5477" y="11746"/>
                </a:lnTo>
                <a:lnTo>
                  <a:pt x="5465" y="11731"/>
                </a:lnTo>
                <a:lnTo>
                  <a:pt x="5453" y="11715"/>
                </a:lnTo>
                <a:lnTo>
                  <a:pt x="5442" y="11699"/>
                </a:lnTo>
                <a:lnTo>
                  <a:pt x="5432" y="11682"/>
                </a:lnTo>
                <a:lnTo>
                  <a:pt x="5423" y="11665"/>
                </a:lnTo>
                <a:lnTo>
                  <a:pt x="5415" y="11647"/>
                </a:lnTo>
                <a:lnTo>
                  <a:pt x="5408" y="11628"/>
                </a:lnTo>
                <a:lnTo>
                  <a:pt x="5401" y="11610"/>
                </a:lnTo>
                <a:lnTo>
                  <a:pt x="5395" y="11590"/>
                </a:lnTo>
                <a:lnTo>
                  <a:pt x="5391" y="11571"/>
                </a:lnTo>
                <a:lnTo>
                  <a:pt x="5387" y="11551"/>
                </a:lnTo>
                <a:lnTo>
                  <a:pt x="5385" y="11530"/>
                </a:lnTo>
                <a:lnTo>
                  <a:pt x="5370" y="11414"/>
                </a:lnTo>
                <a:lnTo>
                  <a:pt x="5355" y="11303"/>
                </a:lnTo>
                <a:lnTo>
                  <a:pt x="5338" y="11195"/>
                </a:lnTo>
                <a:lnTo>
                  <a:pt x="5319" y="11091"/>
                </a:lnTo>
                <a:lnTo>
                  <a:pt x="5298" y="10990"/>
                </a:lnTo>
                <a:lnTo>
                  <a:pt x="5274" y="10893"/>
                </a:lnTo>
                <a:lnTo>
                  <a:pt x="5250" y="10798"/>
                </a:lnTo>
                <a:lnTo>
                  <a:pt x="5224" y="10705"/>
                </a:lnTo>
                <a:lnTo>
                  <a:pt x="5195" y="10615"/>
                </a:lnTo>
                <a:lnTo>
                  <a:pt x="5166" y="10527"/>
                </a:lnTo>
                <a:lnTo>
                  <a:pt x="5135" y="10440"/>
                </a:lnTo>
                <a:lnTo>
                  <a:pt x="5102" y="10355"/>
                </a:lnTo>
                <a:lnTo>
                  <a:pt x="5068" y="10273"/>
                </a:lnTo>
                <a:lnTo>
                  <a:pt x="5032" y="10191"/>
                </a:lnTo>
                <a:lnTo>
                  <a:pt x="4996" y="10110"/>
                </a:lnTo>
                <a:lnTo>
                  <a:pt x="4959" y="10030"/>
                </a:lnTo>
                <a:lnTo>
                  <a:pt x="4920" y="9951"/>
                </a:lnTo>
                <a:lnTo>
                  <a:pt x="4880" y="9872"/>
                </a:lnTo>
                <a:lnTo>
                  <a:pt x="4838" y="9793"/>
                </a:lnTo>
                <a:lnTo>
                  <a:pt x="4797" y="9714"/>
                </a:lnTo>
                <a:lnTo>
                  <a:pt x="4710" y="9555"/>
                </a:lnTo>
                <a:lnTo>
                  <a:pt x="4620" y="9392"/>
                </a:lnTo>
                <a:lnTo>
                  <a:pt x="4527" y="9226"/>
                </a:lnTo>
                <a:lnTo>
                  <a:pt x="4431" y="9053"/>
                </a:lnTo>
                <a:lnTo>
                  <a:pt x="4384" y="8963"/>
                </a:lnTo>
                <a:lnTo>
                  <a:pt x="4335" y="8871"/>
                </a:lnTo>
                <a:lnTo>
                  <a:pt x="4286" y="8777"/>
                </a:lnTo>
                <a:lnTo>
                  <a:pt x="4237" y="8680"/>
                </a:lnTo>
                <a:lnTo>
                  <a:pt x="4210" y="8626"/>
                </a:lnTo>
                <a:lnTo>
                  <a:pt x="4185" y="8572"/>
                </a:lnTo>
                <a:lnTo>
                  <a:pt x="4159" y="8519"/>
                </a:lnTo>
                <a:lnTo>
                  <a:pt x="4135" y="8464"/>
                </a:lnTo>
                <a:lnTo>
                  <a:pt x="4112" y="8411"/>
                </a:lnTo>
                <a:lnTo>
                  <a:pt x="4090" y="8358"/>
                </a:lnTo>
                <a:lnTo>
                  <a:pt x="4067" y="8305"/>
                </a:lnTo>
                <a:lnTo>
                  <a:pt x="4047" y="8251"/>
                </a:lnTo>
                <a:lnTo>
                  <a:pt x="4027" y="8198"/>
                </a:lnTo>
                <a:lnTo>
                  <a:pt x="4008" y="8145"/>
                </a:lnTo>
                <a:lnTo>
                  <a:pt x="3988" y="8092"/>
                </a:lnTo>
                <a:lnTo>
                  <a:pt x="3971" y="8038"/>
                </a:lnTo>
                <a:lnTo>
                  <a:pt x="3954" y="7985"/>
                </a:lnTo>
                <a:lnTo>
                  <a:pt x="3938" y="7931"/>
                </a:lnTo>
                <a:lnTo>
                  <a:pt x="3923" y="7877"/>
                </a:lnTo>
                <a:lnTo>
                  <a:pt x="3908" y="7823"/>
                </a:lnTo>
                <a:lnTo>
                  <a:pt x="3895" y="7769"/>
                </a:lnTo>
                <a:lnTo>
                  <a:pt x="3882" y="7714"/>
                </a:lnTo>
                <a:lnTo>
                  <a:pt x="3870" y="7659"/>
                </a:lnTo>
                <a:lnTo>
                  <a:pt x="3860" y="7604"/>
                </a:lnTo>
                <a:lnTo>
                  <a:pt x="3850" y="7549"/>
                </a:lnTo>
                <a:lnTo>
                  <a:pt x="3840" y="7493"/>
                </a:lnTo>
                <a:lnTo>
                  <a:pt x="3832" y="7437"/>
                </a:lnTo>
                <a:lnTo>
                  <a:pt x="3824" y="7380"/>
                </a:lnTo>
                <a:lnTo>
                  <a:pt x="3817" y="7323"/>
                </a:lnTo>
                <a:lnTo>
                  <a:pt x="3812" y="7266"/>
                </a:lnTo>
                <a:lnTo>
                  <a:pt x="3807" y="7209"/>
                </a:lnTo>
                <a:lnTo>
                  <a:pt x="3803" y="7151"/>
                </a:lnTo>
                <a:lnTo>
                  <a:pt x="3800" y="7092"/>
                </a:lnTo>
                <a:lnTo>
                  <a:pt x="3797" y="7033"/>
                </a:lnTo>
                <a:lnTo>
                  <a:pt x="3796" y="6973"/>
                </a:lnTo>
                <a:lnTo>
                  <a:pt x="3796" y="6913"/>
                </a:lnTo>
                <a:lnTo>
                  <a:pt x="3800" y="6724"/>
                </a:lnTo>
                <a:lnTo>
                  <a:pt x="3814" y="6538"/>
                </a:lnTo>
                <a:lnTo>
                  <a:pt x="3836" y="6354"/>
                </a:lnTo>
                <a:lnTo>
                  <a:pt x="3867" y="6176"/>
                </a:lnTo>
                <a:lnTo>
                  <a:pt x="3905" y="6001"/>
                </a:lnTo>
                <a:lnTo>
                  <a:pt x="3953" y="5831"/>
                </a:lnTo>
                <a:lnTo>
                  <a:pt x="4009" y="5665"/>
                </a:lnTo>
                <a:lnTo>
                  <a:pt x="4071" y="5503"/>
                </a:lnTo>
                <a:lnTo>
                  <a:pt x="4141" y="5346"/>
                </a:lnTo>
                <a:lnTo>
                  <a:pt x="4219" y="5194"/>
                </a:lnTo>
                <a:lnTo>
                  <a:pt x="4304" y="5047"/>
                </a:lnTo>
                <a:lnTo>
                  <a:pt x="4396" y="4905"/>
                </a:lnTo>
                <a:lnTo>
                  <a:pt x="4495" y="4769"/>
                </a:lnTo>
                <a:lnTo>
                  <a:pt x="4599" y="4638"/>
                </a:lnTo>
                <a:lnTo>
                  <a:pt x="4712" y="4512"/>
                </a:lnTo>
                <a:lnTo>
                  <a:pt x="4829" y="4392"/>
                </a:lnTo>
                <a:lnTo>
                  <a:pt x="4953" y="4278"/>
                </a:lnTo>
                <a:lnTo>
                  <a:pt x="5082" y="4171"/>
                </a:lnTo>
                <a:lnTo>
                  <a:pt x="5217" y="4069"/>
                </a:lnTo>
                <a:lnTo>
                  <a:pt x="5357" y="3975"/>
                </a:lnTo>
                <a:lnTo>
                  <a:pt x="5502" y="3887"/>
                </a:lnTo>
                <a:lnTo>
                  <a:pt x="5653" y="3806"/>
                </a:lnTo>
                <a:lnTo>
                  <a:pt x="5807" y="3731"/>
                </a:lnTo>
                <a:lnTo>
                  <a:pt x="5967" y="3664"/>
                </a:lnTo>
                <a:lnTo>
                  <a:pt x="6131" y="3604"/>
                </a:lnTo>
                <a:lnTo>
                  <a:pt x="6299" y="3552"/>
                </a:lnTo>
                <a:lnTo>
                  <a:pt x="6471" y="3507"/>
                </a:lnTo>
                <a:lnTo>
                  <a:pt x="6646" y="3469"/>
                </a:lnTo>
                <a:lnTo>
                  <a:pt x="6825" y="3440"/>
                </a:lnTo>
                <a:lnTo>
                  <a:pt x="7008" y="3419"/>
                </a:lnTo>
                <a:lnTo>
                  <a:pt x="7195" y="3406"/>
                </a:lnTo>
                <a:lnTo>
                  <a:pt x="7383" y="3402"/>
                </a:lnTo>
                <a:lnTo>
                  <a:pt x="7569" y="3406"/>
                </a:lnTo>
                <a:lnTo>
                  <a:pt x="7753" y="3419"/>
                </a:lnTo>
                <a:lnTo>
                  <a:pt x="7934" y="3441"/>
                </a:lnTo>
                <a:lnTo>
                  <a:pt x="8112" y="3470"/>
                </a:lnTo>
                <a:lnTo>
                  <a:pt x="8286" y="3509"/>
                </a:lnTo>
                <a:lnTo>
                  <a:pt x="8458" y="3554"/>
                </a:lnTo>
                <a:lnTo>
                  <a:pt x="8625" y="3607"/>
                </a:lnTo>
                <a:lnTo>
                  <a:pt x="8788" y="3668"/>
                </a:lnTo>
                <a:lnTo>
                  <a:pt x="8948" y="3736"/>
                </a:lnTo>
                <a:lnTo>
                  <a:pt x="9103" y="3811"/>
                </a:lnTo>
                <a:lnTo>
                  <a:pt x="9253" y="3893"/>
                </a:lnTo>
                <a:lnTo>
                  <a:pt x="9398" y="3982"/>
                </a:lnTo>
                <a:lnTo>
                  <a:pt x="9539" y="4077"/>
                </a:lnTo>
                <a:lnTo>
                  <a:pt x="9673" y="4179"/>
                </a:lnTo>
                <a:lnTo>
                  <a:pt x="9804" y="4287"/>
                </a:lnTo>
                <a:lnTo>
                  <a:pt x="9927" y="4401"/>
                </a:lnTo>
                <a:lnTo>
                  <a:pt x="10046" y="4522"/>
                </a:lnTo>
                <a:lnTo>
                  <a:pt x="10158" y="4648"/>
                </a:lnTo>
                <a:lnTo>
                  <a:pt x="10264" y="4779"/>
                </a:lnTo>
                <a:lnTo>
                  <a:pt x="10363" y="4916"/>
                </a:lnTo>
                <a:lnTo>
                  <a:pt x="10456" y="5058"/>
                </a:lnTo>
                <a:lnTo>
                  <a:pt x="10542" y="5205"/>
                </a:lnTo>
                <a:lnTo>
                  <a:pt x="10620" y="5357"/>
                </a:lnTo>
                <a:lnTo>
                  <a:pt x="10691" y="5514"/>
                </a:lnTo>
                <a:lnTo>
                  <a:pt x="10755" y="5675"/>
                </a:lnTo>
                <a:lnTo>
                  <a:pt x="10811" y="5840"/>
                </a:lnTo>
                <a:lnTo>
                  <a:pt x="10858" y="6010"/>
                </a:lnTo>
                <a:lnTo>
                  <a:pt x="10898" y="6183"/>
                </a:lnTo>
                <a:lnTo>
                  <a:pt x="10929" y="6360"/>
                </a:lnTo>
                <a:lnTo>
                  <a:pt x="10951" y="6542"/>
                </a:lnTo>
                <a:lnTo>
                  <a:pt x="10965" y="6726"/>
                </a:lnTo>
                <a:lnTo>
                  <a:pt x="10969" y="6913"/>
                </a:lnTo>
                <a:lnTo>
                  <a:pt x="10969" y="6969"/>
                </a:lnTo>
                <a:lnTo>
                  <a:pt x="10968" y="7024"/>
                </a:lnTo>
                <a:lnTo>
                  <a:pt x="10966" y="7079"/>
                </a:lnTo>
                <a:lnTo>
                  <a:pt x="10964" y="7133"/>
                </a:lnTo>
                <a:lnTo>
                  <a:pt x="10961" y="7188"/>
                </a:lnTo>
                <a:lnTo>
                  <a:pt x="10958" y="7242"/>
                </a:lnTo>
                <a:lnTo>
                  <a:pt x="10953" y="7296"/>
                </a:lnTo>
                <a:lnTo>
                  <a:pt x="10948" y="7350"/>
                </a:lnTo>
                <a:lnTo>
                  <a:pt x="10943" y="7403"/>
                </a:lnTo>
                <a:lnTo>
                  <a:pt x="10937" y="7457"/>
                </a:lnTo>
                <a:lnTo>
                  <a:pt x="10930" y="7511"/>
                </a:lnTo>
                <a:lnTo>
                  <a:pt x="10923" y="7564"/>
                </a:lnTo>
                <a:lnTo>
                  <a:pt x="10915" y="7617"/>
                </a:lnTo>
                <a:lnTo>
                  <a:pt x="10906" y="7670"/>
                </a:lnTo>
                <a:lnTo>
                  <a:pt x="10897" y="7722"/>
                </a:lnTo>
                <a:lnTo>
                  <a:pt x="10887" y="7775"/>
                </a:lnTo>
                <a:lnTo>
                  <a:pt x="10876" y="7827"/>
                </a:lnTo>
                <a:lnTo>
                  <a:pt x="10865" y="7879"/>
                </a:lnTo>
                <a:lnTo>
                  <a:pt x="10854" y="7932"/>
                </a:lnTo>
                <a:lnTo>
                  <a:pt x="10842" y="7984"/>
                </a:lnTo>
                <a:lnTo>
                  <a:pt x="10829" y="8036"/>
                </a:lnTo>
                <a:lnTo>
                  <a:pt x="10816" y="8088"/>
                </a:lnTo>
                <a:lnTo>
                  <a:pt x="10803" y="8140"/>
                </a:lnTo>
                <a:lnTo>
                  <a:pt x="10788" y="8192"/>
                </a:lnTo>
                <a:lnTo>
                  <a:pt x="10758" y="8296"/>
                </a:lnTo>
                <a:lnTo>
                  <a:pt x="10726" y="8400"/>
                </a:lnTo>
                <a:lnTo>
                  <a:pt x="10691" y="8504"/>
                </a:lnTo>
                <a:lnTo>
                  <a:pt x="10655" y="8609"/>
                </a:lnTo>
                <a:lnTo>
                  <a:pt x="10614" y="8719"/>
                </a:lnTo>
                <a:lnTo>
                  <a:pt x="10573" y="8829"/>
                </a:lnTo>
                <a:lnTo>
                  <a:pt x="10530" y="8938"/>
                </a:lnTo>
                <a:lnTo>
                  <a:pt x="10486" y="9046"/>
                </a:lnTo>
                <a:lnTo>
                  <a:pt x="10441" y="9155"/>
                </a:lnTo>
                <a:lnTo>
                  <a:pt x="10396" y="9263"/>
                </a:lnTo>
                <a:lnTo>
                  <a:pt x="10350" y="9370"/>
                </a:lnTo>
                <a:lnTo>
                  <a:pt x="10304" y="9478"/>
                </a:lnTo>
                <a:lnTo>
                  <a:pt x="10257" y="9587"/>
                </a:lnTo>
                <a:lnTo>
                  <a:pt x="10212" y="9695"/>
                </a:lnTo>
                <a:lnTo>
                  <a:pt x="10165" y="9803"/>
                </a:lnTo>
                <a:lnTo>
                  <a:pt x="10121" y="9911"/>
                </a:lnTo>
                <a:lnTo>
                  <a:pt x="10076" y="10019"/>
                </a:lnTo>
                <a:lnTo>
                  <a:pt x="10032" y="10128"/>
                </a:lnTo>
                <a:lnTo>
                  <a:pt x="9989" y="10237"/>
                </a:lnTo>
                <a:lnTo>
                  <a:pt x="9948" y="10347"/>
                </a:lnTo>
                <a:lnTo>
                  <a:pt x="9924" y="10412"/>
                </a:lnTo>
                <a:lnTo>
                  <a:pt x="9901" y="10477"/>
                </a:lnTo>
                <a:lnTo>
                  <a:pt x="9879" y="10542"/>
                </a:lnTo>
                <a:lnTo>
                  <a:pt x="9858" y="10607"/>
                </a:lnTo>
                <a:lnTo>
                  <a:pt x="9836" y="10671"/>
                </a:lnTo>
                <a:lnTo>
                  <a:pt x="9816" y="10736"/>
                </a:lnTo>
                <a:lnTo>
                  <a:pt x="9797" y="10800"/>
                </a:lnTo>
                <a:lnTo>
                  <a:pt x="9778" y="10865"/>
                </a:lnTo>
                <a:lnTo>
                  <a:pt x="9759" y="10929"/>
                </a:lnTo>
                <a:lnTo>
                  <a:pt x="9741" y="10994"/>
                </a:lnTo>
                <a:lnTo>
                  <a:pt x="9724" y="11058"/>
                </a:lnTo>
                <a:lnTo>
                  <a:pt x="9708" y="11123"/>
                </a:lnTo>
                <a:lnTo>
                  <a:pt x="9693" y="11188"/>
                </a:lnTo>
                <a:lnTo>
                  <a:pt x="9677" y="11252"/>
                </a:lnTo>
                <a:lnTo>
                  <a:pt x="9663" y="11317"/>
                </a:lnTo>
                <a:lnTo>
                  <a:pt x="9649" y="11382"/>
                </a:lnTo>
                <a:lnTo>
                  <a:pt x="9637" y="11447"/>
                </a:lnTo>
                <a:lnTo>
                  <a:pt x="9624" y="11513"/>
                </a:lnTo>
                <a:lnTo>
                  <a:pt x="9613" y="11579"/>
                </a:lnTo>
                <a:lnTo>
                  <a:pt x="9602" y="11644"/>
                </a:lnTo>
                <a:lnTo>
                  <a:pt x="9591" y="11710"/>
                </a:lnTo>
                <a:lnTo>
                  <a:pt x="9582" y="11776"/>
                </a:lnTo>
                <a:lnTo>
                  <a:pt x="9573" y="11842"/>
                </a:lnTo>
                <a:lnTo>
                  <a:pt x="9565" y="11909"/>
                </a:lnTo>
                <a:lnTo>
                  <a:pt x="9557" y="11976"/>
                </a:lnTo>
                <a:lnTo>
                  <a:pt x="9550" y="12043"/>
                </a:lnTo>
                <a:lnTo>
                  <a:pt x="9544" y="12110"/>
                </a:lnTo>
                <a:lnTo>
                  <a:pt x="9539" y="12178"/>
                </a:lnTo>
                <a:lnTo>
                  <a:pt x="9534" y="12246"/>
                </a:lnTo>
                <a:lnTo>
                  <a:pt x="9530" y="12314"/>
                </a:lnTo>
                <a:lnTo>
                  <a:pt x="9527" y="12383"/>
                </a:lnTo>
                <a:lnTo>
                  <a:pt x="9524" y="12452"/>
                </a:lnTo>
                <a:lnTo>
                  <a:pt x="9523" y="12472"/>
                </a:lnTo>
                <a:lnTo>
                  <a:pt x="9521" y="12492"/>
                </a:lnTo>
                <a:lnTo>
                  <a:pt x="9518" y="12511"/>
                </a:lnTo>
                <a:lnTo>
                  <a:pt x="9514" y="12531"/>
                </a:lnTo>
                <a:lnTo>
                  <a:pt x="9508" y="12550"/>
                </a:lnTo>
                <a:lnTo>
                  <a:pt x="9502" y="12569"/>
                </a:lnTo>
                <a:lnTo>
                  <a:pt x="9495" y="12587"/>
                </a:lnTo>
                <a:lnTo>
                  <a:pt x="9488" y="12604"/>
                </a:lnTo>
                <a:lnTo>
                  <a:pt x="9479" y="12622"/>
                </a:lnTo>
                <a:lnTo>
                  <a:pt x="9470" y="12638"/>
                </a:lnTo>
                <a:lnTo>
                  <a:pt x="9460" y="12655"/>
                </a:lnTo>
                <a:lnTo>
                  <a:pt x="9450" y="12670"/>
                </a:lnTo>
                <a:lnTo>
                  <a:pt x="9439" y="12686"/>
                </a:lnTo>
                <a:lnTo>
                  <a:pt x="9427" y="12700"/>
                </a:lnTo>
                <a:lnTo>
                  <a:pt x="9413" y="12714"/>
                </a:lnTo>
                <a:lnTo>
                  <a:pt x="9400" y="12728"/>
                </a:lnTo>
                <a:lnTo>
                  <a:pt x="9386" y="12740"/>
                </a:lnTo>
                <a:lnTo>
                  <a:pt x="9372" y="12752"/>
                </a:lnTo>
                <a:lnTo>
                  <a:pt x="9357" y="12764"/>
                </a:lnTo>
                <a:lnTo>
                  <a:pt x="9341" y="12775"/>
                </a:lnTo>
                <a:lnTo>
                  <a:pt x="9324" y="12785"/>
                </a:lnTo>
                <a:lnTo>
                  <a:pt x="9307" y="12794"/>
                </a:lnTo>
                <a:lnTo>
                  <a:pt x="9290" y="12802"/>
                </a:lnTo>
                <a:lnTo>
                  <a:pt x="9273" y="12810"/>
                </a:lnTo>
                <a:lnTo>
                  <a:pt x="9255" y="12817"/>
                </a:lnTo>
                <a:lnTo>
                  <a:pt x="9236" y="12823"/>
                </a:lnTo>
                <a:lnTo>
                  <a:pt x="9217" y="12828"/>
                </a:lnTo>
                <a:lnTo>
                  <a:pt x="9198" y="12833"/>
                </a:lnTo>
                <a:lnTo>
                  <a:pt x="9179" y="12836"/>
                </a:lnTo>
                <a:lnTo>
                  <a:pt x="9158" y="12838"/>
                </a:lnTo>
                <a:lnTo>
                  <a:pt x="9138" y="12840"/>
                </a:lnTo>
                <a:lnTo>
                  <a:pt x="9118" y="12840"/>
                </a:lnTo>
                <a:lnTo>
                  <a:pt x="6310" y="12840"/>
                </a:lnTo>
                <a:close/>
                <a:moveTo>
                  <a:pt x="406" y="6804"/>
                </a:moveTo>
                <a:lnTo>
                  <a:pt x="1884" y="6804"/>
                </a:lnTo>
                <a:lnTo>
                  <a:pt x="1904" y="6805"/>
                </a:lnTo>
                <a:lnTo>
                  <a:pt x="1925" y="6806"/>
                </a:lnTo>
                <a:lnTo>
                  <a:pt x="1946" y="6809"/>
                </a:lnTo>
                <a:lnTo>
                  <a:pt x="1965" y="6812"/>
                </a:lnTo>
                <a:lnTo>
                  <a:pt x="1985" y="6817"/>
                </a:lnTo>
                <a:lnTo>
                  <a:pt x="2004" y="6822"/>
                </a:lnTo>
                <a:lnTo>
                  <a:pt x="2023" y="6829"/>
                </a:lnTo>
                <a:lnTo>
                  <a:pt x="2042" y="6836"/>
                </a:lnTo>
                <a:lnTo>
                  <a:pt x="2059" y="6844"/>
                </a:lnTo>
                <a:lnTo>
                  <a:pt x="2077" y="6853"/>
                </a:lnTo>
                <a:lnTo>
                  <a:pt x="2093" y="6862"/>
                </a:lnTo>
                <a:lnTo>
                  <a:pt x="2111" y="6873"/>
                </a:lnTo>
                <a:lnTo>
                  <a:pt x="2127" y="6884"/>
                </a:lnTo>
                <a:lnTo>
                  <a:pt x="2142" y="6896"/>
                </a:lnTo>
                <a:lnTo>
                  <a:pt x="2156" y="6909"/>
                </a:lnTo>
                <a:lnTo>
                  <a:pt x="2170" y="6922"/>
                </a:lnTo>
                <a:lnTo>
                  <a:pt x="2183" y="6936"/>
                </a:lnTo>
                <a:lnTo>
                  <a:pt x="2197" y="6950"/>
                </a:lnTo>
                <a:lnTo>
                  <a:pt x="2209" y="6965"/>
                </a:lnTo>
                <a:lnTo>
                  <a:pt x="2220" y="6981"/>
                </a:lnTo>
                <a:lnTo>
                  <a:pt x="2231" y="6998"/>
                </a:lnTo>
                <a:lnTo>
                  <a:pt x="2240" y="7014"/>
                </a:lnTo>
                <a:lnTo>
                  <a:pt x="2249" y="7032"/>
                </a:lnTo>
                <a:lnTo>
                  <a:pt x="2257" y="7049"/>
                </a:lnTo>
                <a:lnTo>
                  <a:pt x="2265" y="7068"/>
                </a:lnTo>
                <a:lnTo>
                  <a:pt x="2271" y="7086"/>
                </a:lnTo>
                <a:lnTo>
                  <a:pt x="2276" y="7105"/>
                </a:lnTo>
                <a:lnTo>
                  <a:pt x="2282" y="7125"/>
                </a:lnTo>
                <a:lnTo>
                  <a:pt x="2285" y="7144"/>
                </a:lnTo>
                <a:lnTo>
                  <a:pt x="2288" y="7164"/>
                </a:lnTo>
                <a:lnTo>
                  <a:pt x="2289" y="7185"/>
                </a:lnTo>
                <a:lnTo>
                  <a:pt x="2290" y="7205"/>
                </a:lnTo>
                <a:lnTo>
                  <a:pt x="2289" y="7226"/>
                </a:lnTo>
                <a:lnTo>
                  <a:pt x="2288" y="7246"/>
                </a:lnTo>
                <a:lnTo>
                  <a:pt x="2285" y="7266"/>
                </a:lnTo>
                <a:lnTo>
                  <a:pt x="2282" y="7286"/>
                </a:lnTo>
                <a:lnTo>
                  <a:pt x="2276" y="7305"/>
                </a:lnTo>
                <a:lnTo>
                  <a:pt x="2271" y="7324"/>
                </a:lnTo>
                <a:lnTo>
                  <a:pt x="2265" y="7343"/>
                </a:lnTo>
                <a:lnTo>
                  <a:pt x="2257" y="7361"/>
                </a:lnTo>
                <a:lnTo>
                  <a:pt x="2249" y="7379"/>
                </a:lnTo>
                <a:lnTo>
                  <a:pt x="2240" y="7396"/>
                </a:lnTo>
                <a:lnTo>
                  <a:pt x="2231" y="7413"/>
                </a:lnTo>
                <a:lnTo>
                  <a:pt x="2220" y="7429"/>
                </a:lnTo>
                <a:lnTo>
                  <a:pt x="2209" y="7445"/>
                </a:lnTo>
                <a:lnTo>
                  <a:pt x="2197" y="7460"/>
                </a:lnTo>
                <a:lnTo>
                  <a:pt x="2183" y="7475"/>
                </a:lnTo>
                <a:lnTo>
                  <a:pt x="2170" y="7489"/>
                </a:lnTo>
                <a:lnTo>
                  <a:pt x="2156" y="7502"/>
                </a:lnTo>
                <a:lnTo>
                  <a:pt x="2142" y="7516"/>
                </a:lnTo>
                <a:lnTo>
                  <a:pt x="2127" y="7528"/>
                </a:lnTo>
                <a:lnTo>
                  <a:pt x="2111" y="7539"/>
                </a:lnTo>
                <a:lnTo>
                  <a:pt x="2093" y="7549"/>
                </a:lnTo>
                <a:lnTo>
                  <a:pt x="2077" y="7559"/>
                </a:lnTo>
                <a:lnTo>
                  <a:pt x="2059" y="7568"/>
                </a:lnTo>
                <a:lnTo>
                  <a:pt x="2042" y="7576"/>
                </a:lnTo>
                <a:lnTo>
                  <a:pt x="2023" y="7583"/>
                </a:lnTo>
                <a:lnTo>
                  <a:pt x="2004" y="7589"/>
                </a:lnTo>
                <a:lnTo>
                  <a:pt x="1985" y="7595"/>
                </a:lnTo>
                <a:lnTo>
                  <a:pt x="1965" y="7599"/>
                </a:lnTo>
                <a:lnTo>
                  <a:pt x="1946" y="7603"/>
                </a:lnTo>
                <a:lnTo>
                  <a:pt x="1925" y="7605"/>
                </a:lnTo>
                <a:lnTo>
                  <a:pt x="1904" y="7607"/>
                </a:lnTo>
                <a:lnTo>
                  <a:pt x="1884" y="7607"/>
                </a:lnTo>
                <a:lnTo>
                  <a:pt x="406" y="7607"/>
                </a:lnTo>
                <a:lnTo>
                  <a:pt x="385" y="7607"/>
                </a:lnTo>
                <a:lnTo>
                  <a:pt x="364" y="7605"/>
                </a:lnTo>
                <a:lnTo>
                  <a:pt x="344" y="7603"/>
                </a:lnTo>
                <a:lnTo>
                  <a:pt x="324" y="7599"/>
                </a:lnTo>
                <a:lnTo>
                  <a:pt x="305" y="7595"/>
                </a:lnTo>
                <a:lnTo>
                  <a:pt x="285" y="7589"/>
                </a:lnTo>
                <a:lnTo>
                  <a:pt x="266" y="7583"/>
                </a:lnTo>
                <a:lnTo>
                  <a:pt x="248" y="7576"/>
                </a:lnTo>
                <a:lnTo>
                  <a:pt x="231" y="7568"/>
                </a:lnTo>
                <a:lnTo>
                  <a:pt x="212" y="7559"/>
                </a:lnTo>
                <a:lnTo>
                  <a:pt x="195" y="7549"/>
                </a:lnTo>
                <a:lnTo>
                  <a:pt x="179" y="7539"/>
                </a:lnTo>
                <a:lnTo>
                  <a:pt x="163" y="7528"/>
                </a:lnTo>
                <a:lnTo>
                  <a:pt x="148" y="7516"/>
                </a:lnTo>
                <a:lnTo>
                  <a:pt x="134" y="7502"/>
                </a:lnTo>
                <a:lnTo>
                  <a:pt x="119" y="7489"/>
                </a:lnTo>
                <a:lnTo>
                  <a:pt x="105" y="7475"/>
                </a:lnTo>
                <a:lnTo>
                  <a:pt x="93" y="7460"/>
                </a:lnTo>
                <a:lnTo>
                  <a:pt x="81" y="7445"/>
                </a:lnTo>
                <a:lnTo>
                  <a:pt x="70" y="7429"/>
                </a:lnTo>
                <a:lnTo>
                  <a:pt x="59" y="7413"/>
                </a:lnTo>
                <a:lnTo>
                  <a:pt x="50" y="7396"/>
                </a:lnTo>
                <a:lnTo>
                  <a:pt x="40" y="7379"/>
                </a:lnTo>
                <a:lnTo>
                  <a:pt x="32" y="7361"/>
                </a:lnTo>
                <a:lnTo>
                  <a:pt x="24" y="7343"/>
                </a:lnTo>
                <a:lnTo>
                  <a:pt x="18" y="7324"/>
                </a:lnTo>
                <a:lnTo>
                  <a:pt x="13" y="7305"/>
                </a:lnTo>
                <a:lnTo>
                  <a:pt x="8" y="7286"/>
                </a:lnTo>
                <a:lnTo>
                  <a:pt x="5" y="7266"/>
                </a:lnTo>
                <a:lnTo>
                  <a:pt x="2" y="7246"/>
                </a:lnTo>
                <a:lnTo>
                  <a:pt x="1" y="7226"/>
                </a:lnTo>
                <a:lnTo>
                  <a:pt x="0" y="7205"/>
                </a:lnTo>
                <a:lnTo>
                  <a:pt x="1" y="7185"/>
                </a:lnTo>
                <a:lnTo>
                  <a:pt x="2" y="7164"/>
                </a:lnTo>
                <a:lnTo>
                  <a:pt x="5" y="7144"/>
                </a:lnTo>
                <a:lnTo>
                  <a:pt x="8" y="7125"/>
                </a:lnTo>
                <a:lnTo>
                  <a:pt x="13" y="7105"/>
                </a:lnTo>
                <a:lnTo>
                  <a:pt x="18" y="7086"/>
                </a:lnTo>
                <a:lnTo>
                  <a:pt x="24" y="7068"/>
                </a:lnTo>
                <a:lnTo>
                  <a:pt x="32" y="7049"/>
                </a:lnTo>
                <a:lnTo>
                  <a:pt x="40" y="7032"/>
                </a:lnTo>
                <a:lnTo>
                  <a:pt x="50" y="7014"/>
                </a:lnTo>
                <a:lnTo>
                  <a:pt x="59" y="6998"/>
                </a:lnTo>
                <a:lnTo>
                  <a:pt x="70" y="6981"/>
                </a:lnTo>
                <a:lnTo>
                  <a:pt x="81" y="6965"/>
                </a:lnTo>
                <a:lnTo>
                  <a:pt x="93" y="6950"/>
                </a:lnTo>
                <a:lnTo>
                  <a:pt x="105" y="6936"/>
                </a:lnTo>
                <a:lnTo>
                  <a:pt x="119" y="6922"/>
                </a:lnTo>
                <a:lnTo>
                  <a:pt x="134" y="6909"/>
                </a:lnTo>
                <a:lnTo>
                  <a:pt x="148" y="6896"/>
                </a:lnTo>
                <a:lnTo>
                  <a:pt x="163" y="6884"/>
                </a:lnTo>
                <a:lnTo>
                  <a:pt x="179" y="6873"/>
                </a:lnTo>
                <a:lnTo>
                  <a:pt x="195" y="6862"/>
                </a:lnTo>
                <a:lnTo>
                  <a:pt x="212" y="6853"/>
                </a:lnTo>
                <a:lnTo>
                  <a:pt x="231" y="6844"/>
                </a:lnTo>
                <a:lnTo>
                  <a:pt x="248" y="6836"/>
                </a:lnTo>
                <a:lnTo>
                  <a:pt x="266" y="6829"/>
                </a:lnTo>
                <a:lnTo>
                  <a:pt x="285" y="6822"/>
                </a:lnTo>
                <a:lnTo>
                  <a:pt x="305" y="6817"/>
                </a:lnTo>
                <a:lnTo>
                  <a:pt x="324" y="6812"/>
                </a:lnTo>
                <a:lnTo>
                  <a:pt x="344" y="6809"/>
                </a:lnTo>
                <a:lnTo>
                  <a:pt x="364" y="6806"/>
                </a:lnTo>
                <a:lnTo>
                  <a:pt x="385" y="6805"/>
                </a:lnTo>
                <a:lnTo>
                  <a:pt x="406" y="6804"/>
                </a:lnTo>
                <a:close/>
                <a:moveTo>
                  <a:pt x="1517" y="3460"/>
                </a:moveTo>
                <a:lnTo>
                  <a:pt x="2796" y="4191"/>
                </a:lnTo>
                <a:lnTo>
                  <a:pt x="2815" y="4202"/>
                </a:lnTo>
                <a:lnTo>
                  <a:pt x="2831" y="4213"/>
                </a:lnTo>
                <a:lnTo>
                  <a:pt x="2847" y="4225"/>
                </a:lnTo>
                <a:lnTo>
                  <a:pt x="2863" y="4238"/>
                </a:lnTo>
                <a:lnTo>
                  <a:pt x="2877" y="4252"/>
                </a:lnTo>
                <a:lnTo>
                  <a:pt x="2892" y="4266"/>
                </a:lnTo>
                <a:lnTo>
                  <a:pt x="2905" y="4281"/>
                </a:lnTo>
                <a:lnTo>
                  <a:pt x="2917" y="4296"/>
                </a:lnTo>
                <a:lnTo>
                  <a:pt x="2929" y="4312"/>
                </a:lnTo>
                <a:lnTo>
                  <a:pt x="2939" y="4328"/>
                </a:lnTo>
                <a:lnTo>
                  <a:pt x="2949" y="4345"/>
                </a:lnTo>
                <a:lnTo>
                  <a:pt x="2958" y="4362"/>
                </a:lnTo>
                <a:lnTo>
                  <a:pt x="2966" y="4380"/>
                </a:lnTo>
                <a:lnTo>
                  <a:pt x="2974" y="4398"/>
                </a:lnTo>
                <a:lnTo>
                  <a:pt x="2980" y="4416"/>
                </a:lnTo>
                <a:lnTo>
                  <a:pt x="2986" y="4435"/>
                </a:lnTo>
                <a:lnTo>
                  <a:pt x="2990" y="4453"/>
                </a:lnTo>
                <a:lnTo>
                  <a:pt x="2994" y="4472"/>
                </a:lnTo>
                <a:lnTo>
                  <a:pt x="2997" y="4491"/>
                </a:lnTo>
                <a:lnTo>
                  <a:pt x="2998" y="4512"/>
                </a:lnTo>
                <a:lnTo>
                  <a:pt x="2999" y="4531"/>
                </a:lnTo>
                <a:lnTo>
                  <a:pt x="2999" y="4550"/>
                </a:lnTo>
                <a:lnTo>
                  <a:pt x="2998" y="4570"/>
                </a:lnTo>
                <a:lnTo>
                  <a:pt x="2996" y="4589"/>
                </a:lnTo>
                <a:lnTo>
                  <a:pt x="2994" y="4608"/>
                </a:lnTo>
                <a:lnTo>
                  <a:pt x="2990" y="4628"/>
                </a:lnTo>
                <a:lnTo>
                  <a:pt x="2985" y="4647"/>
                </a:lnTo>
                <a:lnTo>
                  <a:pt x="2979" y="4666"/>
                </a:lnTo>
                <a:lnTo>
                  <a:pt x="2972" y="4685"/>
                </a:lnTo>
                <a:lnTo>
                  <a:pt x="2963" y="4703"/>
                </a:lnTo>
                <a:lnTo>
                  <a:pt x="2955" y="4722"/>
                </a:lnTo>
                <a:lnTo>
                  <a:pt x="2945" y="4740"/>
                </a:lnTo>
                <a:lnTo>
                  <a:pt x="2934" y="4757"/>
                </a:lnTo>
                <a:lnTo>
                  <a:pt x="2923" y="4774"/>
                </a:lnTo>
                <a:lnTo>
                  <a:pt x="2910" y="4790"/>
                </a:lnTo>
                <a:lnTo>
                  <a:pt x="2897" y="4806"/>
                </a:lnTo>
                <a:lnTo>
                  <a:pt x="2884" y="4820"/>
                </a:lnTo>
                <a:lnTo>
                  <a:pt x="2869" y="4834"/>
                </a:lnTo>
                <a:lnTo>
                  <a:pt x="2854" y="4847"/>
                </a:lnTo>
                <a:lnTo>
                  <a:pt x="2839" y="4859"/>
                </a:lnTo>
                <a:lnTo>
                  <a:pt x="2823" y="4870"/>
                </a:lnTo>
                <a:lnTo>
                  <a:pt x="2806" y="4881"/>
                </a:lnTo>
                <a:lnTo>
                  <a:pt x="2789" y="4891"/>
                </a:lnTo>
                <a:lnTo>
                  <a:pt x="2771" y="4900"/>
                </a:lnTo>
                <a:lnTo>
                  <a:pt x="2754" y="4908"/>
                </a:lnTo>
                <a:lnTo>
                  <a:pt x="2736" y="4915"/>
                </a:lnTo>
                <a:lnTo>
                  <a:pt x="2718" y="4921"/>
                </a:lnTo>
                <a:lnTo>
                  <a:pt x="2698" y="4926"/>
                </a:lnTo>
                <a:lnTo>
                  <a:pt x="2680" y="4931"/>
                </a:lnTo>
                <a:lnTo>
                  <a:pt x="2661" y="4935"/>
                </a:lnTo>
                <a:lnTo>
                  <a:pt x="2642" y="4937"/>
                </a:lnTo>
                <a:lnTo>
                  <a:pt x="2621" y="4939"/>
                </a:lnTo>
                <a:lnTo>
                  <a:pt x="2602" y="4940"/>
                </a:lnTo>
                <a:lnTo>
                  <a:pt x="2583" y="4940"/>
                </a:lnTo>
                <a:lnTo>
                  <a:pt x="2563" y="4939"/>
                </a:lnTo>
                <a:lnTo>
                  <a:pt x="2544" y="4937"/>
                </a:lnTo>
                <a:lnTo>
                  <a:pt x="2523" y="4934"/>
                </a:lnTo>
                <a:lnTo>
                  <a:pt x="2504" y="4931"/>
                </a:lnTo>
                <a:lnTo>
                  <a:pt x="2485" y="4926"/>
                </a:lnTo>
                <a:lnTo>
                  <a:pt x="2466" y="4920"/>
                </a:lnTo>
                <a:lnTo>
                  <a:pt x="2446" y="4913"/>
                </a:lnTo>
                <a:lnTo>
                  <a:pt x="2427" y="4905"/>
                </a:lnTo>
                <a:lnTo>
                  <a:pt x="2409" y="4897"/>
                </a:lnTo>
                <a:lnTo>
                  <a:pt x="2391" y="4887"/>
                </a:lnTo>
                <a:lnTo>
                  <a:pt x="1111" y="4155"/>
                </a:lnTo>
                <a:lnTo>
                  <a:pt x="1093" y="4145"/>
                </a:lnTo>
                <a:lnTo>
                  <a:pt x="1077" y="4133"/>
                </a:lnTo>
                <a:lnTo>
                  <a:pt x="1060" y="4121"/>
                </a:lnTo>
                <a:lnTo>
                  <a:pt x="1044" y="4108"/>
                </a:lnTo>
                <a:lnTo>
                  <a:pt x="1030" y="4094"/>
                </a:lnTo>
                <a:lnTo>
                  <a:pt x="1016" y="4080"/>
                </a:lnTo>
                <a:lnTo>
                  <a:pt x="1003" y="4065"/>
                </a:lnTo>
                <a:lnTo>
                  <a:pt x="991" y="4050"/>
                </a:lnTo>
                <a:lnTo>
                  <a:pt x="978" y="4034"/>
                </a:lnTo>
                <a:lnTo>
                  <a:pt x="968" y="4018"/>
                </a:lnTo>
                <a:lnTo>
                  <a:pt x="958" y="4001"/>
                </a:lnTo>
                <a:lnTo>
                  <a:pt x="949" y="3984"/>
                </a:lnTo>
                <a:lnTo>
                  <a:pt x="941" y="3966"/>
                </a:lnTo>
                <a:lnTo>
                  <a:pt x="934" y="3948"/>
                </a:lnTo>
                <a:lnTo>
                  <a:pt x="928" y="3930"/>
                </a:lnTo>
                <a:lnTo>
                  <a:pt x="922" y="3912"/>
                </a:lnTo>
                <a:lnTo>
                  <a:pt x="918" y="3893"/>
                </a:lnTo>
                <a:lnTo>
                  <a:pt x="914" y="3874"/>
                </a:lnTo>
                <a:lnTo>
                  <a:pt x="911" y="3855"/>
                </a:lnTo>
                <a:lnTo>
                  <a:pt x="910" y="3836"/>
                </a:lnTo>
                <a:lnTo>
                  <a:pt x="909" y="3816"/>
                </a:lnTo>
                <a:lnTo>
                  <a:pt x="909" y="3797"/>
                </a:lnTo>
                <a:lnTo>
                  <a:pt x="910" y="3778"/>
                </a:lnTo>
                <a:lnTo>
                  <a:pt x="912" y="3758"/>
                </a:lnTo>
                <a:lnTo>
                  <a:pt x="914" y="3739"/>
                </a:lnTo>
                <a:lnTo>
                  <a:pt x="918" y="3720"/>
                </a:lnTo>
                <a:lnTo>
                  <a:pt x="923" y="3700"/>
                </a:lnTo>
                <a:lnTo>
                  <a:pt x="929" y="3681"/>
                </a:lnTo>
                <a:lnTo>
                  <a:pt x="936" y="3662"/>
                </a:lnTo>
                <a:lnTo>
                  <a:pt x="944" y="3644"/>
                </a:lnTo>
                <a:lnTo>
                  <a:pt x="952" y="3625"/>
                </a:lnTo>
                <a:lnTo>
                  <a:pt x="962" y="3607"/>
                </a:lnTo>
                <a:lnTo>
                  <a:pt x="973" y="3590"/>
                </a:lnTo>
                <a:lnTo>
                  <a:pt x="984" y="3573"/>
                </a:lnTo>
                <a:lnTo>
                  <a:pt x="998" y="3557"/>
                </a:lnTo>
                <a:lnTo>
                  <a:pt x="1011" y="3542"/>
                </a:lnTo>
                <a:lnTo>
                  <a:pt x="1024" y="3527"/>
                </a:lnTo>
                <a:lnTo>
                  <a:pt x="1038" y="3513"/>
                </a:lnTo>
                <a:lnTo>
                  <a:pt x="1053" y="3499"/>
                </a:lnTo>
                <a:lnTo>
                  <a:pt x="1068" y="3487"/>
                </a:lnTo>
                <a:lnTo>
                  <a:pt x="1085" y="3476"/>
                </a:lnTo>
                <a:lnTo>
                  <a:pt x="1102" y="3465"/>
                </a:lnTo>
                <a:lnTo>
                  <a:pt x="1118" y="3456"/>
                </a:lnTo>
                <a:lnTo>
                  <a:pt x="1136" y="3447"/>
                </a:lnTo>
                <a:lnTo>
                  <a:pt x="1153" y="3439"/>
                </a:lnTo>
                <a:lnTo>
                  <a:pt x="1172" y="3432"/>
                </a:lnTo>
                <a:lnTo>
                  <a:pt x="1190" y="3425"/>
                </a:lnTo>
                <a:lnTo>
                  <a:pt x="1209" y="3420"/>
                </a:lnTo>
                <a:lnTo>
                  <a:pt x="1227" y="3415"/>
                </a:lnTo>
                <a:lnTo>
                  <a:pt x="1246" y="3412"/>
                </a:lnTo>
                <a:lnTo>
                  <a:pt x="1266" y="3409"/>
                </a:lnTo>
                <a:lnTo>
                  <a:pt x="1286" y="3407"/>
                </a:lnTo>
                <a:lnTo>
                  <a:pt x="1305" y="3406"/>
                </a:lnTo>
                <a:lnTo>
                  <a:pt x="1324" y="3406"/>
                </a:lnTo>
                <a:lnTo>
                  <a:pt x="1345" y="3407"/>
                </a:lnTo>
                <a:lnTo>
                  <a:pt x="1364" y="3409"/>
                </a:lnTo>
                <a:lnTo>
                  <a:pt x="1384" y="3412"/>
                </a:lnTo>
                <a:lnTo>
                  <a:pt x="1403" y="3416"/>
                </a:lnTo>
                <a:lnTo>
                  <a:pt x="1423" y="3421"/>
                </a:lnTo>
                <a:lnTo>
                  <a:pt x="1442" y="3426"/>
                </a:lnTo>
                <a:lnTo>
                  <a:pt x="1461" y="3433"/>
                </a:lnTo>
                <a:lnTo>
                  <a:pt x="1480" y="3441"/>
                </a:lnTo>
                <a:lnTo>
                  <a:pt x="1498" y="3450"/>
                </a:lnTo>
                <a:lnTo>
                  <a:pt x="1517" y="3460"/>
                </a:lnTo>
                <a:close/>
                <a:moveTo>
                  <a:pt x="4106" y="1015"/>
                </a:moveTo>
                <a:lnTo>
                  <a:pt x="4844" y="2281"/>
                </a:lnTo>
                <a:lnTo>
                  <a:pt x="4854" y="2299"/>
                </a:lnTo>
                <a:lnTo>
                  <a:pt x="4864" y="2317"/>
                </a:lnTo>
                <a:lnTo>
                  <a:pt x="4872" y="2336"/>
                </a:lnTo>
                <a:lnTo>
                  <a:pt x="4878" y="2355"/>
                </a:lnTo>
                <a:lnTo>
                  <a:pt x="4884" y="2374"/>
                </a:lnTo>
                <a:lnTo>
                  <a:pt x="4889" y="2393"/>
                </a:lnTo>
                <a:lnTo>
                  <a:pt x="4893" y="2412"/>
                </a:lnTo>
                <a:lnTo>
                  <a:pt x="4896" y="2432"/>
                </a:lnTo>
                <a:lnTo>
                  <a:pt x="4898" y="2451"/>
                </a:lnTo>
                <a:lnTo>
                  <a:pt x="4898" y="2470"/>
                </a:lnTo>
                <a:lnTo>
                  <a:pt x="4898" y="2490"/>
                </a:lnTo>
                <a:lnTo>
                  <a:pt x="4898" y="2510"/>
                </a:lnTo>
                <a:lnTo>
                  <a:pt x="4896" y="2529"/>
                </a:lnTo>
                <a:lnTo>
                  <a:pt x="4893" y="2548"/>
                </a:lnTo>
                <a:lnTo>
                  <a:pt x="4889" y="2567"/>
                </a:lnTo>
                <a:lnTo>
                  <a:pt x="4885" y="2586"/>
                </a:lnTo>
                <a:lnTo>
                  <a:pt x="4879" y="2605"/>
                </a:lnTo>
                <a:lnTo>
                  <a:pt x="4873" y="2623"/>
                </a:lnTo>
                <a:lnTo>
                  <a:pt x="4866" y="2641"/>
                </a:lnTo>
                <a:lnTo>
                  <a:pt x="4857" y="2658"/>
                </a:lnTo>
                <a:lnTo>
                  <a:pt x="4848" y="2675"/>
                </a:lnTo>
                <a:lnTo>
                  <a:pt x="4838" y="2692"/>
                </a:lnTo>
                <a:lnTo>
                  <a:pt x="4828" y="2709"/>
                </a:lnTo>
                <a:lnTo>
                  <a:pt x="4816" y="2724"/>
                </a:lnTo>
                <a:lnTo>
                  <a:pt x="4804" y="2740"/>
                </a:lnTo>
                <a:lnTo>
                  <a:pt x="4791" y="2754"/>
                </a:lnTo>
                <a:lnTo>
                  <a:pt x="4778" y="2769"/>
                </a:lnTo>
                <a:lnTo>
                  <a:pt x="4762" y="2782"/>
                </a:lnTo>
                <a:lnTo>
                  <a:pt x="4747" y="2795"/>
                </a:lnTo>
                <a:lnTo>
                  <a:pt x="4731" y="2807"/>
                </a:lnTo>
                <a:lnTo>
                  <a:pt x="4714" y="2819"/>
                </a:lnTo>
                <a:lnTo>
                  <a:pt x="4696" y="2830"/>
                </a:lnTo>
                <a:lnTo>
                  <a:pt x="4677" y="2839"/>
                </a:lnTo>
                <a:lnTo>
                  <a:pt x="4659" y="2848"/>
                </a:lnTo>
                <a:lnTo>
                  <a:pt x="4640" y="2856"/>
                </a:lnTo>
                <a:lnTo>
                  <a:pt x="4621" y="2863"/>
                </a:lnTo>
                <a:lnTo>
                  <a:pt x="4601" y="2869"/>
                </a:lnTo>
                <a:lnTo>
                  <a:pt x="4582" y="2874"/>
                </a:lnTo>
                <a:lnTo>
                  <a:pt x="4563" y="2877"/>
                </a:lnTo>
                <a:lnTo>
                  <a:pt x="4543" y="2880"/>
                </a:lnTo>
                <a:lnTo>
                  <a:pt x="4524" y="2882"/>
                </a:lnTo>
                <a:lnTo>
                  <a:pt x="4504" y="2883"/>
                </a:lnTo>
                <a:lnTo>
                  <a:pt x="4484" y="2883"/>
                </a:lnTo>
                <a:lnTo>
                  <a:pt x="4465" y="2882"/>
                </a:lnTo>
                <a:lnTo>
                  <a:pt x="4446" y="2880"/>
                </a:lnTo>
                <a:lnTo>
                  <a:pt x="4426" y="2878"/>
                </a:lnTo>
                <a:lnTo>
                  <a:pt x="4407" y="2874"/>
                </a:lnTo>
                <a:lnTo>
                  <a:pt x="4388" y="2869"/>
                </a:lnTo>
                <a:lnTo>
                  <a:pt x="4369" y="2864"/>
                </a:lnTo>
                <a:lnTo>
                  <a:pt x="4351" y="2858"/>
                </a:lnTo>
                <a:lnTo>
                  <a:pt x="4332" y="2850"/>
                </a:lnTo>
                <a:lnTo>
                  <a:pt x="4315" y="2842"/>
                </a:lnTo>
                <a:lnTo>
                  <a:pt x="4298" y="2834"/>
                </a:lnTo>
                <a:lnTo>
                  <a:pt x="4281" y="2824"/>
                </a:lnTo>
                <a:lnTo>
                  <a:pt x="4265" y="2813"/>
                </a:lnTo>
                <a:lnTo>
                  <a:pt x="4248" y="2802"/>
                </a:lnTo>
                <a:lnTo>
                  <a:pt x="4232" y="2790"/>
                </a:lnTo>
                <a:lnTo>
                  <a:pt x="4218" y="2777"/>
                </a:lnTo>
                <a:lnTo>
                  <a:pt x="4203" y="2763"/>
                </a:lnTo>
                <a:lnTo>
                  <a:pt x="4190" y="2749"/>
                </a:lnTo>
                <a:lnTo>
                  <a:pt x="4177" y="2733"/>
                </a:lnTo>
                <a:lnTo>
                  <a:pt x="4164" y="2717"/>
                </a:lnTo>
                <a:lnTo>
                  <a:pt x="4152" y="2700"/>
                </a:lnTo>
                <a:lnTo>
                  <a:pt x="4141" y="2683"/>
                </a:lnTo>
                <a:lnTo>
                  <a:pt x="3403" y="1416"/>
                </a:lnTo>
                <a:lnTo>
                  <a:pt x="3392" y="1398"/>
                </a:lnTo>
                <a:lnTo>
                  <a:pt x="3383" y="1379"/>
                </a:lnTo>
                <a:lnTo>
                  <a:pt x="3376" y="1361"/>
                </a:lnTo>
                <a:lnTo>
                  <a:pt x="3369" y="1342"/>
                </a:lnTo>
                <a:lnTo>
                  <a:pt x="3363" y="1323"/>
                </a:lnTo>
                <a:lnTo>
                  <a:pt x="3358" y="1304"/>
                </a:lnTo>
                <a:lnTo>
                  <a:pt x="3354" y="1284"/>
                </a:lnTo>
                <a:lnTo>
                  <a:pt x="3351" y="1265"/>
                </a:lnTo>
                <a:lnTo>
                  <a:pt x="3349" y="1246"/>
                </a:lnTo>
                <a:lnTo>
                  <a:pt x="3349" y="1226"/>
                </a:lnTo>
                <a:lnTo>
                  <a:pt x="3349" y="1207"/>
                </a:lnTo>
                <a:lnTo>
                  <a:pt x="3349" y="1188"/>
                </a:lnTo>
                <a:lnTo>
                  <a:pt x="3351" y="1168"/>
                </a:lnTo>
                <a:lnTo>
                  <a:pt x="3354" y="1149"/>
                </a:lnTo>
                <a:lnTo>
                  <a:pt x="3358" y="1130"/>
                </a:lnTo>
                <a:lnTo>
                  <a:pt x="3362" y="1111"/>
                </a:lnTo>
                <a:lnTo>
                  <a:pt x="3368" y="1093"/>
                </a:lnTo>
                <a:lnTo>
                  <a:pt x="3374" y="1075"/>
                </a:lnTo>
                <a:lnTo>
                  <a:pt x="3381" y="1057"/>
                </a:lnTo>
                <a:lnTo>
                  <a:pt x="3389" y="1039"/>
                </a:lnTo>
                <a:lnTo>
                  <a:pt x="3398" y="1022"/>
                </a:lnTo>
                <a:lnTo>
                  <a:pt x="3409" y="1005"/>
                </a:lnTo>
                <a:lnTo>
                  <a:pt x="3419" y="989"/>
                </a:lnTo>
                <a:lnTo>
                  <a:pt x="3431" y="973"/>
                </a:lnTo>
                <a:lnTo>
                  <a:pt x="3443" y="958"/>
                </a:lnTo>
                <a:lnTo>
                  <a:pt x="3456" y="943"/>
                </a:lnTo>
                <a:lnTo>
                  <a:pt x="3469" y="929"/>
                </a:lnTo>
                <a:lnTo>
                  <a:pt x="3484" y="915"/>
                </a:lnTo>
                <a:lnTo>
                  <a:pt x="3500" y="902"/>
                </a:lnTo>
                <a:lnTo>
                  <a:pt x="3516" y="890"/>
                </a:lnTo>
                <a:lnTo>
                  <a:pt x="3533" y="879"/>
                </a:lnTo>
                <a:lnTo>
                  <a:pt x="3551" y="868"/>
                </a:lnTo>
                <a:lnTo>
                  <a:pt x="3569" y="858"/>
                </a:lnTo>
                <a:lnTo>
                  <a:pt x="3588" y="849"/>
                </a:lnTo>
                <a:lnTo>
                  <a:pt x="3607" y="841"/>
                </a:lnTo>
                <a:lnTo>
                  <a:pt x="3626" y="835"/>
                </a:lnTo>
                <a:lnTo>
                  <a:pt x="3645" y="829"/>
                </a:lnTo>
                <a:lnTo>
                  <a:pt x="3665" y="824"/>
                </a:lnTo>
                <a:lnTo>
                  <a:pt x="3684" y="820"/>
                </a:lnTo>
                <a:lnTo>
                  <a:pt x="3704" y="817"/>
                </a:lnTo>
                <a:lnTo>
                  <a:pt x="3723" y="815"/>
                </a:lnTo>
                <a:lnTo>
                  <a:pt x="3742" y="814"/>
                </a:lnTo>
                <a:lnTo>
                  <a:pt x="3763" y="814"/>
                </a:lnTo>
                <a:lnTo>
                  <a:pt x="3782" y="815"/>
                </a:lnTo>
                <a:lnTo>
                  <a:pt x="3801" y="817"/>
                </a:lnTo>
                <a:lnTo>
                  <a:pt x="3820" y="820"/>
                </a:lnTo>
                <a:lnTo>
                  <a:pt x="3840" y="824"/>
                </a:lnTo>
                <a:lnTo>
                  <a:pt x="3859" y="828"/>
                </a:lnTo>
                <a:lnTo>
                  <a:pt x="3878" y="834"/>
                </a:lnTo>
                <a:lnTo>
                  <a:pt x="3896" y="840"/>
                </a:lnTo>
                <a:lnTo>
                  <a:pt x="3914" y="847"/>
                </a:lnTo>
                <a:lnTo>
                  <a:pt x="3932" y="855"/>
                </a:lnTo>
                <a:lnTo>
                  <a:pt x="3949" y="864"/>
                </a:lnTo>
                <a:lnTo>
                  <a:pt x="3966" y="874"/>
                </a:lnTo>
                <a:lnTo>
                  <a:pt x="3983" y="884"/>
                </a:lnTo>
                <a:lnTo>
                  <a:pt x="3998" y="896"/>
                </a:lnTo>
                <a:lnTo>
                  <a:pt x="4015" y="908"/>
                </a:lnTo>
                <a:lnTo>
                  <a:pt x="4029" y="921"/>
                </a:lnTo>
                <a:lnTo>
                  <a:pt x="4044" y="934"/>
                </a:lnTo>
                <a:lnTo>
                  <a:pt x="4057" y="949"/>
                </a:lnTo>
                <a:lnTo>
                  <a:pt x="4070" y="964"/>
                </a:lnTo>
                <a:lnTo>
                  <a:pt x="4082" y="980"/>
                </a:lnTo>
                <a:lnTo>
                  <a:pt x="4095" y="997"/>
                </a:lnTo>
                <a:lnTo>
                  <a:pt x="4106" y="1015"/>
                </a:lnTo>
                <a:close/>
                <a:moveTo>
                  <a:pt x="7781" y="401"/>
                </a:moveTo>
                <a:lnTo>
                  <a:pt x="7781" y="1864"/>
                </a:lnTo>
                <a:lnTo>
                  <a:pt x="7780" y="1884"/>
                </a:lnTo>
                <a:lnTo>
                  <a:pt x="7779" y="1905"/>
                </a:lnTo>
                <a:lnTo>
                  <a:pt x="7776" y="1925"/>
                </a:lnTo>
                <a:lnTo>
                  <a:pt x="7773" y="1944"/>
                </a:lnTo>
                <a:lnTo>
                  <a:pt x="7768" y="1964"/>
                </a:lnTo>
                <a:lnTo>
                  <a:pt x="7763" y="1983"/>
                </a:lnTo>
                <a:lnTo>
                  <a:pt x="7756" y="2001"/>
                </a:lnTo>
                <a:lnTo>
                  <a:pt x="7749" y="2020"/>
                </a:lnTo>
                <a:lnTo>
                  <a:pt x="7741" y="2037"/>
                </a:lnTo>
                <a:lnTo>
                  <a:pt x="7732" y="2055"/>
                </a:lnTo>
                <a:lnTo>
                  <a:pt x="7722" y="2071"/>
                </a:lnTo>
                <a:lnTo>
                  <a:pt x="7712" y="2088"/>
                </a:lnTo>
                <a:lnTo>
                  <a:pt x="7700" y="2104"/>
                </a:lnTo>
                <a:lnTo>
                  <a:pt x="7688" y="2119"/>
                </a:lnTo>
                <a:lnTo>
                  <a:pt x="7675" y="2133"/>
                </a:lnTo>
                <a:lnTo>
                  <a:pt x="7662" y="2147"/>
                </a:lnTo>
                <a:lnTo>
                  <a:pt x="7648" y="2161"/>
                </a:lnTo>
                <a:lnTo>
                  <a:pt x="7634" y="2173"/>
                </a:lnTo>
                <a:lnTo>
                  <a:pt x="7618" y="2185"/>
                </a:lnTo>
                <a:lnTo>
                  <a:pt x="7602" y="2196"/>
                </a:lnTo>
                <a:lnTo>
                  <a:pt x="7585" y="2207"/>
                </a:lnTo>
                <a:lnTo>
                  <a:pt x="7569" y="2216"/>
                </a:lnTo>
                <a:lnTo>
                  <a:pt x="7551" y="2225"/>
                </a:lnTo>
                <a:lnTo>
                  <a:pt x="7533" y="2233"/>
                </a:lnTo>
                <a:lnTo>
                  <a:pt x="7514" y="2241"/>
                </a:lnTo>
                <a:lnTo>
                  <a:pt x="7496" y="2247"/>
                </a:lnTo>
                <a:lnTo>
                  <a:pt x="7477" y="2252"/>
                </a:lnTo>
                <a:lnTo>
                  <a:pt x="7457" y="2257"/>
                </a:lnTo>
                <a:lnTo>
                  <a:pt x="7437" y="2260"/>
                </a:lnTo>
                <a:lnTo>
                  <a:pt x="7417" y="2263"/>
                </a:lnTo>
                <a:lnTo>
                  <a:pt x="7396" y="2264"/>
                </a:lnTo>
                <a:lnTo>
                  <a:pt x="7376" y="2265"/>
                </a:lnTo>
                <a:lnTo>
                  <a:pt x="7354" y="2264"/>
                </a:lnTo>
                <a:lnTo>
                  <a:pt x="7334" y="2263"/>
                </a:lnTo>
                <a:lnTo>
                  <a:pt x="7314" y="2260"/>
                </a:lnTo>
                <a:lnTo>
                  <a:pt x="7294" y="2257"/>
                </a:lnTo>
                <a:lnTo>
                  <a:pt x="7275" y="2252"/>
                </a:lnTo>
                <a:lnTo>
                  <a:pt x="7255" y="2247"/>
                </a:lnTo>
                <a:lnTo>
                  <a:pt x="7236" y="2241"/>
                </a:lnTo>
                <a:lnTo>
                  <a:pt x="7218" y="2233"/>
                </a:lnTo>
                <a:lnTo>
                  <a:pt x="7200" y="2225"/>
                </a:lnTo>
                <a:lnTo>
                  <a:pt x="7182" y="2216"/>
                </a:lnTo>
                <a:lnTo>
                  <a:pt x="7165" y="2207"/>
                </a:lnTo>
                <a:lnTo>
                  <a:pt x="7149" y="2196"/>
                </a:lnTo>
                <a:lnTo>
                  <a:pt x="7133" y="2185"/>
                </a:lnTo>
                <a:lnTo>
                  <a:pt x="7118" y="2173"/>
                </a:lnTo>
                <a:lnTo>
                  <a:pt x="7103" y="2161"/>
                </a:lnTo>
                <a:lnTo>
                  <a:pt x="7088" y="2147"/>
                </a:lnTo>
                <a:lnTo>
                  <a:pt x="7075" y="2133"/>
                </a:lnTo>
                <a:lnTo>
                  <a:pt x="7062" y="2119"/>
                </a:lnTo>
                <a:lnTo>
                  <a:pt x="7050" y="2104"/>
                </a:lnTo>
                <a:lnTo>
                  <a:pt x="7039" y="2088"/>
                </a:lnTo>
                <a:lnTo>
                  <a:pt x="7029" y="2071"/>
                </a:lnTo>
                <a:lnTo>
                  <a:pt x="7019" y="2055"/>
                </a:lnTo>
                <a:lnTo>
                  <a:pt x="7009" y="2037"/>
                </a:lnTo>
                <a:lnTo>
                  <a:pt x="7001" y="2020"/>
                </a:lnTo>
                <a:lnTo>
                  <a:pt x="6994" y="2001"/>
                </a:lnTo>
                <a:lnTo>
                  <a:pt x="6988" y="1983"/>
                </a:lnTo>
                <a:lnTo>
                  <a:pt x="6982" y="1964"/>
                </a:lnTo>
                <a:lnTo>
                  <a:pt x="6978" y="1944"/>
                </a:lnTo>
                <a:lnTo>
                  <a:pt x="6974" y="1925"/>
                </a:lnTo>
                <a:lnTo>
                  <a:pt x="6972" y="1905"/>
                </a:lnTo>
                <a:lnTo>
                  <a:pt x="6970" y="1884"/>
                </a:lnTo>
                <a:lnTo>
                  <a:pt x="6970" y="1864"/>
                </a:lnTo>
                <a:lnTo>
                  <a:pt x="6970" y="401"/>
                </a:lnTo>
                <a:lnTo>
                  <a:pt x="6970" y="381"/>
                </a:lnTo>
                <a:lnTo>
                  <a:pt x="6972" y="360"/>
                </a:lnTo>
                <a:lnTo>
                  <a:pt x="6974" y="340"/>
                </a:lnTo>
                <a:lnTo>
                  <a:pt x="6978" y="320"/>
                </a:lnTo>
                <a:lnTo>
                  <a:pt x="6982" y="301"/>
                </a:lnTo>
                <a:lnTo>
                  <a:pt x="6988" y="282"/>
                </a:lnTo>
                <a:lnTo>
                  <a:pt x="6994" y="263"/>
                </a:lnTo>
                <a:lnTo>
                  <a:pt x="7001" y="245"/>
                </a:lnTo>
                <a:lnTo>
                  <a:pt x="7009" y="228"/>
                </a:lnTo>
                <a:lnTo>
                  <a:pt x="7019" y="210"/>
                </a:lnTo>
                <a:lnTo>
                  <a:pt x="7029" y="193"/>
                </a:lnTo>
                <a:lnTo>
                  <a:pt x="7039" y="177"/>
                </a:lnTo>
                <a:lnTo>
                  <a:pt x="7050" y="161"/>
                </a:lnTo>
                <a:lnTo>
                  <a:pt x="7062" y="146"/>
                </a:lnTo>
                <a:lnTo>
                  <a:pt x="7075" y="132"/>
                </a:lnTo>
                <a:lnTo>
                  <a:pt x="7088" y="118"/>
                </a:lnTo>
                <a:lnTo>
                  <a:pt x="7103" y="104"/>
                </a:lnTo>
                <a:lnTo>
                  <a:pt x="7118" y="92"/>
                </a:lnTo>
                <a:lnTo>
                  <a:pt x="7133" y="80"/>
                </a:lnTo>
                <a:lnTo>
                  <a:pt x="7149" y="69"/>
                </a:lnTo>
                <a:lnTo>
                  <a:pt x="7165" y="58"/>
                </a:lnTo>
                <a:lnTo>
                  <a:pt x="7182" y="49"/>
                </a:lnTo>
                <a:lnTo>
                  <a:pt x="7200" y="40"/>
                </a:lnTo>
                <a:lnTo>
                  <a:pt x="7218" y="32"/>
                </a:lnTo>
                <a:lnTo>
                  <a:pt x="7236" y="24"/>
                </a:lnTo>
                <a:lnTo>
                  <a:pt x="7255" y="18"/>
                </a:lnTo>
                <a:lnTo>
                  <a:pt x="7275" y="13"/>
                </a:lnTo>
                <a:lnTo>
                  <a:pt x="7294" y="8"/>
                </a:lnTo>
                <a:lnTo>
                  <a:pt x="7314" y="5"/>
                </a:lnTo>
                <a:lnTo>
                  <a:pt x="7334" y="2"/>
                </a:lnTo>
                <a:lnTo>
                  <a:pt x="7354" y="1"/>
                </a:lnTo>
                <a:lnTo>
                  <a:pt x="7376" y="0"/>
                </a:lnTo>
                <a:lnTo>
                  <a:pt x="7396" y="1"/>
                </a:lnTo>
                <a:lnTo>
                  <a:pt x="7417" y="2"/>
                </a:lnTo>
                <a:lnTo>
                  <a:pt x="7437" y="5"/>
                </a:lnTo>
                <a:lnTo>
                  <a:pt x="7457" y="8"/>
                </a:lnTo>
                <a:lnTo>
                  <a:pt x="7477" y="13"/>
                </a:lnTo>
                <a:lnTo>
                  <a:pt x="7496" y="18"/>
                </a:lnTo>
                <a:lnTo>
                  <a:pt x="7514" y="24"/>
                </a:lnTo>
                <a:lnTo>
                  <a:pt x="7533" y="32"/>
                </a:lnTo>
                <a:lnTo>
                  <a:pt x="7551" y="40"/>
                </a:lnTo>
                <a:lnTo>
                  <a:pt x="7569" y="49"/>
                </a:lnTo>
                <a:lnTo>
                  <a:pt x="7585" y="58"/>
                </a:lnTo>
                <a:lnTo>
                  <a:pt x="7602" y="69"/>
                </a:lnTo>
                <a:lnTo>
                  <a:pt x="7618" y="80"/>
                </a:lnTo>
                <a:lnTo>
                  <a:pt x="7634" y="92"/>
                </a:lnTo>
                <a:lnTo>
                  <a:pt x="7648" y="104"/>
                </a:lnTo>
                <a:lnTo>
                  <a:pt x="7662" y="118"/>
                </a:lnTo>
                <a:lnTo>
                  <a:pt x="7675" y="132"/>
                </a:lnTo>
                <a:lnTo>
                  <a:pt x="7688" y="146"/>
                </a:lnTo>
                <a:lnTo>
                  <a:pt x="7700" y="161"/>
                </a:lnTo>
                <a:lnTo>
                  <a:pt x="7712" y="177"/>
                </a:lnTo>
                <a:lnTo>
                  <a:pt x="7722" y="193"/>
                </a:lnTo>
                <a:lnTo>
                  <a:pt x="7732" y="210"/>
                </a:lnTo>
                <a:lnTo>
                  <a:pt x="7741" y="228"/>
                </a:lnTo>
                <a:lnTo>
                  <a:pt x="7749" y="245"/>
                </a:lnTo>
                <a:lnTo>
                  <a:pt x="7756" y="263"/>
                </a:lnTo>
                <a:lnTo>
                  <a:pt x="7763" y="282"/>
                </a:lnTo>
                <a:lnTo>
                  <a:pt x="7768" y="301"/>
                </a:lnTo>
                <a:lnTo>
                  <a:pt x="7773" y="320"/>
                </a:lnTo>
                <a:lnTo>
                  <a:pt x="7776" y="340"/>
                </a:lnTo>
                <a:lnTo>
                  <a:pt x="7779" y="360"/>
                </a:lnTo>
                <a:lnTo>
                  <a:pt x="7780" y="381"/>
                </a:lnTo>
                <a:lnTo>
                  <a:pt x="7781" y="401"/>
                </a:lnTo>
                <a:close/>
                <a:moveTo>
                  <a:pt x="14309" y="7607"/>
                </a:moveTo>
                <a:lnTo>
                  <a:pt x="12831" y="7607"/>
                </a:lnTo>
                <a:lnTo>
                  <a:pt x="12811" y="7607"/>
                </a:lnTo>
                <a:lnTo>
                  <a:pt x="12790" y="7605"/>
                </a:lnTo>
                <a:lnTo>
                  <a:pt x="12769" y="7603"/>
                </a:lnTo>
                <a:lnTo>
                  <a:pt x="12750" y="7599"/>
                </a:lnTo>
                <a:lnTo>
                  <a:pt x="12730" y="7595"/>
                </a:lnTo>
                <a:lnTo>
                  <a:pt x="12711" y="7589"/>
                </a:lnTo>
                <a:lnTo>
                  <a:pt x="12692" y="7583"/>
                </a:lnTo>
                <a:lnTo>
                  <a:pt x="12673" y="7576"/>
                </a:lnTo>
                <a:lnTo>
                  <a:pt x="12656" y="7568"/>
                </a:lnTo>
                <a:lnTo>
                  <a:pt x="12638" y="7559"/>
                </a:lnTo>
                <a:lnTo>
                  <a:pt x="12622" y="7549"/>
                </a:lnTo>
                <a:lnTo>
                  <a:pt x="12604" y="7539"/>
                </a:lnTo>
                <a:lnTo>
                  <a:pt x="12588" y="7528"/>
                </a:lnTo>
                <a:lnTo>
                  <a:pt x="12573" y="7516"/>
                </a:lnTo>
                <a:lnTo>
                  <a:pt x="12559" y="7502"/>
                </a:lnTo>
                <a:lnTo>
                  <a:pt x="12545" y="7489"/>
                </a:lnTo>
                <a:lnTo>
                  <a:pt x="12532" y="7475"/>
                </a:lnTo>
                <a:lnTo>
                  <a:pt x="12518" y="7460"/>
                </a:lnTo>
                <a:lnTo>
                  <a:pt x="12506" y="7445"/>
                </a:lnTo>
                <a:lnTo>
                  <a:pt x="12495" y="7429"/>
                </a:lnTo>
                <a:lnTo>
                  <a:pt x="12484" y="7413"/>
                </a:lnTo>
                <a:lnTo>
                  <a:pt x="12475" y="7396"/>
                </a:lnTo>
                <a:lnTo>
                  <a:pt x="12466" y="7379"/>
                </a:lnTo>
                <a:lnTo>
                  <a:pt x="12458" y="7361"/>
                </a:lnTo>
                <a:lnTo>
                  <a:pt x="12450" y="7343"/>
                </a:lnTo>
                <a:lnTo>
                  <a:pt x="12444" y="7324"/>
                </a:lnTo>
                <a:lnTo>
                  <a:pt x="12439" y="7305"/>
                </a:lnTo>
                <a:lnTo>
                  <a:pt x="12433" y="7286"/>
                </a:lnTo>
                <a:lnTo>
                  <a:pt x="12430" y="7266"/>
                </a:lnTo>
                <a:lnTo>
                  <a:pt x="12427" y="7246"/>
                </a:lnTo>
                <a:lnTo>
                  <a:pt x="12426" y="7226"/>
                </a:lnTo>
                <a:lnTo>
                  <a:pt x="12425" y="7205"/>
                </a:lnTo>
                <a:lnTo>
                  <a:pt x="12426" y="7185"/>
                </a:lnTo>
                <a:lnTo>
                  <a:pt x="12427" y="7164"/>
                </a:lnTo>
                <a:lnTo>
                  <a:pt x="12430" y="7144"/>
                </a:lnTo>
                <a:lnTo>
                  <a:pt x="12433" y="7125"/>
                </a:lnTo>
                <a:lnTo>
                  <a:pt x="12439" y="7105"/>
                </a:lnTo>
                <a:lnTo>
                  <a:pt x="12444" y="7086"/>
                </a:lnTo>
                <a:lnTo>
                  <a:pt x="12450" y="7068"/>
                </a:lnTo>
                <a:lnTo>
                  <a:pt x="12458" y="7049"/>
                </a:lnTo>
                <a:lnTo>
                  <a:pt x="12466" y="7032"/>
                </a:lnTo>
                <a:lnTo>
                  <a:pt x="12475" y="7014"/>
                </a:lnTo>
                <a:lnTo>
                  <a:pt x="12484" y="6998"/>
                </a:lnTo>
                <a:lnTo>
                  <a:pt x="12495" y="6981"/>
                </a:lnTo>
                <a:lnTo>
                  <a:pt x="12506" y="6965"/>
                </a:lnTo>
                <a:lnTo>
                  <a:pt x="12518" y="6950"/>
                </a:lnTo>
                <a:lnTo>
                  <a:pt x="12532" y="6936"/>
                </a:lnTo>
                <a:lnTo>
                  <a:pt x="12545" y="6922"/>
                </a:lnTo>
                <a:lnTo>
                  <a:pt x="12559" y="6909"/>
                </a:lnTo>
                <a:lnTo>
                  <a:pt x="12573" y="6896"/>
                </a:lnTo>
                <a:lnTo>
                  <a:pt x="12588" y="6884"/>
                </a:lnTo>
                <a:lnTo>
                  <a:pt x="12604" y="6873"/>
                </a:lnTo>
                <a:lnTo>
                  <a:pt x="12622" y="6862"/>
                </a:lnTo>
                <a:lnTo>
                  <a:pt x="12638" y="6853"/>
                </a:lnTo>
                <a:lnTo>
                  <a:pt x="12656" y="6844"/>
                </a:lnTo>
                <a:lnTo>
                  <a:pt x="12673" y="6836"/>
                </a:lnTo>
                <a:lnTo>
                  <a:pt x="12692" y="6829"/>
                </a:lnTo>
                <a:lnTo>
                  <a:pt x="12711" y="6822"/>
                </a:lnTo>
                <a:lnTo>
                  <a:pt x="12730" y="6817"/>
                </a:lnTo>
                <a:lnTo>
                  <a:pt x="12750" y="6812"/>
                </a:lnTo>
                <a:lnTo>
                  <a:pt x="12769" y="6809"/>
                </a:lnTo>
                <a:lnTo>
                  <a:pt x="12790" y="6806"/>
                </a:lnTo>
                <a:lnTo>
                  <a:pt x="12811" y="6805"/>
                </a:lnTo>
                <a:lnTo>
                  <a:pt x="12831" y="6804"/>
                </a:lnTo>
                <a:lnTo>
                  <a:pt x="14309" y="6804"/>
                </a:lnTo>
                <a:lnTo>
                  <a:pt x="14330" y="6805"/>
                </a:lnTo>
                <a:lnTo>
                  <a:pt x="14351" y="6806"/>
                </a:lnTo>
                <a:lnTo>
                  <a:pt x="14371" y="6809"/>
                </a:lnTo>
                <a:lnTo>
                  <a:pt x="14391" y="6812"/>
                </a:lnTo>
                <a:lnTo>
                  <a:pt x="14410" y="6817"/>
                </a:lnTo>
                <a:lnTo>
                  <a:pt x="14430" y="6822"/>
                </a:lnTo>
                <a:lnTo>
                  <a:pt x="14449" y="6829"/>
                </a:lnTo>
                <a:lnTo>
                  <a:pt x="14467" y="6836"/>
                </a:lnTo>
                <a:lnTo>
                  <a:pt x="14484" y="6844"/>
                </a:lnTo>
                <a:lnTo>
                  <a:pt x="14503" y="6853"/>
                </a:lnTo>
                <a:lnTo>
                  <a:pt x="14520" y="6862"/>
                </a:lnTo>
                <a:lnTo>
                  <a:pt x="14536" y="6873"/>
                </a:lnTo>
                <a:lnTo>
                  <a:pt x="14552" y="6884"/>
                </a:lnTo>
                <a:lnTo>
                  <a:pt x="14567" y="6896"/>
                </a:lnTo>
                <a:lnTo>
                  <a:pt x="14581" y="6909"/>
                </a:lnTo>
                <a:lnTo>
                  <a:pt x="14596" y="6922"/>
                </a:lnTo>
                <a:lnTo>
                  <a:pt x="14610" y="6936"/>
                </a:lnTo>
                <a:lnTo>
                  <a:pt x="14622" y="6950"/>
                </a:lnTo>
                <a:lnTo>
                  <a:pt x="14634" y="6965"/>
                </a:lnTo>
                <a:lnTo>
                  <a:pt x="14645" y="6981"/>
                </a:lnTo>
                <a:lnTo>
                  <a:pt x="14656" y="6998"/>
                </a:lnTo>
                <a:lnTo>
                  <a:pt x="14665" y="7014"/>
                </a:lnTo>
                <a:lnTo>
                  <a:pt x="14675" y="7032"/>
                </a:lnTo>
                <a:lnTo>
                  <a:pt x="14683" y="7049"/>
                </a:lnTo>
                <a:lnTo>
                  <a:pt x="14691" y="7068"/>
                </a:lnTo>
                <a:lnTo>
                  <a:pt x="14697" y="7086"/>
                </a:lnTo>
                <a:lnTo>
                  <a:pt x="14702" y="7105"/>
                </a:lnTo>
                <a:lnTo>
                  <a:pt x="14707" y="7125"/>
                </a:lnTo>
                <a:lnTo>
                  <a:pt x="14710" y="7144"/>
                </a:lnTo>
                <a:lnTo>
                  <a:pt x="14713" y="7164"/>
                </a:lnTo>
                <a:lnTo>
                  <a:pt x="14714" y="7185"/>
                </a:lnTo>
                <a:lnTo>
                  <a:pt x="14715" y="7205"/>
                </a:lnTo>
                <a:lnTo>
                  <a:pt x="14714" y="7226"/>
                </a:lnTo>
                <a:lnTo>
                  <a:pt x="14713" y="7246"/>
                </a:lnTo>
                <a:lnTo>
                  <a:pt x="14710" y="7266"/>
                </a:lnTo>
                <a:lnTo>
                  <a:pt x="14707" y="7286"/>
                </a:lnTo>
                <a:lnTo>
                  <a:pt x="14702" y="7305"/>
                </a:lnTo>
                <a:lnTo>
                  <a:pt x="14697" y="7324"/>
                </a:lnTo>
                <a:lnTo>
                  <a:pt x="14691" y="7343"/>
                </a:lnTo>
                <a:lnTo>
                  <a:pt x="14683" y="7361"/>
                </a:lnTo>
                <a:lnTo>
                  <a:pt x="14675" y="7379"/>
                </a:lnTo>
                <a:lnTo>
                  <a:pt x="14665" y="7396"/>
                </a:lnTo>
                <a:lnTo>
                  <a:pt x="14656" y="7413"/>
                </a:lnTo>
                <a:lnTo>
                  <a:pt x="14645" y="7429"/>
                </a:lnTo>
                <a:lnTo>
                  <a:pt x="14634" y="7445"/>
                </a:lnTo>
                <a:lnTo>
                  <a:pt x="14622" y="7460"/>
                </a:lnTo>
                <a:lnTo>
                  <a:pt x="14610" y="7475"/>
                </a:lnTo>
                <a:lnTo>
                  <a:pt x="14596" y="7489"/>
                </a:lnTo>
                <a:lnTo>
                  <a:pt x="14581" y="7502"/>
                </a:lnTo>
                <a:lnTo>
                  <a:pt x="14567" y="7516"/>
                </a:lnTo>
                <a:lnTo>
                  <a:pt x="14552" y="7528"/>
                </a:lnTo>
                <a:lnTo>
                  <a:pt x="14536" y="7539"/>
                </a:lnTo>
                <a:lnTo>
                  <a:pt x="14520" y="7549"/>
                </a:lnTo>
                <a:lnTo>
                  <a:pt x="14503" y="7559"/>
                </a:lnTo>
                <a:lnTo>
                  <a:pt x="14484" y="7568"/>
                </a:lnTo>
                <a:lnTo>
                  <a:pt x="14467" y="7576"/>
                </a:lnTo>
                <a:lnTo>
                  <a:pt x="14449" y="7583"/>
                </a:lnTo>
                <a:lnTo>
                  <a:pt x="14430" y="7589"/>
                </a:lnTo>
                <a:lnTo>
                  <a:pt x="14410" y="7595"/>
                </a:lnTo>
                <a:lnTo>
                  <a:pt x="14391" y="7599"/>
                </a:lnTo>
                <a:lnTo>
                  <a:pt x="14371" y="7603"/>
                </a:lnTo>
                <a:lnTo>
                  <a:pt x="14351" y="7605"/>
                </a:lnTo>
                <a:lnTo>
                  <a:pt x="14330" y="7607"/>
                </a:lnTo>
                <a:lnTo>
                  <a:pt x="14309" y="7607"/>
                </a:lnTo>
                <a:close/>
                <a:moveTo>
                  <a:pt x="13604" y="4155"/>
                </a:moveTo>
                <a:lnTo>
                  <a:pt x="12324" y="4887"/>
                </a:lnTo>
                <a:lnTo>
                  <a:pt x="12306" y="4897"/>
                </a:lnTo>
                <a:lnTo>
                  <a:pt x="12288" y="4905"/>
                </a:lnTo>
                <a:lnTo>
                  <a:pt x="12269" y="4913"/>
                </a:lnTo>
                <a:lnTo>
                  <a:pt x="12249" y="4920"/>
                </a:lnTo>
                <a:lnTo>
                  <a:pt x="12230" y="4926"/>
                </a:lnTo>
                <a:lnTo>
                  <a:pt x="12211" y="4931"/>
                </a:lnTo>
                <a:lnTo>
                  <a:pt x="12192" y="4934"/>
                </a:lnTo>
                <a:lnTo>
                  <a:pt x="12171" y="4937"/>
                </a:lnTo>
                <a:lnTo>
                  <a:pt x="12152" y="4939"/>
                </a:lnTo>
                <a:lnTo>
                  <a:pt x="12132" y="4940"/>
                </a:lnTo>
                <a:lnTo>
                  <a:pt x="12113" y="4940"/>
                </a:lnTo>
                <a:lnTo>
                  <a:pt x="12094" y="4939"/>
                </a:lnTo>
                <a:lnTo>
                  <a:pt x="12073" y="4937"/>
                </a:lnTo>
                <a:lnTo>
                  <a:pt x="12054" y="4935"/>
                </a:lnTo>
                <a:lnTo>
                  <a:pt x="12035" y="4931"/>
                </a:lnTo>
                <a:lnTo>
                  <a:pt x="12017" y="4926"/>
                </a:lnTo>
                <a:lnTo>
                  <a:pt x="11997" y="4921"/>
                </a:lnTo>
                <a:lnTo>
                  <a:pt x="11979" y="4915"/>
                </a:lnTo>
                <a:lnTo>
                  <a:pt x="11961" y="4908"/>
                </a:lnTo>
                <a:lnTo>
                  <a:pt x="11944" y="4900"/>
                </a:lnTo>
                <a:lnTo>
                  <a:pt x="11926" y="4891"/>
                </a:lnTo>
                <a:lnTo>
                  <a:pt x="11909" y="4881"/>
                </a:lnTo>
                <a:lnTo>
                  <a:pt x="11892" y="4870"/>
                </a:lnTo>
                <a:lnTo>
                  <a:pt x="11876" y="4859"/>
                </a:lnTo>
                <a:lnTo>
                  <a:pt x="11861" y="4847"/>
                </a:lnTo>
                <a:lnTo>
                  <a:pt x="11846" y="4834"/>
                </a:lnTo>
                <a:lnTo>
                  <a:pt x="11831" y="4820"/>
                </a:lnTo>
                <a:lnTo>
                  <a:pt x="11818" y="4806"/>
                </a:lnTo>
                <a:lnTo>
                  <a:pt x="11805" y="4790"/>
                </a:lnTo>
                <a:lnTo>
                  <a:pt x="11792" y="4774"/>
                </a:lnTo>
                <a:lnTo>
                  <a:pt x="11781" y="4757"/>
                </a:lnTo>
                <a:lnTo>
                  <a:pt x="11770" y="4740"/>
                </a:lnTo>
                <a:lnTo>
                  <a:pt x="11760" y="4722"/>
                </a:lnTo>
                <a:lnTo>
                  <a:pt x="11752" y="4703"/>
                </a:lnTo>
                <a:lnTo>
                  <a:pt x="11743" y="4685"/>
                </a:lnTo>
                <a:lnTo>
                  <a:pt x="11736" y="4666"/>
                </a:lnTo>
                <a:lnTo>
                  <a:pt x="11730" y="4647"/>
                </a:lnTo>
                <a:lnTo>
                  <a:pt x="11725" y="4628"/>
                </a:lnTo>
                <a:lnTo>
                  <a:pt x="11721" y="4608"/>
                </a:lnTo>
                <a:lnTo>
                  <a:pt x="11719" y="4589"/>
                </a:lnTo>
                <a:lnTo>
                  <a:pt x="11717" y="4570"/>
                </a:lnTo>
                <a:lnTo>
                  <a:pt x="11716" y="4550"/>
                </a:lnTo>
                <a:lnTo>
                  <a:pt x="11716" y="4531"/>
                </a:lnTo>
                <a:lnTo>
                  <a:pt x="11717" y="4512"/>
                </a:lnTo>
                <a:lnTo>
                  <a:pt x="11718" y="4491"/>
                </a:lnTo>
                <a:lnTo>
                  <a:pt x="11721" y="4472"/>
                </a:lnTo>
                <a:lnTo>
                  <a:pt x="11725" y="4453"/>
                </a:lnTo>
                <a:lnTo>
                  <a:pt x="11729" y="4435"/>
                </a:lnTo>
                <a:lnTo>
                  <a:pt x="11735" y="4416"/>
                </a:lnTo>
                <a:lnTo>
                  <a:pt x="11741" y="4398"/>
                </a:lnTo>
                <a:lnTo>
                  <a:pt x="11749" y="4380"/>
                </a:lnTo>
                <a:lnTo>
                  <a:pt x="11757" y="4362"/>
                </a:lnTo>
                <a:lnTo>
                  <a:pt x="11766" y="4345"/>
                </a:lnTo>
                <a:lnTo>
                  <a:pt x="11776" y="4328"/>
                </a:lnTo>
                <a:lnTo>
                  <a:pt x="11786" y="4312"/>
                </a:lnTo>
                <a:lnTo>
                  <a:pt x="11798" y="4296"/>
                </a:lnTo>
                <a:lnTo>
                  <a:pt x="11810" y="4281"/>
                </a:lnTo>
                <a:lnTo>
                  <a:pt x="11823" y="4266"/>
                </a:lnTo>
                <a:lnTo>
                  <a:pt x="11838" y="4252"/>
                </a:lnTo>
                <a:lnTo>
                  <a:pt x="11852" y="4238"/>
                </a:lnTo>
                <a:lnTo>
                  <a:pt x="11868" y="4225"/>
                </a:lnTo>
                <a:lnTo>
                  <a:pt x="11884" y="4213"/>
                </a:lnTo>
                <a:lnTo>
                  <a:pt x="11900" y="4202"/>
                </a:lnTo>
                <a:lnTo>
                  <a:pt x="11919" y="4191"/>
                </a:lnTo>
                <a:lnTo>
                  <a:pt x="13198" y="3460"/>
                </a:lnTo>
                <a:lnTo>
                  <a:pt x="13217" y="3450"/>
                </a:lnTo>
                <a:lnTo>
                  <a:pt x="13235" y="3441"/>
                </a:lnTo>
                <a:lnTo>
                  <a:pt x="13254" y="3433"/>
                </a:lnTo>
                <a:lnTo>
                  <a:pt x="13273" y="3426"/>
                </a:lnTo>
                <a:lnTo>
                  <a:pt x="13292" y="3421"/>
                </a:lnTo>
                <a:lnTo>
                  <a:pt x="13312" y="3416"/>
                </a:lnTo>
                <a:lnTo>
                  <a:pt x="13331" y="3412"/>
                </a:lnTo>
                <a:lnTo>
                  <a:pt x="13351" y="3409"/>
                </a:lnTo>
                <a:lnTo>
                  <a:pt x="13370" y="3407"/>
                </a:lnTo>
                <a:lnTo>
                  <a:pt x="13391" y="3406"/>
                </a:lnTo>
                <a:lnTo>
                  <a:pt x="13410" y="3406"/>
                </a:lnTo>
                <a:lnTo>
                  <a:pt x="13429" y="3407"/>
                </a:lnTo>
                <a:lnTo>
                  <a:pt x="13449" y="3409"/>
                </a:lnTo>
                <a:lnTo>
                  <a:pt x="13469" y="3412"/>
                </a:lnTo>
                <a:lnTo>
                  <a:pt x="13488" y="3415"/>
                </a:lnTo>
                <a:lnTo>
                  <a:pt x="13506" y="3420"/>
                </a:lnTo>
                <a:lnTo>
                  <a:pt x="13525" y="3425"/>
                </a:lnTo>
                <a:lnTo>
                  <a:pt x="13543" y="3432"/>
                </a:lnTo>
                <a:lnTo>
                  <a:pt x="13562" y="3439"/>
                </a:lnTo>
                <a:lnTo>
                  <a:pt x="13579" y="3447"/>
                </a:lnTo>
                <a:lnTo>
                  <a:pt x="13597" y="3456"/>
                </a:lnTo>
                <a:lnTo>
                  <a:pt x="13613" y="3465"/>
                </a:lnTo>
                <a:lnTo>
                  <a:pt x="13630" y="3476"/>
                </a:lnTo>
                <a:lnTo>
                  <a:pt x="13647" y="3487"/>
                </a:lnTo>
                <a:lnTo>
                  <a:pt x="13662" y="3499"/>
                </a:lnTo>
                <a:lnTo>
                  <a:pt x="13677" y="3513"/>
                </a:lnTo>
                <a:lnTo>
                  <a:pt x="13691" y="3527"/>
                </a:lnTo>
                <a:lnTo>
                  <a:pt x="13704" y="3542"/>
                </a:lnTo>
                <a:lnTo>
                  <a:pt x="13717" y="3557"/>
                </a:lnTo>
                <a:lnTo>
                  <a:pt x="13731" y="3573"/>
                </a:lnTo>
                <a:lnTo>
                  <a:pt x="13742" y="3590"/>
                </a:lnTo>
                <a:lnTo>
                  <a:pt x="13753" y="3607"/>
                </a:lnTo>
                <a:lnTo>
                  <a:pt x="13763" y="3625"/>
                </a:lnTo>
                <a:lnTo>
                  <a:pt x="13771" y="3644"/>
                </a:lnTo>
                <a:lnTo>
                  <a:pt x="13779" y="3662"/>
                </a:lnTo>
                <a:lnTo>
                  <a:pt x="13786" y="3681"/>
                </a:lnTo>
                <a:lnTo>
                  <a:pt x="13792" y="3700"/>
                </a:lnTo>
                <a:lnTo>
                  <a:pt x="13797" y="3720"/>
                </a:lnTo>
                <a:lnTo>
                  <a:pt x="13801" y="3739"/>
                </a:lnTo>
                <a:lnTo>
                  <a:pt x="13803" y="3758"/>
                </a:lnTo>
                <a:lnTo>
                  <a:pt x="13805" y="3778"/>
                </a:lnTo>
                <a:lnTo>
                  <a:pt x="13806" y="3797"/>
                </a:lnTo>
                <a:lnTo>
                  <a:pt x="13806" y="3816"/>
                </a:lnTo>
                <a:lnTo>
                  <a:pt x="13805" y="3836"/>
                </a:lnTo>
                <a:lnTo>
                  <a:pt x="13804" y="3855"/>
                </a:lnTo>
                <a:lnTo>
                  <a:pt x="13801" y="3874"/>
                </a:lnTo>
                <a:lnTo>
                  <a:pt x="13797" y="3893"/>
                </a:lnTo>
                <a:lnTo>
                  <a:pt x="13793" y="3912"/>
                </a:lnTo>
                <a:lnTo>
                  <a:pt x="13787" y="3930"/>
                </a:lnTo>
                <a:lnTo>
                  <a:pt x="13781" y="3948"/>
                </a:lnTo>
                <a:lnTo>
                  <a:pt x="13774" y="3966"/>
                </a:lnTo>
                <a:lnTo>
                  <a:pt x="13766" y="3984"/>
                </a:lnTo>
                <a:lnTo>
                  <a:pt x="13757" y="4001"/>
                </a:lnTo>
                <a:lnTo>
                  <a:pt x="13747" y="4018"/>
                </a:lnTo>
                <a:lnTo>
                  <a:pt x="13737" y="4034"/>
                </a:lnTo>
                <a:lnTo>
                  <a:pt x="13724" y="4050"/>
                </a:lnTo>
                <a:lnTo>
                  <a:pt x="13712" y="4065"/>
                </a:lnTo>
                <a:lnTo>
                  <a:pt x="13699" y="4080"/>
                </a:lnTo>
                <a:lnTo>
                  <a:pt x="13685" y="4094"/>
                </a:lnTo>
                <a:lnTo>
                  <a:pt x="13671" y="4108"/>
                </a:lnTo>
                <a:lnTo>
                  <a:pt x="13655" y="4121"/>
                </a:lnTo>
                <a:lnTo>
                  <a:pt x="13638" y="4133"/>
                </a:lnTo>
                <a:lnTo>
                  <a:pt x="13622" y="4145"/>
                </a:lnTo>
                <a:lnTo>
                  <a:pt x="13604" y="4155"/>
                </a:lnTo>
                <a:close/>
                <a:moveTo>
                  <a:pt x="11312" y="1416"/>
                </a:moveTo>
                <a:lnTo>
                  <a:pt x="10574" y="2683"/>
                </a:lnTo>
                <a:lnTo>
                  <a:pt x="10563" y="2700"/>
                </a:lnTo>
                <a:lnTo>
                  <a:pt x="10551" y="2717"/>
                </a:lnTo>
                <a:lnTo>
                  <a:pt x="10538" y="2733"/>
                </a:lnTo>
                <a:lnTo>
                  <a:pt x="10525" y="2749"/>
                </a:lnTo>
                <a:lnTo>
                  <a:pt x="10512" y="2763"/>
                </a:lnTo>
                <a:lnTo>
                  <a:pt x="10497" y="2777"/>
                </a:lnTo>
                <a:lnTo>
                  <a:pt x="10483" y="2790"/>
                </a:lnTo>
                <a:lnTo>
                  <a:pt x="10467" y="2802"/>
                </a:lnTo>
                <a:lnTo>
                  <a:pt x="10450" y="2813"/>
                </a:lnTo>
                <a:lnTo>
                  <a:pt x="10434" y="2824"/>
                </a:lnTo>
                <a:lnTo>
                  <a:pt x="10417" y="2834"/>
                </a:lnTo>
                <a:lnTo>
                  <a:pt x="10400" y="2842"/>
                </a:lnTo>
                <a:lnTo>
                  <a:pt x="10383" y="2850"/>
                </a:lnTo>
                <a:lnTo>
                  <a:pt x="10364" y="2858"/>
                </a:lnTo>
                <a:lnTo>
                  <a:pt x="10346" y="2864"/>
                </a:lnTo>
                <a:lnTo>
                  <a:pt x="10327" y="2869"/>
                </a:lnTo>
                <a:lnTo>
                  <a:pt x="10308" y="2874"/>
                </a:lnTo>
                <a:lnTo>
                  <a:pt x="10289" y="2878"/>
                </a:lnTo>
                <a:lnTo>
                  <a:pt x="10269" y="2880"/>
                </a:lnTo>
                <a:lnTo>
                  <a:pt x="10250" y="2882"/>
                </a:lnTo>
                <a:lnTo>
                  <a:pt x="10231" y="2883"/>
                </a:lnTo>
                <a:lnTo>
                  <a:pt x="10211" y="2883"/>
                </a:lnTo>
                <a:lnTo>
                  <a:pt x="10191" y="2882"/>
                </a:lnTo>
                <a:lnTo>
                  <a:pt x="10172" y="2880"/>
                </a:lnTo>
                <a:lnTo>
                  <a:pt x="10152" y="2877"/>
                </a:lnTo>
                <a:lnTo>
                  <a:pt x="10133" y="2874"/>
                </a:lnTo>
                <a:lnTo>
                  <a:pt x="10114" y="2869"/>
                </a:lnTo>
                <a:lnTo>
                  <a:pt x="10094" y="2863"/>
                </a:lnTo>
                <a:lnTo>
                  <a:pt x="10075" y="2856"/>
                </a:lnTo>
                <a:lnTo>
                  <a:pt x="10056" y="2848"/>
                </a:lnTo>
                <a:lnTo>
                  <a:pt x="10038" y="2839"/>
                </a:lnTo>
                <a:lnTo>
                  <a:pt x="10019" y="2830"/>
                </a:lnTo>
                <a:lnTo>
                  <a:pt x="10001" y="2819"/>
                </a:lnTo>
                <a:lnTo>
                  <a:pt x="9984" y="2807"/>
                </a:lnTo>
                <a:lnTo>
                  <a:pt x="9968" y="2795"/>
                </a:lnTo>
                <a:lnTo>
                  <a:pt x="9953" y="2782"/>
                </a:lnTo>
                <a:lnTo>
                  <a:pt x="9937" y="2769"/>
                </a:lnTo>
                <a:lnTo>
                  <a:pt x="9924" y="2754"/>
                </a:lnTo>
                <a:lnTo>
                  <a:pt x="9911" y="2740"/>
                </a:lnTo>
                <a:lnTo>
                  <a:pt x="9899" y="2724"/>
                </a:lnTo>
                <a:lnTo>
                  <a:pt x="9887" y="2709"/>
                </a:lnTo>
                <a:lnTo>
                  <a:pt x="9877" y="2692"/>
                </a:lnTo>
                <a:lnTo>
                  <a:pt x="9867" y="2675"/>
                </a:lnTo>
                <a:lnTo>
                  <a:pt x="9858" y="2658"/>
                </a:lnTo>
                <a:lnTo>
                  <a:pt x="9849" y="2641"/>
                </a:lnTo>
                <a:lnTo>
                  <a:pt x="9842" y="2623"/>
                </a:lnTo>
                <a:lnTo>
                  <a:pt x="9836" y="2605"/>
                </a:lnTo>
                <a:lnTo>
                  <a:pt x="9830" y="2586"/>
                </a:lnTo>
                <a:lnTo>
                  <a:pt x="9826" y="2567"/>
                </a:lnTo>
                <a:lnTo>
                  <a:pt x="9822" y="2548"/>
                </a:lnTo>
                <a:lnTo>
                  <a:pt x="9819" y="2529"/>
                </a:lnTo>
                <a:lnTo>
                  <a:pt x="9817" y="2510"/>
                </a:lnTo>
                <a:lnTo>
                  <a:pt x="9817" y="2490"/>
                </a:lnTo>
                <a:lnTo>
                  <a:pt x="9817" y="2470"/>
                </a:lnTo>
                <a:lnTo>
                  <a:pt x="9817" y="2451"/>
                </a:lnTo>
                <a:lnTo>
                  <a:pt x="9819" y="2432"/>
                </a:lnTo>
                <a:lnTo>
                  <a:pt x="9822" y="2412"/>
                </a:lnTo>
                <a:lnTo>
                  <a:pt x="9826" y="2393"/>
                </a:lnTo>
                <a:lnTo>
                  <a:pt x="9831" y="2374"/>
                </a:lnTo>
                <a:lnTo>
                  <a:pt x="9837" y="2355"/>
                </a:lnTo>
                <a:lnTo>
                  <a:pt x="9843" y="2336"/>
                </a:lnTo>
                <a:lnTo>
                  <a:pt x="9851" y="2317"/>
                </a:lnTo>
                <a:lnTo>
                  <a:pt x="9861" y="2299"/>
                </a:lnTo>
                <a:lnTo>
                  <a:pt x="9871" y="2281"/>
                </a:lnTo>
                <a:lnTo>
                  <a:pt x="10609" y="1015"/>
                </a:lnTo>
                <a:lnTo>
                  <a:pt x="10620" y="997"/>
                </a:lnTo>
                <a:lnTo>
                  <a:pt x="10633" y="980"/>
                </a:lnTo>
                <a:lnTo>
                  <a:pt x="10645" y="964"/>
                </a:lnTo>
                <a:lnTo>
                  <a:pt x="10658" y="949"/>
                </a:lnTo>
                <a:lnTo>
                  <a:pt x="10671" y="934"/>
                </a:lnTo>
                <a:lnTo>
                  <a:pt x="10686" y="921"/>
                </a:lnTo>
                <a:lnTo>
                  <a:pt x="10700" y="908"/>
                </a:lnTo>
                <a:lnTo>
                  <a:pt x="10717" y="896"/>
                </a:lnTo>
                <a:lnTo>
                  <a:pt x="10732" y="884"/>
                </a:lnTo>
                <a:lnTo>
                  <a:pt x="10749" y="874"/>
                </a:lnTo>
                <a:lnTo>
                  <a:pt x="10766" y="864"/>
                </a:lnTo>
                <a:lnTo>
                  <a:pt x="10783" y="855"/>
                </a:lnTo>
                <a:lnTo>
                  <a:pt x="10801" y="847"/>
                </a:lnTo>
                <a:lnTo>
                  <a:pt x="10819" y="840"/>
                </a:lnTo>
                <a:lnTo>
                  <a:pt x="10837" y="834"/>
                </a:lnTo>
                <a:lnTo>
                  <a:pt x="10856" y="828"/>
                </a:lnTo>
                <a:lnTo>
                  <a:pt x="10875" y="824"/>
                </a:lnTo>
                <a:lnTo>
                  <a:pt x="10895" y="820"/>
                </a:lnTo>
                <a:lnTo>
                  <a:pt x="10914" y="817"/>
                </a:lnTo>
                <a:lnTo>
                  <a:pt x="10933" y="815"/>
                </a:lnTo>
                <a:lnTo>
                  <a:pt x="10952" y="814"/>
                </a:lnTo>
                <a:lnTo>
                  <a:pt x="10973" y="814"/>
                </a:lnTo>
                <a:lnTo>
                  <a:pt x="10992" y="815"/>
                </a:lnTo>
                <a:lnTo>
                  <a:pt x="11011" y="817"/>
                </a:lnTo>
                <a:lnTo>
                  <a:pt x="11031" y="820"/>
                </a:lnTo>
                <a:lnTo>
                  <a:pt x="11050" y="824"/>
                </a:lnTo>
                <a:lnTo>
                  <a:pt x="11070" y="829"/>
                </a:lnTo>
                <a:lnTo>
                  <a:pt x="11089" y="835"/>
                </a:lnTo>
                <a:lnTo>
                  <a:pt x="11108" y="841"/>
                </a:lnTo>
                <a:lnTo>
                  <a:pt x="11127" y="849"/>
                </a:lnTo>
                <a:lnTo>
                  <a:pt x="11146" y="858"/>
                </a:lnTo>
                <a:lnTo>
                  <a:pt x="11164" y="868"/>
                </a:lnTo>
                <a:lnTo>
                  <a:pt x="11182" y="879"/>
                </a:lnTo>
                <a:lnTo>
                  <a:pt x="11199" y="890"/>
                </a:lnTo>
                <a:lnTo>
                  <a:pt x="11215" y="902"/>
                </a:lnTo>
                <a:lnTo>
                  <a:pt x="11231" y="915"/>
                </a:lnTo>
                <a:lnTo>
                  <a:pt x="11246" y="929"/>
                </a:lnTo>
                <a:lnTo>
                  <a:pt x="11259" y="943"/>
                </a:lnTo>
                <a:lnTo>
                  <a:pt x="11272" y="958"/>
                </a:lnTo>
                <a:lnTo>
                  <a:pt x="11284" y="973"/>
                </a:lnTo>
                <a:lnTo>
                  <a:pt x="11296" y="989"/>
                </a:lnTo>
                <a:lnTo>
                  <a:pt x="11306" y="1005"/>
                </a:lnTo>
                <a:lnTo>
                  <a:pt x="11317" y="1022"/>
                </a:lnTo>
                <a:lnTo>
                  <a:pt x="11326" y="1039"/>
                </a:lnTo>
                <a:lnTo>
                  <a:pt x="11334" y="1057"/>
                </a:lnTo>
                <a:lnTo>
                  <a:pt x="11341" y="1075"/>
                </a:lnTo>
                <a:lnTo>
                  <a:pt x="11347" y="1093"/>
                </a:lnTo>
                <a:lnTo>
                  <a:pt x="11353" y="1111"/>
                </a:lnTo>
                <a:lnTo>
                  <a:pt x="11357" y="1130"/>
                </a:lnTo>
                <a:lnTo>
                  <a:pt x="11361" y="1149"/>
                </a:lnTo>
                <a:lnTo>
                  <a:pt x="11364" y="1168"/>
                </a:lnTo>
                <a:lnTo>
                  <a:pt x="11366" y="1188"/>
                </a:lnTo>
                <a:lnTo>
                  <a:pt x="11366" y="1207"/>
                </a:lnTo>
                <a:lnTo>
                  <a:pt x="11366" y="1226"/>
                </a:lnTo>
                <a:lnTo>
                  <a:pt x="11366" y="1246"/>
                </a:lnTo>
                <a:lnTo>
                  <a:pt x="11364" y="1265"/>
                </a:lnTo>
                <a:lnTo>
                  <a:pt x="11361" y="1284"/>
                </a:lnTo>
                <a:lnTo>
                  <a:pt x="11357" y="1304"/>
                </a:lnTo>
                <a:lnTo>
                  <a:pt x="11352" y="1323"/>
                </a:lnTo>
                <a:lnTo>
                  <a:pt x="11346" y="1342"/>
                </a:lnTo>
                <a:lnTo>
                  <a:pt x="11339" y="1361"/>
                </a:lnTo>
                <a:lnTo>
                  <a:pt x="11332" y="1379"/>
                </a:lnTo>
                <a:lnTo>
                  <a:pt x="11323" y="1398"/>
                </a:lnTo>
                <a:lnTo>
                  <a:pt x="11312" y="1416"/>
                </a:lnTo>
                <a:close/>
                <a:moveTo>
                  <a:pt x="7906" y="14489"/>
                </a:moveTo>
                <a:lnTo>
                  <a:pt x="7044" y="14638"/>
                </a:lnTo>
                <a:lnTo>
                  <a:pt x="7031" y="14640"/>
                </a:lnTo>
                <a:lnTo>
                  <a:pt x="7019" y="14642"/>
                </a:lnTo>
                <a:lnTo>
                  <a:pt x="7005" y="14642"/>
                </a:lnTo>
                <a:lnTo>
                  <a:pt x="6992" y="14642"/>
                </a:lnTo>
                <a:lnTo>
                  <a:pt x="6980" y="14641"/>
                </a:lnTo>
                <a:lnTo>
                  <a:pt x="6968" y="14640"/>
                </a:lnTo>
                <a:lnTo>
                  <a:pt x="6956" y="14638"/>
                </a:lnTo>
                <a:lnTo>
                  <a:pt x="6944" y="14636"/>
                </a:lnTo>
                <a:lnTo>
                  <a:pt x="6932" y="14633"/>
                </a:lnTo>
                <a:lnTo>
                  <a:pt x="6919" y="14629"/>
                </a:lnTo>
                <a:lnTo>
                  <a:pt x="6908" y="14625"/>
                </a:lnTo>
                <a:lnTo>
                  <a:pt x="6897" y="14620"/>
                </a:lnTo>
                <a:lnTo>
                  <a:pt x="6886" y="14615"/>
                </a:lnTo>
                <a:lnTo>
                  <a:pt x="6875" y="14609"/>
                </a:lnTo>
                <a:lnTo>
                  <a:pt x="6865" y="14603"/>
                </a:lnTo>
                <a:lnTo>
                  <a:pt x="6855" y="14596"/>
                </a:lnTo>
                <a:lnTo>
                  <a:pt x="6845" y="14589"/>
                </a:lnTo>
                <a:lnTo>
                  <a:pt x="6835" y="14582"/>
                </a:lnTo>
                <a:lnTo>
                  <a:pt x="6826" y="14574"/>
                </a:lnTo>
                <a:lnTo>
                  <a:pt x="6817" y="14565"/>
                </a:lnTo>
                <a:lnTo>
                  <a:pt x="6809" y="14556"/>
                </a:lnTo>
                <a:lnTo>
                  <a:pt x="6801" y="14547"/>
                </a:lnTo>
                <a:lnTo>
                  <a:pt x="6794" y="14537"/>
                </a:lnTo>
                <a:lnTo>
                  <a:pt x="6787" y="14527"/>
                </a:lnTo>
                <a:lnTo>
                  <a:pt x="6781" y="14517"/>
                </a:lnTo>
                <a:lnTo>
                  <a:pt x="6775" y="14505"/>
                </a:lnTo>
                <a:lnTo>
                  <a:pt x="6769" y="14494"/>
                </a:lnTo>
                <a:lnTo>
                  <a:pt x="6765" y="14482"/>
                </a:lnTo>
                <a:lnTo>
                  <a:pt x="6760" y="14471"/>
                </a:lnTo>
                <a:lnTo>
                  <a:pt x="6757" y="14459"/>
                </a:lnTo>
                <a:lnTo>
                  <a:pt x="6752" y="14446"/>
                </a:lnTo>
                <a:lnTo>
                  <a:pt x="6750" y="14434"/>
                </a:lnTo>
                <a:lnTo>
                  <a:pt x="6748" y="14421"/>
                </a:lnTo>
                <a:lnTo>
                  <a:pt x="6747" y="14408"/>
                </a:lnTo>
                <a:lnTo>
                  <a:pt x="6746" y="14396"/>
                </a:lnTo>
                <a:lnTo>
                  <a:pt x="6746" y="14383"/>
                </a:lnTo>
                <a:lnTo>
                  <a:pt x="6747" y="14371"/>
                </a:lnTo>
                <a:lnTo>
                  <a:pt x="6748" y="14358"/>
                </a:lnTo>
                <a:lnTo>
                  <a:pt x="6750" y="14346"/>
                </a:lnTo>
                <a:lnTo>
                  <a:pt x="6753" y="14334"/>
                </a:lnTo>
                <a:lnTo>
                  <a:pt x="6757" y="14323"/>
                </a:lnTo>
                <a:lnTo>
                  <a:pt x="6760" y="14311"/>
                </a:lnTo>
                <a:lnTo>
                  <a:pt x="6764" y="14299"/>
                </a:lnTo>
                <a:lnTo>
                  <a:pt x="6769" y="14288"/>
                </a:lnTo>
                <a:lnTo>
                  <a:pt x="6774" y="14278"/>
                </a:lnTo>
                <a:lnTo>
                  <a:pt x="6780" y="14267"/>
                </a:lnTo>
                <a:lnTo>
                  <a:pt x="6786" y="14257"/>
                </a:lnTo>
                <a:lnTo>
                  <a:pt x="6793" y="14247"/>
                </a:lnTo>
                <a:lnTo>
                  <a:pt x="6800" y="14237"/>
                </a:lnTo>
                <a:lnTo>
                  <a:pt x="6808" y="14227"/>
                </a:lnTo>
                <a:lnTo>
                  <a:pt x="6816" y="14219"/>
                </a:lnTo>
                <a:lnTo>
                  <a:pt x="6824" y="14210"/>
                </a:lnTo>
                <a:lnTo>
                  <a:pt x="6833" y="14202"/>
                </a:lnTo>
                <a:lnTo>
                  <a:pt x="6843" y="14194"/>
                </a:lnTo>
                <a:lnTo>
                  <a:pt x="6853" y="14187"/>
                </a:lnTo>
                <a:lnTo>
                  <a:pt x="6863" y="14180"/>
                </a:lnTo>
                <a:lnTo>
                  <a:pt x="6874" y="14173"/>
                </a:lnTo>
                <a:lnTo>
                  <a:pt x="6884" y="14168"/>
                </a:lnTo>
                <a:lnTo>
                  <a:pt x="6895" y="14162"/>
                </a:lnTo>
                <a:lnTo>
                  <a:pt x="6907" y="14157"/>
                </a:lnTo>
                <a:lnTo>
                  <a:pt x="6919" y="14153"/>
                </a:lnTo>
                <a:lnTo>
                  <a:pt x="6932" y="14149"/>
                </a:lnTo>
                <a:lnTo>
                  <a:pt x="6944" y="14146"/>
                </a:lnTo>
                <a:lnTo>
                  <a:pt x="6957" y="14144"/>
                </a:lnTo>
                <a:lnTo>
                  <a:pt x="7819" y="13995"/>
                </a:lnTo>
                <a:lnTo>
                  <a:pt x="7831" y="13993"/>
                </a:lnTo>
                <a:lnTo>
                  <a:pt x="7844" y="13992"/>
                </a:lnTo>
                <a:lnTo>
                  <a:pt x="7857" y="13991"/>
                </a:lnTo>
                <a:lnTo>
                  <a:pt x="7869" y="13991"/>
                </a:lnTo>
                <a:lnTo>
                  <a:pt x="7882" y="13992"/>
                </a:lnTo>
                <a:lnTo>
                  <a:pt x="7895" y="13993"/>
                </a:lnTo>
                <a:lnTo>
                  <a:pt x="7907" y="13995"/>
                </a:lnTo>
                <a:lnTo>
                  <a:pt x="7919" y="13997"/>
                </a:lnTo>
                <a:lnTo>
                  <a:pt x="7931" y="14000"/>
                </a:lnTo>
                <a:lnTo>
                  <a:pt x="7942" y="14004"/>
                </a:lnTo>
                <a:lnTo>
                  <a:pt x="7954" y="14008"/>
                </a:lnTo>
                <a:lnTo>
                  <a:pt x="7966" y="14013"/>
                </a:lnTo>
                <a:lnTo>
                  <a:pt x="7977" y="14018"/>
                </a:lnTo>
                <a:lnTo>
                  <a:pt x="7987" y="14024"/>
                </a:lnTo>
                <a:lnTo>
                  <a:pt x="7998" y="14030"/>
                </a:lnTo>
                <a:lnTo>
                  <a:pt x="8008" y="14037"/>
                </a:lnTo>
                <a:lnTo>
                  <a:pt x="8017" y="14044"/>
                </a:lnTo>
                <a:lnTo>
                  <a:pt x="8027" y="14051"/>
                </a:lnTo>
                <a:lnTo>
                  <a:pt x="8036" y="14059"/>
                </a:lnTo>
                <a:lnTo>
                  <a:pt x="8044" y="14068"/>
                </a:lnTo>
                <a:lnTo>
                  <a:pt x="8053" y="14077"/>
                </a:lnTo>
                <a:lnTo>
                  <a:pt x="8061" y="14086"/>
                </a:lnTo>
                <a:lnTo>
                  <a:pt x="8068" y="14096"/>
                </a:lnTo>
                <a:lnTo>
                  <a:pt x="8075" y="14106"/>
                </a:lnTo>
                <a:lnTo>
                  <a:pt x="8082" y="14116"/>
                </a:lnTo>
                <a:lnTo>
                  <a:pt x="8088" y="14127"/>
                </a:lnTo>
                <a:lnTo>
                  <a:pt x="8093" y="14138"/>
                </a:lnTo>
                <a:lnTo>
                  <a:pt x="8098" y="14150"/>
                </a:lnTo>
                <a:lnTo>
                  <a:pt x="8102" y="14161"/>
                </a:lnTo>
                <a:lnTo>
                  <a:pt x="8106" y="14174"/>
                </a:lnTo>
                <a:lnTo>
                  <a:pt x="8109" y="14186"/>
                </a:lnTo>
                <a:lnTo>
                  <a:pt x="8112" y="14198"/>
                </a:lnTo>
                <a:lnTo>
                  <a:pt x="8114" y="14211"/>
                </a:lnTo>
                <a:lnTo>
                  <a:pt x="8115" y="14224"/>
                </a:lnTo>
                <a:lnTo>
                  <a:pt x="8115" y="14237"/>
                </a:lnTo>
                <a:lnTo>
                  <a:pt x="8115" y="14249"/>
                </a:lnTo>
                <a:lnTo>
                  <a:pt x="8115" y="14261"/>
                </a:lnTo>
                <a:lnTo>
                  <a:pt x="8113" y="14274"/>
                </a:lnTo>
                <a:lnTo>
                  <a:pt x="8111" y="14286"/>
                </a:lnTo>
                <a:lnTo>
                  <a:pt x="8109" y="14298"/>
                </a:lnTo>
                <a:lnTo>
                  <a:pt x="8106" y="14310"/>
                </a:lnTo>
                <a:lnTo>
                  <a:pt x="8102" y="14321"/>
                </a:lnTo>
                <a:lnTo>
                  <a:pt x="8098" y="14333"/>
                </a:lnTo>
                <a:lnTo>
                  <a:pt x="8093" y="14344"/>
                </a:lnTo>
                <a:lnTo>
                  <a:pt x="8088" y="14355"/>
                </a:lnTo>
                <a:lnTo>
                  <a:pt x="8083" y="14365"/>
                </a:lnTo>
                <a:lnTo>
                  <a:pt x="8076" y="14376"/>
                </a:lnTo>
                <a:lnTo>
                  <a:pt x="8070" y="14386"/>
                </a:lnTo>
                <a:lnTo>
                  <a:pt x="8062" y="14395"/>
                </a:lnTo>
                <a:lnTo>
                  <a:pt x="8055" y="14405"/>
                </a:lnTo>
                <a:lnTo>
                  <a:pt x="8047" y="14414"/>
                </a:lnTo>
                <a:lnTo>
                  <a:pt x="8037" y="14422"/>
                </a:lnTo>
                <a:lnTo>
                  <a:pt x="8028" y="14430"/>
                </a:lnTo>
                <a:lnTo>
                  <a:pt x="8019" y="14438"/>
                </a:lnTo>
                <a:lnTo>
                  <a:pt x="8009" y="14445"/>
                </a:lnTo>
                <a:lnTo>
                  <a:pt x="7999" y="14452"/>
                </a:lnTo>
                <a:lnTo>
                  <a:pt x="7989" y="14459"/>
                </a:lnTo>
                <a:lnTo>
                  <a:pt x="7978" y="14465"/>
                </a:lnTo>
                <a:lnTo>
                  <a:pt x="7967" y="14470"/>
                </a:lnTo>
                <a:lnTo>
                  <a:pt x="7955" y="14475"/>
                </a:lnTo>
                <a:lnTo>
                  <a:pt x="7943" y="14479"/>
                </a:lnTo>
                <a:lnTo>
                  <a:pt x="7931" y="14483"/>
                </a:lnTo>
                <a:lnTo>
                  <a:pt x="7918" y="14486"/>
                </a:lnTo>
                <a:lnTo>
                  <a:pt x="7906" y="14489"/>
                </a:lnTo>
                <a:close/>
                <a:moveTo>
                  <a:pt x="7906" y="13623"/>
                </a:moveTo>
                <a:lnTo>
                  <a:pt x="7044" y="13772"/>
                </a:lnTo>
                <a:lnTo>
                  <a:pt x="7031" y="13774"/>
                </a:lnTo>
                <a:lnTo>
                  <a:pt x="7019" y="13775"/>
                </a:lnTo>
                <a:lnTo>
                  <a:pt x="7005" y="13776"/>
                </a:lnTo>
                <a:lnTo>
                  <a:pt x="6992" y="13776"/>
                </a:lnTo>
                <a:lnTo>
                  <a:pt x="6980" y="13775"/>
                </a:lnTo>
                <a:lnTo>
                  <a:pt x="6968" y="13774"/>
                </a:lnTo>
                <a:lnTo>
                  <a:pt x="6956" y="13772"/>
                </a:lnTo>
                <a:lnTo>
                  <a:pt x="6944" y="13770"/>
                </a:lnTo>
                <a:lnTo>
                  <a:pt x="6932" y="13767"/>
                </a:lnTo>
                <a:lnTo>
                  <a:pt x="6919" y="13763"/>
                </a:lnTo>
                <a:lnTo>
                  <a:pt x="6908" y="13759"/>
                </a:lnTo>
                <a:lnTo>
                  <a:pt x="6897" y="13754"/>
                </a:lnTo>
                <a:lnTo>
                  <a:pt x="6886" y="13749"/>
                </a:lnTo>
                <a:lnTo>
                  <a:pt x="6875" y="13743"/>
                </a:lnTo>
                <a:lnTo>
                  <a:pt x="6865" y="13737"/>
                </a:lnTo>
                <a:lnTo>
                  <a:pt x="6855" y="13730"/>
                </a:lnTo>
                <a:lnTo>
                  <a:pt x="6845" y="13723"/>
                </a:lnTo>
                <a:lnTo>
                  <a:pt x="6835" y="13716"/>
                </a:lnTo>
                <a:lnTo>
                  <a:pt x="6826" y="13708"/>
                </a:lnTo>
                <a:lnTo>
                  <a:pt x="6817" y="13699"/>
                </a:lnTo>
                <a:lnTo>
                  <a:pt x="6809" y="13690"/>
                </a:lnTo>
                <a:lnTo>
                  <a:pt x="6801" y="13681"/>
                </a:lnTo>
                <a:lnTo>
                  <a:pt x="6794" y="13671"/>
                </a:lnTo>
                <a:lnTo>
                  <a:pt x="6787" y="13661"/>
                </a:lnTo>
                <a:lnTo>
                  <a:pt x="6781" y="13651"/>
                </a:lnTo>
                <a:lnTo>
                  <a:pt x="6775" y="13640"/>
                </a:lnTo>
                <a:lnTo>
                  <a:pt x="6769" y="13629"/>
                </a:lnTo>
                <a:lnTo>
                  <a:pt x="6765" y="13617"/>
                </a:lnTo>
                <a:lnTo>
                  <a:pt x="6760" y="13605"/>
                </a:lnTo>
                <a:lnTo>
                  <a:pt x="6757" y="13593"/>
                </a:lnTo>
                <a:lnTo>
                  <a:pt x="6752" y="13581"/>
                </a:lnTo>
                <a:lnTo>
                  <a:pt x="6750" y="13568"/>
                </a:lnTo>
                <a:lnTo>
                  <a:pt x="6748" y="13556"/>
                </a:lnTo>
                <a:lnTo>
                  <a:pt x="6747" y="13543"/>
                </a:lnTo>
                <a:lnTo>
                  <a:pt x="6746" y="13530"/>
                </a:lnTo>
                <a:lnTo>
                  <a:pt x="6746" y="13518"/>
                </a:lnTo>
                <a:lnTo>
                  <a:pt x="6747" y="13505"/>
                </a:lnTo>
                <a:lnTo>
                  <a:pt x="6748" y="13492"/>
                </a:lnTo>
                <a:lnTo>
                  <a:pt x="6750" y="13480"/>
                </a:lnTo>
                <a:lnTo>
                  <a:pt x="6753" y="13468"/>
                </a:lnTo>
                <a:lnTo>
                  <a:pt x="6757" y="13456"/>
                </a:lnTo>
                <a:lnTo>
                  <a:pt x="6760" y="13445"/>
                </a:lnTo>
                <a:lnTo>
                  <a:pt x="6764" y="13433"/>
                </a:lnTo>
                <a:lnTo>
                  <a:pt x="6769" y="13422"/>
                </a:lnTo>
                <a:lnTo>
                  <a:pt x="6774" y="13411"/>
                </a:lnTo>
                <a:lnTo>
                  <a:pt x="6780" y="13401"/>
                </a:lnTo>
                <a:lnTo>
                  <a:pt x="6786" y="13390"/>
                </a:lnTo>
                <a:lnTo>
                  <a:pt x="6793" y="13380"/>
                </a:lnTo>
                <a:lnTo>
                  <a:pt x="6800" y="13371"/>
                </a:lnTo>
                <a:lnTo>
                  <a:pt x="6808" y="13361"/>
                </a:lnTo>
                <a:lnTo>
                  <a:pt x="6816" y="13352"/>
                </a:lnTo>
                <a:lnTo>
                  <a:pt x="6824" y="13344"/>
                </a:lnTo>
                <a:lnTo>
                  <a:pt x="6833" y="13336"/>
                </a:lnTo>
                <a:lnTo>
                  <a:pt x="6843" y="13328"/>
                </a:lnTo>
                <a:lnTo>
                  <a:pt x="6853" y="13321"/>
                </a:lnTo>
                <a:lnTo>
                  <a:pt x="6863" y="13314"/>
                </a:lnTo>
                <a:lnTo>
                  <a:pt x="6874" y="13307"/>
                </a:lnTo>
                <a:lnTo>
                  <a:pt x="6884" y="13301"/>
                </a:lnTo>
                <a:lnTo>
                  <a:pt x="6895" y="13296"/>
                </a:lnTo>
                <a:lnTo>
                  <a:pt x="6907" y="13291"/>
                </a:lnTo>
                <a:lnTo>
                  <a:pt x="6919" y="13287"/>
                </a:lnTo>
                <a:lnTo>
                  <a:pt x="6932" y="13283"/>
                </a:lnTo>
                <a:lnTo>
                  <a:pt x="6944" y="13280"/>
                </a:lnTo>
                <a:lnTo>
                  <a:pt x="6957" y="13277"/>
                </a:lnTo>
                <a:lnTo>
                  <a:pt x="7819" y="13129"/>
                </a:lnTo>
                <a:lnTo>
                  <a:pt x="7831" y="13127"/>
                </a:lnTo>
                <a:lnTo>
                  <a:pt x="7844" y="13125"/>
                </a:lnTo>
                <a:lnTo>
                  <a:pt x="7857" y="13125"/>
                </a:lnTo>
                <a:lnTo>
                  <a:pt x="7869" y="13125"/>
                </a:lnTo>
                <a:lnTo>
                  <a:pt x="7882" y="13126"/>
                </a:lnTo>
                <a:lnTo>
                  <a:pt x="7895" y="13127"/>
                </a:lnTo>
                <a:lnTo>
                  <a:pt x="7907" y="13129"/>
                </a:lnTo>
                <a:lnTo>
                  <a:pt x="7919" y="13131"/>
                </a:lnTo>
                <a:lnTo>
                  <a:pt x="7931" y="13134"/>
                </a:lnTo>
                <a:lnTo>
                  <a:pt x="7942" y="13138"/>
                </a:lnTo>
                <a:lnTo>
                  <a:pt x="7954" y="13142"/>
                </a:lnTo>
                <a:lnTo>
                  <a:pt x="7966" y="13147"/>
                </a:lnTo>
                <a:lnTo>
                  <a:pt x="7977" y="13152"/>
                </a:lnTo>
                <a:lnTo>
                  <a:pt x="7987" y="13158"/>
                </a:lnTo>
                <a:lnTo>
                  <a:pt x="7998" y="13164"/>
                </a:lnTo>
                <a:lnTo>
                  <a:pt x="8008" y="13171"/>
                </a:lnTo>
                <a:lnTo>
                  <a:pt x="8017" y="13178"/>
                </a:lnTo>
                <a:lnTo>
                  <a:pt x="8027" y="13185"/>
                </a:lnTo>
                <a:lnTo>
                  <a:pt x="8036" y="13193"/>
                </a:lnTo>
                <a:lnTo>
                  <a:pt x="8044" y="13202"/>
                </a:lnTo>
                <a:lnTo>
                  <a:pt x="8053" y="13211"/>
                </a:lnTo>
                <a:lnTo>
                  <a:pt x="8061" y="13220"/>
                </a:lnTo>
                <a:lnTo>
                  <a:pt x="8068" y="13230"/>
                </a:lnTo>
                <a:lnTo>
                  <a:pt x="8075" y="13240"/>
                </a:lnTo>
                <a:lnTo>
                  <a:pt x="8082" y="13250"/>
                </a:lnTo>
                <a:lnTo>
                  <a:pt x="8088" y="13261"/>
                </a:lnTo>
                <a:lnTo>
                  <a:pt x="8093" y="13272"/>
                </a:lnTo>
                <a:lnTo>
                  <a:pt x="8098" y="13284"/>
                </a:lnTo>
                <a:lnTo>
                  <a:pt x="8102" y="13295"/>
                </a:lnTo>
                <a:lnTo>
                  <a:pt x="8106" y="13307"/>
                </a:lnTo>
                <a:lnTo>
                  <a:pt x="8109" y="13320"/>
                </a:lnTo>
                <a:lnTo>
                  <a:pt x="8112" y="13332"/>
                </a:lnTo>
                <a:lnTo>
                  <a:pt x="8114" y="13345"/>
                </a:lnTo>
                <a:lnTo>
                  <a:pt x="8115" y="13358"/>
                </a:lnTo>
                <a:lnTo>
                  <a:pt x="8115" y="13370"/>
                </a:lnTo>
                <a:lnTo>
                  <a:pt x="8115" y="13383"/>
                </a:lnTo>
                <a:lnTo>
                  <a:pt x="8115" y="13395"/>
                </a:lnTo>
                <a:lnTo>
                  <a:pt x="8113" y="13408"/>
                </a:lnTo>
                <a:lnTo>
                  <a:pt x="8111" y="13420"/>
                </a:lnTo>
                <a:lnTo>
                  <a:pt x="8109" y="13432"/>
                </a:lnTo>
                <a:lnTo>
                  <a:pt x="8106" y="13443"/>
                </a:lnTo>
                <a:lnTo>
                  <a:pt x="8102" y="13455"/>
                </a:lnTo>
                <a:lnTo>
                  <a:pt x="8098" y="13467"/>
                </a:lnTo>
                <a:lnTo>
                  <a:pt x="8093" y="13478"/>
                </a:lnTo>
                <a:lnTo>
                  <a:pt x="8088" y="13488"/>
                </a:lnTo>
                <a:lnTo>
                  <a:pt x="8083" y="13499"/>
                </a:lnTo>
                <a:lnTo>
                  <a:pt x="8076" y="13509"/>
                </a:lnTo>
                <a:lnTo>
                  <a:pt x="8070" y="13520"/>
                </a:lnTo>
                <a:lnTo>
                  <a:pt x="8062" y="13530"/>
                </a:lnTo>
                <a:lnTo>
                  <a:pt x="8055" y="13540"/>
                </a:lnTo>
                <a:lnTo>
                  <a:pt x="8047" y="13548"/>
                </a:lnTo>
                <a:lnTo>
                  <a:pt x="8037" y="13557"/>
                </a:lnTo>
                <a:lnTo>
                  <a:pt x="8028" y="13565"/>
                </a:lnTo>
                <a:lnTo>
                  <a:pt x="8019" y="13573"/>
                </a:lnTo>
                <a:lnTo>
                  <a:pt x="8009" y="13580"/>
                </a:lnTo>
                <a:lnTo>
                  <a:pt x="7999" y="13587"/>
                </a:lnTo>
                <a:lnTo>
                  <a:pt x="7989" y="13594"/>
                </a:lnTo>
                <a:lnTo>
                  <a:pt x="7978" y="13599"/>
                </a:lnTo>
                <a:lnTo>
                  <a:pt x="7967" y="13605"/>
                </a:lnTo>
                <a:lnTo>
                  <a:pt x="7955" y="13610"/>
                </a:lnTo>
                <a:lnTo>
                  <a:pt x="7943" y="13614"/>
                </a:lnTo>
                <a:lnTo>
                  <a:pt x="7931" y="13618"/>
                </a:lnTo>
                <a:lnTo>
                  <a:pt x="7918" y="13621"/>
                </a:lnTo>
                <a:lnTo>
                  <a:pt x="7906" y="136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xmlns="" id="{D26830E1-83C5-4286-A11A-30E11074E3E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99091" y="2322763"/>
            <a:ext cx="290996" cy="329615"/>
          </a:xfrm>
          <a:custGeom>
            <a:avLst/>
            <a:gdLst>
              <a:gd name="T0" fmla="*/ 321830 w 14256"/>
              <a:gd name="T1" fmla="*/ 502443 h 16148"/>
              <a:gd name="T2" fmla="*/ 294481 w 14256"/>
              <a:gd name="T3" fmla="*/ 579653 h 16148"/>
              <a:gd name="T4" fmla="*/ 279725 w 14256"/>
              <a:gd name="T5" fmla="*/ 581349 h 16148"/>
              <a:gd name="T6" fmla="*/ 70752 w 14256"/>
              <a:gd name="T7" fmla="*/ 512798 h 16148"/>
              <a:gd name="T8" fmla="*/ 58629 w 14256"/>
              <a:gd name="T9" fmla="*/ 504283 h 16148"/>
              <a:gd name="T10" fmla="*/ 80385 w 14256"/>
              <a:gd name="T11" fmla="*/ 425197 h 16148"/>
              <a:gd name="T12" fmla="*/ 195010 w 14256"/>
              <a:gd name="T13" fmla="*/ 282827 h 16148"/>
              <a:gd name="T14" fmla="*/ 202190 w 14256"/>
              <a:gd name="T15" fmla="*/ 274457 h 16148"/>
              <a:gd name="T16" fmla="*/ 213194 w 14256"/>
              <a:gd name="T17" fmla="*/ 273555 h 16148"/>
              <a:gd name="T18" fmla="*/ 221528 w 14256"/>
              <a:gd name="T19" fmla="*/ 280735 h 16148"/>
              <a:gd name="T20" fmla="*/ 222394 w 14256"/>
              <a:gd name="T21" fmla="*/ 291775 h 16148"/>
              <a:gd name="T22" fmla="*/ 184114 w 14256"/>
              <a:gd name="T23" fmla="*/ 398354 h 16148"/>
              <a:gd name="T24" fmla="*/ 204391 w 14256"/>
              <a:gd name="T25" fmla="*/ 447891 h 16148"/>
              <a:gd name="T26" fmla="*/ 211715 w 14256"/>
              <a:gd name="T27" fmla="*/ 451571 h 16148"/>
              <a:gd name="T28" fmla="*/ 252629 w 14256"/>
              <a:gd name="T29" fmla="*/ 416538 h 16148"/>
              <a:gd name="T30" fmla="*/ 289069 w 14256"/>
              <a:gd name="T31" fmla="*/ 306351 h 16148"/>
              <a:gd name="T32" fmla="*/ 300362 w 14256"/>
              <a:gd name="T33" fmla="*/ 301805 h 16148"/>
              <a:gd name="T34" fmla="*/ 365991 w 14256"/>
              <a:gd name="T35" fmla="*/ 237584 h 16148"/>
              <a:gd name="T36" fmla="*/ 363538 w 14256"/>
              <a:gd name="T37" fmla="*/ 227012 h 16148"/>
              <a:gd name="T38" fmla="*/ 369418 w 14256"/>
              <a:gd name="T39" fmla="*/ 217451 h 16148"/>
              <a:gd name="T40" fmla="*/ 380026 w 14256"/>
              <a:gd name="T41" fmla="*/ 214998 h 16148"/>
              <a:gd name="T42" fmla="*/ 510417 w 14256"/>
              <a:gd name="T43" fmla="*/ 322984 h 16148"/>
              <a:gd name="T44" fmla="*/ 514170 w 14256"/>
              <a:gd name="T45" fmla="*/ 330416 h 16148"/>
              <a:gd name="T46" fmla="*/ 488589 w 14256"/>
              <a:gd name="T47" fmla="*/ 414085 h 16148"/>
              <a:gd name="T48" fmla="*/ 480327 w 14256"/>
              <a:gd name="T49" fmla="*/ 422996 h 16148"/>
              <a:gd name="T50" fmla="*/ 468204 w 14256"/>
              <a:gd name="T51" fmla="*/ 422419 h 16148"/>
              <a:gd name="T52" fmla="*/ 273736 w 14256"/>
              <a:gd name="T53" fmla="*/ 42646 h 16148"/>
              <a:gd name="T54" fmla="*/ 279977 w 14256"/>
              <a:gd name="T55" fmla="*/ 30848 h 16148"/>
              <a:gd name="T56" fmla="*/ 290152 w 14256"/>
              <a:gd name="T57" fmla="*/ 17535 h 16148"/>
              <a:gd name="T58" fmla="*/ 302743 w 14256"/>
              <a:gd name="T59" fmla="*/ 7577 h 16148"/>
              <a:gd name="T60" fmla="*/ 315371 w 14256"/>
              <a:gd name="T61" fmla="*/ 2165 h 16148"/>
              <a:gd name="T62" fmla="*/ 329695 w 14256"/>
              <a:gd name="T63" fmla="*/ 0 h 16148"/>
              <a:gd name="T64" fmla="*/ 347915 w 14256"/>
              <a:gd name="T65" fmla="*/ 2020 h 16148"/>
              <a:gd name="T66" fmla="*/ 361661 w 14256"/>
              <a:gd name="T67" fmla="*/ 7144 h 16148"/>
              <a:gd name="T68" fmla="*/ 375552 w 14256"/>
              <a:gd name="T69" fmla="*/ 16741 h 16148"/>
              <a:gd name="T70" fmla="*/ 382660 w 14256"/>
              <a:gd name="T71" fmla="*/ 24570 h 16148"/>
              <a:gd name="T72" fmla="*/ 389443 w 14256"/>
              <a:gd name="T73" fmla="*/ 36657 h 16148"/>
              <a:gd name="T74" fmla="*/ 393087 w 14256"/>
              <a:gd name="T75" fmla="*/ 51413 h 16148"/>
              <a:gd name="T76" fmla="*/ 393159 w 14256"/>
              <a:gd name="T77" fmla="*/ 64330 h 16148"/>
              <a:gd name="T78" fmla="*/ 390922 w 14256"/>
              <a:gd name="T79" fmla="*/ 79014 h 16148"/>
              <a:gd name="T80" fmla="*/ 351523 w 14256"/>
              <a:gd name="T81" fmla="*/ 202586 h 16148"/>
              <a:gd name="T82" fmla="*/ 343261 w 14256"/>
              <a:gd name="T83" fmla="*/ 209766 h 16148"/>
              <a:gd name="T84" fmla="*/ 332148 w 14256"/>
              <a:gd name="T85" fmla="*/ 209009 h 16148"/>
              <a:gd name="T86" fmla="*/ 325041 w 14256"/>
              <a:gd name="T87" fmla="*/ 200746 h 16148"/>
              <a:gd name="T88" fmla="*/ 359208 w 14256"/>
              <a:gd name="T89" fmla="*/ 85905 h 16148"/>
              <a:gd name="T90" fmla="*/ 364548 w 14256"/>
              <a:gd name="T91" fmla="*/ 58377 h 16148"/>
              <a:gd name="T92" fmla="*/ 360976 w 14256"/>
              <a:gd name="T93" fmla="*/ 44017 h 16148"/>
              <a:gd name="T94" fmla="*/ 345534 w 14256"/>
              <a:gd name="T95" fmla="*/ 31497 h 16148"/>
              <a:gd name="T96" fmla="*/ 323489 w 14256"/>
              <a:gd name="T97" fmla="*/ 29838 h 16148"/>
              <a:gd name="T98" fmla="*/ 310140 w 14256"/>
              <a:gd name="T99" fmla="*/ 38461 h 16148"/>
              <a:gd name="T100" fmla="*/ 299965 w 14256"/>
              <a:gd name="T101" fmla="*/ 54624 h 16148"/>
              <a:gd name="T102" fmla="*/ 259556 w 14256"/>
              <a:gd name="T103" fmla="*/ 175419 h 16148"/>
              <a:gd name="T104" fmla="*/ 253278 w 14256"/>
              <a:gd name="T105" fmla="*/ 180758 h 16148"/>
              <a:gd name="T106" fmla="*/ 170079 w 14256"/>
              <a:gd name="T107" fmla="*/ 267530 h 16148"/>
              <a:gd name="T108" fmla="*/ 178161 w 14256"/>
              <a:gd name="T109" fmla="*/ 274854 h 16148"/>
              <a:gd name="T110" fmla="*/ 178774 w 14256"/>
              <a:gd name="T111" fmla="*/ 286002 h 16148"/>
              <a:gd name="T112" fmla="*/ 171522 w 14256"/>
              <a:gd name="T113" fmla="*/ 294120 h 16148"/>
              <a:gd name="T114" fmla="*/ 10860 w 14256"/>
              <a:gd name="T115" fmla="*/ 273844 h 16148"/>
              <a:gd name="T116" fmla="*/ 1407 w 14256"/>
              <a:gd name="T117" fmla="*/ 266050 h 16148"/>
              <a:gd name="T118" fmla="*/ 25977 w 14256"/>
              <a:gd name="T119" fmla="*/ 178341 h 16148"/>
              <a:gd name="T120" fmla="*/ 30776 w 14256"/>
              <a:gd name="T121" fmla="*/ 171486 h 16148"/>
              <a:gd name="T122" fmla="*/ 38605 w 14256"/>
              <a:gd name="T123" fmla="*/ 168527 h 1614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256" h="16148">
                <a:moveTo>
                  <a:pt x="8537" y="9343"/>
                </a:moveTo>
                <a:lnTo>
                  <a:pt x="7831" y="11508"/>
                </a:lnTo>
                <a:lnTo>
                  <a:pt x="8829" y="13593"/>
                </a:lnTo>
                <a:lnTo>
                  <a:pt x="8884" y="13710"/>
                </a:lnTo>
                <a:lnTo>
                  <a:pt x="8892" y="13728"/>
                </a:lnTo>
                <a:lnTo>
                  <a:pt x="8899" y="13745"/>
                </a:lnTo>
                <a:lnTo>
                  <a:pt x="8905" y="13763"/>
                </a:lnTo>
                <a:lnTo>
                  <a:pt x="8910" y="13781"/>
                </a:lnTo>
                <a:lnTo>
                  <a:pt x="8914" y="13798"/>
                </a:lnTo>
                <a:lnTo>
                  <a:pt x="8918" y="13817"/>
                </a:lnTo>
                <a:lnTo>
                  <a:pt x="8920" y="13835"/>
                </a:lnTo>
                <a:lnTo>
                  <a:pt x="8922" y="13853"/>
                </a:lnTo>
                <a:lnTo>
                  <a:pt x="8923" y="13871"/>
                </a:lnTo>
                <a:lnTo>
                  <a:pt x="8923" y="13889"/>
                </a:lnTo>
                <a:lnTo>
                  <a:pt x="8922" y="13907"/>
                </a:lnTo>
                <a:lnTo>
                  <a:pt x="8920" y="13926"/>
                </a:lnTo>
                <a:lnTo>
                  <a:pt x="8917" y="13945"/>
                </a:lnTo>
                <a:lnTo>
                  <a:pt x="8914" y="13963"/>
                </a:lnTo>
                <a:lnTo>
                  <a:pt x="8909" y="13981"/>
                </a:lnTo>
                <a:lnTo>
                  <a:pt x="8904" y="14000"/>
                </a:lnTo>
                <a:lnTo>
                  <a:pt x="8865" y="14125"/>
                </a:lnTo>
                <a:lnTo>
                  <a:pt x="8484" y="15297"/>
                </a:lnTo>
                <a:lnTo>
                  <a:pt x="8299" y="15870"/>
                </a:lnTo>
                <a:lnTo>
                  <a:pt x="8289" y="15897"/>
                </a:lnTo>
                <a:lnTo>
                  <a:pt x="8278" y="15923"/>
                </a:lnTo>
                <a:lnTo>
                  <a:pt x="8266" y="15947"/>
                </a:lnTo>
                <a:lnTo>
                  <a:pt x="8252" y="15970"/>
                </a:lnTo>
                <a:lnTo>
                  <a:pt x="8237" y="15992"/>
                </a:lnTo>
                <a:lnTo>
                  <a:pt x="8220" y="16013"/>
                </a:lnTo>
                <a:lnTo>
                  <a:pt x="8202" y="16032"/>
                </a:lnTo>
                <a:lnTo>
                  <a:pt x="8182" y="16050"/>
                </a:lnTo>
                <a:lnTo>
                  <a:pt x="8162" y="16066"/>
                </a:lnTo>
                <a:lnTo>
                  <a:pt x="8140" y="16081"/>
                </a:lnTo>
                <a:lnTo>
                  <a:pt x="8118" y="16096"/>
                </a:lnTo>
                <a:lnTo>
                  <a:pt x="8094" y="16108"/>
                </a:lnTo>
                <a:lnTo>
                  <a:pt x="8070" y="16119"/>
                </a:lnTo>
                <a:lnTo>
                  <a:pt x="8043" y="16128"/>
                </a:lnTo>
                <a:lnTo>
                  <a:pt x="8017" y="16135"/>
                </a:lnTo>
                <a:lnTo>
                  <a:pt x="7990" y="16141"/>
                </a:lnTo>
                <a:lnTo>
                  <a:pt x="7962" y="16145"/>
                </a:lnTo>
                <a:lnTo>
                  <a:pt x="7935" y="16148"/>
                </a:lnTo>
                <a:lnTo>
                  <a:pt x="7907" y="16148"/>
                </a:lnTo>
                <a:lnTo>
                  <a:pt x="7880" y="16147"/>
                </a:lnTo>
                <a:lnTo>
                  <a:pt x="7853" y="16143"/>
                </a:lnTo>
                <a:lnTo>
                  <a:pt x="7828" y="16138"/>
                </a:lnTo>
                <a:lnTo>
                  <a:pt x="7802" y="16132"/>
                </a:lnTo>
                <a:lnTo>
                  <a:pt x="7778" y="16123"/>
                </a:lnTo>
                <a:lnTo>
                  <a:pt x="7753" y="16113"/>
                </a:lnTo>
                <a:lnTo>
                  <a:pt x="7729" y="16101"/>
                </a:lnTo>
                <a:lnTo>
                  <a:pt x="7706" y="16087"/>
                </a:lnTo>
                <a:lnTo>
                  <a:pt x="7684" y="16072"/>
                </a:lnTo>
                <a:lnTo>
                  <a:pt x="7663" y="16055"/>
                </a:lnTo>
                <a:lnTo>
                  <a:pt x="7643" y="16037"/>
                </a:lnTo>
                <a:lnTo>
                  <a:pt x="7624" y="16017"/>
                </a:lnTo>
                <a:lnTo>
                  <a:pt x="7606" y="15996"/>
                </a:lnTo>
                <a:lnTo>
                  <a:pt x="7234" y="15523"/>
                </a:lnTo>
                <a:lnTo>
                  <a:pt x="5449" y="13266"/>
                </a:lnTo>
                <a:lnTo>
                  <a:pt x="2672" y="14040"/>
                </a:lnTo>
                <a:lnTo>
                  <a:pt x="2096" y="14199"/>
                </a:lnTo>
                <a:lnTo>
                  <a:pt x="2068" y="14205"/>
                </a:lnTo>
                <a:lnTo>
                  <a:pt x="2041" y="14210"/>
                </a:lnTo>
                <a:lnTo>
                  <a:pt x="2014" y="14213"/>
                </a:lnTo>
                <a:lnTo>
                  <a:pt x="1988" y="14214"/>
                </a:lnTo>
                <a:lnTo>
                  <a:pt x="1961" y="14213"/>
                </a:lnTo>
                <a:lnTo>
                  <a:pt x="1935" y="14210"/>
                </a:lnTo>
                <a:lnTo>
                  <a:pt x="1908" y="14206"/>
                </a:lnTo>
                <a:lnTo>
                  <a:pt x="1883" y="14200"/>
                </a:lnTo>
                <a:lnTo>
                  <a:pt x="1858" y="14192"/>
                </a:lnTo>
                <a:lnTo>
                  <a:pt x="1834" y="14183"/>
                </a:lnTo>
                <a:lnTo>
                  <a:pt x="1810" y="14172"/>
                </a:lnTo>
                <a:lnTo>
                  <a:pt x="1787" y="14159"/>
                </a:lnTo>
                <a:lnTo>
                  <a:pt x="1765" y="14144"/>
                </a:lnTo>
                <a:lnTo>
                  <a:pt x="1742" y="14127"/>
                </a:lnTo>
                <a:lnTo>
                  <a:pt x="1721" y="14109"/>
                </a:lnTo>
                <a:lnTo>
                  <a:pt x="1701" y="14089"/>
                </a:lnTo>
                <a:lnTo>
                  <a:pt x="1683" y="14069"/>
                </a:lnTo>
                <a:lnTo>
                  <a:pt x="1666" y="14047"/>
                </a:lnTo>
                <a:lnTo>
                  <a:pt x="1650" y="14025"/>
                </a:lnTo>
                <a:lnTo>
                  <a:pt x="1637" y="14001"/>
                </a:lnTo>
                <a:lnTo>
                  <a:pt x="1625" y="13977"/>
                </a:lnTo>
                <a:lnTo>
                  <a:pt x="1615" y="13953"/>
                </a:lnTo>
                <a:lnTo>
                  <a:pt x="1605" y="13928"/>
                </a:lnTo>
                <a:lnTo>
                  <a:pt x="1599" y="13902"/>
                </a:lnTo>
                <a:lnTo>
                  <a:pt x="1594" y="13876"/>
                </a:lnTo>
                <a:lnTo>
                  <a:pt x="1591" y="13850"/>
                </a:lnTo>
                <a:lnTo>
                  <a:pt x="1589" y="13824"/>
                </a:lnTo>
                <a:lnTo>
                  <a:pt x="1590" y="13797"/>
                </a:lnTo>
                <a:lnTo>
                  <a:pt x="1592" y="13770"/>
                </a:lnTo>
                <a:lnTo>
                  <a:pt x="1596" y="13743"/>
                </a:lnTo>
                <a:lnTo>
                  <a:pt x="1602" y="13717"/>
                </a:lnTo>
                <a:lnTo>
                  <a:pt x="1611" y="13689"/>
                </a:lnTo>
                <a:lnTo>
                  <a:pt x="1795" y="13120"/>
                </a:lnTo>
                <a:lnTo>
                  <a:pt x="2172" y="11945"/>
                </a:lnTo>
                <a:lnTo>
                  <a:pt x="2213" y="11822"/>
                </a:lnTo>
                <a:lnTo>
                  <a:pt x="2219" y="11803"/>
                </a:lnTo>
                <a:lnTo>
                  <a:pt x="2228" y="11785"/>
                </a:lnTo>
                <a:lnTo>
                  <a:pt x="2236" y="11768"/>
                </a:lnTo>
                <a:lnTo>
                  <a:pt x="2244" y="11751"/>
                </a:lnTo>
                <a:lnTo>
                  <a:pt x="2253" y="11735"/>
                </a:lnTo>
                <a:lnTo>
                  <a:pt x="2263" y="11719"/>
                </a:lnTo>
                <a:lnTo>
                  <a:pt x="2274" y="11704"/>
                </a:lnTo>
                <a:lnTo>
                  <a:pt x="2286" y="11690"/>
                </a:lnTo>
                <a:lnTo>
                  <a:pt x="2298" y="11676"/>
                </a:lnTo>
                <a:lnTo>
                  <a:pt x="2310" y="11663"/>
                </a:lnTo>
                <a:lnTo>
                  <a:pt x="2324" y="11650"/>
                </a:lnTo>
                <a:lnTo>
                  <a:pt x="2338" y="11638"/>
                </a:lnTo>
                <a:lnTo>
                  <a:pt x="2353" y="11627"/>
                </a:lnTo>
                <a:lnTo>
                  <a:pt x="2368" y="11615"/>
                </a:lnTo>
                <a:lnTo>
                  <a:pt x="2386" y="11605"/>
                </a:lnTo>
                <a:lnTo>
                  <a:pt x="2403" y="11595"/>
                </a:lnTo>
                <a:lnTo>
                  <a:pt x="4566" y="10424"/>
                </a:lnTo>
                <a:lnTo>
                  <a:pt x="5405" y="7839"/>
                </a:lnTo>
                <a:lnTo>
                  <a:pt x="5412" y="7820"/>
                </a:lnTo>
                <a:lnTo>
                  <a:pt x="5419" y="7800"/>
                </a:lnTo>
                <a:lnTo>
                  <a:pt x="5428" y="7782"/>
                </a:lnTo>
                <a:lnTo>
                  <a:pt x="5437" y="7765"/>
                </a:lnTo>
                <a:lnTo>
                  <a:pt x="5448" y="7748"/>
                </a:lnTo>
                <a:lnTo>
                  <a:pt x="5459" y="7732"/>
                </a:lnTo>
                <a:lnTo>
                  <a:pt x="5471" y="7716"/>
                </a:lnTo>
                <a:lnTo>
                  <a:pt x="5483" y="7701"/>
                </a:lnTo>
                <a:lnTo>
                  <a:pt x="5496" y="7686"/>
                </a:lnTo>
                <a:lnTo>
                  <a:pt x="5510" y="7673"/>
                </a:lnTo>
                <a:lnTo>
                  <a:pt x="5524" y="7660"/>
                </a:lnTo>
                <a:lnTo>
                  <a:pt x="5539" y="7648"/>
                </a:lnTo>
                <a:lnTo>
                  <a:pt x="5554" y="7636"/>
                </a:lnTo>
                <a:lnTo>
                  <a:pt x="5570" y="7626"/>
                </a:lnTo>
                <a:lnTo>
                  <a:pt x="5586" y="7616"/>
                </a:lnTo>
                <a:lnTo>
                  <a:pt x="5604" y="7607"/>
                </a:lnTo>
                <a:lnTo>
                  <a:pt x="5621" y="7599"/>
                </a:lnTo>
                <a:lnTo>
                  <a:pt x="5639" y="7591"/>
                </a:lnTo>
                <a:lnTo>
                  <a:pt x="5657" y="7585"/>
                </a:lnTo>
                <a:lnTo>
                  <a:pt x="5675" y="7578"/>
                </a:lnTo>
                <a:lnTo>
                  <a:pt x="5694" y="7573"/>
                </a:lnTo>
                <a:lnTo>
                  <a:pt x="5712" y="7569"/>
                </a:lnTo>
                <a:lnTo>
                  <a:pt x="5731" y="7566"/>
                </a:lnTo>
                <a:lnTo>
                  <a:pt x="5751" y="7564"/>
                </a:lnTo>
                <a:lnTo>
                  <a:pt x="5771" y="7563"/>
                </a:lnTo>
                <a:lnTo>
                  <a:pt x="5790" y="7562"/>
                </a:lnTo>
                <a:lnTo>
                  <a:pt x="5810" y="7563"/>
                </a:lnTo>
                <a:lnTo>
                  <a:pt x="5829" y="7565"/>
                </a:lnTo>
                <a:lnTo>
                  <a:pt x="5849" y="7568"/>
                </a:lnTo>
                <a:lnTo>
                  <a:pt x="5869" y="7571"/>
                </a:lnTo>
                <a:lnTo>
                  <a:pt x="5888" y="7576"/>
                </a:lnTo>
                <a:lnTo>
                  <a:pt x="5909" y="7582"/>
                </a:lnTo>
                <a:lnTo>
                  <a:pt x="5928" y="7590"/>
                </a:lnTo>
                <a:lnTo>
                  <a:pt x="5947" y="7597"/>
                </a:lnTo>
                <a:lnTo>
                  <a:pt x="5965" y="7606"/>
                </a:lnTo>
                <a:lnTo>
                  <a:pt x="5982" y="7615"/>
                </a:lnTo>
                <a:lnTo>
                  <a:pt x="5999" y="7625"/>
                </a:lnTo>
                <a:lnTo>
                  <a:pt x="6015" y="7636"/>
                </a:lnTo>
                <a:lnTo>
                  <a:pt x="6031" y="7648"/>
                </a:lnTo>
                <a:lnTo>
                  <a:pt x="6046" y="7660"/>
                </a:lnTo>
                <a:lnTo>
                  <a:pt x="6061" y="7673"/>
                </a:lnTo>
                <a:lnTo>
                  <a:pt x="6074" y="7687"/>
                </a:lnTo>
                <a:lnTo>
                  <a:pt x="6087" y="7702"/>
                </a:lnTo>
                <a:lnTo>
                  <a:pt x="6099" y="7717"/>
                </a:lnTo>
                <a:lnTo>
                  <a:pt x="6111" y="7732"/>
                </a:lnTo>
                <a:lnTo>
                  <a:pt x="6121" y="7748"/>
                </a:lnTo>
                <a:lnTo>
                  <a:pt x="6131" y="7764"/>
                </a:lnTo>
                <a:lnTo>
                  <a:pt x="6140" y="7781"/>
                </a:lnTo>
                <a:lnTo>
                  <a:pt x="6148" y="7798"/>
                </a:lnTo>
                <a:lnTo>
                  <a:pt x="6156" y="7817"/>
                </a:lnTo>
                <a:lnTo>
                  <a:pt x="6162" y="7835"/>
                </a:lnTo>
                <a:lnTo>
                  <a:pt x="6168" y="7853"/>
                </a:lnTo>
                <a:lnTo>
                  <a:pt x="6173" y="7872"/>
                </a:lnTo>
                <a:lnTo>
                  <a:pt x="6177" y="7890"/>
                </a:lnTo>
                <a:lnTo>
                  <a:pt x="6180" y="7909"/>
                </a:lnTo>
                <a:lnTo>
                  <a:pt x="6182" y="7929"/>
                </a:lnTo>
                <a:lnTo>
                  <a:pt x="6183" y="7949"/>
                </a:lnTo>
                <a:lnTo>
                  <a:pt x="6184" y="7968"/>
                </a:lnTo>
                <a:lnTo>
                  <a:pt x="6183" y="7988"/>
                </a:lnTo>
                <a:lnTo>
                  <a:pt x="6181" y="8007"/>
                </a:lnTo>
                <a:lnTo>
                  <a:pt x="6178" y="8028"/>
                </a:lnTo>
                <a:lnTo>
                  <a:pt x="6175" y="8048"/>
                </a:lnTo>
                <a:lnTo>
                  <a:pt x="6170" y="8067"/>
                </a:lnTo>
                <a:lnTo>
                  <a:pt x="6164" y="8087"/>
                </a:lnTo>
                <a:lnTo>
                  <a:pt x="5276" y="10823"/>
                </a:lnTo>
                <a:lnTo>
                  <a:pt x="5269" y="10841"/>
                </a:lnTo>
                <a:lnTo>
                  <a:pt x="5262" y="10860"/>
                </a:lnTo>
                <a:lnTo>
                  <a:pt x="5254" y="10878"/>
                </a:lnTo>
                <a:lnTo>
                  <a:pt x="5245" y="10895"/>
                </a:lnTo>
                <a:lnTo>
                  <a:pt x="5236" y="10911"/>
                </a:lnTo>
                <a:lnTo>
                  <a:pt x="5226" y="10926"/>
                </a:lnTo>
                <a:lnTo>
                  <a:pt x="5215" y="10941"/>
                </a:lnTo>
                <a:lnTo>
                  <a:pt x="5204" y="10956"/>
                </a:lnTo>
                <a:lnTo>
                  <a:pt x="5192" y="10971"/>
                </a:lnTo>
                <a:lnTo>
                  <a:pt x="5179" y="10984"/>
                </a:lnTo>
                <a:lnTo>
                  <a:pt x="5165" y="10997"/>
                </a:lnTo>
                <a:lnTo>
                  <a:pt x="5151" y="11009"/>
                </a:lnTo>
                <a:lnTo>
                  <a:pt x="5136" y="11020"/>
                </a:lnTo>
                <a:lnTo>
                  <a:pt x="5119" y="11031"/>
                </a:lnTo>
                <a:lnTo>
                  <a:pt x="5103" y="11041"/>
                </a:lnTo>
                <a:lnTo>
                  <a:pt x="5086" y="11051"/>
                </a:lnTo>
                <a:lnTo>
                  <a:pt x="2922" y="12224"/>
                </a:lnTo>
                <a:lnTo>
                  <a:pt x="2598" y="13229"/>
                </a:lnTo>
                <a:lnTo>
                  <a:pt x="5490" y="12424"/>
                </a:lnTo>
                <a:lnTo>
                  <a:pt x="5505" y="12420"/>
                </a:lnTo>
                <a:lnTo>
                  <a:pt x="5519" y="12417"/>
                </a:lnTo>
                <a:lnTo>
                  <a:pt x="5534" y="12414"/>
                </a:lnTo>
                <a:lnTo>
                  <a:pt x="5549" y="12412"/>
                </a:lnTo>
                <a:lnTo>
                  <a:pt x="5563" y="12410"/>
                </a:lnTo>
                <a:lnTo>
                  <a:pt x="5578" y="12409"/>
                </a:lnTo>
                <a:lnTo>
                  <a:pt x="5593" y="12408"/>
                </a:lnTo>
                <a:lnTo>
                  <a:pt x="5608" y="12408"/>
                </a:lnTo>
                <a:lnTo>
                  <a:pt x="5623" y="12409"/>
                </a:lnTo>
                <a:lnTo>
                  <a:pt x="5637" y="12410"/>
                </a:lnTo>
                <a:lnTo>
                  <a:pt x="5651" y="12412"/>
                </a:lnTo>
                <a:lnTo>
                  <a:pt x="5665" y="12414"/>
                </a:lnTo>
                <a:lnTo>
                  <a:pt x="5679" y="12416"/>
                </a:lnTo>
                <a:lnTo>
                  <a:pt x="5693" y="12419"/>
                </a:lnTo>
                <a:lnTo>
                  <a:pt x="5707" y="12423"/>
                </a:lnTo>
                <a:lnTo>
                  <a:pt x="5720" y="12427"/>
                </a:lnTo>
                <a:lnTo>
                  <a:pt x="5734" y="12432"/>
                </a:lnTo>
                <a:lnTo>
                  <a:pt x="5747" y="12437"/>
                </a:lnTo>
                <a:lnTo>
                  <a:pt x="5761" y="12443"/>
                </a:lnTo>
                <a:lnTo>
                  <a:pt x="5774" y="12449"/>
                </a:lnTo>
                <a:lnTo>
                  <a:pt x="5787" y="12455"/>
                </a:lnTo>
                <a:lnTo>
                  <a:pt x="5799" y="12462"/>
                </a:lnTo>
                <a:lnTo>
                  <a:pt x="5811" y="12470"/>
                </a:lnTo>
                <a:lnTo>
                  <a:pt x="5823" y="12478"/>
                </a:lnTo>
                <a:lnTo>
                  <a:pt x="5835" y="12487"/>
                </a:lnTo>
                <a:lnTo>
                  <a:pt x="5846" y="12497"/>
                </a:lnTo>
                <a:lnTo>
                  <a:pt x="5858" y="12506"/>
                </a:lnTo>
                <a:lnTo>
                  <a:pt x="5868" y="12516"/>
                </a:lnTo>
                <a:lnTo>
                  <a:pt x="5879" y="12526"/>
                </a:lnTo>
                <a:lnTo>
                  <a:pt x="5889" y="12537"/>
                </a:lnTo>
                <a:lnTo>
                  <a:pt x="5899" y="12549"/>
                </a:lnTo>
                <a:lnTo>
                  <a:pt x="5910" y="12560"/>
                </a:lnTo>
                <a:lnTo>
                  <a:pt x="7770" y="14913"/>
                </a:lnTo>
                <a:lnTo>
                  <a:pt x="8095" y="13909"/>
                </a:lnTo>
                <a:lnTo>
                  <a:pt x="7042" y="11710"/>
                </a:lnTo>
                <a:lnTo>
                  <a:pt x="7034" y="11692"/>
                </a:lnTo>
                <a:lnTo>
                  <a:pt x="7027" y="11674"/>
                </a:lnTo>
                <a:lnTo>
                  <a:pt x="7021" y="11656"/>
                </a:lnTo>
                <a:lnTo>
                  <a:pt x="7015" y="11638"/>
                </a:lnTo>
                <a:lnTo>
                  <a:pt x="7011" y="11619"/>
                </a:lnTo>
                <a:lnTo>
                  <a:pt x="7007" y="11600"/>
                </a:lnTo>
                <a:lnTo>
                  <a:pt x="7005" y="11582"/>
                </a:lnTo>
                <a:lnTo>
                  <a:pt x="7003" y="11564"/>
                </a:lnTo>
                <a:lnTo>
                  <a:pt x="7002" y="11545"/>
                </a:lnTo>
                <a:lnTo>
                  <a:pt x="7002" y="11527"/>
                </a:lnTo>
                <a:lnTo>
                  <a:pt x="7003" y="11507"/>
                </a:lnTo>
                <a:lnTo>
                  <a:pt x="7005" y="11489"/>
                </a:lnTo>
                <a:lnTo>
                  <a:pt x="7008" y="11470"/>
                </a:lnTo>
                <a:lnTo>
                  <a:pt x="7012" y="11451"/>
                </a:lnTo>
                <a:lnTo>
                  <a:pt x="7017" y="11432"/>
                </a:lnTo>
                <a:lnTo>
                  <a:pt x="7023" y="11413"/>
                </a:lnTo>
                <a:lnTo>
                  <a:pt x="7926" y="8641"/>
                </a:lnTo>
                <a:lnTo>
                  <a:pt x="7933" y="8620"/>
                </a:lnTo>
                <a:lnTo>
                  <a:pt x="7941" y="8599"/>
                </a:lnTo>
                <a:lnTo>
                  <a:pt x="7951" y="8579"/>
                </a:lnTo>
                <a:lnTo>
                  <a:pt x="7961" y="8559"/>
                </a:lnTo>
                <a:lnTo>
                  <a:pt x="7973" y="8541"/>
                </a:lnTo>
                <a:lnTo>
                  <a:pt x="7985" y="8524"/>
                </a:lnTo>
                <a:lnTo>
                  <a:pt x="7998" y="8507"/>
                </a:lnTo>
                <a:lnTo>
                  <a:pt x="8012" y="8491"/>
                </a:lnTo>
                <a:lnTo>
                  <a:pt x="8027" y="8476"/>
                </a:lnTo>
                <a:lnTo>
                  <a:pt x="8042" y="8462"/>
                </a:lnTo>
                <a:lnTo>
                  <a:pt x="8060" y="8448"/>
                </a:lnTo>
                <a:lnTo>
                  <a:pt x="8077" y="8435"/>
                </a:lnTo>
                <a:lnTo>
                  <a:pt x="8096" y="8424"/>
                </a:lnTo>
                <a:lnTo>
                  <a:pt x="8115" y="8413"/>
                </a:lnTo>
                <a:lnTo>
                  <a:pt x="8134" y="8403"/>
                </a:lnTo>
                <a:lnTo>
                  <a:pt x="8155" y="8394"/>
                </a:lnTo>
                <a:lnTo>
                  <a:pt x="8176" y="8386"/>
                </a:lnTo>
                <a:lnTo>
                  <a:pt x="8197" y="8380"/>
                </a:lnTo>
                <a:lnTo>
                  <a:pt x="8220" y="8374"/>
                </a:lnTo>
                <a:lnTo>
                  <a:pt x="8241" y="8370"/>
                </a:lnTo>
                <a:lnTo>
                  <a:pt x="8262" y="8367"/>
                </a:lnTo>
                <a:lnTo>
                  <a:pt x="8283" y="8365"/>
                </a:lnTo>
                <a:lnTo>
                  <a:pt x="8304" y="8364"/>
                </a:lnTo>
                <a:lnTo>
                  <a:pt x="8325" y="8365"/>
                </a:lnTo>
                <a:lnTo>
                  <a:pt x="8347" y="8366"/>
                </a:lnTo>
                <a:lnTo>
                  <a:pt x="8368" y="8369"/>
                </a:lnTo>
                <a:lnTo>
                  <a:pt x="8389" y="8373"/>
                </a:lnTo>
                <a:lnTo>
                  <a:pt x="8410" y="8379"/>
                </a:lnTo>
                <a:lnTo>
                  <a:pt x="8431" y="8385"/>
                </a:lnTo>
                <a:lnTo>
                  <a:pt x="8451" y="8393"/>
                </a:lnTo>
                <a:lnTo>
                  <a:pt x="8472" y="8402"/>
                </a:lnTo>
                <a:lnTo>
                  <a:pt x="8492" y="8412"/>
                </a:lnTo>
                <a:lnTo>
                  <a:pt x="12929" y="10778"/>
                </a:lnTo>
                <a:lnTo>
                  <a:pt x="13393" y="9357"/>
                </a:lnTo>
                <a:lnTo>
                  <a:pt x="10212" y="6660"/>
                </a:lnTo>
                <a:lnTo>
                  <a:pt x="10197" y="6646"/>
                </a:lnTo>
                <a:lnTo>
                  <a:pt x="10182" y="6632"/>
                </a:lnTo>
                <a:lnTo>
                  <a:pt x="10168" y="6617"/>
                </a:lnTo>
                <a:lnTo>
                  <a:pt x="10156" y="6602"/>
                </a:lnTo>
                <a:lnTo>
                  <a:pt x="10144" y="6585"/>
                </a:lnTo>
                <a:lnTo>
                  <a:pt x="10133" y="6569"/>
                </a:lnTo>
                <a:lnTo>
                  <a:pt x="10123" y="6552"/>
                </a:lnTo>
                <a:lnTo>
                  <a:pt x="10114" y="6535"/>
                </a:lnTo>
                <a:lnTo>
                  <a:pt x="10106" y="6518"/>
                </a:lnTo>
                <a:lnTo>
                  <a:pt x="10098" y="6500"/>
                </a:lnTo>
                <a:lnTo>
                  <a:pt x="10092" y="6481"/>
                </a:lnTo>
                <a:lnTo>
                  <a:pt x="10086" y="6463"/>
                </a:lnTo>
                <a:lnTo>
                  <a:pt x="10081" y="6444"/>
                </a:lnTo>
                <a:lnTo>
                  <a:pt x="10078" y="6426"/>
                </a:lnTo>
                <a:lnTo>
                  <a:pt x="10075" y="6407"/>
                </a:lnTo>
                <a:lnTo>
                  <a:pt x="10073" y="6388"/>
                </a:lnTo>
                <a:lnTo>
                  <a:pt x="10072" y="6368"/>
                </a:lnTo>
                <a:lnTo>
                  <a:pt x="10071" y="6349"/>
                </a:lnTo>
                <a:lnTo>
                  <a:pt x="10072" y="6330"/>
                </a:lnTo>
                <a:lnTo>
                  <a:pt x="10074" y="6311"/>
                </a:lnTo>
                <a:lnTo>
                  <a:pt x="10076" y="6292"/>
                </a:lnTo>
                <a:lnTo>
                  <a:pt x="10079" y="6272"/>
                </a:lnTo>
                <a:lnTo>
                  <a:pt x="10084" y="6253"/>
                </a:lnTo>
                <a:lnTo>
                  <a:pt x="10089" y="6235"/>
                </a:lnTo>
                <a:lnTo>
                  <a:pt x="10095" y="6216"/>
                </a:lnTo>
                <a:lnTo>
                  <a:pt x="10102" y="6198"/>
                </a:lnTo>
                <a:lnTo>
                  <a:pt x="10110" y="6180"/>
                </a:lnTo>
                <a:lnTo>
                  <a:pt x="10119" y="6162"/>
                </a:lnTo>
                <a:lnTo>
                  <a:pt x="10129" y="6145"/>
                </a:lnTo>
                <a:lnTo>
                  <a:pt x="10140" y="6128"/>
                </a:lnTo>
                <a:lnTo>
                  <a:pt x="10152" y="6112"/>
                </a:lnTo>
                <a:lnTo>
                  <a:pt x="10165" y="6096"/>
                </a:lnTo>
                <a:lnTo>
                  <a:pt x="10178" y="6081"/>
                </a:lnTo>
                <a:lnTo>
                  <a:pt x="10192" y="6066"/>
                </a:lnTo>
                <a:lnTo>
                  <a:pt x="10208" y="6052"/>
                </a:lnTo>
                <a:lnTo>
                  <a:pt x="10223" y="6039"/>
                </a:lnTo>
                <a:lnTo>
                  <a:pt x="10239" y="6027"/>
                </a:lnTo>
                <a:lnTo>
                  <a:pt x="10255" y="6016"/>
                </a:lnTo>
                <a:lnTo>
                  <a:pt x="10272" y="6006"/>
                </a:lnTo>
                <a:lnTo>
                  <a:pt x="10289" y="5997"/>
                </a:lnTo>
                <a:lnTo>
                  <a:pt x="10307" y="5989"/>
                </a:lnTo>
                <a:lnTo>
                  <a:pt x="10324" y="5982"/>
                </a:lnTo>
                <a:lnTo>
                  <a:pt x="10342" y="5975"/>
                </a:lnTo>
                <a:lnTo>
                  <a:pt x="10362" y="5970"/>
                </a:lnTo>
                <a:lnTo>
                  <a:pt x="10380" y="5965"/>
                </a:lnTo>
                <a:lnTo>
                  <a:pt x="10399" y="5961"/>
                </a:lnTo>
                <a:lnTo>
                  <a:pt x="10418" y="5958"/>
                </a:lnTo>
                <a:lnTo>
                  <a:pt x="10437" y="5956"/>
                </a:lnTo>
                <a:lnTo>
                  <a:pt x="10455" y="5955"/>
                </a:lnTo>
                <a:lnTo>
                  <a:pt x="10475" y="5955"/>
                </a:lnTo>
                <a:lnTo>
                  <a:pt x="10494" y="5955"/>
                </a:lnTo>
                <a:lnTo>
                  <a:pt x="10514" y="5957"/>
                </a:lnTo>
                <a:lnTo>
                  <a:pt x="10533" y="5959"/>
                </a:lnTo>
                <a:lnTo>
                  <a:pt x="10551" y="5963"/>
                </a:lnTo>
                <a:lnTo>
                  <a:pt x="10570" y="5967"/>
                </a:lnTo>
                <a:lnTo>
                  <a:pt x="10589" y="5972"/>
                </a:lnTo>
                <a:lnTo>
                  <a:pt x="10607" y="5979"/>
                </a:lnTo>
                <a:lnTo>
                  <a:pt x="10625" y="5986"/>
                </a:lnTo>
                <a:lnTo>
                  <a:pt x="10643" y="5994"/>
                </a:lnTo>
                <a:lnTo>
                  <a:pt x="10661" y="6003"/>
                </a:lnTo>
                <a:lnTo>
                  <a:pt x="10679" y="6013"/>
                </a:lnTo>
                <a:lnTo>
                  <a:pt x="10695" y="6023"/>
                </a:lnTo>
                <a:lnTo>
                  <a:pt x="10712" y="6035"/>
                </a:lnTo>
                <a:lnTo>
                  <a:pt x="10728" y="6048"/>
                </a:lnTo>
                <a:lnTo>
                  <a:pt x="13949" y="8779"/>
                </a:lnTo>
                <a:lnTo>
                  <a:pt x="14114" y="8921"/>
                </a:lnTo>
                <a:lnTo>
                  <a:pt x="14126" y="8931"/>
                </a:lnTo>
                <a:lnTo>
                  <a:pt x="14137" y="8941"/>
                </a:lnTo>
                <a:lnTo>
                  <a:pt x="14147" y="8952"/>
                </a:lnTo>
                <a:lnTo>
                  <a:pt x="14158" y="8963"/>
                </a:lnTo>
                <a:lnTo>
                  <a:pt x="14167" y="8974"/>
                </a:lnTo>
                <a:lnTo>
                  <a:pt x="14176" y="8986"/>
                </a:lnTo>
                <a:lnTo>
                  <a:pt x="14186" y="8998"/>
                </a:lnTo>
                <a:lnTo>
                  <a:pt x="14194" y="9011"/>
                </a:lnTo>
                <a:lnTo>
                  <a:pt x="14202" y="9023"/>
                </a:lnTo>
                <a:lnTo>
                  <a:pt x="14209" y="9036"/>
                </a:lnTo>
                <a:lnTo>
                  <a:pt x="14216" y="9049"/>
                </a:lnTo>
                <a:lnTo>
                  <a:pt x="14222" y="9062"/>
                </a:lnTo>
                <a:lnTo>
                  <a:pt x="14228" y="9075"/>
                </a:lnTo>
                <a:lnTo>
                  <a:pt x="14233" y="9088"/>
                </a:lnTo>
                <a:lnTo>
                  <a:pt x="14237" y="9102"/>
                </a:lnTo>
                <a:lnTo>
                  <a:pt x="14242" y="9117"/>
                </a:lnTo>
                <a:lnTo>
                  <a:pt x="14245" y="9130"/>
                </a:lnTo>
                <a:lnTo>
                  <a:pt x="14248" y="9144"/>
                </a:lnTo>
                <a:lnTo>
                  <a:pt x="14251" y="9158"/>
                </a:lnTo>
                <a:lnTo>
                  <a:pt x="14253" y="9173"/>
                </a:lnTo>
                <a:lnTo>
                  <a:pt x="14255" y="9187"/>
                </a:lnTo>
                <a:lnTo>
                  <a:pt x="14256" y="9201"/>
                </a:lnTo>
                <a:lnTo>
                  <a:pt x="14256" y="9216"/>
                </a:lnTo>
                <a:lnTo>
                  <a:pt x="14256" y="9231"/>
                </a:lnTo>
                <a:lnTo>
                  <a:pt x="14255" y="9246"/>
                </a:lnTo>
                <a:lnTo>
                  <a:pt x="14254" y="9261"/>
                </a:lnTo>
                <a:lnTo>
                  <a:pt x="14252" y="9275"/>
                </a:lnTo>
                <a:lnTo>
                  <a:pt x="14250" y="9290"/>
                </a:lnTo>
                <a:lnTo>
                  <a:pt x="14247" y="9305"/>
                </a:lnTo>
                <a:lnTo>
                  <a:pt x="14244" y="9320"/>
                </a:lnTo>
                <a:lnTo>
                  <a:pt x="14240" y="9335"/>
                </a:lnTo>
                <a:lnTo>
                  <a:pt x="14236" y="9350"/>
                </a:lnTo>
                <a:lnTo>
                  <a:pt x="14168" y="9556"/>
                </a:lnTo>
                <a:lnTo>
                  <a:pt x="13661" y="11112"/>
                </a:lnTo>
                <a:lnTo>
                  <a:pt x="13542" y="11477"/>
                </a:lnTo>
                <a:lnTo>
                  <a:pt x="13535" y="11498"/>
                </a:lnTo>
                <a:lnTo>
                  <a:pt x="13526" y="11520"/>
                </a:lnTo>
                <a:lnTo>
                  <a:pt x="13517" y="11540"/>
                </a:lnTo>
                <a:lnTo>
                  <a:pt x="13506" y="11559"/>
                </a:lnTo>
                <a:lnTo>
                  <a:pt x="13495" y="11577"/>
                </a:lnTo>
                <a:lnTo>
                  <a:pt x="13483" y="11594"/>
                </a:lnTo>
                <a:lnTo>
                  <a:pt x="13470" y="11611"/>
                </a:lnTo>
                <a:lnTo>
                  <a:pt x="13456" y="11628"/>
                </a:lnTo>
                <a:lnTo>
                  <a:pt x="13441" y="11643"/>
                </a:lnTo>
                <a:lnTo>
                  <a:pt x="13426" y="11657"/>
                </a:lnTo>
                <a:lnTo>
                  <a:pt x="13408" y="11670"/>
                </a:lnTo>
                <a:lnTo>
                  <a:pt x="13391" y="11683"/>
                </a:lnTo>
                <a:lnTo>
                  <a:pt x="13373" y="11694"/>
                </a:lnTo>
                <a:lnTo>
                  <a:pt x="13354" y="11705"/>
                </a:lnTo>
                <a:lnTo>
                  <a:pt x="13334" y="11715"/>
                </a:lnTo>
                <a:lnTo>
                  <a:pt x="13313" y="11724"/>
                </a:lnTo>
                <a:lnTo>
                  <a:pt x="13292" y="11733"/>
                </a:lnTo>
                <a:lnTo>
                  <a:pt x="13271" y="11740"/>
                </a:lnTo>
                <a:lnTo>
                  <a:pt x="13249" y="11745"/>
                </a:lnTo>
                <a:lnTo>
                  <a:pt x="13228" y="11750"/>
                </a:lnTo>
                <a:lnTo>
                  <a:pt x="13207" y="11753"/>
                </a:lnTo>
                <a:lnTo>
                  <a:pt x="13186" y="11755"/>
                </a:lnTo>
                <a:lnTo>
                  <a:pt x="13164" y="11755"/>
                </a:lnTo>
                <a:lnTo>
                  <a:pt x="13143" y="11755"/>
                </a:lnTo>
                <a:lnTo>
                  <a:pt x="13122" y="11753"/>
                </a:lnTo>
                <a:lnTo>
                  <a:pt x="13100" y="11751"/>
                </a:lnTo>
                <a:lnTo>
                  <a:pt x="13080" y="11746"/>
                </a:lnTo>
                <a:lnTo>
                  <a:pt x="13059" y="11741"/>
                </a:lnTo>
                <a:lnTo>
                  <a:pt x="13038" y="11735"/>
                </a:lnTo>
                <a:lnTo>
                  <a:pt x="13018" y="11726"/>
                </a:lnTo>
                <a:lnTo>
                  <a:pt x="12997" y="11718"/>
                </a:lnTo>
                <a:lnTo>
                  <a:pt x="12977" y="11708"/>
                </a:lnTo>
                <a:lnTo>
                  <a:pt x="12635" y="11528"/>
                </a:lnTo>
                <a:lnTo>
                  <a:pt x="8537" y="9343"/>
                </a:lnTo>
                <a:close/>
                <a:moveTo>
                  <a:pt x="6564" y="4263"/>
                </a:moveTo>
                <a:lnTo>
                  <a:pt x="7433" y="1587"/>
                </a:lnTo>
                <a:lnTo>
                  <a:pt x="7438" y="1571"/>
                </a:lnTo>
                <a:lnTo>
                  <a:pt x="7443" y="1557"/>
                </a:lnTo>
                <a:lnTo>
                  <a:pt x="7469" y="1480"/>
                </a:lnTo>
                <a:lnTo>
                  <a:pt x="7470" y="1475"/>
                </a:lnTo>
                <a:lnTo>
                  <a:pt x="7472" y="1469"/>
                </a:lnTo>
                <a:lnTo>
                  <a:pt x="7500" y="1392"/>
                </a:lnTo>
                <a:lnTo>
                  <a:pt x="7502" y="1387"/>
                </a:lnTo>
                <a:lnTo>
                  <a:pt x="7504" y="1382"/>
                </a:lnTo>
                <a:lnTo>
                  <a:pt x="7547" y="1271"/>
                </a:lnTo>
                <a:lnTo>
                  <a:pt x="7552" y="1260"/>
                </a:lnTo>
                <a:lnTo>
                  <a:pt x="7556" y="1248"/>
                </a:lnTo>
                <a:lnTo>
                  <a:pt x="7587" y="1182"/>
                </a:lnTo>
                <a:lnTo>
                  <a:pt x="7606" y="1140"/>
                </a:lnTo>
                <a:lnTo>
                  <a:pt x="7622" y="1107"/>
                </a:lnTo>
                <a:lnTo>
                  <a:pt x="7626" y="1097"/>
                </a:lnTo>
                <a:lnTo>
                  <a:pt x="7631" y="1088"/>
                </a:lnTo>
                <a:lnTo>
                  <a:pt x="7646" y="1060"/>
                </a:lnTo>
                <a:lnTo>
                  <a:pt x="7659" y="1033"/>
                </a:lnTo>
                <a:lnTo>
                  <a:pt x="7661" y="1028"/>
                </a:lnTo>
                <a:lnTo>
                  <a:pt x="7664" y="1023"/>
                </a:lnTo>
                <a:lnTo>
                  <a:pt x="7681" y="990"/>
                </a:lnTo>
                <a:lnTo>
                  <a:pt x="7685" y="981"/>
                </a:lnTo>
                <a:lnTo>
                  <a:pt x="7690" y="973"/>
                </a:lnTo>
                <a:lnTo>
                  <a:pt x="7704" y="950"/>
                </a:lnTo>
                <a:lnTo>
                  <a:pt x="7722" y="916"/>
                </a:lnTo>
                <a:lnTo>
                  <a:pt x="7726" y="909"/>
                </a:lnTo>
                <a:lnTo>
                  <a:pt x="7730" y="901"/>
                </a:lnTo>
                <a:lnTo>
                  <a:pt x="7760" y="855"/>
                </a:lnTo>
                <a:lnTo>
                  <a:pt x="7786" y="812"/>
                </a:lnTo>
                <a:lnTo>
                  <a:pt x="7790" y="806"/>
                </a:lnTo>
                <a:lnTo>
                  <a:pt x="7793" y="801"/>
                </a:lnTo>
                <a:lnTo>
                  <a:pt x="7825" y="753"/>
                </a:lnTo>
                <a:lnTo>
                  <a:pt x="7853" y="714"/>
                </a:lnTo>
                <a:lnTo>
                  <a:pt x="7857" y="707"/>
                </a:lnTo>
                <a:lnTo>
                  <a:pt x="7862" y="701"/>
                </a:lnTo>
                <a:lnTo>
                  <a:pt x="7890" y="663"/>
                </a:lnTo>
                <a:lnTo>
                  <a:pt x="7895" y="658"/>
                </a:lnTo>
                <a:lnTo>
                  <a:pt x="7899" y="653"/>
                </a:lnTo>
                <a:lnTo>
                  <a:pt x="7959" y="580"/>
                </a:lnTo>
                <a:lnTo>
                  <a:pt x="7964" y="574"/>
                </a:lnTo>
                <a:lnTo>
                  <a:pt x="7969" y="568"/>
                </a:lnTo>
                <a:lnTo>
                  <a:pt x="8002" y="530"/>
                </a:lnTo>
                <a:lnTo>
                  <a:pt x="8032" y="497"/>
                </a:lnTo>
                <a:lnTo>
                  <a:pt x="8042" y="486"/>
                </a:lnTo>
                <a:lnTo>
                  <a:pt x="8053" y="476"/>
                </a:lnTo>
                <a:lnTo>
                  <a:pt x="8076" y="454"/>
                </a:lnTo>
                <a:lnTo>
                  <a:pt x="8108" y="423"/>
                </a:lnTo>
                <a:lnTo>
                  <a:pt x="8120" y="411"/>
                </a:lnTo>
                <a:lnTo>
                  <a:pt x="8132" y="400"/>
                </a:lnTo>
                <a:lnTo>
                  <a:pt x="8162" y="374"/>
                </a:lnTo>
                <a:lnTo>
                  <a:pt x="8193" y="347"/>
                </a:lnTo>
                <a:lnTo>
                  <a:pt x="8206" y="337"/>
                </a:lnTo>
                <a:lnTo>
                  <a:pt x="8219" y="327"/>
                </a:lnTo>
                <a:lnTo>
                  <a:pt x="8257" y="299"/>
                </a:lnTo>
                <a:lnTo>
                  <a:pt x="8297" y="270"/>
                </a:lnTo>
                <a:lnTo>
                  <a:pt x="8332" y="246"/>
                </a:lnTo>
                <a:lnTo>
                  <a:pt x="8340" y="241"/>
                </a:lnTo>
                <a:lnTo>
                  <a:pt x="8348" y="236"/>
                </a:lnTo>
                <a:lnTo>
                  <a:pt x="8383" y="215"/>
                </a:lnTo>
                <a:lnTo>
                  <a:pt x="8391" y="210"/>
                </a:lnTo>
                <a:lnTo>
                  <a:pt x="8398" y="206"/>
                </a:lnTo>
                <a:lnTo>
                  <a:pt x="8467" y="168"/>
                </a:lnTo>
                <a:lnTo>
                  <a:pt x="8481" y="159"/>
                </a:lnTo>
                <a:lnTo>
                  <a:pt x="8496" y="152"/>
                </a:lnTo>
                <a:lnTo>
                  <a:pt x="8534" y="135"/>
                </a:lnTo>
                <a:lnTo>
                  <a:pt x="8540" y="132"/>
                </a:lnTo>
                <a:lnTo>
                  <a:pt x="8547" y="129"/>
                </a:lnTo>
                <a:lnTo>
                  <a:pt x="8591" y="111"/>
                </a:lnTo>
                <a:lnTo>
                  <a:pt x="8627" y="97"/>
                </a:lnTo>
                <a:lnTo>
                  <a:pt x="8635" y="94"/>
                </a:lnTo>
                <a:lnTo>
                  <a:pt x="8642" y="91"/>
                </a:lnTo>
                <a:lnTo>
                  <a:pt x="8681" y="78"/>
                </a:lnTo>
                <a:lnTo>
                  <a:pt x="8689" y="76"/>
                </a:lnTo>
                <a:lnTo>
                  <a:pt x="8697" y="73"/>
                </a:lnTo>
                <a:lnTo>
                  <a:pt x="8734" y="62"/>
                </a:lnTo>
                <a:lnTo>
                  <a:pt x="8741" y="60"/>
                </a:lnTo>
                <a:lnTo>
                  <a:pt x="8747" y="58"/>
                </a:lnTo>
                <a:lnTo>
                  <a:pt x="8787" y="46"/>
                </a:lnTo>
                <a:lnTo>
                  <a:pt x="8793" y="45"/>
                </a:lnTo>
                <a:lnTo>
                  <a:pt x="8799" y="43"/>
                </a:lnTo>
                <a:lnTo>
                  <a:pt x="8839" y="34"/>
                </a:lnTo>
                <a:lnTo>
                  <a:pt x="8852" y="31"/>
                </a:lnTo>
                <a:lnTo>
                  <a:pt x="8865" y="29"/>
                </a:lnTo>
                <a:lnTo>
                  <a:pt x="8946" y="16"/>
                </a:lnTo>
                <a:lnTo>
                  <a:pt x="8953" y="15"/>
                </a:lnTo>
                <a:lnTo>
                  <a:pt x="8959" y="14"/>
                </a:lnTo>
                <a:lnTo>
                  <a:pt x="9001" y="9"/>
                </a:lnTo>
                <a:lnTo>
                  <a:pt x="9015" y="7"/>
                </a:lnTo>
                <a:lnTo>
                  <a:pt x="9029" y="6"/>
                </a:lnTo>
                <a:lnTo>
                  <a:pt x="9111" y="1"/>
                </a:lnTo>
                <a:lnTo>
                  <a:pt x="9125" y="0"/>
                </a:lnTo>
                <a:lnTo>
                  <a:pt x="9138" y="0"/>
                </a:lnTo>
                <a:lnTo>
                  <a:pt x="9180" y="0"/>
                </a:lnTo>
                <a:lnTo>
                  <a:pt x="9190" y="0"/>
                </a:lnTo>
                <a:lnTo>
                  <a:pt x="9201" y="1"/>
                </a:lnTo>
                <a:lnTo>
                  <a:pt x="9212" y="1"/>
                </a:lnTo>
                <a:lnTo>
                  <a:pt x="9222" y="2"/>
                </a:lnTo>
                <a:lnTo>
                  <a:pt x="9259" y="3"/>
                </a:lnTo>
                <a:lnTo>
                  <a:pt x="9323" y="6"/>
                </a:lnTo>
                <a:lnTo>
                  <a:pt x="9336" y="6"/>
                </a:lnTo>
                <a:lnTo>
                  <a:pt x="9349" y="7"/>
                </a:lnTo>
                <a:lnTo>
                  <a:pt x="9419" y="15"/>
                </a:lnTo>
                <a:lnTo>
                  <a:pt x="9482" y="23"/>
                </a:lnTo>
                <a:lnTo>
                  <a:pt x="9496" y="25"/>
                </a:lnTo>
                <a:lnTo>
                  <a:pt x="9510" y="27"/>
                </a:lnTo>
                <a:lnTo>
                  <a:pt x="9578" y="41"/>
                </a:lnTo>
                <a:lnTo>
                  <a:pt x="9638" y="54"/>
                </a:lnTo>
                <a:lnTo>
                  <a:pt x="9643" y="56"/>
                </a:lnTo>
                <a:lnTo>
                  <a:pt x="9649" y="57"/>
                </a:lnTo>
                <a:lnTo>
                  <a:pt x="9708" y="72"/>
                </a:lnTo>
                <a:lnTo>
                  <a:pt x="9717" y="74"/>
                </a:lnTo>
                <a:lnTo>
                  <a:pt x="9725" y="77"/>
                </a:lnTo>
                <a:lnTo>
                  <a:pt x="9733" y="79"/>
                </a:lnTo>
                <a:lnTo>
                  <a:pt x="9742" y="82"/>
                </a:lnTo>
                <a:lnTo>
                  <a:pt x="9805" y="104"/>
                </a:lnTo>
                <a:lnTo>
                  <a:pt x="9861" y="125"/>
                </a:lnTo>
                <a:lnTo>
                  <a:pt x="9870" y="128"/>
                </a:lnTo>
                <a:lnTo>
                  <a:pt x="9879" y="132"/>
                </a:lnTo>
                <a:lnTo>
                  <a:pt x="9937" y="155"/>
                </a:lnTo>
                <a:lnTo>
                  <a:pt x="9945" y="159"/>
                </a:lnTo>
                <a:lnTo>
                  <a:pt x="9953" y="163"/>
                </a:lnTo>
                <a:lnTo>
                  <a:pt x="10008" y="190"/>
                </a:lnTo>
                <a:lnTo>
                  <a:pt x="10016" y="194"/>
                </a:lnTo>
                <a:lnTo>
                  <a:pt x="10024" y="198"/>
                </a:lnTo>
                <a:lnTo>
                  <a:pt x="10079" y="227"/>
                </a:lnTo>
                <a:lnTo>
                  <a:pt x="10087" y="231"/>
                </a:lnTo>
                <a:lnTo>
                  <a:pt x="10095" y="236"/>
                </a:lnTo>
                <a:lnTo>
                  <a:pt x="10147" y="267"/>
                </a:lnTo>
                <a:lnTo>
                  <a:pt x="10155" y="272"/>
                </a:lnTo>
                <a:lnTo>
                  <a:pt x="10163" y="278"/>
                </a:lnTo>
                <a:lnTo>
                  <a:pt x="10214" y="311"/>
                </a:lnTo>
                <a:lnTo>
                  <a:pt x="10222" y="317"/>
                </a:lnTo>
                <a:lnTo>
                  <a:pt x="10230" y="323"/>
                </a:lnTo>
                <a:lnTo>
                  <a:pt x="10328" y="396"/>
                </a:lnTo>
                <a:lnTo>
                  <a:pt x="10336" y="402"/>
                </a:lnTo>
                <a:lnTo>
                  <a:pt x="10344" y="408"/>
                </a:lnTo>
                <a:lnTo>
                  <a:pt x="10352" y="414"/>
                </a:lnTo>
                <a:lnTo>
                  <a:pt x="10359" y="420"/>
                </a:lnTo>
                <a:lnTo>
                  <a:pt x="10381" y="440"/>
                </a:lnTo>
                <a:lnTo>
                  <a:pt x="10409" y="464"/>
                </a:lnTo>
                <a:lnTo>
                  <a:pt x="10416" y="470"/>
                </a:lnTo>
                <a:lnTo>
                  <a:pt x="10424" y="477"/>
                </a:lnTo>
                <a:lnTo>
                  <a:pt x="10449" y="502"/>
                </a:lnTo>
                <a:lnTo>
                  <a:pt x="10455" y="508"/>
                </a:lnTo>
                <a:lnTo>
                  <a:pt x="10461" y="514"/>
                </a:lnTo>
                <a:lnTo>
                  <a:pt x="10484" y="539"/>
                </a:lnTo>
                <a:lnTo>
                  <a:pt x="10489" y="544"/>
                </a:lnTo>
                <a:lnTo>
                  <a:pt x="10494" y="550"/>
                </a:lnTo>
                <a:lnTo>
                  <a:pt x="10511" y="566"/>
                </a:lnTo>
                <a:lnTo>
                  <a:pt x="10519" y="574"/>
                </a:lnTo>
                <a:lnTo>
                  <a:pt x="10526" y="582"/>
                </a:lnTo>
                <a:lnTo>
                  <a:pt x="10550" y="611"/>
                </a:lnTo>
                <a:lnTo>
                  <a:pt x="10554" y="617"/>
                </a:lnTo>
                <a:lnTo>
                  <a:pt x="10559" y="622"/>
                </a:lnTo>
                <a:lnTo>
                  <a:pt x="10600" y="673"/>
                </a:lnTo>
                <a:lnTo>
                  <a:pt x="10606" y="681"/>
                </a:lnTo>
                <a:lnTo>
                  <a:pt x="10612" y="689"/>
                </a:lnTo>
                <a:lnTo>
                  <a:pt x="10618" y="697"/>
                </a:lnTo>
                <a:lnTo>
                  <a:pt x="10624" y="706"/>
                </a:lnTo>
                <a:lnTo>
                  <a:pt x="10675" y="784"/>
                </a:lnTo>
                <a:lnTo>
                  <a:pt x="10678" y="788"/>
                </a:lnTo>
                <a:lnTo>
                  <a:pt x="10680" y="792"/>
                </a:lnTo>
                <a:lnTo>
                  <a:pt x="10703" y="829"/>
                </a:lnTo>
                <a:lnTo>
                  <a:pt x="10711" y="843"/>
                </a:lnTo>
                <a:lnTo>
                  <a:pt x="10718" y="858"/>
                </a:lnTo>
                <a:lnTo>
                  <a:pt x="10739" y="898"/>
                </a:lnTo>
                <a:lnTo>
                  <a:pt x="10742" y="903"/>
                </a:lnTo>
                <a:lnTo>
                  <a:pt x="10744" y="908"/>
                </a:lnTo>
                <a:lnTo>
                  <a:pt x="10781" y="986"/>
                </a:lnTo>
                <a:lnTo>
                  <a:pt x="10786" y="996"/>
                </a:lnTo>
                <a:lnTo>
                  <a:pt x="10790" y="1006"/>
                </a:lnTo>
                <a:lnTo>
                  <a:pt x="10794" y="1016"/>
                </a:lnTo>
                <a:lnTo>
                  <a:pt x="10798" y="1026"/>
                </a:lnTo>
                <a:lnTo>
                  <a:pt x="10816" y="1076"/>
                </a:lnTo>
                <a:lnTo>
                  <a:pt x="10830" y="1119"/>
                </a:lnTo>
                <a:lnTo>
                  <a:pt x="10833" y="1130"/>
                </a:lnTo>
                <a:lnTo>
                  <a:pt x="10837" y="1141"/>
                </a:lnTo>
                <a:lnTo>
                  <a:pt x="10860" y="1229"/>
                </a:lnTo>
                <a:lnTo>
                  <a:pt x="10863" y="1241"/>
                </a:lnTo>
                <a:lnTo>
                  <a:pt x="10866" y="1253"/>
                </a:lnTo>
                <a:lnTo>
                  <a:pt x="10875" y="1298"/>
                </a:lnTo>
                <a:lnTo>
                  <a:pt x="10876" y="1304"/>
                </a:lnTo>
                <a:lnTo>
                  <a:pt x="10877" y="1309"/>
                </a:lnTo>
                <a:lnTo>
                  <a:pt x="10885" y="1355"/>
                </a:lnTo>
                <a:lnTo>
                  <a:pt x="10886" y="1361"/>
                </a:lnTo>
                <a:lnTo>
                  <a:pt x="10887" y="1367"/>
                </a:lnTo>
                <a:lnTo>
                  <a:pt x="10893" y="1413"/>
                </a:lnTo>
                <a:lnTo>
                  <a:pt x="10895" y="1425"/>
                </a:lnTo>
                <a:lnTo>
                  <a:pt x="10896" y="1437"/>
                </a:lnTo>
                <a:lnTo>
                  <a:pt x="10900" y="1485"/>
                </a:lnTo>
                <a:lnTo>
                  <a:pt x="10900" y="1492"/>
                </a:lnTo>
                <a:lnTo>
                  <a:pt x="10901" y="1498"/>
                </a:lnTo>
                <a:lnTo>
                  <a:pt x="10903" y="1546"/>
                </a:lnTo>
                <a:lnTo>
                  <a:pt x="10903" y="1556"/>
                </a:lnTo>
                <a:lnTo>
                  <a:pt x="10904" y="1567"/>
                </a:lnTo>
                <a:lnTo>
                  <a:pt x="10904" y="1617"/>
                </a:lnTo>
                <a:lnTo>
                  <a:pt x="10903" y="1625"/>
                </a:lnTo>
                <a:lnTo>
                  <a:pt x="10903" y="1633"/>
                </a:lnTo>
                <a:lnTo>
                  <a:pt x="10903" y="1641"/>
                </a:lnTo>
                <a:lnTo>
                  <a:pt x="10902" y="1648"/>
                </a:lnTo>
                <a:lnTo>
                  <a:pt x="10902" y="1664"/>
                </a:lnTo>
                <a:lnTo>
                  <a:pt x="10902" y="1675"/>
                </a:lnTo>
                <a:lnTo>
                  <a:pt x="10902" y="1687"/>
                </a:lnTo>
                <a:lnTo>
                  <a:pt x="10897" y="1783"/>
                </a:lnTo>
                <a:lnTo>
                  <a:pt x="10896" y="1793"/>
                </a:lnTo>
                <a:lnTo>
                  <a:pt x="10895" y="1804"/>
                </a:lnTo>
                <a:lnTo>
                  <a:pt x="10885" y="1906"/>
                </a:lnTo>
                <a:lnTo>
                  <a:pt x="10884" y="1917"/>
                </a:lnTo>
                <a:lnTo>
                  <a:pt x="10882" y="1926"/>
                </a:lnTo>
                <a:lnTo>
                  <a:pt x="10873" y="1982"/>
                </a:lnTo>
                <a:lnTo>
                  <a:pt x="10864" y="2038"/>
                </a:lnTo>
                <a:lnTo>
                  <a:pt x="10864" y="2043"/>
                </a:lnTo>
                <a:lnTo>
                  <a:pt x="10863" y="2049"/>
                </a:lnTo>
                <a:lnTo>
                  <a:pt x="10844" y="2148"/>
                </a:lnTo>
                <a:lnTo>
                  <a:pt x="10843" y="2153"/>
                </a:lnTo>
                <a:lnTo>
                  <a:pt x="10841" y="2159"/>
                </a:lnTo>
                <a:lnTo>
                  <a:pt x="10840" y="2163"/>
                </a:lnTo>
                <a:lnTo>
                  <a:pt x="10837" y="2177"/>
                </a:lnTo>
                <a:lnTo>
                  <a:pt x="10836" y="2184"/>
                </a:lnTo>
                <a:lnTo>
                  <a:pt x="10835" y="2190"/>
                </a:lnTo>
                <a:lnTo>
                  <a:pt x="10813" y="2287"/>
                </a:lnTo>
                <a:lnTo>
                  <a:pt x="10800" y="2335"/>
                </a:lnTo>
                <a:lnTo>
                  <a:pt x="10798" y="2344"/>
                </a:lnTo>
                <a:lnTo>
                  <a:pt x="10796" y="2353"/>
                </a:lnTo>
                <a:lnTo>
                  <a:pt x="10768" y="2448"/>
                </a:lnTo>
                <a:lnTo>
                  <a:pt x="10752" y="2510"/>
                </a:lnTo>
                <a:lnTo>
                  <a:pt x="10736" y="2563"/>
                </a:lnTo>
                <a:lnTo>
                  <a:pt x="10734" y="2570"/>
                </a:lnTo>
                <a:lnTo>
                  <a:pt x="10732" y="2577"/>
                </a:lnTo>
                <a:lnTo>
                  <a:pt x="10720" y="2614"/>
                </a:lnTo>
                <a:lnTo>
                  <a:pt x="10717" y="2623"/>
                </a:lnTo>
                <a:lnTo>
                  <a:pt x="10715" y="2631"/>
                </a:lnTo>
                <a:lnTo>
                  <a:pt x="9766" y="5559"/>
                </a:lnTo>
                <a:lnTo>
                  <a:pt x="9759" y="5578"/>
                </a:lnTo>
                <a:lnTo>
                  <a:pt x="9752" y="5597"/>
                </a:lnTo>
                <a:lnTo>
                  <a:pt x="9743" y="5615"/>
                </a:lnTo>
                <a:lnTo>
                  <a:pt x="9733" y="5633"/>
                </a:lnTo>
                <a:lnTo>
                  <a:pt x="9723" y="5650"/>
                </a:lnTo>
                <a:lnTo>
                  <a:pt x="9712" y="5666"/>
                </a:lnTo>
                <a:lnTo>
                  <a:pt x="9700" y="5682"/>
                </a:lnTo>
                <a:lnTo>
                  <a:pt x="9688" y="5697"/>
                </a:lnTo>
                <a:lnTo>
                  <a:pt x="9675" y="5711"/>
                </a:lnTo>
                <a:lnTo>
                  <a:pt x="9661" y="5725"/>
                </a:lnTo>
                <a:lnTo>
                  <a:pt x="9647" y="5739"/>
                </a:lnTo>
                <a:lnTo>
                  <a:pt x="9632" y="5751"/>
                </a:lnTo>
                <a:lnTo>
                  <a:pt x="9617" y="5762"/>
                </a:lnTo>
                <a:lnTo>
                  <a:pt x="9601" y="5773"/>
                </a:lnTo>
                <a:lnTo>
                  <a:pt x="9584" y="5782"/>
                </a:lnTo>
                <a:lnTo>
                  <a:pt x="9567" y="5791"/>
                </a:lnTo>
                <a:lnTo>
                  <a:pt x="9550" y="5800"/>
                </a:lnTo>
                <a:lnTo>
                  <a:pt x="9532" y="5807"/>
                </a:lnTo>
                <a:lnTo>
                  <a:pt x="9514" y="5814"/>
                </a:lnTo>
                <a:lnTo>
                  <a:pt x="9496" y="5819"/>
                </a:lnTo>
                <a:lnTo>
                  <a:pt x="9477" y="5824"/>
                </a:lnTo>
                <a:lnTo>
                  <a:pt x="9459" y="5828"/>
                </a:lnTo>
                <a:lnTo>
                  <a:pt x="9440" y="5831"/>
                </a:lnTo>
                <a:lnTo>
                  <a:pt x="9420" y="5834"/>
                </a:lnTo>
                <a:lnTo>
                  <a:pt x="9400" y="5835"/>
                </a:lnTo>
                <a:lnTo>
                  <a:pt x="9381" y="5835"/>
                </a:lnTo>
                <a:lnTo>
                  <a:pt x="9361" y="5834"/>
                </a:lnTo>
                <a:lnTo>
                  <a:pt x="9342" y="5833"/>
                </a:lnTo>
                <a:lnTo>
                  <a:pt x="9322" y="5830"/>
                </a:lnTo>
                <a:lnTo>
                  <a:pt x="9302" y="5826"/>
                </a:lnTo>
                <a:lnTo>
                  <a:pt x="9283" y="5821"/>
                </a:lnTo>
                <a:lnTo>
                  <a:pt x="9262" y="5816"/>
                </a:lnTo>
                <a:lnTo>
                  <a:pt x="9243" y="5809"/>
                </a:lnTo>
                <a:lnTo>
                  <a:pt x="9224" y="5801"/>
                </a:lnTo>
                <a:lnTo>
                  <a:pt x="9206" y="5793"/>
                </a:lnTo>
                <a:lnTo>
                  <a:pt x="9189" y="5783"/>
                </a:lnTo>
                <a:lnTo>
                  <a:pt x="9172" y="5773"/>
                </a:lnTo>
                <a:lnTo>
                  <a:pt x="9156" y="5762"/>
                </a:lnTo>
                <a:lnTo>
                  <a:pt x="9140" y="5751"/>
                </a:lnTo>
                <a:lnTo>
                  <a:pt x="9125" y="5738"/>
                </a:lnTo>
                <a:lnTo>
                  <a:pt x="9110" y="5724"/>
                </a:lnTo>
                <a:lnTo>
                  <a:pt x="9097" y="5711"/>
                </a:lnTo>
                <a:lnTo>
                  <a:pt x="9084" y="5696"/>
                </a:lnTo>
                <a:lnTo>
                  <a:pt x="9072" y="5682"/>
                </a:lnTo>
                <a:lnTo>
                  <a:pt x="9060" y="5666"/>
                </a:lnTo>
                <a:lnTo>
                  <a:pt x="9050" y="5650"/>
                </a:lnTo>
                <a:lnTo>
                  <a:pt x="9040" y="5634"/>
                </a:lnTo>
                <a:lnTo>
                  <a:pt x="9031" y="5616"/>
                </a:lnTo>
                <a:lnTo>
                  <a:pt x="9023" y="5599"/>
                </a:lnTo>
                <a:lnTo>
                  <a:pt x="9015" y="5582"/>
                </a:lnTo>
                <a:lnTo>
                  <a:pt x="9009" y="5564"/>
                </a:lnTo>
                <a:lnTo>
                  <a:pt x="9003" y="5546"/>
                </a:lnTo>
                <a:lnTo>
                  <a:pt x="8998" y="5527"/>
                </a:lnTo>
                <a:lnTo>
                  <a:pt x="8994" y="5507"/>
                </a:lnTo>
                <a:lnTo>
                  <a:pt x="8991" y="5488"/>
                </a:lnTo>
                <a:lnTo>
                  <a:pt x="8989" y="5469"/>
                </a:lnTo>
                <a:lnTo>
                  <a:pt x="8988" y="5450"/>
                </a:lnTo>
                <a:lnTo>
                  <a:pt x="8987" y="5430"/>
                </a:lnTo>
                <a:lnTo>
                  <a:pt x="8988" y="5411"/>
                </a:lnTo>
                <a:lnTo>
                  <a:pt x="8990" y="5390"/>
                </a:lnTo>
                <a:lnTo>
                  <a:pt x="8992" y="5371"/>
                </a:lnTo>
                <a:lnTo>
                  <a:pt x="8996" y="5351"/>
                </a:lnTo>
                <a:lnTo>
                  <a:pt x="9001" y="5331"/>
                </a:lnTo>
                <a:lnTo>
                  <a:pt x="9007" y="5312"/>
                </a:lnTo>
                <a:lnTo>
                  <a:pt x="9949" y="2402"/>
                </a:lnTo>
                <a:lnTo>
                  <a:pt x="9953" y="2391"/>
                </a:lnTo>
                <a:lnTo>
                  <a:pt x="9956" y="2381"/>
                </a:lnTo>
                <a:lnTo>
                  <a:pt x="9970" y="2337"/>
                </a:lnTo>
                <a:lnTo>
                  <a:pt x="9984" y="2292"/>
                </a:lnTo>
                <a:lnTo>
                  <a:pt x="10000" y="2232"/>
                </a:lnTo>
                <a:lnTo>
                  <a:pt x="10026" y="2140"/>
                </a:lnTo>
                <a:lnTo>
                  <a:pt x="10035" y="2104"/>
                </a:lnTo>
                <a:lnTo>
                  <a:pt x="10054" y="2025"/>
                </a:lnTo>
                <a:lnTo>
                  <a:pt x="10057" y="2010"/>
                </a:lnTo>
                <a:lnTo>
                  <a:pt x="10058" y="2003"/>
                </a:lnTo>
                <a:lnTo>
                  <a:pt x="10059" y="1997"/>
                </a:lnTo>
                <a:lnTo>
                  <a:pt x="10061" y="1992"/>
                </a:lnTo>
                <a:lnTo>
                  <a:pt x="10077" y="1908"/>
                </a:lnTo>
                <a:lnTo>
                  <a:pt x="10085" y="1856"/>
                </a:lnTo>
                <a:lnTo>
                  <a:pt x="10092" y="1814"/>
                </a:lnTo>
                <a:lnTo>
                  <a:pt x="10100" y="1732"/>
                </a:lnTo>
                <a:lnTo>
                  <a:pt x="10104" y="1653"/>
                </a:lnTo>
                <a:lnTo>
                  <a:pt x="10104" y="1618"/>
                </a:lnTo>
                <a:lnTo>
                  <a:pt x="10104" y="1610"/>
                </a:lnTo>
                <a:lnTo>
                  <a:pt x="10105" y="1603"/>
                </a:lnTo>
                <a:lnTo>
                  <a:pt x="10105" y="1595"/>
                </a:lnTo>
                <a:lnTo>
                  <a:pt x="10105" y="1587"/>
                </a:lnTo>
                <a:lnTo>
                  <a:pt x="10105" y="1575"/>
                </a:lnTo>
                <a:lnTo>
                  <a:pt x="10104" y="1550"/>
                </a:lnTo>
                <a:lnTo>
                  <a:pt x="10101" y="1515"/>
                </a:lnTo>
                <a:lnTo>
                  <a:pt x="10098" y="1494"/>
                </a:lnTo>
                <a:lnTo>
                  <a:pt x="10092" y="1457"/>
                </a:lnTo>
                <a:lnTo>
                  <a:pt x="10086" y="1425"/>
                </a:lnTo>
                <a:lnTo>
                  <a:pt x="10068" y="1359"/>
                </a:lnTo>
                <a:lnTo>
                  <a:pt x="10060" y="1335"/>
                </a:lnTo>
                <a:lnTo>
                  <a:pt x="10053" y="1314"/>
                </a:lnTo>
                <a:lnTo>
                  <a:pt x="10027" y="1262"/>
                </a:lnTo>
                <a:lnTo>
                  <a:pt x="10014" y="1234"/>
                </a:lnTo>
                <a:lnTo>
                  <a:pt x="10005" y="1220"/>
                </a:lnTo>
                <a:lnTo>
                  <a:pt x="9967" y="1161"/>
                </a:lnTo>
                <a:lnTo>
                  <a:pt x="9940" y="1127"/>
                </a:lnTo>
                <a:lnTo>
                  <a:pt x="9928" y="1113"/>
                </a:lnTo>
                <a:lnTo>
                  <a:pt x="9911" y="1095"/>
                </a:lnTo>
                <a:lnTo>
                  <a:pt x="9905" y="1089"/>
                </a:lnTo>
                <a:lnTo>
                  <a:pt x="9900" y="1084"/>
                </a:lnTo>
                <a:lnTo>
                  <a:pt x="9891" y="1075"/>
                </a:lnTo>
                <a:lnTo>
                  <a:pt x="9879" y="1063"/>
                </a:lnTo>
                <a:lnTo>
                  <a:pt x="9854" y="1042"/>
                </a:lnTo>
                <a:lnTo>
                  <a:pt x="9840" y="1029"/>
                </a:lnTo>
                <a:lnTo>
                  <a:pt x="9764" y="973"/>
                </a:lnTo>
                <a:lnTo>
                  <a:pt x="9730" y="950"/>
                </a:lnTo>
                <a:lnTo>
                  <a:pt x="9693" y="929"/>
                </a:lnTo>
                <a:lnTo>
                  <a:pt x="9656" y="908"/>
                </a:lnTo>
                <a:lnTo>
                  <a:pt x="9617" y="889"/>
                </a:lnTo>
                <a:lnTo>
                  <a:pt x="9577" y="873"/>
                </a:lnTo>
                <a:lnTo>
                  <a:pt x="9537" y="858"/>
                </a:lnTo>
                <a:lnTo>
                  <a:pt x="9496" y="844"/>
                </a:lnTo>
                <a:lnTo>
                  <a:pt x="9467" y="836"/>
                </a:lnTo>
                <a:lnTo>
                  <a:pt x="9415" y="825"/>
                </a:lnTo>
                <a:lnTo>
                  <a:pt x="9368" y="815"/>
                </a:lnTo>
                <a:lnTo>
                  <a:pt x="9328" y="810"/>
                </a:lnTo>
                <a:lnTo>
                  <a:pt x="9279" y="805"/>
                </a:lnTo>
                <a:lnTo>
                  <a:pt x="9235" y="803"/>
                </a:lnTo>
                <a:lnTo>
                  <a:pt x="9170" y="801"/>
                </a:lnTo>
                <a:lnTo>
                  <a:pt x="9159" y="801"/>
                </a:lnTo>
                <a:lnTo>
                  <a:pt x="9148" y="800"/>
                </a:lnTo>
                <a:lnTo>
                  <a:pt x="9088" y="804"/>
                </a:lnTo>
                <a:lnTo>
                  <a:pt x="9076" y="805"/>
                </a:lnTo>
                <a:lnTo>
                  <a:pt x="9006" y="817"/>
                </a:lnTo>
                <a:lnTo>
                  <a:pt x="8994" y="821"/>
                </a:lnTo>
                <a:lnTo>
                  <a:pt x="8966" y="827"/>
                </a:lnTo>
                <a:lnTo>
                  <a:pt x="8936" y="837"/>
                </a:lnTo>
                <a:lnTo>
                  <a:pt x="8913" y="845"/>
                </a:lnTo>
                <a:lnTo>
                  <a:pt x="8890" y="854"/>
                </a:lnTo>
                <a:lnTo>
                  <a:pt x="8859" y="867"/>
                </a:lnTo>
                <a:lnTo>
                  <a:pt x="8843" y="874"/>
                </a:lnTo>
                <a:lnTo>
                  <a:pt x="8793" y="901"/>
                </a:lnTo>
                <a:lnTo>
                  <a:pt x="8773" y="913"/>
                </a:lnTo>
                <a:lnTo>
                  <a:pt x="8753" y="928"/>
                </a:lnTo>
                <a:lnTo>
                  <a:pt x="8725" y="948"/>
                </a:lnTo>
                <a:lnTo>
                  <a:pt x="8704" y="963"/>
                </a:lnTo>
                <a:lnTo>
                  <a:pt x="8660" y="1000"/>
                </a:lnTo>
                <a:lnTo>
                  <a:pt x="8641" y="1019"/>
                </a:lnTo>
                <a:lnTo>
                  <a:pt x="8637" y="1024"/>
                </a:lnTo>
                <a:lnTo>
                  <a:pt x="8632" y="1028"/>
                </a:lnTo>
                <a:lnTo>
                  <a:pt x="8611" y="1049"/>
                </a:lnTo>
                <a:lnTo>
                  <a:pt x="8596" y="1066"/>
                </a:lnTo>
                <a:lnTo>
                  <a:pt x="8572" y="1092"/>
                </a:lnTo>
                <a:lnTo>
                  <a:pt x="8527" y="1149"/>
                </a:lnTo>
                <a:lnTo>
                  <a:pt x="8501" y="1181"/>
                </a:lnTo>
                <a:lnTo>
                  <a:pt x="8483" y="1207"/>
                </a:lnTo>
                <a:lnTo>
                  <a:pt x="8463" y="1236"/>
                </a:lnTo>
                <a:lnTo>
                  <a:pt x="8439" y="1276"/>
                </a:lnTo>
                <a:lnTo>
                  <a:pt x="8417" y="1312"/>
                </a:lnTo>
                <a:lnTo>
                  <a:pt x="8398" y="1344"/>
                </a:lnTo>
                <a:lnTo>
                  <a:pt x="8384" y="1370"/>
                </a:lnTo>
                <a:lnTo>
                  <a:pt x="8377" y="1383"/>
                </a:lnTo>
                <a:lnTo>
                  <a:pt x="8361" y="1415"/>
                </a:lnTo>
                <a:lnTo>
                  <a:pt x="8358" y="1422"/>
                </a:lnTo>
                <a:lnTo>
                  <a:pt x="8355" y="1428"/>
                </a:lnTo>
                <a:lnTo>
                  <a:pt x="8341" y="1453"/>
                </a:lnTo>
                <a:lnTo>
                  <a:pt x="8332" y="1472"/>
                </a:lnTo>
                <a:lnTo>
                  <a:pt x="8314" y="1514"/>
                </a:lnTo>
                <a:lnTo>
                  <a:pt x="8286" y="1573"/>
                </a:lnTo>
                <a:lnTo>
                  <a:pt x="8251" y="1665"/>
                </a:lnTo>
                <a:lnTo>
                  <a:pt x="8225" y="1736"/>
                </a:lnTo>
                <a:lnTo>
                  <a:pt x="8212" y="1774"/>
                </a:lnTo>
                <a:lnTo>
                  <a:pt x="8207" y="1794"/>
                </a:lnTo>
                <a:lnTo>
                  <a:pt x="8202" y="1814"/>
                </a:lnTo>
                <a:lnTo>
                  <a:pt x="8194" y="1832"/>
                </a:lnTo>
                <a:lnTo>
                  <a:pt x="8187" y="1851"/>
                </a:lnTo>
                <a:lnTo>
                  <a:pt x="7239" y="4766"/>
                </a:lnTo>
                <a:lnTo>
                  <a:pt x="7234" y="4781"/>
                </a:lnTo>
                <a:lnTo>
                  <a:pt x="7229" y="4795"/>
                </a:lnTo>
                <a:lnTo>
                  <a:pt x="7223" y="4809"/>
                </a:lnTo>
                <a:lnTo>
                  <a:pt x="7216" y="4823"/>
                </a:lnTo>
                <a:lnTo>
                  <a:pt x="7209" y="4836"/>
                </a:lnTo>
                <a:lnTo>
                  <a:pt x="7202" y="4849"/>
                </a:lnTo>
                <a:lnTo>
                  <a:pt x="7194" y="4862"/>
                </a:lnTo>
                <a:lnTo>
                  <a:pt x="7186" y="4874"/>
                </a:lnTo>
                <a:lnTo>
                  <a:pt x="7178" y="4886"/>
                </a:lnTo>
                <a:lnTo>
                  <a:pt x="7169" y="4897"/>
                </a:lnTo>
                <a:lnTo>
                  <a:pt x="7160" y="4909"/>
                </a:lnTo>
                <a:lnTo>
                  <a:pt x="7150" y="4919"/>
                </a:lnTo>
                <a:lnTo>
                  <a:pt x="7140" y="4929"/>
                </a:lnTo>
                <a:lnTo>
                  <a:pt x="7129" y="4939"/>
                </a:lnTo>
                <a:lnTo>
                  <a:pt x="7118" y="4949"/>
                </a:lnTo>
                <a:lnTo>
                  <a:pt x="7107" y="4958"/>
                </a:lnTo>
                <a:lnTo>
                  <a:pt x="7095" y="4967"/>
                </a:lnTo>
                <a:lnTo>
                  <a:pt x="7083" y="4976"/>
                </a:lnTo>
                <a:lnTo>
                  <a:pt x="7071" y="4983"/>
                </a:lnTo>
                <a:lnTo>
                  <a:pt x="7059" y="4991"/>
                </a:lnTo>
                <a:lnTo>
                  <a:pt x="7046" y="4998"/>
                </a:lnTo>
                <a:lnTo>
                  <a:pt x="7033" y="5004"/>
                </a:lnTo>
                <a:lnTo>
                  <a:pt x="7020" y="5010"/>
                </a:lnTo>
                <a:lnTo>
                  <a:pt x="7007" y="5015"/>
                </a:lnTo>
                <a:lnTo>
                  <a:pt x="6993" y="5020"/>
                </a:lnTo>
                <a:lnTo>
                  <a:pt x="6979" y="5025"/>
                </a:lnTo>
                <a:lnTo>
                  <a:pt x="6964" y="5029"/>
                </a:lnTo>
                <a:lnTo>
                  <a:pt x="6949" y="5032"/>
                </a:lnTo>
                <a:lnTo>
                  <a:pt x="6935" y="5035"/>
                </a:lnTo>
                <a:lnTo>
                  <a:pt x="6920" y="5038"/>
                </a:lnTo>
                <a:lnTo>
                  <a:pt x="6905" y="5040"/>
                </a:lnTo>
                <a:lnTo>
                  <a:pt x="6889" y="5041"/>
                </a:lnTo>
                <a:lnTo>
                  <a:pt x="1394" y="5449"/>
                </a:lnTo>
                <a:lnTo>
                  <a:pt x="929" y="6871"/>
                </a:lnTo>
                <a:lnTo>
                  <a:pt x="4635" y="7396"/>
                </a:lnTo>
                <a:lnTo>
                  <a:pt x="4655" y="7399"/>
                </a:lnTo>
                <a:lnTo>
                  <a:pt x="4674" y="7404"/>
                </a:lnTo>
                <a:lnTo>
                  <a:pt x="4695" y="7409"/>
                </a:lnTo>
                <a:lnTo>
                  <a:pt x="4714" y="7415"/>
                </a:lnTo>
                <a:lnTo>
                  <a:pt x="4732" y="7422"/>
                </a:lnTo>
                <a:lnTo>
                  <a:pt x="4750" y="7430"/>
                </a:lnTo>
                <a:lnTo>
                  <a:pt x="4767" y="7439"/>
                </a:lnTo>
                <a:lnTo>
                  <a:pt x="4784" y="7449"/>
                </a:lnTo>
                <a:lnTo>
                  <a:pt x="4800" y="7459"/>
                </a:lnTo>
                <a:lnTo>
                  <a:pt x="4816" y="7470"/>
                </a:lnTo>
                <a:lnTo>
                  <a:pt x="4832" y="7483"/>
                </a:lnTo>
                <a:lnTo>
                  <a:pt x="4847" y="7495"/>
                </a:lnTo>
                <a:lnTo>
                  <a:pt x="4860" y="7508"/>
                </a:lnTo>
                <a:lnTo>
                  <a:pt x="4874" y="7522"/>
                </a:lnTo>
                <a:lnTo>
                  <a:pt x="4886" y="7537"/>
                </a:lnTo>
                <a:lnTo>
                  <a:pt x="4898" y="7552"/>
                </a:lnTo>
                <a:lnTo>
                  <a:pt x="4909" y="7567"/>
                </a:lnTo>
                <a:lnTo>
                  <a:pt x="4919" y="7584"/>
                </a:lnTo>
                <a:lnTo>
                  <a:pt x="4929" y="7601"/>
                </a:lnTo>
                <a:lnTo>
                  <a:pt x="4938" y="7618"/>
                </a:lnTo>
                <a:lnTo>
                  <a:pt x="4946" y="7635"/>
                </a:lnTo>
                <a:lnTo>
                  <a:pt x="4953" y="7653"/>
                </a:lnTo>
                <a:lnTo>
                  <a:pt x="4959" y="7671"/>
                </a:lnTo>
                <a:lnTo>
                  <a:pt x="4965" y="7689"/>
                </a:lnTo>
                <a:lnTo>
                  <a:pt x="4969" y="7709"/>
                </a:lnTo>
                <a:lnTo>
                  <a:pt x="4973" y="7728"/>
                </a:lnTo>
                <a:lnTo>
                  <a:pt x="4975" y="7748"/>
                </a:lnTo>
                <a:lnTo>
                  <a:pt x="4977" y="7767"/>
                </a:lnTo>
                <a:lnTo>
                  <a:pt x="4978" y="7787"/>
                </a:lnTo>
                <a:lnTo>
                  <a:pt x="4978" y="7808"/>
                </a:lnTo>
                <a:lnTo>
                  <a:pt x="4976" y="7828"/>
                </a:lnTo>
                <a:lnTo>
                  <a:pt x="4974" y="7848"/>
                </a:lnTo>
                <a:lnTo>
                  <a:pt x="4971" y="7868"/>
                </a:lnTo>
                <a:lnTo>
                  <a:pt x="4966" y="7888"/>
                </a:lnTo>
                <a:lnTo>
                  <a:pt x="4961" y="7907"/>
                </a:lnTo>
                <a:lnTo>
                  <a:pt x="4955" y="7927"/>
                </a:lnTo>
                <a:lnTo>
                  <a:pt x="4948" y="7945"/>
                </a:lnTo>
                <a:lnTo>
                  <a:pt x="4940" y="7963"/>
                </a:lnTo>
                <a:lnTo>
                  <a:pt x="4931" y="7981"/>
                </a:lnTo>
                <a:lnTo>
                  <a:pt x="4922" y="7997"/>
                </a:lnTo>
                <a:lnTo>
                  <a:pt x="4911" y="8014"/>
                </a:lnTo>
                <a:lnTo>
                  <a:pt x="4900" y="8030"/>
                </a:lnTo>
                <a:lnTo>
                  <a:pt x="4888" y="8046"/>
                </a:lnTo>
                <a:lnTo>
                  <a:pt x="4876" y="8060"/>
                </a:lnTo>
                <a:lnTo>
                  <a:pt x="4863" y="8074"/>
                </a:lnTo>
                <a:lnTo>
                  <a:pt x="4849" y="8087"/>
                </a:lnTo>
                <a:lnTo>
                  <a:pt x="4834" y="8100"/>
                </a:lnTo>
                <a:lnTo>
                  <a:pt x="4818" y="8111"/>
                </a:lnTo>
                <a:lnTo>
                  <a:pt x="4803" y="8123"/>
                </a:lnTo>
                <a:lnTo>
                  <a:pt x="4787" y="8134"/>
                </a:lnTo>
                <a:lnTo>
                  <a:pt x="4771" y="8144"/>
                </a:lnTo>
                <a:lnTo>
                  <a:pt x="4754" y="8152"/>
                </a:lnTo>
                <a:lnTo>
                  <a:pt x="4736" y="8160"/>
                </a:lnTo>
                <a:lnTo>
                  <a:pt x="4718" y="8167"/>
                </a:lnTo>
                <a:lnTo>
                  <a:pt x="4700" y="8174"/>
                </a:lnTo>
                <a:lnTo>
                  <a:pt x="4682" y="8179"/>
                </a:lnTo>
                <a:lnTo>
                  <a:pt x="4662" y="8184"/>
                </a:lnTo>
                <a:lnTo>
                  <a:pt x="4643" y="8187"/>
                </a:lnTo>
                <a:lnTo>
                  <a:pt x="4623" y="8190"/>
                </a:lnTo>
                <a:lnTo>
                  <a:pt x="4604" y="8192"/>
                </a:lnTo>
                <a:lnTo>
                  <a:pt x="4584" y="8192"/>
                </a:lnTo>
                <a:lnTo>
                  <a:pt x="4564" y="8192"/>
                </a:lnTo>
                <a:lnTo>
                  <a:pt x="4544" y="8191"/>
                </a:lnTo>
                <a:lnTo>
                  <a:pt x="4524" y="8189"/>
                </a:lnTo>
                <a:lnTo>
                  <a:pt x="727" y="7651"/>
                </a:lnTo>
                <a:lnTo>
                  <a:pt x="345" y="7598"/>
                </a:lnTo>
                <a:lnTo>
                  <a:pt x="323" y="7595"/>
                </a:lnTo>
                <a:lnTo>
                  <a:pt x="301" y="7590"/>
                </a:lnTo>
                <a:lnTo>
                  <a:pt x="280" y="7584"/>
                </a:lnTo>
                <a:lnTo>
                  <a:pt x="259" y="7576"/>
                </a:lnTo>
                <a:lnTo>
                  <a:pt x="239" y="7568"/>
                </a:lnTo>
                <a:lnTo>
                  <a:pt x="219" y="7559"/>
                </a:lnTo>
                <a:lnTo>
                  <a:pt x="200" y="7550"/>
                </a:lnTo>
                <a:lnTo>
                  <a:pt x="182" y="7538"/>
                </a:lnTo>
                <a:lnTo>
                  <a:pt x="165" y="7526"/>
                </a:lnTo>
                <a:lnTo>
                  <a:pt x="148" y="7513"/>
                </a:lnTo>
                <a:lnTo>
                  <a:pt x="132" y="7499"/>
                </a:lnTo>
                <a:lnTo>
                  <a:pt x="117" y="7484"/>
                </a:lnTo>
                <a:lnTo>
                  <a:pt x="102" y="7467"/>
                </a:lnTo>
                <a:lnTo>
                  <a:pt x="88" y="7450"/>
                </a:lnTo>
                <a:lnTo>
                  <a:pt x="74" y="7433"/>
                </a:lnTo>
                <a:lnTo>
                  <a:pt x="61" y="7414"/>
                </a:lnTo>
                <a:lnTo>
                  <a:pt x="50" y="7394"/>
                </a:lnTo>
                <a:lnTo>
                  <a:pt x="39" y="7374"/>
                </a:lnTo>
                <a:lnTo>
                  <a:pt x="30" y="7353"/>
                </a:lnTo>
                <a:lnTo>
                  <a:pt x="22" y="7333"/>
                </a:lnTo>
                <a:lnTo>
                  <a:pt x="16" y="7313"/>
                </a:lnTo>
                <a:lnTo>
                  <a:pt x="10" y="7292"/>
                </a:lnTo>
                <a:lnTo>
                  <a:pt x="6" y="7271"/>
                </a:lnTo>
                <a:lnTo>
                  <a:pt x="3" y="7249"/>
                </a:lnTo>
                <a:lnTo>
                  <a:pt x="1" y="7228"/>
                </a:lnTo>
                <a:lnTo>
                  <a:pt x="0" y="7207"/>
                </a:lnTo>
                <a:lnTo>
                  <a:pt x="0" y="7186"/>
                </a:lnTo>
                <a:lnTo>
                  <a:pt x="2" y="7164"/>
                </a:lnTo>
                <a:lnTo>
                  <a:pt x="5" y="7142"/>
                </a:lnTo>
                <a:lnTo>
                  <a:pt x="9" y="7120"/>
                </a:lnTo>
                <a:lnTo>
                  <a:pt x="14" y="7099"/>
                </a:lnTo>
                <a:lnTo>
                  <a:pt x="21" y="7077"/>
                </a:lnTo>
                <a:lnTo>
                  <a:pt x="652" y="5149"/>
                </a:lnTo>
                <a:lnTo>
                  <a:pt x="720" y="4943"/>
                </a:lnTo>
                <a:lnTo>
                  <a:pt x="726" y="4929"/>
                </a:lnTo>
                <a:lnTo>
                  <a:pt x="731" y="4915"/>
                </a:lnTo>
                <a:lnTo>
                  <a:pt x="737" y="4901"/>
                </a:lnTo>
                <a:lnTo>
                  <a:pt x="744" y="4887"/>
                </a:lnTo>
                <a:lnTo>
                  <a:pt x="750" y="4874"/>
                </a:lnTo>
                <a:lnTo>
                  <a:pt x="758" y="4861"/>
                </a:lnTo>
                <a:lnTo>
                  <a:pt x="765" y="4848"/>
                </a:lnTo>
                <a:lnTo>
                  <a:pt x="774" y="4836"/>
                </a:lnTo>
                <a:lnTo>
                  <a:pt x="782" y="4824"/>
                </a:lnTo>
                <a:lnTo>
                  <a:pt x="791" y="4813"/>
                </a:lnTo>
                <a:lnTo>
                  <a:pt x="800" y="4802"/>
                </a:lnTo>
                <a:lnTo>
                  <a:pt x="810" y="4791"/>
                </a:lnTo>
                <a:lnTo>
                  <a:pt x="820" y="4781"/>
                </a:lnTo>
                <a:lnTo>
                  <a:pt x="830" y="4771"/>
                </a:lnTo>
                <a:lnTo>
                  <a:pt x="841" y="4762"/>
                </a:lnTo>
                <a:lnTo>
                  <a:pt x="853" y="4753"/>
                </a:lnTo>
                <a:lnTo>
                  <a:pt x="865" y="4744"/>
                </a:lnTo>
                <a:lnTo>
                  <a:pt x="876" y="4735"/>
                </a:lnTo>
                <a:lnTo>
                  <a:pt x="888" y="4728"/>
                </a:lnTo>
                <a:lnTo>
                  <a:pt x="901" y="4721"/>
                </a:lnTo>
                <a:lnTo>
                  <a:pt x="913" y="4714"/>
                </a:lnTo>
                <a:lnTo>
                  <a:pt x="926" y="4707"/>
                </a:lnTo>
                <a:lnTo>
                  <a:pt x="939" y="4702"/>
                </a:lnTo>
                <a:lnTo>
                  <a:pt x="953" y="4696"/>
                </a:lnTo>
                <a:lnTo>
                  <a:pt x="966" y="4691"/>
                </a:lnTo>
                <a:lnTo>
                  <a:pt x="980" y="4687"/>
                </a:lnTo>
                <a:lnTo>
                  <a:pt x="995" y="4683"/>
                </a:lnTo>
                <a:lnTo>
                  <a:pt x="1010" y="4679"/>
                </a:lnTo>
                <a:lnTo>
                  <a:pt x="1025" y="4676"/>
                </a:lnTo>
                <a:lnTo>
                  <a:pt x="1039" y="4674"/>
                </a:lnTo>
                <a:lnTo>
                  <a:pt x="1054" y="4672"/>
                </a:lnTo>
                <a:lnTo>
                  <a:pt x="1070" y="4671"/>
                </a:lnTo>
                <a:lnTo>
                  <a:pt x="6564" y="4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47" name="Freeform 53">
            <a:extLst>
              <a:ext uri="{FF2B5EF4-FFF2-40B4-BE49-F238E27FC236}">
                <a16:creationId xmlns:a16="http://schemas.microsoft.com/office/drawing/2014/main" xmlns="" id="{C790F929-3149-4D6A-9980-99D7D72450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03870" y="3249947"/>
            <a:ext cx="290369" cy="256379"/>
          </a:xfrm>
          <a:custGeom>
            <a:avLst/>
            <a:gdLst>
              <a:gd name="T0" fmla="*/ 435621 w 16146"/>
              <a:gd name="T1" fmla="*/ 88400 h 14256"/>
              <a:gd name="T2" fmla="*/ 468283 w 16146"/>
              <a:gd name="T3" fmla="*/ 125971 h 14256"/>
              <a:gd name="T4" fmla="*/ 473457 w 16146"/>
              <a:gd name="T5" fmla="*/ 357922 h 14256"/>
              <a:gd name="T6" fmla="*/ 452378 w 16146"/>
              <a:gd name="T7" fmla="*/ 402020 h 14256"/>
              <a:gd name="T8" fmla="*/ 403813 w 16146"/>
              <a:gd name="T9" fmla="*/ 418806 h 14256"/>
              <a:gd name="T10" fmla="*/ 35631 w 16146"/>
              <a:gd name="T11" fmla="*/ 411280 h 14256"/>
              <a:gd name="T12" fmla="*/ 5733 w 16146"/>
              <a:gd name="T13" fmla="*/ 377590 h 14256"/>
              <a:gd name="T14" fmla="*/ 794 w 16146"/>
              <a:gd name="T15" fmla="*/ 143933 h 14256"/>
              <a:gd name="T16" fmla="*/ 21725 w 16146"/>
              <a:gd name="T17" fmla="*/ 98660 h 14256"/>
              <a:gd name="T18" fmla="*/ 67233 w 16146"/>
              <a:gd name="T19" fmla="*/ 77464 h 14256"/>
              <a:gd name="T20" fmla="*/ 274402 w 16146"/>
              <a:gd name="T21" fmla="*/ 78023 h 14256"/>
              <a:gd name="T22" fmla="*/ 280811 w 16146"/>
              <a:gd name="T23" fmla="*/ 84108 h 14256"/>
              <a:gd name="T24" fmla="*/ 282398 w 16146"/>
              <a:gd name="T25" fmla="*/ 93075 h 14256"/>
              <a:gd name="T26" fmla="*/ 278341 w 16146"/>
              <a:gd name="T27" fmla="*/ 100983 h 14256"/>
              <a:gd name="T28" fmla="*/ 270374 w 16146"/>
              <a:gd name="T29" fmla="*/ 105010 h 14256"/>
              <a:gd name="T30" fmla="*/ 55974 w 16146"/>
              <a:gd name="T31" fmla="*/ 109567 h 14256"/>
              <a:gd name="T32" fmla="*/ 33955 w 16146"/>
              <a:gd name="T33" fmla="*/ 130498 h 14256"/>
              <a:gd name="T34" fmla="*/ 28869 w 16146"/>
              <a:gd name="T35" fmla="*/ 345399 h 14256"/>
              <a:gd name="T36" fmla="*/ 37541 w 16146"/>
              <a:gd name="T37" fmla="*/ 377178 h 14256"/>
              <a:gd name="T38" fmla="*/ 64911 w 16146"/>
              <a:gd name="T39" fmla="*/ 389878 h 14256"/>
              <a:gd name="T40" fmla="*/ 418512 w 16146"/>
              <a:gd name="T41" fmla="*/ 387967 h 14256"/>
              <a:gd name="T42" fmla="*/ 440854 w 16146"/>
              <a:gd name="T43" fmla="*/ 370270 h 14256"/>
              <a:gd name="T44" fmla="*/ 445881 w 16146"/>
              <a:gd name="T45" fmla="*/ 154517 h 14256"/>
              <a:gd name="T46" fmla="*/ 433946 w 16146"/>
              <a:gd name="T47" fmla="*/ 124237 h 14256"/>
              <a:gd name="T48" fmla="*/ 406752 w 16146"/>
              <a:gd name="T49" fmla="*/ 106892 h 14256"/>
              <a:gd name="T50" fmla="*/ 325231 w 16146"/>
              <a:gd name="T51" fmla="*/ 104305 h 14256"/>
              <a:gd name="T52" fmla="*/ 318264 w 16146"/>
              <a:gd name="T53" fmla="*/ 98866 h 14256"/>
              <a:gd name="T54" fmla="*/ 315795 w 16146"/>
              <a:gd name="T55" fmla="*/ 47507 h 14256"/>
              <a:gd name="T56" fmla="*/ 312649 w 16146"/>
              <a:gd name="T57" fmla="*/ 35278 h 14256"/>
              <a:gd name="T58" fmla="*/ 303242 w 16146"/>
              <a:gd name="T59" fmla="*/ 29251 h 14256"/>
              <a:gd name="T60" fmla="*/ 168745 w 16146"/>
              <a:gd name="T61" fmla="*/ 28957 h 14256"/>
              <a:gd name="T62" fmla="*/ 160132 w 16146"/>
              <a:gd name="T63" fmla="*/ 34043 h 14256"/>
              <a:gd name="T64" fmla="*/ 158779 w 16146"/>
              <a:gd name="T65" fmla="*/ 49565 h 14256"/>
              <a:gd name="T66" fmla="*/ 154781 w 16146"/>
              <a:gd name="T67" fmla="*/ 57532 h 14256"/>
              <a:gd name="T68" fmla="*/ 146873 w 16146"/>
              <a:gd name="T69" fmla="*/ 61619 h 14256"/>
              <a:gd name="T70" fmla="*/ 137818 w 16146"/>
              <a:gd name="T71" fmla="*/ 60119 h 14256"/>
              <a:gd name="T72" fmla="*/ 131704 w 16146"/>
              <a:gd name="T73" fmla="*/ 53799 h 14256"/>
              <a:gd name="T74" fmla="*/ 130292 w 16146"/>
              <a:gd name="T75" fmla="*/ 44362 h 14256"/>
              <a:gd name="T76" fmla="*/ 134291 w 16146"/>
              <a:gd name="T77" fmla="*/ 21431 h 14256"/>
              <a:gd name="T78" fmla="*/ 152341 w 16146"/>
              <a:gd name="T79" fmla="*/ 4145 h 14256"/>
              <a:gd name="T80" fmla="*/ 299508 w 16146"/>
              <a:gd name="T81" fmla="*/ 88 h 14256"/>
              <a:gd name="T82" fmla="*/ 328024 w 16146"/>
              <a:gd name="T83" fmla="*/ 10142 h 14256"/>
              <a:gd name="T84" fmla="*/ 343135 w 16146"/>
              <a:gd name="T85" fmla="*/ 34896 h 14256"/>
              <a:gd name="T86" fmla="*/ 131116 w 16146"/>
              <a:gd name="T87" fmla="*/ 352572 h 14256"/>
              <a:gd name="T88" fmla="*/ 126353 w 16146"/>
              <a:gd name="T89" fmla="*/ 360039 h 14256"/>
              <a:gd name="T90" fmla="*/ 117945 w 16146"/>
              <a:gd name="T91" fmla="*/ 363273 h 14256"/>
              <a:gd name="T92" fmla="*/ 109214 w 16146"/>
              <a:gd name="T93" fmla="*/ 360862 h 14256"/>
              <a:gd name="T94" fmla="*/ 103746 w 16146"/>
              <a:gd name="T95" fmla="*/ 353924 h 14256"/>
              <a:gd name="T96" fmla="*/ 103334 w 16146"/>
              <a:gd name="T97" fmla="*/ 142228 h 14256"/>
              <a:gd name="T98" fmla="*/ 108097 w 16146"/>
              <a:gd name="T99" fmla="*/ 134791 h 14256"/>
              <a:gd name="T100" fmla="*/ 116505 w 16146"/>
              <a:gd name="T101" fmla="*/ 131557 h 14256"/>
              <a:gd name="T102" fmla="*/ 125265 w 16146"/>
              <a:gd name="T103" fmla="*/ 133967 h 14256"/>
              <a:gd name="T104" fmla="*/ 130704 w 16146"/>
              <a:gd name="T105" fmla="*/ 140905 h 14256"/>
              <a:gd name="T106" fmla="*/ 370651 w 16146"/>
              <a:gd name="T107" fmla="*/ 351896 h 14256"/>
              <a:gd name="T108" fmla="*/ 366242 w 16146"/>
              <a:gd name="T109" fmla="*/ 359569 h 14256"/>
              <a:gd name="T110" fmla="*/ 358069 w 16146"/>
              <a:gd name="T111" fmla="*/ 363214 h 14256"/>
              <a:gd name="T112" fmla="*/ 349161 w 16146"/>
              <a:gd name="T113" fmla="*/ 361215 h 14256"/>
              <a:gd name="T114" fmla="*/ 343399 w 16146"/>
              <a:gd name="T115" fmla="*/ 354571 h 14256"/>
              <a:gd name="T116" fmla="*/ 342547 w 16146"/>
              <a:gd name="T117" fmla="*/ 142934 h 14256"/>
              <a:gd name="T118" fmla="*/ 346957 w 16146"/>
              <a:gd name="T119" fmla="*/ 135231 h 14256"/>
              <a:gd name="T120" fmla="*/ 355129 w 16146"/>
              <a:gd name="T121" fmla="*/ 131616 h 14256"/>
              <a:gd name="T122" fmla="*/ 364037 w 16146"/>
              <a:gd name="T123" fmla="*/ 133615 h 14256"/>
              <a:gd name="T124" fmla="*/ 369828 w 16146"/>
              <a:gd name="T125" fmla="*/ 140259 h 142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146" h="14256">
                <a:moveTo>
                  <a:pt x="11719" y="2607"/>
                </a:moveTo>
                <a:lnTo>
                  <a:pt x="13396" y="2608"/>
                </a:lnTo>
                <a:lnTo>
                  <a:pt x="13537" y="2612"/>
                </a:lnTo>
                <a:lnTo>
                  <a:pt x="13676" y="2623"/>
                </a:lnTo>
                <a:lnTo>
                  <a:pt x="13813" y="2640"/>
                </a:lnTo>
                <a:lnTo>
                  <a:pt x="13948" y="2665"/>
                </a:lnTo>
                <a:lnTo>
                  <a:pt x="14080" y="2695"/>
                </a:lnTo>
                <a:lnTo>
                  <a:pt x="14210" y="2732"/>
                </a:lnTo>
                <a:lnTo>
                  <a:pt x="14338" y="2775"/>
                </a:lnTo>
                <a:lnTo>
                  <a:pt x="14463" y="2826"/>
                </a:lnTo>
                <a:lnTo>
                  <a:pt x="14585" y="2881"/>
                </a:lnTo>
                <a:lnTo>
                  <a:pt x="14703" y="2941"/>
                </a:lnTo>
                <a:lnTo>
                  <a:pt x="14818" y="3007"/>
                </a:lnTo>
                <a:lnTo>
                  <a:pt x="14930" y="3079"/>
                </a:lnTo>
                <a:lnTo>
                  <a:pt x="15037" y="3156"/>
                </a:lnTo>
                <a:lnTo>
                  <a:pt x="15142" y="3237"/>
                </a:lnTo>
                <a:lnTo>
                  <a:pt x="15242" y="3324"/>
                </a:lnTo>
                <a:lnTo>
                  <a:pt x="15337" y="3414"/>
                </a:lnTo>
                <a:lnTo>
                  <a:pt x="15429" y="3510"/>
                </a:lnTo>
                <a:lnTo>
                  <a:pt x="15515" y="3609"/>
                </a:lnTo>
                <a:lnTo>
                  <a:pt x="15597" y="3713"/>
                </a:lnTo>
                <a:lnTo>
                  <a:pt x="15674" y="3820"/>
                </a:lnTo>
                <a:lnTo>
                  <a:pt x="15745" y="3931"/>
                </a:lnTo>
                <a:lnTo>
                  <a:pt x="15812" y="4046"/>
                </a:lnTo>
                <a:lnTo>
                  <a:pt x="15874" y="4164"/>
                </a:lnTo>
                <a:lnTo>
                  <a:pt x="15929" y="4285"/>
                </a:lnTo>
                <a:lnTo>
                  <a:pt x="15978" y="4409"/>
                </a:lnTo>
                <a:lnTo>
                  <a:pt x="16022" y="4536"/>
                </a:lnTo>
                <a:lnTo>
                  <a:pt x="16059" y="4665"/>
                </a:lnTo>
                <a:lnTo>
                  <a:pt x="16089" y="4798"/>
                </a:lnTo>
                <a:lnTo>
                  <a:pt x="16114" y="4931"/>
                </a:lnTo>
                <a:lnTo>
                  <a:pt x="16132" y="5068"/>
                </a:lnTo>
                <a:lnTo>
                  <a:pt x="16142" y="5207"/>
                </a:lnTo>
                <a:lnTo>
                  <a:pt x="16146" y="5346"/>
                </a:lnTo>
                <a:lnTo>
                  <a:pt x="16146" y="11517"/>
                </a:lnTo>
                <a:lnTo>
                  <a:pt x="16143" y="11690"/>
                </a:lnTo>
                <a:lnTo>
                  <a:pt x="16136" y="11858"/>
                </a:lnTo>
                <a:lnTo>
                  <a:pt x="16123" y="12020"/>
                </a:lnTo>
                <a:lnTo>
                  <a:pt x="16105" y="12175"/>
                </a:lnTo>
                <a:lnTo>
                  <a:pt x="16081" y="12325"/>
                </a:lnTo>
                <a:lnTo>
                  <a:pt x="16053" y="12469"/>
                </a:lnTo>
                <a:lnTo>
                  <a:pt x="16020" y="12607"/>
                </a:lnTo>
                <a:lnTo>
                  <a:pt x="15981" y="12740"/>
                </a:lnTo>
                <a:lnTo>
                  <a:pt x="15936" y="12866"/>
                </a:lnTo>
                <a:lnTo>
                  <a:pt x="15887" y="12987"/>
                </a:lnTo>
                <a:lnTo>
                  <a:pt x="15832" y="13102"/>
                </a:lnTo>
                <a:lnTo>
                  <a:pt x="15772" y="13212"/>
                </a:lnTo>
                <a:lnTo>
                  <a:pt x="15706" y="13315"/>
                </a:lnTo>
                <a:lnTo>
                  <a:pt x="15634" y="13414"/>
                </a:lnTo>
                <a:lnTo>
                  <a:pt x="15558" y="13506"/>
                </a:lnTo>
                <a:lnTo>
                  <a:pt x="15476" y="13593"/>
                </a:lnTo>
                <a:lnTo>
                  <a:pt x="15388" y="13675"/>
                </a:lnTo>
                <a:lnTo>
                  <a:pt x="15295" y="13751"/>
                </a:lnTo>
                <a:lnTo>
                  <a:pt x="15196" y="13821"/>
                </a:lnTo>
                <a:lnTo>
                  <a:pt x="15091" y="13886"/>
                </a:lnTo>
                <a:lnTo>
                  <a:pt x="14981" y="13946"/>
                </a:lnTo>
                <a:lnTo>
                  <a:pt x="14866" y="14000"/>
                </a:lnTo>
                <a:lnTo>
                  <a:pt x="14745" y="14049"/>
                </a:lnTo>
                <a:lnTo>
                  <a:pt x="14618" y="14093"/>
                </a:lnTo>
                <a:lnTo>
                  <a:pt x="14486" y="14131"/>
                </a:lnTo>
                <a:lnTo>
                  <a:pt x="14348" y="14165"/>
                </a:lnTo>
                <a:lnTo>
                  <a:pt x="14203" y="14193"/>
                </a:lnTo>
                <a:lnTo>
                  <a:pt x="14054" y="14216"/>
                </a:lnTo>
                <a:lnTo>
                  <a:pt x="13898" y="14233"/>
                </a:lnTo>
                <a:lnTo>
                  <a:pt x="13736" y="14246"/>
                </a:lnTo>
                <a:lnTo>
                  <a:pt x="13570" y="14253"/>
                </a:lnTo>
                <a:lnTo>
                  <a:pt x="13396" y="14256"/>
                </a:lnTo>
                <a:lnTo>
                  <a:pt x="2660" y="14256"/>
                </a:lnTo>
                <a:lnTo>
                  <a:pt x="2486" y="14253"/>
                </a:lnTo>
                <a:lnTo>
                  <a:pt x="2321" y="14245"/>
                </a:lnTo>
                <a:lnTo>
                  <a:pt x="2161" y="14232"/>
                </a:lnTo>
                <a:lnTo>
                  <a:pt x="2007" y="14214"/>
                </a:lnTo>
                <a:lnTo>
                  <a:pt x="1859" y="14190"/>
                </a:lnTo>
                <a:lnTo>
                  <a:pt x="1718" y="14161"/>
                </a:lnTo>
                <a:lnTo>
                  <a:pt x="1582" y="14125"/>
                </a:lnTo>
                <a:lnTo>
                  <a:pt x="1453" y="14085"/>
                </a:lnTo>
                <a:lnTo>
                  <a:pt x="1329" y="14041"/>
                </a:lnTo>
                <a:lnTo>
                  <a:pt x="1212" y="13990"/>
                </a:lnTo>
                <a:lnTo>
                  <a:pt x="1100" y="13934"/>
                </a:lnTo>
                <a:lnTo>
                  <a:pt x="994" y="13872"/>
                </a:lnTo>
                <a:lnTo>
                  <a:pt x="894" y="13806"/>
                </a:lnTo>
                <a:lnTo>
                  <a:pt x="799" y="13734"/>
                </a:lnTo>
                <a:lnTo>
                  <a:pt x="710" y="13657"/>
                </a:lnTo>
                <a:lnTo>
                  <a:pt x="627" y="13574"/>
                </a:lnTo>
                <a:lnTo>
                  <a:pt x="549" y="13486"/>
                </a:lnTo>
                <a:lnTo>
                  <a:pt x="477" y="13392"/>
                </a:lnTo>
                <a:lnTo>
                  <a:pt x="410" y="13293"/>
                </a:lnTo>
                <a:lnTo>
                  <a:pt x="348" y="13190"/>
                </a:lnTo>
                <a:lnTo>
                  <a:pt x="292" y="13079"/>
                </a:lnTo>
                <a:lnTo>
                  <a:pt x="240" y="12965"/>
                </a:lnTo>
                <a:lnTo>
                  <a:pt x="195" y="12844"/>
                </a:lnTo>
                <a:lnTo>
                  <a:pt x="153" y="12719"/>
                </a:lnTo>
                <a:lnTo>
                  <a:pt x="117" y="12587"/>
                </a:lnTo>
                <a:lnTo>
                  <a:pt x="87" y="12451"/>
                </a:lnTo>
                <a:lnTo>
                  <a:pt x="61" y="12308"/>
                </a:lnTo>
                <a:lnTo>
                  <a:pt x="39" y="12160"/>
                </a:lnTo>
                <a:lnTo>
                  <a:pt x="23" y="12008"/>
                </a:lnTo>
                <a:lnTo>
                  <a:pt x="11" y="11849"/>
                </a:lnTo>
                <a:lnTo>
                  <a:pt x="4" y="11685"/>
                </a:lnTo>
                <a:lnTo>
                  <a:pt x="2" y="11517"/>
                </a:lnTo>
                <a:lnTo>
                  <a:pt x="0" y="5346"/>
                </a:lnTo>
                <a:lnTo>
                  <a:pt x="3" y="5192"/>
                </a:lnTo>
                <a:lnTo>
                  <a:pt x="12" y="5043"/>
                </a:lnTo>
                <a:lnTo>
                  <a:pt x="27" y="4896"/>
                </a:lnTo>
                <a:lnTo>
                  <a:pt x="48" y="4754"/>
                </a:lnTo>
                <a:lnTo>
                  <a:pt x="76" y="4614"/>
                </a:lnTo>
                <a:lnTo>
                  <a:pt x="108" y="4479"/>
                </a:lnTo>
                <a:lnTo>
                  <a:pt x="147" y="4347"/>
                </a:lnTo>
                <a:lnTo>
                  <a:pt x="191" y="4219"/>
                </a:lnTo>
                <a:lnTo>
                  <a:pt x="241" y="4097"/>
                </a:lnTo>
                <a:lnTo>
                  <a:pt x="296" y="3977"/>
                </a:lnTo>
                <a:lnTo>
                  <a:pt x="356" y="3862"/>
                </a:lnTo>
                <a:lnTo>
                  <a:pt x="423" y="3752"/>
                </a:lnTo>
                <a:lnTo>
                  <a:pt x="493" y="3646"/>
                </a:lnTo>
                <a:lnTo>
                  <a:pt x="570" y="3545"/>
                </a:lnTo>
                <a:lnTo>
                  <a:pt x="652" y="3447"/>
                </a:lnTo>
                <a:lnTo>
                  <a:pt x="739" y="3356"/>
                </a:lnTo>
                <a:lnTo>
                  <a:pt x="830" y="3269"/>
                </a:lnTo>
                <a:lnTo>
                  <a:pt x="926" y="3186"/>
                </a:lnTo>
                <a:lnTo>
                  <a:pt x="1027" y="3109"/>
                </a:lnTo>
                <a:lnTo>
                  <a:pt x="1133" y="3037"/>
                </a:lnTo>
                <a:lnTo>
                  <a:pt x="1244" y="2970"/>
                </a:lnTo>
                <a:lnTo>
                  <a:pt x="1359" y="2908"/>
                </a:lnTo>
                <a:lnTo>
                  <a:pt x="1478" y="2853"/>
                </a:lnTo>
                <a:lnTo>
                  <a:pt x="1602" y="2802"/>
                </a:lnTo>
                <a:lnTo>
                  <a:pt x="1732" y="2756"/>
                </a:lnTo>
                <a:lnTo>
                  <a:pt x="1864" y="2717"/>
                </a:lnTo>
                <a:lnTo>
                  <a:pt x="2001" y="2684"/>
                </a:lnTo>
                <a:lnTo>
                  <a:pt x="2141" y="2656"/>
                </a:lnTo>
                <a:lnTo>
                  <a:pt x="2287" y="2635"/>
                </a:lnTo>
                <a:lnTo>
                  <a:pt x="2436" y="2619"/>
                </a:lnTo>
                <a:lnTo>
                  <a:pt x="2588" y="2610"/>
                </a:lnTo>
                <a:lnTo>
                  <a:pt x="2746" y="2607"/>
                </a:lnTo>
                <a:lnTo>
                  <a:pt x="9123" y="2607"/>
                </a:lnTo>
                <a:lnTo>
                  <a:pt x="9149" y="2607"/>
                </a:lnTo>
                <a:lnTo>
                  <a:pt x="9173" y="2609"/>
                </a:lnTo>
                <a:lnTo>
                  <a:pt x="9197" y="2612"/>
                </a:lnTo>
                <a:lnTo>
                  <a:pt x="9221" y="2616"/>
                </a:lnTo>
                <a:lnTo>
                  <a:pt x="9245" y="2622"/>
                </a:lnTo>
                <a:lnTo>
                  <a:pt x="9268" y="2628"/>
                </a:lnTo>
                <a:lnTo>
                  <a:pt x="9291" y="2636"/>
                </a:lnTo>
                <a:lnTo>
                  <a:pt x="9313" y="2645"/>
                </a:lnTo>
                <a:lnTo>
                  <a:pt x="9334" y="2654"/>
                </a:lnTo>
                <a:lnTo>
                  <a:pt x="9356" y="2665"/>
                </a:lnTo>
                <a:lnTo>
                  <a:pt x="9376" y="2677"/>
                </a:lnTo>
                <a:lnTo>
                  <a:pt x="9396" y="2689"/>
                </a:lnTo>
                <a:lnTo>
                  <a:pt x="9415" y="2703"/>
                </a:lnTo>
                <a:lnTo>
                  <a:pt x="9433" y="2717"/>
                </a:lnTo>
                <a:lnTo>
                  <a:pt x="9451" y="2732"/>
                </a:lnTo>
                <a:lnTo>
                  <a:pt x="9468" y="2749"/>
                </a:lnTo>
                <a:lnTo>
                  <a:pt x="9485" y="2765"/>
                </a:lnTo>
                <a:lnTo>
                  <a:pt x="9500" y="2784"/>
                </a:lnTo>
                <a:lnTo>
                  <a:pt x="9514" y="2802"/>
                </a:lnTo>
                <a:lnTo>
                  <a:pt x="9528" y="2821"/>
                </a:lnTo>
                <a:lnTo>
                  <a:pt x="9540" y="2841"/>
                </a:lnTo>
                <a:lnTo>
                  <a:pt x="9552" y="2861"/>
                </a:lnTo>
                <a:lnTo>
                  <a:pt x="9563" y="2882"/>
                </a:lnTo>
                <a:lnTo>
                  <a:pt x="9573" y="2903"/>
                </a:lnTo>
                <a:lnTo>
                  <a:pt x="9582" y="2925"/>
                </a:lnTo>
                <a:lnTo>
                  <a:pt x="9590" y="2948"/>
                </a:lnTo>
                <a:lnTo>
                  <a:pt x="9596" y="2971"/>
                </a:lnTo>
                <a:lnTo>
                  <a:pt x="9601" y="2994"/>
                </a:lnTo>
                <a:lnTo>
                  <a:pt x="9606" y="3018"/>
                </a:lnTo>
                <a:lnTo>
                  <a:pt x="9609" y="3043"/>
                </a:lnTo>
                <a:lnTo>
                  <a:pt x="9611" y="3067"/>
                </a:lnTo>
                <a:lnTo>
                  <a:pt x="9611" y="3092"/>
                </a:lnTo>
                <a:lnTo>
                  <a:pt x="9611" y="3117"/>
                </a:lnTo>
                <a:lnTo>
                  <a:pt x="9609" y="3142"/>
                </a:lnTo>
                <a:lnTo>
                  <a:pt x="9606" y="3166"/>
                </a:lnTo>
                <a:lnTo>
                  <a:pt x="9601" y="3189"/>
                </a:lnTo>
                <a:lnTo>
                  <a:pt x="9596" y="3213"/>
                </a:lnTo>
                <a:lnTo>
                  <a:pt x="9590" y="3236"/>
                </a:lnTo>
                <a:lnTo>
                  <a:pt x="9582" y="3258"/>
                </a:lnTo>
                <a:lnTo>
                  <a:pt x="9573" y="3281"/>
                </a:lnTo>
                <a:lnTo>
                  <a:pt x="9563" y="3303"/>
                </a:lnTo>
                <a:lnTo>
                  <a:pt x="9552" y="3323"/>
                </a:lnTo>
                <a:lnTo>
                  <a:pt x="9540" y="3344"/>
                </a:lnTo>
                <a:lnTo>
                  <a:pt x="9528" y="3363"/>
                </a:lnTo>
                <a:lnTo>
                  <a:pt x="9514" y="3382"/>
                </a:lnTo>
                <a:lnTo>
                  <a:pt x="9500" y="3401"/>
                </a:lnTo>
                <a:lnTo>
                  <a:pt x="9485" y="3418"/>
                </a:lnTo>
                <a:lnTo>
                  <a:pt x="9468" y="3435"/>
                </a:lnTo>
                <a:lnTo>
                  <a:pt x="9451" y="3451"/>
                </a:lnTo>
                <a:lnTo>
                  <a:pt x="9433" y="3466"/>
                </a:lnTo>
                <a:lnTo>
                  <a:pt x="9415" y="3481"/>
                </a:lnTo>
                <a:lnTo>
                  <a:pt x="9396" y="3494"/>
                </a:lnTo>
                <a:lnTo>
                  <a:pt x="9376" y="3508"/>
                </a:lnTo>
                <a:lnTo>
                  <a:pt x="9356" y="3519"/>
                </a:lnTo>
                <a:lnTo>
                  <a:pt x="9334" y="3530"/>
                </a:lnTo>
                <a:lnTo>
                  <a:pt x="9313" y="3540"/>
                </a:lnTo>
                <a:lnTo>
                  <a:pt x="9291" y="3548"/>
                </a:lnTo>
                <a:lnTo>
                  <a:pt x="9268" y="3556"/>
                </a:lnTo>
                <a:lnTo>
                  <a:pt x="9245" y="3563"/>
                </a:lnTo>
                <a:lnTo>
                  <a:pt x="9221" y="3568"/>
                </a:lnTo>
                <a:lnTo>
                  <a:pt x="9197" y="3572"/>
                </a:lnTo>
                <a:lnTo>
                  <a:pt x="9173" y="3575"/>
                </a:lnTo>
                <a:lnTo>
                  <a:pt x="9149" y="3577"/>
                </a:lnTo>
                <a:lnTo>
                  <a:pt x="9123" y="3578"/>
                </a:lnTo>
                <a:lnTo>
                  <a:pt x="2746" y="3578"/>
                </a:lnTo>
                <a:lnTo>
                  <a:pt x="2639" y="3580"/>
                </a:lnTo>
                <a:lnTo>
                  <a:pt x="2537" y="3585"/>
                </a:lnTo>
                <a:lnTo>
                  <a:pt x="2437" y="3595"/>
                </a:lnTo>
                <a:lnTo>
                  <a:pt x="2340" y="3608"/>
                </a:lnTo>
                <a:lnTo>
                  <a:pt x="2246" y="3624"/>
                </a:lnTo>
                <a:lnTo>
                  <a:pt x="2157" y="3645"/>
                </a:lnTo>
                <a:lnTo>
                  <a:pt x="2069" y="3669"/>
                </a:lnTo>
                <a:lnTo>
                  <a:pt x="1985" y="3696"/>
                </a:lnTo>
                <a:lnTo>
                  <a:pt x="1904" y="3727"/>
                </a:lnTo>
                <a:lnTo>
                  <a:pt x="1827" y="3762"/>
                </a:lnTo>
                <a:lnTo>
                  <a:pt x="1753" y="3800"/>
                </a:lnTo>
                <a:lnTo>
                  <a:pt x="1681" y="3842"/>
                </a:lnTo>
                <a:lnTo>
                  <a:pt x="1614" y="3886"/>
                </a:lnTo>
                <a:lnTo>
                  <a:pt x="1549" y="3935"/>
                </a:lnTo>
                <a:lnTo>
                  <a:pt x="1488" y="3986"/>
                </a:lnTo>
                <a:lnTo>
                  <a:pt x="1431" y="4042"/>
                </a:lnTo>
                <a:lnTo>
                  <a:pt x="1376" y="4100"/>
                </a:lnTo>
                <a:lnTo>
                  <a:pt x="1325" y="4161"/>
                </a:lnTo>
                <a:lnTo>
                  <a:pt x="1278" y="4226"/>
                </a:lnTo>
                <a:lnTo>
                  <a:pt x="1233" y="4294"/>
                </a:lnTo>
                <a:lnTo>
                  <a:pt x="1193" y="4365"/>
                </a:lnTo>
                <a:lnTo>
                  <a:pt x="1155" y="4439"/>
                </a:lnTo>
                <a:lnTo>
                  <a:pt x="1121" y="4517"/>
                </a:lnTo>
                <a:lnTo>
                  <a:pt x="1091" y="4597"/>
                </a:lnTo>
                <a:lnTo>
                  <a:pt x="1065" y="4680"/>
                </a:lnTo>
                <a:lnTo>
                  <a:pt x="1041" y="4767"/>
                </a:lnTo>
                <a:lnTo>
                  <a:pt x="1021" y="4856"/>
                </a:lnTo>
                <a:lnTo>
                  <a:pt x="1005" y="4948"/>
                </a:lnTo>
                <a:lnTo>
                  <a:pt x="992" y="5044"/>
                </a:lnTo>
                <a:lnTo>
                  <a:pt x="984" y="5141"/>
                </a:lnTo>
                <a:lnTo>
                  <a:pt x="978" y="5243"/>
                </a:lnTo>
                <a:lnTo>
                  <a:pt x="976" y="5346"/>
                </a:lnTo>
                <a:lnTo>
                  <a:pt x="978" y="11516"/>
                </a:lnTo>
                <a:lnTo>
                  <a:pt x="979" y="11635"/>
                </a:lnTo>
                <a:lnTo>
                  <a:pt x="982" y="11749"/>
                </a:lnTo>
                <a:lnTo>
                  <a:pt x="988" y="11858"/>
                </a:lnTo>
                <a:lnTo>
                  <a:pt x="996" y="11963"/>
                </a:lnTo>
                <a:lnTo>
                  <a:pt x="1006" y="12063"/>
                </a:lnTo>
                <a:lnTo>
                  <a:pt x="1020" y="12159"/>
                </a:lnTo>
                <a:lnTo>
                  <a:pt x="1035" y="12251"/>
                </a:lnTo>
                <a:lnTo>
                  <a:pt x="1055" y="12338"/>
                </a:lnTo>
                <a:lnTo>
                  <a:pt x="1077" y="12420"/>
                </a:lnTo>
                <a:lnTo>
                  <a:pt x="1102" y="12499"/>
                </a:lnTo>
                <a:lnTo>
                  <a:pt x="1130" y="12573"/>
                </a:lnTo>
                <a:lnTo>
                  <a:pt x="1162" y="12643"/>
                </a:lnTo>
                <a:lnTo>
                  <a:pt x="1196" y="12710"/>
                </a:lnTo>
                <a:lnTo>
                  <a:pt x="1234" y="12772"/>
                </a:lnTo>
                <a:lnTo>
                  <a:pt x="1277" y="12830"/>
                </a:lnTo>
                <a:lnTo>
                  <a:pt x="1323" y="12885"/>
                </a:lnTo>
                <a:lnTo>
                  <a:pt x="1372" y="12936"/>
                </a:lnTo>
                <a:lnTo>
                  <a:pt x="1426" y="12983"/>
                </a:lnTo>
                <a:lnTo>
                  <a:pt x="1484" y="13026"/>
                </a:lnTo>
                <a:lnTo>
                  <a:pt x="1546" y="13066"/>
                </a:lnTo>
                <a:lnTo>
                  <a:pt x="1613" y="13102"/>
                </a:lnTo>
                <a:lnTo>
                  <a:pt x="1683" y="13134"/>
                </a:lnTo>
                <a:lnTo>
                  <a:pt x="1759" y="13164"/>
                </a:lnTo>
                <a:lnTo>
                  <a:pt x="1839" y="13190"/>
                </a:lnTo>
                <a:lnTo>
                  <a:pt x="1923" y="13213"/>
                </a:lnTo>
                <a:lnTo>
                  <a:pt x="2013" y="13232"/>
                </a:lnTo>
                <a:lnTo>
                  <a:pt x="2108" y="13249"/>
                </a:lnTo>
                <a:lnTo>
                  <a:pt x="2208" y="13262"/>
                </a:lnTo>
                <a:lnTo>
                  <a:pt x="2313" y="13272"/>
                </a:lnTo>
                <a:lnTo>
                  <a:pt x="2423" y="13279"/>
                </a:lnTo>
                <a:lnTo>
                  <a:pt x="2538" y="13283"/>
                </a:lnTo>
                <a:lnTo>
                  <a:pt x="2660" y="13285"/>
                </a:lnTo>
                <a:lnTo>
                  <a:pt x="13396" y="13285"/>
                </a:lnTo>
                <a:lnTo>
                  <a:pt x="13518" y="13284"/>
                </a:lnTo>
                <a:lnTo>
                  <a:pt x="13635" y="13280"/>
                </a:lnTo>
                <a:lnTo>
                  <a:pt x="13748" y="13273"/>
                </a:lnTo>
                <a:lnTo>
                  <a:pt x="13855" y="13264"/>
                </a:lnTo>
                <a:lnTo>
                  <a:pt x="13957" y="13252"/>
                </a:lnTo>
                <a:lnTo>
                  <a:pt x="14055" y="13237"/>
                </a:lnTo>
                <a:lnTo>
                  <a:pt x="14148" y="13219"/>
                </a:lnTo>
                <a:lnTo>
                  <a:pt x="14236" y="13197"/>
                </a:lnTo>
                <a:lnTo>
                  <a:pt x="14319" y="13173"/>
                </a:lnTo>
                <a:lnTo>
                  <a:pt x="14398" y="13144"/>
                </a:lnTo>
                <a:lnTo>
                  <a:pt x="14473" y="13113"/>
                </a:lnTo>
                <a:lnTo>
                  <a:pt x="14544" y="13079"/>
                </a:lnTo>
                <a:lnTo>
                  <a:pt x="14609" y="13040"/>
                </a:lnTo>
                <a:lnTo>
                  <a:pt x="14672" y="12999"/>
                </a:lnTo>
                <a:lnTo>
                  <a:pt x="14729" y="12953"/>
                </a:lnTo>
                <a:lnTo>
                  <a:pt x="14783" y="12903"/>
                </a:lnTo>
                <a:lnTo>
                  <a:pt x="14833" y="12850"/>
                </a:lnTo>
                <a:lnTo>
                  <a:pt x="14880" y="12792"/>
                </a:lnTo>
                <a:lnTo>
                  <a:pt x="14922" y="12731"/>
                </a:lnTo>
                <a:lnTo>
                  <a:pt x="14960" y="12665"/>
                </a:lnTo>
                <a:lnTo>
                  <a:pt x="14996" y="12595"/>
                </a:lnTo>
                <a:lnTo>
                  <a:pt x="15027" y="12521"/>
                </a:lnTo>
                <a:lnTo>
                  <a:pt x="15055" y="12441"/>
                </a:lnTo>
                <a:lnTo>
                  <a:pt x="15080" y="12358"/>
                </a:lnTo>
                <a:lnTo>
                  <a:pt x="15102" y="12270"/>
                </a:lnTo>
                <a:lnTo>
                  <a:pt x="15121" y="12177"/>
                </a:lnTo>
                <a:lnTo>
                  <a:pt x="15136" y="12080"/>
                </a:lnTo>
                <a:lnTo>
                  <a:pt x="15148" y="11978"/>
                </a:lnTo>
                <a:lnTo>
                  <a:pt x="15158" y="11870"/>
                </a:lnTo>
                <a:lnTo>
                  <a:pt x="15165" y="11757"/>
                </a:lnTo>
                <a:lnTo>
                  <a:pt x="15168" y="11639"/>
                </a:lnTo>
                <a:lnTo>
                  <a:pt x="15170" y="11517"/>
                </a:lnTo>
                <a:lnTo>
                  <a:pt x="15170" y="5346"/>
                </a:lnTo>
                <a:lnTo>
                  <a:pt x="15167" y="5256"/>
                </a:lnTo>
                <a:lnTo>
                  <a:pt x="15161" y="5167"/>
                </a:lnTo>
                <a:lnTo>
                  <a:pt x="15149" y="5080"/>
                </a:lnTo>
                <a:lnTo>
                  <a:pt x="15134" y="4993"/>
                </a:lnTo>
                <a:lnTo>
                  <a:pt x="15114" y="4908"/>
                </a:lnTo>
                <a:lnTo>
                  <a:pt x="15089" y="4825"/>
                </a:lnTo>
                <a:lnTo>
                  <a:pt x="15061" y="4743"/>
                </a:lnTo>
                <a:lnTo>
                  <a:pt x="15029" y="4663"/>
                </a:lnTo>
                <a:lnTo>
                  <a:pt x="14994" y="4585"/>
                </a:lnTo>
                <a:lnTo>
                  <a:pt x="14954" y="4509"/>
                </a:lnTo>
                <a:lnTo>
                  <a:pt x="14911" y="4434"/>
                </a:lnTo>
                <a:lnTo>
                  <a:pt x="14864" y="4363"/>
                </a:lnTo>
                <a:lnTo>
                  <a:pt x="14815" y="4294"/>
                </a:lnTo>
                <a:lnTo>
                  <a:pt x="14761" y="4226"/>
                </a:lnTo>
                <a:lnTo>
                  <a:pt x="14706" y="4162"/>
                </a:lnTo>
                <a:lnTo>
                  <a:pt x="14646" y="4101"/>
                </a:lnTo>
                <a:lnTo>
                  <a:pt x="14585" y="4042"/>
                </a:lnTo>
                <a:lnTo>
                  <a:pt x="14520" y="3986"/>
                </a:lnTo>
                <a:lnTo>
                  <a:pt x="14454" y="3933"/>
                </a:lnTo>
                <a:lnTo>
                  <a:pt x="14384" y="3884"/>
                </a:lnTo>
                <a:lnTo>
                  <a:pt x="14311" y="3838"/>
                </a:lnTo>
                <a:lnTo>
                  <a:pt x="14238" y="3795"/>
                </a:lnTo>
                <a:lnTo>
                  <a:pt x="14161" y="3756"/>
                </a:lnTo>
                <a:lnTo>
                  <a:pt x="14082" y="3720"/>
                </a:lnTo>
                <a:lnTo>
                  <a:pt x="14002" y="3688"/>
                </a:lnTo>
                <a:lnTo>
                  <a:pt x="13920" y="3660"/>
                </a:lnTo>
                <a:lnTo>
                  <a:pt x="13836" y="3636"/>
                </a:lnTo>
                <a:lnTo>
                  <a:pt x="13750" y="3616"/>
                </a:lnTo>
                <a:lnTo>
                  <a:pt x="13664" y="3600"/>
                </a:lnTo>
                <a:lnTo>
                  <a:pt x="13576" y="3589"/>
                </a:lnTo>
                <a:lnTo>
                  <a:pt x="13486" y="3582"/>
                </a:lnTo>
                <a:lnTo>
                  <a:pt x="13396" y="3580"/>
                </a:lnTo>
                <a:lnTo>
                  <a:pt x="11231" y="3578"/>
                </a:lnTo>
                <a:lnTo>
                  <a:pt x="11205" y="3577"/>
                </a:lnTo>
                <a:lnTo>
                  <a:pt x="11180" y="3575"/>
                </a:lnTo>
                <a:lnTo>
                  <a:pt x="11156" y="3572"/>
                </a:lnTo>
                <a:lnTo>
                  <a:pt x="11132" y="3568"/>
                </a:lnTo>
                <a:lnTo>
                  <a:pt x="11108" y="3562"/>
                </a:lnTo>
                <a:lnTo>
                  <a:pt x="11085" y="3556"/>
                </a:lnTo>
                <a:lnTo>
                  <a:pt x="11063" y="3548"/>
                </a:lnTo>
                <a:lnTo>
                  <a:pt x="11041" y="3540"/>
                </a:lnTo>
                <a:lnTo>
                  <a:pt x="11020" y="3530"/>
                </a:lnTo>
                <a:lnTo>
                  <a:pt x="10998" y="3519"/>
                </a:lnTo>
                <a:lnTo>
                  <a:pt x="10977" y="3507"/>
                </a:lnTo>
                <a:lnTo>
                  <a:pt x="10958" y="3494"/>
                </a:lnTo>
                <a:lnTo>
                  <a:pt x="10939" y="3480"/>
                </a:lnTo>
                <a:lnTo>
                  <a:pt x="10921" y="3466"/>
                </a:lnTo>
                <a:lnTo>
                  <a:pt x="10903" y="3451"/>
                </a:lnTo>
                <a:lnTo>
                  <a:pt x="10885" y="3435"/>
                </a:lnTo>
                <a:lnTo>
                  <a:pt x="10869" y="3418"/>
                </a:lnTo>
                <a:lnTo>
                  <a:pt x="10854" y="3400"/>
                </a:lnTo>
                <a:lnTo>
                  <a:pt x="10840" y="3382"/>
                </a:lnTo>
                <a:lnTo>
                  <a:pt x="10826" y="3363"/>
                </a:lnTo>
                <a:lnTo>
                  <a:pt x="10814" y="3344"/>
                </a:lnTo>
                <a:lnTo>
                  <a:pt x="10802" y="3323"/>
                </a:lnTo>
                <a:lnTo>
                  <a:pt x="10791" y="3303"/>
                </a:lnTo>
                <a:lnTo>
                  <a:pt x="10781" y="3281"/>
                </a:lnTo>
                <a:lnTo>
                  <a:pt x="10772" y="3258"/>
                </a:lnTo>
                <a:lnTo>
                  <a:pt x="10764" y="3236"/>
                </a:lnTo>
                <a:lnTo>
                  <a:pt x="10758" y="3213"/>
                </a:lnTo>
                <a:lnTo>
                  <a:pt x="10752" y="3189"/>
                </a:lnTo>
                <a:lnTo>
                  <a:pt x="10748" y="3166"/>
                </a:lnTo>
                <a:lnTo>
                  <a:pt x="10745" y="3142"/>
                </a:lnTo>
                <a:lnTo>
                  <a:pt x="10743" y="3117"/>
                </a:lnTo>
                <a:lnTo>
                  <a:pt x="10742" y="3092"/>
                </a:lnTo>
                <a:lnTo>
                  <a:pt x="10742" y="1616"/>
                </a:lnTo>
                <a:lnTo>
                  <a:pt x="10742" y="1576"/>
                </a:lnTo>
                <a:lnTo>
                  <a:pt x="10740" y="1538"/>
                </a:lnTo>
                <a:lnTo>
                  <a:pt x="10737" y="1501"/>
                </a:lnTo>
                <a:lnTo>
                  <a:pt x="10732" y="1465"/>
                </a:lnTo>
                <a:lnTo>
                  <a:pt x="10727" y="1431"/>
                </a:lnTo>
                <a:lnTo>
                  <a:pt x="10720" y="1398"/>
                </a:lnTo>
                <a:lnTo>
                  <a:pt x="10711" y="1366"/>
                </a:lnTo>
                <a:lnTo>
                  <a:pt x="10702" y="1336"/>
                </a:lnTo>
                <a:lnTo>
                  <a:pt x="10691" y="1306"/>
                </a:lnTo>
                <a:lnTo>
                  <a:pt x="10679" y="1277"/>
                </a:lnTo>
                <a:lnTo>
                  <a:pt x="10665" y="1250"/>
                </a:lnTo>
                <a:lnTo>
                  <a:pt x="10651" y="1225"/>
                </a:lnTo>
                <a:lnTo>
                  <a:pt x="10635" y="1200"/>
                </a:lnTo>
                <a:lnTo>
                  <a:pt x="10618" y="1177"/>
                </a:lnTo>
                <a:lnTo>
                  <a:pt x="10600" y="1155"/>
                </a:lnTo>
                <a:lnTo>
                  <a:pt x="10580" y="1135"/>
                </a:lnTo>
                <a:lnTo>
                  <a:pt x="10558" y="1115"/>
                </a:lnTo>
                <a:lnTo>
                  <a:pt x="10537" y="1097"/>
                </a:lnTo>
                <a:lnTo>
                  <a:pt x="10513" y="1079"/>
                </a:lnTo>
                <a:lnTo>
                  <a:pt x="10489" y="1063"/>
                </a:lnTo>
                <a:lnTo>
                  <a:pt x="10464" y="1049"/>
                </a:lnTo>
                <a:lnTo>
                  <a:pt x="10436" y="1036"/>
                </a:lnTo>
                <a:lnTo>
                  <a:pt x="10408" y="1024"/>
                </a:lnTo>
                <a:lnTo>
                  <a:pt x="10378" y="1013"/>
                </a:lnTo>
                <a:lnTo>
                  <a:pt x="10348" y="1004"/>
                </a:lnTo>
                <a:lnTo>
                  <a:pt x="10315" y="995"/>
                </a:lnTo>
                <a:lnTo>
                  <a:pt x="10282" y="988"/>
                </a:lnTo>
                <a:lnTo>
                  <a:pt x="10248" y="983"/>
                </a:lnTo>
                <a:lnTo>
                  <a:pt x="10212" y="978"/>
                </a:lnTo>
                <a:lnTo>
                  <a:pt x="10175" y="975"/>
                </a:lnTo>
                <a:lnTo>
                  <a:pt x="10138" y="973"/>
                </a:lnTo>
                <a:lnTo>
                  <a:pt x="10098" y="973"/>
                </a:lnTo>
                <a:lnTo>
                  <a:pt x="6050" y="971"/>
                </a:lnTo>
                <a:lnTo>
                  <a:pt x="5988" y="972"/>
                </a:lnTo>
                <a:lnTo>
                  <a:pt x="5931" y="973"/>
                </a:lnTo>
                <a:lnTo>
                  <a:pt x="5877" y="975"/>
                </a:lnTo>
                <a:lnTo>
                  <a:pt x="5828" y="977"/>
                </a:lnTo>
                <a:lnTo>
                  <a:pt x="5782" y="981"/>
                </a:lnTo>
                <a:lnTo>
                  <a:pt x="5740" y="985"/>
                </a:lnTo>
                <a:lnTo>
                  <a:pt x="5701" y="991"/>
                </a:lnTo>
                <a:lnTo>
                  <a:pt x="5665" y="997"/>
                </a:lnTo>
                <a:lnTo>
                  <a:pt x="5633" y="1005"/>
                </a:lnTo>
                <a:lnTo>
                  <a:pt x="5604" y="1013"/>
                </a:lnTo>
                <a:lnTo>
                  <a:pt x="5577" y="1024"/>
                </a:lnTo>
                <a:lnTo>
                  <a:pt x="5553" y="1035"/>
                </a:lnTo>
                <a:lnTo>
                  <a:pt x="5532" y="1048"/>
                </a:lnTo>
                <a:lnTo>
                  <a:pt x="5513" y="1062"/>
                </a:lnTo>
                <a:lnTo>
                  <a:pt x="5496" y="1078"/>
                </a:lnTo>
                <a:lnTo>
                  <a:pt x="5481" y="1096"/>
                </a:lnTo>
                <a:lnTo>
                  <a:pt x="5468" y="1115"/>
                </a:lnTo>
                <a:lnTo>
                  <a:pt x="5457" y="1136"/>
                </a:lnTo>
                <a:lnTo>
                  <a:pt x="5447" y="1158"/>
                </a:lnTo>
                <a:lnTo>
                  <a:pt x="5439" y="1182"/>
                </a:lnTo>
                <a:lnTo>
                  <a:pt x="5433" y="1208"/>
                </a:lnTo>
                <a:lnTo>
                  <a:pt x="5428" y="1236"/>
                </a:lnTo>
                <a:lnTo>
                  <a:pt x="5423" y="1266"/>
                </a:lnTo>
                <a:lnTo>
                  <a:pt x="5420" y="1298"/>
                </a:lnTo>
                <a:lnTo>
                  <a:pt x="5417" y="1333"/>
                </a:lnTo>
                <a:lnTo>
                  <a:pt x="5415" y="1369"/>
                </a:lnTo>
                <a:lnTo>
                  <a:pt x="5413" y="1408"/>
                </a:lnTo>
                <a:lnTo>
                  <a:pt x="5411" y="1448"/>
                </a:lnTo>
                <a:lnTo>
                  <a:pt x="5409" y="1537"/>
                </a:lnTo>
                <a:lnTo>
                  <a:pt x="5405" y="1637"/>
                </a:lnTo>
                <a:lnTo>
                  <a:pt x="5403" y="1661"/>
                </a:lnTo>
                <a:lnTo>
                  <a:pt x="5401" y="1686"/>
                </a:lnTo>
                <a:lnTo>
                  <a:pt x="5396" y="1710"/>
                </a:lnTo>
                <a:lnTo>
                  <a:pt x="5391" y="1733"/>
                </a:lnTo>
                <a:lnTo>
                  <a:pt x="5385" y="1756"/>
                </a:lnTo>
                <a:lnTo>
                  <a:pt x="5377" y="1779"/>
                </a:lnTo>
                <a:lnTo>
                  <a:pt x="5369" y="1801"/>
                </a:lnTo>
                <a:lnTo>
                  <a:pt x="5358" y="1824"/>
                </a:lnTo>
                <a:lnTo>
                  <a:pt x="5348" y="1845"/>
                </a:lnTo>
                <a:lnTo>
                  <a:pt x="5336" y="1865"/>
                </a:lnTo>
                <a:lnTo>
                  <a:pt x="5324" y="1885"/>
                </a:lnTo>
                <a:lnTo>
                  <a:pt x="5310" y="1904"/>
                </a:lnTo>
                <a:lnTo>
                  <a:pt x="5296" y="1922"/>
                </a:lnTo>
                <a:lnTo>
                  <a:pt x="5281" y="1940"/>
                </a:lnTo>
                <a:lnTo>
                  <a:pt x="5265" y="1957"/>
                </a:lnTo>
                <a:lnTo>
                  <a:pt x="5247" y="1973"/>
                </a:lnTo>
                <a:lnTo>
                  <a:pt x="5230" y="1989"/>
                </a:lnTo>
                <a:lnTo>
                  <a:pt x="5212" y="2003"/>
                </a:lnTo>
                <a:lnTo>
                  <a:pt x="5193" y="2017"/>
                </a:lnTo>
                <a:lnTo>
                  <a:pt x="5173" y="2029"/>
                </a:lnTo>
                <a:lnTo>
                  <a:pt x="5153" y="2041"/>
                </a:lnTo>
                <a:lnTo>
                  <a:pt x="5131" y="2052"/>
                </a:lnTo>
                <a:lnTo>
                  <a:pt x="5110" y="2063"/>
                </a:lnTo>
                <a:lnTo>
                  <a:pt x="5088" y="2072"/>
                </a:lnTo>
                <a:lnTo>
                  <a:pt x="5066" y="2079"/>
                </a:lnTo>
                <a:lnTo>
                  <a:pt x="5043" y="2086"/>
                </a:lnTo>
                <a:lnTo>
                  <a:pt x="5019" y="2092"/>
                </a:lnTo>
                <a:lnTo>
                  <a:pt x="4996" y="2096"/>
                </a:lnTo>
                <a:lnTo>
                  <a:pt x="4972" y="2100"/>
                </a:lnTo>
                <a:lnTo>
                  <a:pt x="4947" y="2102"/>
                </a:lnTo>
                <a:lnTo>
                  <a:pt x="4923" y="2102"/>
                </a:lnTo>
                <a:lnTo>
                  <a:pt x="4897" y="2102"/>
                </a:lnTo>
                <a:lnTo>
                  <a:pt x="4872" y="2100"/>
                </a:lnTo>
                <a:lnTo>
                  <a:pt x="4848" y="2098"/>
                </a:lnTo>
                <a:lnTo>
                  <a:pt x="4824" y="2093"/>
                </a:lnTo>
                <a:lnTo>
                  <a:pt x="4799" y="2088"/>
                </a:lnTo>
                <a:lnTo>
                  <a:pt x="4776" y="2082"/>
                </a:lnTo>
                <a:lnTo>
                  <a:pt x="4754" y="2074"/>
                </a:lnTo>
                <a:lnTo>
                  <a:pt x="4731" y="2066"/>
                </a:lnTo>
                <a:lnTo>
                  <a:pt x="4710" y="2056"/>
                </a:lnTo>
                <a:lnTo>
                  <a:pt x="4688" y="2045"/>
                </a:lnTo>
                <a:lnTo>
                  <a:pt x="4667" y="2033"/>
                </a:lnTo>
                <a:lnTo>
                  <a:pt x="4648" y="2021"/>
                </a:lnTo>
                <a:lnTo>
                  <a:pt x="4628" y="2007"/>
                </a:lnTo>
                <a:lnTo>
                  <a:pt x="4610" y="1993"/>
                </a:lnTo>
                <a:lnTo>
                  <a:pt x="4592" y="1978"/>
                </a:lnTo>
                <a:lnTo>
                  <a:pt x="4574" y="1962"/>
                </a:lnTo>
                <a:lnTo>
                  <a:pt x="4558" y="1945"/>
                </a:lnTo>
                <a:lnTo>
                  <a:pt x="4543" y="1928"/>
                </a:lnTo>
                <a:lnTo>
                  <a:pt x="4529" y="1910"/>
                </a:lnTo>
                <a:lnTo>
                  <a:pt x="4515" y="1891"/>
                </a:lnTo>
                <a:lnTo>
                  <a:pt x="4502" y="1871"/>
                </a:lnTo>
                <a:lnTo>
                  <a:pt x="4490" y="1851"/>
                </a:lnTo>
                <a:lnTo>
                  <a:pt x="4480" y="1830"/>
                </a:lnTo>
                <a:lnTo>
                  <a:pt x="4469" y="1808"/>
                </a:lnTo>
                <a:lnTo>
                  <a:pt x="4460" y="1786"/>
                </a:lnTo>
                <a:lnTo>
                  <a:pt x="4452" y="1764"/>
                </a:lnTo>
                <a:lnTo>
                  <a:pt x="4445" y="1741"/>
                </a:lnTo>
                <a:lnTo>
                  <a:pt x="4440" y="1718"/>
                </a:lnTo>
                <a:lnTo>
                  <a:pt x="4435" y="1695"/>
                </a:lnTo>
                <a:lnTo>
                  <a:pt x="4432" y="1671"/>
                </a:lnTo>
                <a:lnTo>
                  <a:pt x="4430" y="1646"/>
                </a:lnTo>
                <a:lnTo>
                  <a:pt x="4429" y="1622"/>
                </a:lnTo>
                <a:lnTo>
                  <a:pt x="4429" y="1597"/>
                </a:lnTo>
                <a:lnTo>
                  <a:pt x="4431" y="1567"/>
                </a:lnTo>
                <a:lnTo>
                  <a:pt x="4432" y="1538"/>
                </a:lnTo>
                <a:lnTo>
                  <a:pt x="4432" y="1509"/>
                </a:lnTo>
                <a:lnTo>
                  <a:pt x="4433" y="1479"/>
                </a:lnTo>
                <a:lnTo>
                  <a:pt x="4434" y="1450"/>
                </a:lnTo>
                <a:lnTo>
                  <a:pt x="4435" y="1421"/>
                </a:lnTo>
                <a:lnTo>
                  <a:pt x="4436" y="1392"/>
                </a:lnTo>
                <a:lnTo>
                  <a:pt x="4437" y="1363"/>
                </a:lnTo>
                <a:lnTo>
                  <a:pt x="4442" y="1271"/>
                </a:lnTo>
                <a:lnTo>
                  <a:pt x="4451" y="1183"/>
                </a:lnTo>
                <a:lnTo>
                  <a:pt x="4462" y="1099"/>
                </a:lnTo>
                <a:lnTo>
                  <a:pt x="4477" y="1018"/>
                </a:lnTo>
                <a:lnTo>
                  <a:pt x="4496" y="941"/>
                </a:lnTo>
                <a:lnTo>
                  <a:pt x="4517" y="867"/>
                </a:lnTo>
                <a:lnTo>
                  <a:pt x="4541" y="796"/>
                </a:lnTo>
                <a:lnTo>
                  <a:pt x="4568" y="729"/>
                </a:lnTo>
                <a:lnTo>
                  <a:pt x="4598" y="666"/>
                </a:lnTo>
                <a:lnTo>
                  <a:pt x="4631" y="605"/>
                </a:lnTo>
                <a:lnTo>
                  <a:pt x="4667" y="547"/>
                </a:lnTo>
                <a:lnTo>
                  <a:pt x="4706" y="494"/>
                </a:lnTo>
                <a:lnTo>
                  <a:pt x="4748" y="443"/>
                </a:lnTo>
                <a:lnTo>
                  <a:pt x="4792" y="395"/>
                </a:lnTo>
                <a:lnTo>
                  <a:pt x="4840" y="349"/>
                </a:lnTo>
                <a:lnTo>
                  <a:pt x="4890" y="307"/>
                </a:lnTo>
                <a:lnTo>
                  <a:pt x="4943" y="268"/>
                </a:lnTo>
                <a:lnTo>
                  <a:pt x="4999" y="232"/>
                </a:lnTo>
                <a:lnTo>
                  <a:pt x="5058" y="199"/>
                </a:lnTo>
                <a:lnTo>
                  <a:pt x="5118" y="169"/>
                </a:lnTo>
                <a:lnTo>
                  <a:pt x="5182" y="141"/>
                </a:lnTo>
                <a:lnTo>
                  <a:pt x="5248" y="115"/>
                </a:lnTo>
                <a:lnTo>
                  <a:pt x="5317" y="92"/>
                </a:lnTo>
                <a:lnTo>
                  <a:pt x="5389" y="73"/>
                </a:lnTo>
                <a:lnTo>
                  <a:pt x="5463" y="55"/>
                </a:lnTo>
                <a:lnTo>
                  <a:pt x="5539" y="40"/>
                </a:lnTo>
                <a:lnTo>
                  <a:pt x="5619" y="28"/>
                </a:lnTo>
                <a:lnTo>
                  <a:pt x="5700" y="18"/>
                </a:lnTo>
                <a:lnTo>
                  <a:pt x="5784" y="10"/>
                </a:lnTo>
                <a:lnTo>
                  <a:pt x="5870" y="4"/>
                </a:lnTo>
                <a:lnTo>
                  <a:pt x="5959" y="1"/>
                </a:lnTo>
                <a:lnTo>
                  <a:pt x="6050" y="0"/>
                </a:lnTo>
                <a:lnTo>
                  <a:pt x="10098" y="1"/>
                </a:lnTo>
                <a:lnTo>
                  <a:pt x="10188" y="3"/>
                </a:lnTo>
                <a:lnTo>
                  <a:pt x="10275" y="9"/>
                </a:lnTo>
                <a:lnTo>
                  <a:pt x="10361" y="18"/>
                </a:lnTo>
                <a:lnTo>
                  <a:pt x="10444" y="31"/>
                </a:lnTo>
                <a:lnTo>
                  <a:pt x="10526" y="47"/>
                </a:lnTo>
                <a:lnTo>
                  <a:pt x="10606" y="67"/>
                </a:lnTo>
                <a:lnTo>
                  <a:pt x="10684" y="91"/>
                </a:lnTo>
                <a:lnTo>
                  <a:pt x="10758" y="117"/>
                </a:lnTo>
                <a:lnTo>
                  <a:pt x="10831" y="148"/>
                </a:lnTo>
                <a:lnTo>
                  <a:pt x="10902" y="181"/>
                </a:lnTo>
                <a:lnTo>
                  <a:pt x="10969" y="218"/>
                </a:lnTo>
                <a:lnTo>
                  <a:pt x="11035" y="257"/>
                </a:lnTo>
                <a:lnTo>
                  <a:pt x="11097" y="300"/>
                </a:lnTo>
                <a:lnTo>
                  <a:pt x="11158" y="345"/>
                </a:lnTo>
                <a:lnTo>
                  <a:pt x="11215" y="395"/>
                </a:lnTo>
                <a:lnTo>
                  <a:pt x="11270" y="446"/>
                </a:lnTo>
                <a:lnTo>
                  <a:pt x="11321" y="500"/>
                </a:lnTo>
                <a:lnTo>
                  <a:pt x="11371" y="557"/>
                </a:lnTo>
                <a:lnTo>
                  <a:pt x="11417" y="618"/>
                </a:lnTo>
                <a:lnTo>
                  <a:pt x="11460" y="680"/>
                </a:lnTo>
                <a:lnTo>
                  <a:pt x="11500" y="745"/>
                </a:lnTo>
                <a:lnTo>
                  <a:pt x="11537" y="812"/>
                </a:lnTo>
                <a:lnTo>
                  <a:pt x="11571" y="883"/>
                </a:lnTo>
                <a:lnTo>
                  <a:pt x="11601" y="955"/>
                </a:lnTo>
                <a:lnTo>
                  <a:pt x="11628" y="1030"/>
                </a:lnTo>
                <a:lnTo>
                  <a:pt x="11651" y="1108"/>
                </a:lnTo>
                <a:lnTo>
                  <a:pt x="11672" y="1187"/>
                </a:lnTo>
                <a:lnTo>
                  <a:pt x="11689" y="1268"/>
                </a:lnTo>
                <a:lnTo>
                  <a:pt x="11702" y="1353"/>
                </a:lnTo>
                <a:lnTo>
                  <a:pt x="11711" y="1438"/>
                </a:lnTo>
                <a:lnTo>
                  <a:pt x="11717" y="1525"/>
                </a:lnTo>
                <a:lnTo>
                  <a:pt x="11719" y="1616"/>
                </a:lnTo>
                <a:lnTo>
                  <a:pt x="11719" y="2607"/>
                </a:lnTo>
                <a:close/>
                <a:moveTo>
                  <a:pt x="4475" y="4960"/>
                </a:moveTo>
                <a:lnTo>
                  <a:pt x="4475" y="11872"/>
                </a:lnTo>
                <a:lnTo>
                  <a:pt x="4475" y="11896"/>
                </a:lnTo>
                <a:lnTo>
                  <a:pt x="4473" y="11921"/>
                </a:lnTo>
                <a:lnTo>
                  <a:pt x="4470" y="11945"/>
                </a:lnTo>
                <a:lnTo>
                  <a:pt x="4465" y="11970"/>
                </a:lnTo>
                <a:lnTo>
                  <a:pt x="4460" y="11993"/>
                </a:lnTo>
                <a:lnTo>
                  <a:pt x="4453" y="12016"/>
                </a:lnTo>
                <a:lnTo>
                  <a:pt x="4446" y="12039"/>
                </a:lnTo>
                <a:lnTo>
                  <a:pt x="4437" y="12061"/>
                </a:lnTo>
                <a:lnTo>
                  <a:pt x="4427" y="12082"/>
                </a:lnTo>
                <a:lnTo>
                  <a:pt x="4417" y="12103"/>
                </a:lnTo>
                <a:lnTo>
                  <a:pt x="4405" y="12123"/>
                </a:lnTo>
                <a:lnTo>
                  <a:pt x="4392" y="12143"/>
                </a:lnTo>
                <a:lnTo>
                  <a:pt x="4379" y="12162"/>
                </a:lnTo>
                <a:lnTo>
                  <a:pt x="4364" y="12180"/>
                </a:lnTo>
                <a:lnTo>
                  <a:pt x="4348" y="12198"/>
                </a:lnTo>
                <a:lnTo>
                  <a:pt x="4332" y="12215"/>
                </a:lnTo>
                <a:lnTo>
                  <a:pt x="4315" y="12231"/>
                </a:lnTo>
                <a:lnTo>
                  <a:pt x="4298" y="12247"/>
                </a:lnTo>
                <a:lnTo>
                  <a:pt x="4280" y="12261"/>
                </a:lnTo>
                <a:lnTo>
                  <a:pt x="4261" y="12275"/>
                </a:lnTo>
                <a:lnTo>
                  <a:pt x="4240" y="12287"/>
                </a:lnTo>
                <a:lnTo>
                  <a:pt x="4220" y="12299"/>
                </a:lnTo>
                <a:lnTo>
                  <a:pt x="4199" y="12310"/>
                </a:lnTo>
                <a:lnTo>
                  <a:pt x="4177" y="12319"/>
                </a:lnTo>
                <a:lnTo>
                  <a:pt x="4156" y="12328"/>
                </a:lnTo>
                <a:lnTo>
                  <a:pt x="4132" y="12336"/>
                </a:lnTo>
                <a:lnTo>
                  <a:pt x="4109" y="12342"/>
                </a:lnTo>
                <a:lnTo>
                  <a:pt x="4086" y="12347"/>
                </a:lnTo>
                <a:lnTo>
                  <a:pt x="4062" y="12352"/>
                </a:lnTo>
                <a:lnTo>
                  <a:pt x="4038" y="12355"/>
                </a:lnTo>
                <a:lnTo>
                  <a:pt x="4012" y="12357"/>
                </a:lnTo>
                <a:lnTo>
                  <a:pt x="3988" y="12357"/>
                </a:lnTo>
                <a:lnTo>
                  <a:pt x="3963" y="12357"/>
                </a:lnTo>
                <a:lnTo>
                  <a:pt x="3938" y="12355"/>
                </a:lnTo>
                <a:lnTo>
                  <a:pt x="3913" y="12352"/>
                </a:lnTo>
                <a:lnTo>
                  <a:pt x="3889" y="12347"/>
                </a:lnTo>
                <a:lnTo>
                  <a:pt x="3866" y="12342"/>
                </a:lnTo>
                <a:lnTo>
                  <a:pt x="3843" y="12336"/>
                </a:lnTo>
                <a:lnTo>
                  <a:pt x="3821" y="12328"/>
                </a:lnTo>
                <a:lnTo>
                  <a:pt x="3798" y="12319"/>
                </a:lnTo>
                <a:lnTo>
                  <a:pt x="3776" y="12310"/>
                </a:lnTo>
                <a:lnTo>
                  <a:pt x="3755" y="12299"/>
                </a:lnTo>
                <a:lnTo>
                  <a:pt x="3735" y="12287"/>
                </a:lnTo>
                <a:lnTo>
                  <a:pt x="3715" y="12275"/>
                </a:lnTo>
                <a:lnTo>
                  <a:pt x="3695" y="12261"/>
                </a:lnTo>
                <a:lnTo>
                  <a:pt x="3677" y="12247"/>
                </a:lnTo>
                <a:lnTo>
                  <a:pt x="3660" y="12231"/>
                </a:lnTo>
                <a:lnTo>
                  <a:pt x="3643" y="12215"/>
                </a:lnTo>
                <a:lnTo>
                  <a:pt x="3627" y="12198"/>
                </a:lnTo>
                <a:lnTo>
                  <a:pt x="3612" y="12180"/>
                </a:lnTo>
                <a:lnTo>
                  <a:pt x="3597" y="12162"/>
                </a:lnTo>
                <a:lnTo>
                  <a:pt x="3583" y="12143"/>
                </a:lnTo>
                <a:lnTo>
                  <a:pt x="3570" y="12123"/>
                </a:lnTo>
                <a:lnTo>
                  <a:pt x="3558" y="12103"/>
                </a:lnTo>
                <a:lnTo>
                  <a:pt x="3548" y="12082"/>
                </a:lnTo>
                <a:lnTo>
                  <a:pt x="3538" y="12061"/>
                </a:lnTo>
                <a:lnTo>
                  <a:pt x="3529" y="12039"/>
                </a:lnTo>
                <a:lnTo>
                  <a:pt x="3522" y="12016"/>
                </a:lnTo>
                <a:lnTo>
                  <a:pt x="3515" y="11993"/>
                </a:lnTo>
                <a:lnTo>
                  <a:pt x="3510" y="11970"/>
                </a:lnTo>
                <a:lnTo>
                  <a:pt x="3506" y="11945"/>
                </a:lnTo>
                <a:lnTo>
                  <a:pt x="3502" y="11921"/>
                </a:lnTo>
                <a:lnTo>
                  <a:pt x="3501" y="11896"/>
                </a:lnTo>
                <a:lnTo>
                  <a:pt x="3500" y="11872"/>
                </a:lnTo>
                <a:lnTo>
                  <a:pt x="3500" y="4960"/>
                </a:lnTo>
                <a:lnTo>
                  <a:pt x="3501" y="4934"/>
                </a:lnTo>
                <a:lnTo>
                  <a:pt x="3502" y="4910"/>
                </a:lnTo>
                <a:lnTo>
                  <a:pt x="3506" y="4886"/>
                </a:lnTo>
                <a:lnTo>
                  <a:pt x="3510" y="4862"/>
                </a:lnTo>
                <a:lnTo>
                  <a:pt x="3515" y="4838"/>
                </a:lnTo>
                <a:lnTo>
                  <a:pt x="3522" y="4816"/>
                </a:lnTo>
                <a:lnTo>
                  <a:pt x="3529" y="4793"/>
                </a:lnTo>
                <a:lnTo>
                  <a:pt x="3538" y="4771"/>
                </a:lnTo>
                <a:lnTo>
                  <a:pt x="3548" y="4750"/>
                </a:lnTo>
                <a:lnTo>
                  <a:pt x="3558" y="4729"/>
                </a:lnTo>
                <a:lnTo>
                  <a:pt x="3570" y="4708"/>
                </a:lnTo>
                <a:lnTo>
                  <a:pt x="3583" y="4688"/>
                </a:lnTo>
                <a:lnTo>
                  <a:pt x="3597" y="4669"/>
                </a:lnTo>
                <a:lnTo>
                  <a:pt x="3612" y="4651"/>
                </a:lnTo>
                <a:lnTo>
                  <a:pt x="3627" y="4633"/>
                </a:lnTo>
                <a:lnTo>
                  <a:pt x="3643" y="4616"/>
                </a:lnTo>
                <a:lnTo>
                  <a:pt x="3660" y="4600"/>
                </a:lnTo>
                <a:lnTo>
                  <a:pt x="3677" y="4585"/>
                </a:lnTo>
                <a:lnTo>
                  <a:pt x="3695" y="4571"/>
                </a:lnTo>
                <a:lnTo>
                  <a:pt x="3715" y="4557"/>
                </a:lnTo>
                <a:lnTo>
                  <a:pt x="3735" y="4545"/>
                </a:lnTo>
                <a:lnTo>
                  <a:pt x="3755" y="4533"/>
                </a:lnTo>
                <a:lnTo>
                  <a:pt x="3776" y="4522"/>
                </a:lnTo>
                <a:lnTo>
                  <a:pt x="3798" y="4512"/>
                </a:lnTo>
                <a:lnTo>
                  <a:pt x="3821" y="4504"/>
                </a:lnTo>
                <a:lnTo>
                  <a:pt x="3843" y="4496"/>
                </a:lnTo>
                <a:lnTo>
                  <a:pt x="3866" y="4490"/>
                </a:lnTo>
                <a:lnTo>
                  <a:pt x="3889" y="4484"/>
                </a:lnTo>
                <a:lnTo>
                  <a:pt x="3913" y="4480"/>
                </a:lnTo>
                <a:lnTo>
                  <a:pt x="3938" y="4477"/>
                </a:lnTo>
                <a:lnTo>
                  <a:pt x="3963" y="4475"/>
                </a:lnTo>
                <a:lnTo>
                  <a:pt x="3988" y="4474"/>
                </a:lnTo>
                <a:lnTo>
                  <a:pt x="4012" y="4475"/>
                </a:lnTo>
                <a:lnTo>
                  <a:pt x="4038" y="4477"/>
                </a:lnTo>
                <a:lnTo>
                  <a:pt x="4062" y="4480"/>
                </a:lnTo>
                <a:lnTo>
                  <a:pt x="4086" y="4484"/>
                </a:lnTo>
                <a:lnTo>
                  <a:pt x="4109" y="4490"/>
                </a:lnTo>
                <a:lnTo>
                  <a:pt x="4132" y="4496"/>
                </a:lnTo>
                <a:lnTo>
                  <a:pt x="4156" y="4504"/>
                </a:lnTo>
                <a:lnTo>
                  <a:pt x="4177" y="4512"/>
                </a:lnTo>
                <a:lnTo>
                  <a:pt x="4199" y="4522"/>
                </a:lnTo>
                <a:lnTo>
                  <a:pt x="4220" y="4533"/>
                </a:lnTo>
                <a:lnTo>
                  <a:pt x="4240" y="4545"/>
                </a:lnTo>
                <a:lnTo>
                  <a:pt x="4261" y="4557"/>
                </a:lnTo>
                <a:lnTo>
                  <a:pt x="4280" y="4571"/>
                </a:lnTo>
                <a:lnTo>
                  <a:pt x="4298" y="4585"/>
                </a:lnTo>
                <a:lnTo>
                  <a:pt x="4315" y="4600"/>
                </a:lnTo>
                <a:lnTo>
                  <a:pt x="4332" y="4616"/>
                </a:lnTo>
                <a:lnTo>
                  <a:pt x="4348" y="4633"/>
                </a:lnTo>
                <a:lnTo>
                  <a:pt x="4364" y="4651"/>
                </a:lnTo>
                <a:lnTo>
                  <a:pt x="4379" y="4669"/>
                </a:lnTo>
                <a:lnTo>
                  <a:pt x="4392" y="4688"/>
                </a:lnTo>
                <a:lnTo>
                  <a:pt x="4405" y="4708"/>
                </a:lnTo>
                <a:lnTo>
                  <a:pt x="4417" y="4729"/>
                </a:lnTo>
                <a:lnTo>
                  <a:pt x="4427" y="4750"/>
                </a:lnTo>
                <a:lnTo>
                  <a:pt x="4437" y="4771"/>
                </a:lnTo>
                <a:lnTo>
                  <a:pt x="4446" y="4793"/>
                </a:lnTo>
                <a:lnTo>
                  <a:pt x="4453" y="4816"/>
                </a:lnTo>
                <a:lnTo>
                  <a:pt x="4460" y="4838"/>
                </a:lnTo>
                <a:lnTo>
                  <a:pt x="4465" y="4862"/>
                </a:lnTo>
                <a:lnTo>
                  <a:pt x="4470" y="4886"/>
                </a:lnTo>
                <a:lnTo>
                  <a:pt x="4473" y="4910"/>
                </a:lnTo>
                <a:lnTo>
                  <a:pt x="4475" y="4934"/>
                </a:lnTo>
                <a:lnTo>
                  <a:pt x="4475" y="4960"/>
                </a:lnTo>
                <a:close/>
                <a:moveTo>
                  <a:pt x="12618" y="4960"/>
                </a:moveTo>
                <a:lnTo>
                  <a:pt x="12618" y="11872"/>
                </a:lnTo>
                <a:lnTo>
                  <a:pt x="12617" y="11896"/>
                </a:lnTo>
                <a:lnTo>
                  <a:pt x="12615" y="11921"/>
                </a:lnTo>
                <a:lnTo>
                  <a:pt x="12612" y="11945"/>
                </a:lnTo>
                <a:lnTo>
                  <a:pt x="12608" y="11970"/>
                </a:lnTo>
                <a:lnTo>
                  <a:pt x="12603" y="11993"/>
                </a:lnTo>
                <a:lnTo>
                  <a:pt x="12596" y="12016"/>
                </a:lnTo>
                <a:lnTo>
                  <a:pt x="12588" y="12039"/>
                </a:lnTo>
                <a:lnTo>
                  <a:pt x="12580" y="12061"/>
                </a:lnTo>
                <a:lnTo>
                  <a:pt x="12570" y="12082"/>
                </a:lnTo>
                <a:lnTo>
                  <a:pt x="12559" y="12103"/>
                </a:lnTo>
                <a:lnTo>
                  <a:pt x="12547" y="12123"/>
                </a:lnTo>
                <a:lnTo>
                  <a:pt x="12534" y="12143"/>
                </a:lnTo>
                <a:lnTo>
                  <a:pt x="12521" y="12162"/>
                </a:lnTo>
                <a:lnTo>
                  <a:pt x="12506" y="12180"/>
                </a:lnTo>
                <a:lnTo>
                  <a:pt x="12491" y="12198"/>
                </a:lnTo>
                <a:lnTo>
                  <a:pt x="12475" y="12215"/>
                </a:lnTo>
                <a:lnTo>
                  <a:pt x="12458" y="12231"/>
                </a:lnTo>
                <a:lnTo>
                  <a:pt x="12440" y="12247"/>
                </a:lnTo>
                <a:lnTo>
                  <a:pt x="12421" y="12261"/>
                </a:lnTo>
                <a:lnTo>
                  <a:pt x="12402" y="12275"/>
                </a:lnTo>
                <a:lnTo>
                  <a:pt x="12383" y="12287"/>
                </a:lnTo>
                <a:lnTo>
                  <a:pt x="12362" y="12299"/>
                </a:lnTo>
                <a:lnTo>
                  <a:pt x="12342" y="12310"/>
                </a:lnTo>
                <a:lnTo>
                  <a:pt x="12319" y="12319"/>
                </a:lnTo>
                <a:lnTo>
                  <a:pt x="12297" y="12328"/>
                </a:lnTo>
                <a:lnTo>
                  <a:pt x="12275" y="12336"/>
                </a:lnTo>
                <a:lnTo>
                  <a:pt x="12252" y="12342"/>
                </a:lnTo>
                <a:lnTo>
                  <a:pt x="12228" y="12347"/>
                </a:lnTo>
                <a:lnTo>
                  <a:pt x="12204" y="12352"/>
                </a:lnTo>
                <a:lnTo>
                  <a:pt x="12180" y="12355"/>
                </a:lnTo>
                <a:lnTo>
                  <a:pt x="12155" y="12357"/>
                </a:lnTo>
                <a:lnTo>
                  <a:pt x="12130" y="12357"/>
                </a:lnTo>
                <a:lnTo>
                  <a:pt x="12104" y="12357"/>
                </a:lnTo>
                <a:lnTo>
                  <a:pt x="12080" y="12355"/>
                </a:lnTo>
                <a:lnTo>
                  <a:pt x="12056" y="12352"/>
                </a:lnTo>
                <a:lnTo>
                  <a:pt x="12032" y="12347"/>
                </a:lnTo>
                <a:lnTo>
                  <a:pt x="12009" y="12342"/>
                </a:lnTo>
                <a:lnTo>
                  <a:pt x="11985" y="12336"/>
                </a:lnTo>
                <a:lnTo>
                  <a:pt x="11962" y="12328"/>
                </a:lnTo>
                <a:lnTo>
                  <a:pt x="11940" y="12319"/>
                </a:lnTo>
                <a:lnTo>
                  <a:pt x="11919" y="12310"/>
                </a:lnTo>
                <a:lnTo>
                  <a:pt x="11898" y="12299"/>
                </a:lnTo>
                <a:lnTo>
                  <a:pt x="11877" y="12287"/>
                </a:lnTo>
                <a:lnTo>
                  <a:pt x="11857" y="12275"/>
                </a:lnTo>
                <a:lnTo>
                  <a:pt x="11838" y="12261"/>
                </a:lnTo>
                <a:lnTo>
                  <a:pt x="11820" y="12247"/>
                </a:lnTo>
                <a:lnTo>
                  <a:pt x="11802" y="12231"/>
                </a:lnTo>
                <a:lnTo>
                  <a:pt x="11786" y="12215"/>
                </a:lnTo>
                <a:lnTo>
                  <a:pt x="11768" y="12198"/>
                </a:lnTo>
                <a:lnTo>
                  <a:pt x="11753" y="12180"/>
                </a:lnTo>
                <a:lnTo>
                  <a:pt x="11739" y="12162"/>
                </a:lnTo>
                <a:lnTo>
                  <a:pt x="11725" y="12143"/>
                </a:lnTo>
                <a:lnTo>
                  <a:pt x="11713" y="12123"/>
                </a:lnTo>
                <a:lnTo>
                  <a:pt x="11701" y="12103"/>
                </a:lnTo>
                <a:lnTo>
                  <a:pt x="11690" y="12082"/>
                </a:lnTo>
                <a:lnTo>
                  <a:pt x="11681" y="12061"/>
                </a:lnTo>
                <a:lnTo>
                  <a:pt x="11672" y="12039"/>
                </a:lnTo>
                <a:lnTo>
                  <a:pt x="11663" y="12016"/>
                </a:lnTo>
                <a:lnTo>
                  <a:pt x="11657" y="11993"/>
                </a:lnTo>
                <a:lnTo>
                  <a:pt x="11652" y="11970"/>
                </a:lnTo>
                <a:lnTo>
                  <a:pt x="11647" y="11945"/>
                </a:lnTo>
                <a:lnTo>
                  <a:pt x="11644" y="11921"/>
                </a:lnTo>
                <a:lnTo>
                  <a:pt x="11642" y="11896"/>
                </a:lnTo>
                <a:lnTo>
                  <a:pt x="11642" y="11872"/>
                </a:lnTo>
                <a:lnTo>
                  <a:pt x="11642" y="4960"/>
                </a:lnTo>
                <a:lnTo>
                  <a:pt x="11642" y="4934"/>
                </a:lnTo>
                <a:lnTo>
                  <a:pt x="11644" y="4910"/>
                </a:lnTo>
                <a:lnTo>
                  <a:pt x="11647" y="4886"/>
                </a:lnTo>
                <a:lnTo>
                  <a:pt x="11652" y="4862"/>
                </a:lnTo>
                <a:lnTo>
                  <a:pt x="11657" y="4838"/>
                </a:lnTo>
                <a:lnTo>
                  <a:pt x="11663" y="4816"/>
                </a:lnTo>
                <a:lnTo>
                  <a:pt x="11672" y="4793"/>
                </a:lnTo>
                <a:lnTo>
                  <a:pt x="11681" y="4771"/>
                </a:lnTo>
                <a:lnTo>
                  <a:pt x="11690" y="4750"/>
                </a:lnTo>
                <a:lnTo>
                  <a:pt x="11701" y="4729"/>
                </a:lnTo>
                <a:lnTo>
                  <a:pt x="11713" y="4708"/>
                </a:lnTo>
                <a:lnTo>
                  <a:pt x="11725" y="4688"/>
                </a:lnTo>
                <a:lnTo>
                  <a:pt x="11739" y="4669"/>
                </a:lnTo>
                <a:lnTo>
                  <a:pt x="11753" y="4651"/>
                </a:lnTo>
                <a:lnTo>
                  <a:pt x="11768" y="4633"/>
                </a:lnTo>
                <a:lnTo>
                  <a:pt x="11786" y="4616"/>
                </a:lnTo>
                <a:lnTo>
                  <a:pt x="11802" y="4600"/>
                </a:lnTo>
                <a:lnTo>
                  <a:pt x="11820" y="4585"/>
                </a:lnTo>
                <a:lnTo>
                  <a:pt x="11838" y="4571"/>
                </a:lnTo>
                <a:lnTo>
                  <a:pt x="11857" y="4557"/>
                </a:lnTo>
                <a:lnTo>
                  <a:pt x="11877" y="4545"/>
                </a:lnTo>
                <a:lnTo>
                  <a:pt x="11898" y="4533"/>
                </a:lnTo>
                <a:lnTo>
                  <a:pt x="11919" y="4522"/>
                </a:lnTo>
                <a:lnTo>
                  <a:pt x="11940" y="4512"/>
                </a:lnTo>
                <a:lnTo>
                  <a:pt x="11962" y="4504"/>
                </a:lnTo>
                <a:lnTo>
                  <a:pt x="11985" y="4496"/>
                </a:lnTo>
                <a:lnTo>
                  <a:pt x="12009" y="4490"/>
                </a:lnTo>
                <a:lnTo>
                  <a:pt x="12032" y="4484"/>
                </a:lnTo>
                <a:lnTo>
                  <a:pt x="12056" y="4480"/>
                </a:lnTo>
                <a:lnTo>
                  <a:pt x="12080" y="4477"/>
                </a:lnTo>
                <a:lnTo>
                  <a:pt x="12104" y="4475"/>
                </a:lnTo>
                <a:lnTo>
                  <a:pt x="12130" y="4474"/>
                </a:lnTo>
                <a:lnTo>
                  <a:pt x="12155" y="4475"/>
                </a:lnTo>
                <a:lnTo>
                  <a:pt x="12180" y="4477"/>
                </a:lnTo>
                <a:lnTo>
                  <a:pt x="12204" y="4480"/>
                </a:lnTo>
                <a:lnTo>
                  <a:pt x="12228" y="4484"/>
                </a:lnTo>
                <a:lnTo>
                  <a:pt x="12252" y="4490"/>
                </a:lnTo>
                <a:lnTo>
                  <a:pt x="12275" y="4496"/>
                </a:lnTo>
                <a:lnTo>
                  <a:pt x="12297" y="4504"/>
                </a:lnTo>
                <a:lnTo>
                  <a:pt x="12319" y="4512"/>
                </a:lnTo>
                <a:lnTo>
                  <a:pt x="12342" y="4522"/>
                </a:lnTo>
                <a:lnTo>
                  <a:pt x="12362" y="4533"/>
                </a:lnTo>
                <a:lnTo>
                  <a:pt x="12383" y="4545"/>
                </a:lnTo>
                <a:lnTo>
                  <a:pt x="12402" y="4557"/>
                </a:lnTo>
                <a:lnTo>
                  <a:pt x="12421" y="4571"/>
                </a:lnTo>
                <a:lnTo>
                  <a:pt x="12440" y="4585"/>
                </a:lnTo>
                <a:lnTo>
                  <a:pt x="12458" y="4600"/>
                </a:lnTo>
                <a:lnTo>
                  <a:pt x="12475" y="4616"/>
                </a:lnTo>
                <a:lnTo>
                  <a:pt x="12491" y="4633"/>
                </a:lnTo>
                <a:lnTo>
                  <a:pt x="12506" y="4651"/>
                </a:lnTo>
                <a:lnTo>
                  <a:pt x="12521" y="4669"/>
                </a:lnTo>
                <a:lnTo>
                  <a:pt x="12534" y="4688"/>
                </a:lnTo>
                <a:lnTo>
                  <a:pt x="12547" y="4708"/>
                </a:lnTo>
                <a:lnTo>
                  <a:pt x="12559" y="4729"/>
                </a:lnTo>
                <a:lnTo>
                  <a:pt x="12570" y="4750"/>
                </a:lnTo>
                <a:lnTo>
                  <a:pt x="12580" y="4771"/>
                </a:lnTo>
                <a:lnTo>
                  <a:pt x="12588" y="4793"/>
                </a:lnTo>
                <a:lnTo>
                  <a:pt x="12596" y="4816"/>
                </a:lnTo>
                <a:lnTo>
                  <a:pt x="12603" y="4838"/>
                </a:lnTo>
                <a:lnTo>
                  <a:pt x="12608" y="4862"/>
                </a:lnTo>
                <a:lnTo>
                  <a:pt x="12612" y="4886"/>
                </a:lnTo>
                <a:lnTo>
                  <a:pt x="12615" y="4910"/>
                </a:lnTo>
                <a:lnTo>
                  <a:pt x="12617" y="4934"/>
                </a:lnTo>
                <a:lnTo>
                  <a:pt x="12618" y="4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xmlns="" id="{5CEAF9AD-E01E-4E18-94C7-527C242965C6}"/>
              </a:ext>
            </a:extLst>
          </p:cNvPr>
          <p:cNvSpPr>
            <a:spLocks noChangeAspect="1"/>
          </p:cNvSpPr>
          <p:nvPr/>
        </p:nvSpPr>
        <p:spPr bwMode="auto">
          <a:xfrm>
            <a:off x="3400900" y="4136947"/>
            <a:ext cx="293338" cy="275612"/>
          </a:xfrm>
          <a:custGeom>
            <a:avLst/>
            <a:gdLst>
              <a:gd name="T0" fmla="*/ 217617 w 16219"/>
              <a:gd name="T1" fmla="*/ 355633 h 15239"/>
              <a:gd name="T2" fmla="*/ 223384 w 16219"/>
              <a:gd name="T3" fmla="*/ 349866 h 15239"/>
              <a:gd name="T4" fmla="*/ 296085 w 16219"/>
              <a:gd name="T5" fmla="*/ 348149 h 15239"/>
              <a:gd name="T6" fmla="*/ 303926 w 16219"/>
              <a:gd name="T7" fmla="*/ 350967 h 15239"/>
              <a:gd name="T8" fmla="*/ 308818 w 16219"/>
              <a:gd name="T9" fmla="*/ 357544 h 15239"/>
              <a:gd name="T10" fmla="*/ 412167 w 16219"/>
              <a:gd name="T11" fmla="*/ 464717 h 15239"/>
              <a:gd name="T12" fmla="*/ 427913 w 16219"/>
              <a:gd name="T13" fmla="*/ 457719 h 15239"/>
              <a:gd name="T14" fmla="*/ 436433 w 16219"/>
              <a:gd name="T15" fmla="*/ 443107 h 15239"/>
              <a:gd name="T16" fmla="*/ 437956 w 16219"/>
              <a:gd name="T17" fmla="*/ 288083 h 15239"/>
              <a:gd name="T18" fmla="*/ 442492 w 16219"/>
              <a:gd name="T19" fmla="*/ 281279 h 15239"/>
              <a:gd name="T20" fmla="*/ 450170 w 16219"/>
              <a:gd name="T21" fmla="*/ 278104 h 15239"/>
              <a:gd name="T22" fmla="*/ 491348 w 16219"/>
              <a:gd name="T23" fmla="*/ 275772 h 15239"/>
              <a:gd name="T24" fmla="*/ 496661 w 16219"/>
              <a:gd name="T25" fmla="*/ 266506 h 15239"/>
              <a:gd name="T26" fmla="*/ 285070 w 16219"/>
              <a:gd name="T27" fmla="*/ 42571 h 15239"/>
              <a:gd name="T28" fmla="*/ 267834 w 16219"/>
              <a:gd name="T29" fmla="*/ 29677 h 15239"/>
              <a:gd name="T30" fmla="*/ 252413 w 16219"/>
              <a:gd name="T31" fmla="*/ 32301 h 15239"/>
              <a:gd name="T32" fmla="*/ 216483 w 16219"/>
              <a:gd name="T33" fmla="*/ 67161 h 15239"/>
              <a:gd name="T34" fmla="*/ 208773 w 16219"/>
              <a:gd name="T35" fmla="*/ 70044 h 15239"/>
              <a:gd name="T36" fmla="*/ 200770 w 16219"/>
              <a:gd name="T37" fmla="*/ 68230 h 15239"/>
              <a:gd name="T38" fmla="*/ 194939 w 16219"/>
              <a:gd name="T39" fmla="*/ 62010 h 15239"/>
              <a:gd name="T40" fmla="*/ 193643 w 16219"/>
              <a:gd name="T41" fmla="*/ 53910 h 15239"/>
              <a:gd name="T42" fmla="*/ 197045 w 16219"/>
              <a:gd name="T43" fmla="*/ 46329 h 15239"/>
              <a:gd name="T44" fmla="*/ 246808 w 16219"/>
              <a:gd name="T45" fmla="*/ 3175 h 15239"/>
              <a:gd name="T46" fmla="*/ 278688 w 16219"/>
              <a:gd name="T47" fmla="*/ 3175 h 15239"/>
              <a:gd name="T48" fmla="*/ 511661 w 16219"/>
              <a:gd name="T49" fmla="*/ 236181 h 15239"/>
              <a:gd name="T50" fmla="*/ 525107 w 16219"/>
              <a:gd name="T51" fmla="*/ 274022 h 15239"/>
              <a:gd name="T52" fmla="*/ 503724 w 16219"/>
              <a:gd name="T53" fmla="*/ 301431 h 15239"/>
              <a:gd name="T54" fmla="*/ 465300 w 16219"/>
              <a:gd name="T55" fmla="*/ 444436 h 15239"/>
              <a:gd name="T56" fmla="*/ 451110 w 16219"/>
              <a:gd name="T57" fmla="*/ 475052 h 15239"/>
              <a:gd name="T58" fmla="*/ 422373 w 16219"/>
              <a:gd name="T59" fmla="*/ 491931 h 15239"/>
              <a:gd name="T60" fmla="*/ 291096 w 16219"/>
              <a:gd name="T61" fmla="*/ 493065 h 15239"/>
              <a:gd name="T62" fmla="*/ 284292 w 16219"/>
              <a:gd name="T63" fmla="*/ 488497 h 15239"/>
              <a:gd name="T64" fmla="*/ 281117 w 16219"/>
              <a:gd name="T65" fmla="*/ 480819 h 15239"/>
              <a:gd name="T66" fmla="*/ 243665 w 16219"/>
              <a:gd name="T67" fmla="*/ 484285 h 15239"/>
              <a:gd name="T68" fmla="*/ 238773 w 16219"/>
              <a:gd name="T69" fmla="*/ 490862 h 15239"/>
              <a:gd name="T70" fmla="*/ 230933 w 16219"/>
              <a:gd name="T71" fmla="*/ 493681 h 15239"/>
              <a:gd name="T72" fmla="*/ 78598 w 16219"/>
              <a:gd name="T73" fmla="*/ 487298 h 15239"/>
              <a:gd name="T74" fmla="*/ 60876 w 16219"/>
              <a:gd name="T75" fmla="*/ 464490 h 15239"/>
              <a:gd name="T76" fmla="*/ 45325 w 16219"/>
              <a:gd name="T77" fmla="*/ 306679 h 15239"/>
              <a:gd name="T78" fmla="*/ 7743 w 16219"/>
              <a:gd name="T79" fmla="*/ 291744 h 15239"/>
              <a:gd name="T80" fmla="*/ 1717 w 16219"/>
              <a:gd name="T81" fmla="*/ 257953 h 15239"/>
              <a:gd name="T82" fmla="*/ 94311 w 16219"/>
              <a:gd name="T83" fmla="*/ 90585 h 15239"/>
              <a:gd name="T84" fmla="*/ 123696 w 16219"/>
              <a:gd name="T85" fmla="*/ 60293 h 15239"/>
              <a:gd name="T86" fmla="*/ 160856 w 16219"/>
              <a:gd name="T87" fmla="*/ 75649 h 15239"/>
              <a:gd name="T88" fmla="*/ 167271 w 16219"/>
              <a:gd name="T89" fmla="*/ 117993 h 15239"/>
              <a:gd name="T90" fmla="*/ 163027 w 16219"/>
              <a:gd name="T91" fmla="*/ 124991 h 15239"/>
              <a:gd name="T92" fmla="*/ 155575 w 16219"/>
              <a:gd name="T93" fmla="*/ 128588 h 15239"/>
              <a:gd name="T94" fmla="*/ 147184 w 16219"/>
              <a:gd name="T95" fmla="*/ 127324 h 15239"/>
              <a:gd name="T96" fmla="*/ 141126 w 16219"/>
              <a:gd name="T97" fmla="*/ 121849 h 15239"/>
              <a:gd name="T98" fmla="*/ 139052 w 16219"/>
              <a:gd name="T99" fmla="*/ 100142 h 15239"/>
              <a:gd name="T100" fmla="*/ 133707 w 16219"/>
              <a:gd name="T101" fmla="*/ 88965 h 15239"/>
              <a:gd name="T102" fmla="*/ 124797 w 16219"/>
              <a:gd name="T103" fmla="*/ 90974 h 15239"/>
              <a:gd name="T104" fmla="*/ 122011 w 16219"/>
              <a:gd name="T105" fmla="*/ 161990 h 15239"/>
              <a:gd name="T106" fmla="*/ 118577 w 16219"/>
              <a:gd name="T107" fmla="*/ 169344 h 15239"/>
              <a:gd name="T108" fmla="*/ 29255 w 16219"/>
              <a:gd name="T109" fmla="*/ 264724 h 15239"/>
              <a:gd name="T110" fmla="*/ 31685 w 16219"/>
              <a:gd name="T111" fmla="*/ 274897 h 15239"/>
              <a:gd name="T112" fmla="*/ 72086 w 16219"/>
              <a:gd name="T113" fmla="*/ 278040 h 15239"/>
              <a:gd name="T114" fmla="*/ 79893 w 16219"/>
              <a:gd name="T115" fmla="*/ 280858 h 15239"/>
              <a:gd name="T116" fmla="*/ 84786 w 16219"/>
              <a:gd name="T117" fmla="*/ 287435 h 15239"/>
              <a:gd name="T118" fmla="*/ 85855 w 16219"/>
              <a:gd name="T119" fmla="*/ 445246 h 15239"/>
              <a:gd name="T120" fmla="*/ 89775 w 16219"/>
              <a:gd name="T121" fmla="*/ 459242 h 15239"/>
              <a:gd name="T122" fmla="*/ 103965 w 16219"/>
              <a:gd name="T123" fmla="*/ 464944 h 152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6219" h="15239">
                <a:moveTo>
                  <a:pt x="6663" y="14354"/>
                </a:moveTo>
                <a:lnTo>
                  <a:pt x="6663" y="11188"/>
                </a:lnTo>
                <a:lnTo>
                  <a:pt x="6664" y="11165"/>
                </a:lnTo>
                <a:lnTo>
                  <a:pt x="6665" y="11142"/>
                </a:lnTo>
                <a:lnTo>
                  <a:pt x="6668" y="11120"/>
                </a:lnTo>
                <a:lnTo>
                  <a:pt x="6672" y="11099"/>
                </a:lnTo>
                <a:lnTo>
                  <a:pt x="6677" y="11078"/>
                </a:lnTo>
                <a:lnTo>
                  <a:pt x="6683" y="11056"/>
                </a:lnTo>
                <a:lnTo>
                  <a:pt x="6690" y="11036"/>
                </a:lnTo>
                <a:lnTo>
                  <a:pt x="6698" y="11016"/>
                </a:lnTo>
                <a:lnTo>
                  <a:pt x="6707" y="10996"/>
                </a:lnTo>
                <a:lnTo>
                  <a:pt x="6717" y="10977"/>
                </a:lnTo>
                <a:lnTo>
                  <a:pt x="6728" y="10959"/>
                </a:lnTo>
                <a:lnTo>
                  <a:pt x="6739" y="10941"/>
                </a:lnTo>
                <a:lnTo>
                  <a:pt x="6751" y="10923"/>
                </a:lnTo>
                <a:lnTo>
                  <a:pt x="6764" y="10907"/>
                </a:lnTo>
                <a:lnTo>
                  <a:pt x="6779" y="10891"/>
                </a:lnTo>
                <a:lnTo>
                  <a:pt x="6793" y="10876"/>
                </a:lnTo>
                <a:lnTo>
                  <a:pt x="6808" y="10861"/>
                </a:lnTo>
                <a:lnTo>
                  <a:pt x="6824" y="10846"/>
                </a:lnTo>
                <a:lnTo>
                  <a:pt x="6841" y="10833"/>
                </a:lnTo>
                <a:lnTo>
                  <a:pt x="6859" y="10821"/>
                </a:lnTo>
                <a:lnTo>
                  <a:pt x="6877" y="10810"/>
                </a:lnTo>
                <a:lnTo>
                  <a:pt x="6895" y="10799"/>
                </a:lnTo>
                <a:lnTo>
                  <a:pt x="6914" y="10790"/>
                </a:lnTo>
                <a:lnTo>
                  <a:pt x="6934" y="10780"/>
                </a:lnTo>
                <a:lnTo>
                  <a:pt x="6954" y="10772"/>
                </a:lnTo>
                <a:lnTo>
                  <a:pt x="6974" y="10765"/>
                </a:lnTo>
                <a:lnTo>
                  <a:pt x="6995" y="10759"/>
                </a:lnTo>
                <a:lnTo>
                  <a:pt x="7017" y="10754"/>
                </a:lnTo>
                <a:lnTo>
                  <a:pt x="7038" y="10750"/>
                </a:lnTo>
                <a:lnTo>
                  <a:pt x="7060" y="10748"/>
                </a:lnTo>
                <a:lnTo>
                  <a:pt x="7083" y="10746"/>
                </a:lnTo>
                <a:lnTo>
                  <a:pt x="7106" y="10745"/>
                </a:lnTo>
                <a:lnTo>
                  <a:pt x="9117" y="10745"/>
                </a:lnTo>
                <a:lnTo>
                  <a:pt x="9139" y="10746"/>
                </a:lnTo>
                <a:lnTo>
                  <a:pt x="9162" y="10748"/>
                </a:lnTo>
                <a:lnTo>
                  <a:pt x="9184" y="10750"/>
                </a:lnTo>
                <a:lnTo>
                  <a:pt x="9205" y="10754"/>
                </a:lnTo>
                <a:lnTo>
                  <a:pt x="9228" y="10759"/>
                </a:lnTo>
                <a:lnTo>
                  <a:pt x="9248" y="10765"/>
                </a:lnTo>
                <a:lnTo>
                  <a:pt x="9268" y="10772"/>
                </a:lnTo>
                <a:lnTo>
                  <a:pt x="9288" y="10780"/>
                </a:lnTo>
                <a:lnTo>
                  <a:pt x="9308" y="10790"/>
                </a:lnTo>
                <a:lnTo>
                  <a:pt x="9327" y="10799"/>
                </a:lnTo>
                <a:lnTo>
                  <a:pt x="9346" y="10810"/>
                </a:lnTo>
                <a:lnTo>
                  <a:pt x="9363" y="10821"/>
                </a:lnTo>
                <a:lnTo>
                  <a:pt x="9381" y="10833"/>
                </a:lnTo>
                <a:lnTo>
                  <a:pt x="9398" y="10846"/>
                </a:lnTo>
                <a:lnTo>
                  <a:pt x="9414" y="10861"/>
                </a:lnTo>
                <a:lnTo>
                  <a:pt x="9429" y="10876"/>
                </a:lnTo>
                <a:lnTo>
                  <a:pt x="9444" y="10891"/>
                </a:lnTo>
                <a:lnTo>
                  <a:pt x="9458" y="10907"/>
                </a:lnTo>
                <a:lnTo>
                  <a:pt x="9471" y="10923"/>
                </a:lnTo>
                <a:lnTo>
                  <a:pt x="9483" y="10941"/>
                </a:lnTo>
                <a:lnTo>
                  <a:pt x="9495" y="10959"/>
                </a:lnTo>
                <a:lnTo>
                  <a:pt x="9505" y="10977"/>
                </a:lnTo>
                <a:lnTo>
                  <a:pt x="9515" y="10996"/>
                </a:lnTo>
                <a:lnTo>
                  <a:pt x="9525" y="11016"/>
                </a:lnTo>
                <a:lnTo>
                  <a:pt x="9532" y="11036"/>
                </a:lnTo>
                <a:lnTo>
                  <a:pt x="9539" y="11056"/>
                </a:lnTo>
                <a:lnTo>
                  <a:pt x="9545" y="11078"/>
                </a:lnTo>
                <a:lnTo>
                  <a:pt x="9550" y="11099"/>
                </a:lnTo>
                <a:lnTo>
                  <a:pt x="9554" y="11120"/>
                </a:lnTo>
                <a:lnTo>
                  <a:pt x="9557" y="11142"/>
                </a:lnTo>
                <a:lnTo>
                  <a:pt x="9558" y="11165"/>
                </a:lnTo>
                <a:lnTo>
                  <a:pt x="9559" y="11188"/>
                </a:lnTo>
                <a:lnTo>
                  <a:pt x="9559" y="14354"/>
                </a:lnTo>
                <a:lnTo>
                  <a:pt x="12574" y="14354"/>
                </a:lnTo>
                <a:lnTo>
                  <a:pt x="12623" y="14353"/>
                </a:lnTo>
                <a:lnTo>
                  <a:pt x="12673" y="14350"/>
                </a:lnTo>
                <a:lnTo>
                  <a:pt x="12722" y="14344"/>
                </a:lnTo>
                <a:lnTo>
                  <a:pt x="12769" y="14337"/>
                </a:lnTo>
                <a:lnTo>
                  <a:pt x="12816" y="14327"/>
                </a:lnTo>
                <a:lnTo>
                  <a:pt x="12862" y="14316"/>
                </a:lnTo>
                <a:lnTo>
                  <a:pt x="12905" y="14303"/>
                </a:lnTo>
                <a:lnTo>
                  <a:pt x="12948" y="14288"/>
                </a:lnTo>
                <a:lnTo>
                  <a:pt x="12989" y="14270"/>
                </a:lnTo>
                <a:lnTo>
                  <a:pt x="13030" y="14251"/>
                </a:lnTo>
                <a:lnTo>
                  <a:pt x="13068" y="14230"/>
                </a:lnTo>
                <a:lnTo>
                  <a:pt x="13106" y="14208"/>
                </a:lnTo>
                <a:lnTo>
                  <a:pt x="13141" y="14182"/>
                </a:lnTo>
                <a:lnTo>
                  <a:pt x="13176" y="14157"/>
                </a:lnTo>
                <a:lnTo>
                  <a:pt x="13208" y="14128"/>
                </a:lnTo>
                <a:lnTo>
                  <a:pt x="13240" y="14099"/>
                </a:lnTo>
                <a:lnTo>
                  <a:pt x="13270" y="14068"/>
                </a:lnTo>
                <a:lnTo>
                  <a:pt x="13298" y="14035"/>
                </a:lnTo>
                <a:lnTo>
                  <a:pt x="13324" y="14002"/>
                </a:lnTo>
                <a:lnTo>
                  <a:pt x="13349" y="13965"/>
                </a:lnTo>
                <a:lnTo>
                  <a:pt x="13372" y="13929"/>
                </a:lnTo>
                <a:lnTo>
                  <a:pt x="13393" y="13890"/>
                </a:lnTo>
                <a:lnTo>
                  <a:pt x="13412" y="13849"/>
                </a:lnTo>
                <a:lnTo>
                  <a:pt x="13429" y="13809"/>
                </a:lnTo>
                <a:lnTo>
                  <a:pt x="13446" y="13766"/>
                </a:lnTo>
                <a:lnTo>
                  <a:pt x="13459" y="13722"/>
                </a:lnTo>
                <a:lnTo>
                  <a:pt x="13471" y="13677"/>
                </a:lnTo>
                <a:lnTo>
                  <a:pt x="13480" y="13630"/>
                </a:lnTo>
                <a:lnTo>
                  <a:pt x="13488" y="13583"/>
                </a:lnTo>
                <a:lnTo>
                  <a:pt x="13493" y="13534"/>
                </a:lnTo>
                <a:lnTo>
                  <a:pt x="13496" y="13484"/>
                </a:lnTo>
                <a:lnTo>
                  <a:pt x="13497" y="13434"/>
                </a:lnTo>
                <a:lnTo>
                  <a:pt x="13497" y="9024"/>
                </a:lnTo>
                <a:lnTo>
                  <a:pt x="13498" y="9001"/>
                </a:lnTo>
                <a:lnTo>
                  <a:pt x="13500" y="8978"/>
                </a:lnTo>
                <a:lnTo>
                  <a:pt x="13502" y="8957"/>
                </a:lnTo>
                <a:lnTo>
                  <a:pt x="13506" y="8934"/>
                </a:lnTo>
                <a:lnTo>
                  <a:pt x="13511" y="8913"/>
                </a:lnTo>
                <a:lnTo>
                  <a:pt x="13518" y="8892"/>
                </a:lnTo>
                <a:lnTo>
                  <a:pt x="13525" y="8872"/>
                </a:lnTo>
                <a:lnTo>
                  <a:pt x="13533" y="8851"/>
                </a:lnTo>
                <a:lnTo>
                  <a:pt x="13541" y="8832"/>
                </a:lnTo>
                <a:lnTo>
                  <a:pt x="13551" y="8813"/>
                </a:lnTo>
                <a:lnTo>
                  <a:pt x="13562" y="8795"/>
                </a:lnTo>
                <a:lnTo>
                  <a:pt x="13573" y="8776"/>
                </a:lnTo>
                <a:lnTo>
                  <a:pt x="13585" y="8759"/>
                </a:lnTo>
                <a:lnTo>
                  <a:pt x="13599" y="8743"/>
                </a:lnTo>
                <a:lnTo>
                  <a:pt x="13613" y="8727"/>
                </a:lnTo>
                <a:lnTo>
                  <a:pt x="13627" y="8711"/>
                </a:lnTo>
                <a:lnTo>
                  <a:pt x="13642" y="8696"/>
                </a:lnTo>
                <a:lnTo>
                  <a:pt x="13658" y="8682"/>
                </a:lnTo>
                <a:lnTo>
                  <a:pt x="13676" y="8669"/>
                </a:lnTo>
                <a:lnTo>
                  <a:pt x="13693" y="8657"/>
                </a:lnTo>
                <a:lnTo>
                  <a:pt x="13711" y="8645"/>
                </a:lnTo>
                <a:lnTo>
                  <a:pt x="13729" y="8634"/>
                </a:lnTo>
                <a:lnTo>
                  <a:pt x="13749" y="8625"/>
                </a:lnTo>
                <a:lnTo>
                  <a:pt x="13768" y="8616"/>
                </a:lnTo>
                <a:lnTo>
                  <a:pt x="13788" y="8608"/>
                </a:lnTo>
                <a:lnTo>
                  <a:pt x="13808" y="8601"/>
                </a:lnTo>
                <a:lnTo>
                  <a:pt x="13830" y="8595"/>
                </a:lnTo>
                <a:lnTo>
                  <a:pt x="13851" y="8591"/>
                </a:lnTo>
                <a:lnTo>
                  <a:pt x="13872" y="8587"/>
                </a:lnTo>
                <a:lnTo>
                  <a:pt x="13895" y="8584"/>
                </a:lnTo>
                <a:lnTo>
                  <a:pt x="13917" y="8582"/>
                </a:lnTo>
                <a:lnTo>
                  <a:pt x="13940" y="8582"/>
                </a:lnTo>
                <a:lnTo>
                  <a:pt x="14743" y="8582"/>
                </a:lnTo>
                <a:lnTo>
                  <a:pt x="14803" y="8580"/>
                </a:lnTo>
                <a:lnTo>
                  <a:pt x="14859" y="8577"/>
                </a:lnTo>
                <a:lnTo>
                  <a:pt x="14912" y="8573"/>
                </a:lnTo>
                <a:lnTo>
                  <a:pt x="14962" y="8567"/>
                </a:lnTo>
                <a:lnTo>
                  <a:pt x="15010" y="8559"/>
                </a:lnTo>
                <a:lnTo>
                  <a:pt x="15053" y="8550"/>
                </a:lnTo>
                <a:lnTo>
                  <a:pt x="15094" y="8539"/>
                </a:lnTo>
                <a:lnTo>
                  <a:pt x="15131" y="8526"/>
                </a:lnTo>
                <a:lnTo>
                  <a:pt x="15166" y="8512"/>
                </a:lnTo>
                <a:lnTo>
                  <a:pt x="15197" y="8495"/>
                </a:lnTo>
                <a:lnTo>
                  <a:pt x="15226" y="8478"/>
                </a:lnTo>
                <a:lnTo>
                  <a:pt x="15250" y="8459"/>
                </a:lnTo>
                <a:lnTo>
                  <a:pt x="15272" y="8439"/>
                </a:lnTo>
                <a:lnTo>
                  <a:pt x="15290" y="8417"/>
                </a:lnTo>
                <a:lnTo>
                  <a:pt x="15306" y="8394"/>
                </a:lnTo>
                <a:lnTo>
                  <a:pt x="15318" y="8370"/>
                </a:lnTo>
                <a:lnTo>
                  <a:pt x="15327" y="8343"/>
                </a:lnTo>
                <a:lnTo>
                  <a:pt x="15333" y="8316"/>
                </a:lnTo>
                <a:lnTo>
                  <a:pt x="15335" y="8287"/>
                </a:lnTo>
                <a:lnTo>
                  <a:pt x="15334" y="8257"/>
                </a:lnTo>
                <a:lnTo>
                  <a:pt x="15330" y="8226"/>
                </a:lnTo>
                <a:lnTo>
                  <a:pt x="15323" y="8194"/>
                </a:lnTo>
                <a:lnTo>
                  <a:pt x="15312" y="8160"/>
                </a:lnTo>
                <a:lnTo>
                  <a:pt x="15299" y="8125"/>
                </a:lnTo>
                <a:lnTo>
                  <a:pt x="15281" y="8090"/>
                </a:lnTo>
                <a:lnTo>
                  <a:pt x="15261" y="8052"/>
                </a:lnTo>
                <a:lnTo>
                  <a:pt x="15237" y="8015"/>
                </a:lnTo>
                <a:lnTo>
                  <a:pt x="15209" y="7975"/>
                </a:lnTo>
                <a:lnTo>
                  <a:pt x="15179" y="7934"/>
                </a:lnTo>
                <a:lnTo>
                  <a:pt x="15146" y="7894"/>
                </a:lnTo>
                <a:lnTo>
                  <a:pt x="15109" y="7851"/>
                </a:lnTo>
                <a:lnTo>
                  <a:pt x="15068" y="7809"/>
                </a:lnTo>
                <a:lnTo>
                  <a:pt x="8799" y="1314"/>
                </a:lnTo>
                <a:lnTo>
                  <a:pt x="8748" y="1263"/>
                </a:lnTo>
                <a:lnTo>
                  <a:pt x="8698" y="1214"/>
                </a:lnTo>
                <a:lnTo>
                  <a:pt x="8651" y="1169"/>
                </a:lnTo>
                <a:lnTo>
                  <a:pt x="8604" y="1128"/>
                </a:lnTo>
                <a:lnTo>
                  <a:pt x="8560" y="1090"/>
                </a:lnTo>
                <a:lnTo>
                  <a:pt x="8515" y="1055"/>
                </a:lnTo>
                <a:lnTo>
                  <a:pt x="8471" y="1023"/>
                </a:lnTo>
                <a:lnTo>
                  <a:pt x="8429" y="995"/>
                </a:lnTo>
                <a:lnTo>
                  <a:pt x="8387" y="971"/>
                </a:lnTo>
                <a:lnTo>
                  <a:pt x="8347" y="949"/>
                </a:lnTo>
                <a:lnTo>
                  <a:pt x="8306" y="931"/>
                </a:lnTo>
                <a:lnTo>
                  <a:pt x="8267" y="916"/>
                </a:lnTo>
                <a:lnTo>
                  <a:pt x="8227" y="905"/>
                </a:lnTo>
                <a:lnTo>
                  <a:pt x="8188" y="897"/>
                </a:lnTo>
                <a:lnTo>
                  <a:pt x="8149" y="892"/>
                </a:lnTo>
                <a:lnTo>
                  <a:pt x="8111" y="889"/>
                </a:lnTo>
                <a:lnTo>
                  <a:pt x="8071" y="892"/>
                </a:lnTo>
                <a:lnTo>
                  <a:pt x="8032" y="897"/>
                </a:lnTo>
                <a:lnTo>
                  <a:pt x="7993" y="905"/>
                </a:lnTo>
                <a:lnTo>
                  <a:pt x="7953" y="917"/>
                </a:lnTo>
                <a:lnTo>
                  <a:pt x="7914" y="932"/>
                </a:lnTo>
                <a:lnTo>
                  <a:pt x="7873" y="950"/>
                </a:lnTo>
                <a:lnTo>
                  <a:pt x="7833" y="972"/>
                </a:lnTo>
                <a:lnTo>
                  <a:pt x="7791" y="997"/>
                </a:lnTo>
                <a:lnTo>
                  <a:pt x="7749" y="1024"/>
                </a:lnTo>
                <a:lnTo>
                  <a:pt x="7706" y="1056"/>
                </a:lnTo>
                <a:lnTo>
                  <a:pt x="7661" y="1091"/>
                </a:lnTo>
                <a:lnTo>
                  <a:pt x="7617" y="1129"/>
                </a:lnTo>
                <a:lnTo>
                  <a:pt x="7570" y="1170"/>
                </a:lnTo>
                <a:lnTo>
                  <a:pt x="7523" y="1215"/>
                </a:lnTo>
                <a:lnTo>
                  <a:pt x="7474" y="1263"/>
                </a:lnTo>
                <a:lnTo>
                  <a:pt x="7423" y="1314"/>
                </a:lnTo>
                <a:lnTo>
                  <a:pt x="6733" y="2028"/>
                </a:lnTo>
                <a:lnTo>
                  <a:pt x="6717" y="2045"/>
                </a:lnTo>
                <a:lnTo>
                  <a:pt x="6700" y="2060"/>
                </a:lnTo>
                <a:lnTo>
                  <a:pt x="6682" y="2073"/>
                </a:lnTo>
                <a:lnTo>
                  <a:pt x="6665" y="2086"/>
                </a:lnTo>
                <a:lnTo>
                  <a:pt x="6647" y="2098"/>
                </a:lnTo>
                <a:lnTo>
                  <a:pt x="6627" y="2110"/>
                </a:lnTo>
                <a:lnTo>
                  <a:pt x="6608" y="2119"/>
                </a:lnTo>
                <a:lnTo>
                  <a:pt x="6589" y="2128"/>
                </a:lnTo>
                <a:lnTo>
                  <a:pt x="6569" y="2136"/>
                </a:lnTo>
                <a:lnTo>
                  <a:pt x="6548" y="2143"/>
                </a:lnTo>
                <a:lnTo>
                  <a:pt x="6528" y="2148"/>
                </a:lnTo>
                <a:lnTo>
                  <a:pt x="6507" y="2153"/>
                </a:lnTo>
                <a:lnTo>
                  <a:pt x="6486" y="2157"/>
                </a:lnTo>
                <a:lnTo>
                  <a:pt x="6465" y="2160"/>
                </a:lnTo>
                <a:lnTo>
                  <a:pt x="6444" y="2162"/>
                </a:lnTo>
                <a:lnTo>
                  <a:pt x="6423" y="2163"/>
                </a:lnTo>
                <a:lnTo>
                  <a:pt x="6401" y="2163"/>
                </a:lnTo>
                <a:lnTo>
                  <a:pt x="6380" y="2161"/>
                </a:lnTo>
                <a:lnTo>
                  <a:pt x="6359" y="2159"/>
                </a:lnTo>
                <a:lnTo>
                  <a:pt x="6338" y="2156"/>
                </a:lnTo>
                <a:lnTo>
                  <a:pt x="6317" y="2152"/>
                </a:lnTo>
                <a:lnTo>
                  <a:pt x="6296" y="2147"/>
                </a:lnTo>
                <a:lnTo>
                  <a:pt x="6276" y="2141"/>
                </a:lnTo>
                <a:lnTo>
                  <a:pt x="6255" y="2134"/>
                </a:lnTo>
                <a:lnTo>
                  <a:pt x="6235" y="2125"/>
                </a:lnTo>
                <a:lnTo>
                  <a:pt x="6216" y="2116"/>
                </a:lnTo>
                <a:lnTo>
                  <a:pt x="6197" y="2106"/>
                </a:lnTo>
                <a:lnTo>
                  <a:pt x="6177" y="2094"/>
                </a:lnTo>
                <a:lnTo>
                  <a:pt x="6159" y="2082"/>
                </a:lnTo>
                <a:lnTo>
                  <a:pt x="6142" y="2069"/>
                </a:lnTo>
                <a:lnTo>
                  <a:pt x="6125" y="2055"/>
                </a:lnTo>
                <a:lnTo>
                  <a:pt x="6107" y="2039"/>
                </a:lnTo>
                <a:lnTo>
                  <a:pt x="6091" y="2022"/>
                </a:lnTo>
                <a:lnTo>
                  <a:pt x="6077" y="2006"/>
                </a:lnTo>
                <a:lnTo>
                  <a:pt x="6063" y="1989"/>
                </a:lnTo>
                <a:lnTo>
                  <a:pt x="6050" y="1971"/>
                </a:lnTo>
                <a:lnTo>
                  <a:pt x="6039" y="1952"/>
                </a:lnTo>
                <a:lnTo>
                  <a:pt x="6027" y="1933"/>
                </a:lnTo>
                <a:lnTo>
                  <a:pt x="6017" y="1914"/>
                </a:lnTo>
                <a:lnTo>
                  <a:pt x="6008" y="1895"/>
                </a:lnTo>
                <a:lnTo>
                  <a:pt x="6000" y="1874"/>
                </a:lnTo>
                <a:lnTo>
                  <a:pt x="5994" y="1854"/>
                </a:lnTo>
                <a:lnTo>
                  <a:pt x="5988" y="1834"/>
                </a:lnTo>
                <a:lnTo>
                  <a:pt x="5983" y="1812"/>
                </a:lnTo>
                <a:lnTo>
                  <a:pt x="5979" y="1792"/>
                </a:lnTo>
                <a:lnTo>
                  <a:pt x="5976" y="1771"/>
                </a:lnTo>
                <a:lnTo>
                  <a:pt x="5974" y="1750"/>
                </a:lnTo>
                <a:lnTo>
                  <a:pt x="5974" y="1728"/>
                </a:lnTo>
                <a:lnTo>
                  <a:pt x="5974" y="1707"/>
                </a:lnTo>
                <a:lnTo>
                  <a:pt x="5975" y="1686"/>
                </a:lnTo>
                <a:lnTo>
                  <a:pt x="5977" y="1664"/>
                </a:lnTo>
                <a:lnTo>
                  <a:pt x="5980" y="1643"/>
                </a:lnTo>
                <a:lnTo>
                  <a:pt x="5984" y="1623"/>
                </a:lnTo>
                <a:lnTo>
                  <a:pt x="5989" y="1601"/>
                </a:lnTo>
                <a:lnTo>
                  <a:pt x="5996" y="1581"/>
                </a:lnTo>
                <a:lnTo>
                  <a:pt x="6003" y="1561"/>
                </a:lnTo>
                <a:lnTo>
                  <a:pt x="6011" y="1541"/>
                </a:lnTo>
                <a:lnTo>
                  <a:pt x="6020" y="1521"/>
                </a:lnTo>
                <a:lnTo>
                  <a:pt x="6030" y="1502"/>
                </a:lnTo>
                <a:lnTo>
                  <a:pt x="6042" y="1484"/>
                </a:lnTo>
                <a:lnTo>
                  <a:pt x="6054" y="1466"/>
                </a:lnTo>
                <a:lnTo>
                  <a:pt x="6068" y="1447"/>
                </a:lnTo>
                <a:lnTo>
                  <a:pt x="6082" y="1430"/>
                </a:lnTo>
                <a:lnTo>
                  <a:pt x="6097" y="1413"/>
                </a:lnTo>
                <a:lnTo>
                  <a:pt x="6788" y="699"/>
                </a:lnTo>
                <a:lnTo>
                  <a:pt x="6872" y="615"/>
                </a:lnTo>
                <a:lnTo>
                  <a:pt x="6956" y="536"/>
                </a:lnTo>
                <a:lnTo>
                  <a:pt x="7039" y="461"/>
                </a:lnTo>
                <a:lnTo>
                  <a:pt x="7122" y="394"/>
                </a:lnTo>
                <a:lnTo>
                  <a:pt x="7205" y="331"/>
                </a:lnTo>
                <a:lnTo>
                  <a:pt x="7288" y="274"/>
                </a:lnTo>
                <a:lnTo>
                  <a:pt x="7372" y="222"/>
                </a:lnTo>
                <a:lnTo>
                  <a:pt x="7454" y="175"/>
                </a:lnTo>
                <a:lnTo>
                  <a:pt x="7536" y="134"/>
                </a:lnTo>
                <a:lnTo>
                  <a:pt x="7618" y="98"/>
                </a:lnTo>
                <a:lnTo>
                  <a:pt x="7700" y="69"/>
                </a:lnTo>
                <a:lnTo>
                  <a:pt x="7782" y="44"/>
                </a:lnTo>
                <a:lnTo>
                  <a:pt x="7864" y="25"/>
                </a:lnTo>
                <a:lnTo>
                  <a:pt x="7946" y="11"/>
                </a:lnTo>
                <a:lnTo>
                  <a:pt x="8028" y="3"/>
                </a:lnTo>
                <a:lnTo>
                  <a:pt x="8111" y="0"/>
                </a:lnTo>
                <a:lnTo>
                  <a:pt x="8193" y="3"/>
                </a:lnTo>
                <a:lnTo>
                  <a:pt x="8274" y="11"/>
                </a:lnTo>
                <a:lnTo>
                  <a:pt x="8356" y="24"/>
                </a:lnTo>
                <a:lnTo>
                  <a:pt x="8438" y="44"/>
                </a:lnTo>
                <a:lnTo>
                  <a:pt x="8520" y="68"/>
                </a:lnTo>
                <a:lnTo>
                  <a:pt x="8602" y="98"/>
                </a:lnTo>
                <a:lnTo>
                  <a:pt x="8685" y="134"/>
                </a:lnTo>
                <a:lnTo>
                  <a:pt x="8767" y="174"/>
                </a:lnTo>
                <a:lnTo>
                  <a:pt x="8851" y="221"/>
                </a:lnTo>
                <a:lnTo>
                  <a:pt x="8933" y="273"/>
                </a:lnTo>
                <a:lnTo>
                  <a:pt x="9016" y="330"/>
                </a:lnTo>
                <a:lnTo>
                  <a:pt x="9099" y="393"/>
                </a:lnTo>
                <a:lnTo>
                  <a:pt x="9183" y="461"/>
                </a:lnTo>
                <a:lnTo>
                  <a:pt x="9266" y="536"/>
                </a:lnTo>
                <a:lnTo>
                  <a:pt x="9350" y="615"/>
                </a:lnTo>
                <a:lnTo>
                  <a:pt x="9434" y="699"/>
                </a:lnTo>
                <a:lnTo>
                  <a:pt x="15704" y="7193"/>
                </a:lnTo>
                <a:lnTo>
                  <a:pt x="15793" y="7290"/>
                </a:lnTo>
                <a:lnTo>
                  <a:pt x="15874" y="7389"/>
                </a:lnTo>
                <a:lnTo>
                  <a:pt x="15945" y="7488"/>
                </a:lnTo>
                <a:lnTo>
                  <a:pt x="16008" y="7588"/>
                </a:lnTo>
                <a:lnTo>
                  <a:pt x="16063" y="7688"/>
                </a:lnTo>
                <a:lnTo>
                  <a:pt x="16110" y="7787"/>
                </a:lnTo>
                <a:lnTo>
                  <a:pt x="16147" y="7886"/>
                </a:lnTo>
                <a:lnTo>
                  <a:pt x="16177" y="7985"/>
                </a:lnTo>
                <a:lnTo>
                  <a:pt x="16199" y="8083"/>
                </a:lnTo>
                <a:lnTo>
                  <a:pt x="16213" y="8179"/>
                </a:lnTo>
                <a:lnTo>
                  <a:pt x="16219" y="8273"/>
                </a:lnTo>
                <a:lnTo>
                  <a:pt x="16217" y="8366"/>
                </a:lnTo>
                <a:lnTo>
                  <a:pt x="16208" y="8458"/>
                </a:lnTo>
                <a:lnTo>
                  <a:pt x="16192" y="8547"/>
                </a:lnTo>
                <a:lnTo>
                  <a:pt x="16167" y="8634"/>
                </a:lnTo>
                <a:lnTo>
                  <a:pt x="16136" y="8717"/>
                </a:lnTo>
                <a:lnTo>
                  <a:pt x="16097" y="8799"/>
                </a:lnTo>
                <a:lnTo>
                  <a:pt x="16052" y="8876"/>
                </a:lnTo>
                <a:lnTo>
                  <a:pt x="16000" y="8950"/>
                </a:lnTo>
                <a:lnTo>
                  <a:pt x="15940" y="9020"/>
                </a:lnTo>
                <a:lnTo>
                  <a:pt x="15875" y="9086"/>
                </a:lnTo>
                <a:lnTo>
                  <a:pt x="15802" y="9147"/>
                </a:lnTo>
                <a:lnTo>
                  <a:pt x="15724" y="9204"/>
                </a:lnTo>
                <a:lnTo>
                  <a:pt x="15639" y="9256"/>
                </a:lnTo>
                <a:lnTo>
                  <a:pt x="15548" y="9304"/>
                </a:lnTo>
                <a:lnTo>
                  <a:pt x="15450" y="9345"/>
                </a:lnTo>
                <a:lnTo>
                  <a:pt x="15346" y="9381"/>
                </a:lnTo>
                <a:lnTo>
                  <a:pt x="15237" y="9411"/>
                </a:lnTo>
                <a:lnTo>
                  <a:pt x="15122" y="9434"/>
                </a:lnTo>
                <a:lnTo>
                  <a:pt x="15002" y="9452"/>
                </a:lnTo>
                <a:lnTo>
                  <a:pt x="14875" y="9463"/>
                </a:lnTo>
                <a:lnTo>
                  <a:pt x="14743" y="9466"/>
                </a:lnTo>
                <a:lnTo>
                  <a:pt x="14382" y="9466"/>
                </a:lnTo>
                <a:lnTo>
                  <a:pt x="14382" y="13434"/>
                </a:lnTo>
                <a:lnTo>
                  <a:pt x="14380" y="13530"/>
                </a:lnTo>
                <a:lnTo>
                  <a:pt x="14373" y="13624"/>
                </a:lnTo>
                <a:lnTo>
                  <a:pt x="14362" y="13718"/>
                </a:lnTo>
                <a:lnTo>
                  <a:pt x="14347" y="13809"/>
                </a:lnTo>
                <a:lnTo>
                  <a:pt x="14327" y="13898"/>
                </a:lnTo>
                <a:lnTo>
                  <a:pt x="14304" y="13985"/>
                </a:lnTo>
                <a:lnTo>
                  <a:pt x="14277" y="14071"/>
                </a:lnTo>
                <a:lnTo>
                  <a:pt x="14245" y="14153"/>
                </a:lnTo>
                <a:lnTo>
                  <a:pt x="14210" y="14234"/>
                </a:lnTo>
                <a:lnTo>
                  <a:pt x="14170" y="14312"/>
                </a:lnTo>
                <a:lnTo>
                  <a:pt x="14129" y="14387"/>
                </a:lnTo>
                <a:lnTo>
                  <a:pt x="14082" y="14460"/>
                </a:lnTo>
                <a:lnTo>
                  <a:pt x="14033" y="14531"/>
                </a:lnTo>
                <a:lnTo>
                  <a:pt x="13981" y="14598"/>
                </a:lnTo>
                <a:lnTo>
                  <a:pt x="13924" y="14663"/>
                </a:lnTo>
                <a:lnTo>
                  <a:pt x="13865" y="14725"/>
                </a:lnTo>
                <a:lnTo>
                  <a:pt x="13803" y="14784"/>
                </a:lnTo>
                <a:lnTo>
                  <a:pt x="13739" y="14839"/>
                </a:lnTo>
                <a:lnTo>
                  <a:pt x="13671" y="14892"/>
                </a:lnTo>
                <a:lnTo>
                  <a:pt x="13600" y="14941"/>
                </a:lnTo>
                <a:lnTo>
                  <a:pt x="13527" y="14986"/>
                </a:lnTo>
                <a:lnTo>
                  <a:pt x="13451" y="15029"/>
                </a:lnTo>
                <a:lnTo>
                  <a:pt x="13373" y="15068"/>
                </a:lnTo>
                <a:lnTo>
                  <a:pt x="13292" y="15103"/>
                </a:lnTo>
                <a:lnTo>
                  <a:pt x="13209" y="15134"/>
                </a:lnTo>
                <a:lnTo>
                  <a:pt x="13124" y="15161"/>
                </a:lnTo>
                <a:lnTo>
                  <a:pt x="13037" y="15184"/>
                </a:lnTo>
                <a:lnTo>
                  <a:pt x="12948" y="15204"/>
                </a:lnTo>
                <a:lnTo>
                  <a:pt x="12857" y="15219"/>
                </a:lnTo>
                <a:lnTo>
                  <a:pt x="12764" y="15230"/>
                </a:lnTo>
                <a:lnTo>
                  <a:pt x="12669" y="15237"/>
                </a:lnTo>
                <a:lnTo>
                  <a:pt x="12574" y="15239"/>
                </a:lnTo>
                <a:lnTo>
                  <a:pt x="9117" y="15239"/>
                </a:lnTo>
                <a:lnTo>
                  <a:pt x="9094" y="15238"/>
                </a:lnTo>
                <a:lnTo>
                  <a:pt x="9071" y="15237"/>
                </a:lnTo>
                <a:lnTo>
                  <a:pt x="9049" y="15234"/>
                </a:lnTo>
                <a:lnTo>
                  <a:pt x="9028" y="15230"/>
                </a:lnTo>
                <a:lnTo>
                  <a:pt x="9007" y="15225"/>
                </a:lnTo>
                <a:lnTo>
                  <a:pt x="8985" y="15219"/>
                </a:lnTo>
                <a:lnTo>
                  <a:pt x="8965" y="15212"/>
                </a:lnTo>
                <a:lnTo>
                  <a:pt x="8945" y="15205"/>
                </a:lnTo>
                <a:lnTo>
                  <a:pt x="8926" y="15195"/>
                </a:lnTo>
                <a:lnTo>
                  <a:pt x="8906" y="15185"/>
                </a:lnTo>
                <a:lnTo>
                  <a:pt x="8888" y="15175"/>
                </a:lnTo>
                <a:lnTo>
                  <a:pt x="8870" y="15163"/>
                </a:lnTo>
                <a:lnTo>
                  <a:pt x="8853" y="15151"/>
                </a:lnTo>
                <a:lnTo>
                  <a:pt x="8835" y="15138"/>
                </a:lnTo>
                <a:lnTo>
                  <a:pt x="8820" y="15123"/>
                </a:lnTo>
                <a:lnTo>
                  <a:pt x="8804" y="15109"/>
                </a:lnTo>
                <a:lnTo>
                  <a:pt x="8790" y="15094"/>
                </a:lnTo>
                <a:lnTo>
                  <a:pt x="8775" y="15078"/>
                </a:lnTo>
                <a:lnTo>
                  <a:pt x="8762" y="15060"/>
                </a:lnTo>
                <a:lnTo>
                  <a:pt x="8750" y="15043"/>
                </a:lnTo>
                <a:lnTo>
                  <a:pt x="8739" y="15026"/>
                </a:lnTo>
                <a:lnTo>
                  <a:pt x="8728" y="15007"/>
                </a:lnTo>
                <a:lnTo>
                  <a:pt x="8718" y="14987"/>
                </a:lnTo>
                <a:lnTo>
                  <a:pt x="8710" y="14968"/>
                </a:lnTo>
                <a:lnTo>
                  <a:pt x="8701" y="14948"/>
                </a:lnTo>
                <a:lnTo>
                  <a:pt x="8694" y="14928"/>
                </a:lnTo>
                <a:lnTo>
                  <a:pt x="8688" y="14907"/>
                </a:lnTo>
                <a:lnTo>
                  <a:pt x="8683" y="14885"/>
                </a:lnTo>
                <a:lnTo>
                  <a:pt x="8679" y="14864"/>
                </a:lnTo>
                <a:lnTo>
                  <a:pt x="8677" y="14841"/>
                </a:lnTo>
                <a:lnTo>
                  <a:pt x="8675" y="14819"/>
                </a:lnTo>
                <a:lnTo>
                  <a:pt x="8674" y="14797"/>
                </a:lnTo>
                <a:lnTo>
                  <a:pt x="8674" y="11630"/>
                </a:lnTo>
                <a:lnTo>
                  <a:pt x="7548" y="11630"/>
                </a:lnTo>
                <a:lnTo>
                  <a:pt x="7548" y="14797"/>
                </a:lnTo>
                <a:lnTo>
                  <a:pt x="7547" y="14819"/>
                </a:lnTo>
                <a:lnTo>
                  <a:pt x="7546" y="14841"/>
                </a:lnTo>
                <a:lnTo>
                  <a:pt x="7543" y="14864"/>
                </a:lnTo>
                <a:lnTo>
                  <a:pt x="7539" y="14885"/>
                </a:lnTo>
                <a:lnTo>
                  <a:pt x="7534" y="14907"/>
                </a:lnTo>
                <a:lnTo>
                  <a:pt x="7528" y="14928"/>
                </a:lnTo>
                <a:lnTo>
                  <a:pt x="7521" y="14948"/>
                </a:lnTo>
                <a:lnTo>
                  <a:pt x="7512" y="14968"/>
                </a:lnTo>
                <a:lnTo>
                  <a:pt x="7504" y="14987"/>
                </a:lnTo>
                <a:lnTo>
                  <a:pt x="7494" y="15007"/>
                </a:lnTo>
                <a:lnTo>
                  <a:pt x="7483" y="15026"/>
                </a:lnTo>
                <a:lnTo>
                  <a:pt x="7472" y="15043"/>
                </a:lnTo>
                <a:lnTo>
                  <a:pt x="7460" y="15060"/>
                </a:lnTo>
                <a:lnTo>
                  <a:pt x="7447" y="15078"/>
                </a:lnTo>
                <a:lnTo>
                  <a:pt x="7432" y="15094"/>
                </a:lnTo>
                <a:lnTo>
                  <a:pt x="7418" y="15109"/>
                </a:lnTo>
                <a:lnTo>
                  <a:pt x="7403" y="15123"/>
                </a:lnTo>
                <a:lnTo>
                  <a:pt x="7387" y="15138"/>
                </a:lnTo>
                <a:lnTo>
                  <a:pt x="7370" y="15151"/>
                </a:lnTo>
                <a:lnTo>
                  <a:pt x="7352" y="15163"/>
                </a:lnTo>
                <a:lnTo>
                  <a:pt x="7334" y="15175"/>
                </a:lnTo>
                <a:lnTo>
                  <a:pt x="7316" y="15185"/>
                </a:lnTo>
                <a:lnTo>
                  <a:pt x="7297" y="15195"/>
                </a:lnTo>
                <a:lnTo>
                  <a:pt x="7277" y="15205"/>
                </a:lnTo>
                <a:lnTo>
                  <a:pt x="7257" y="15212"/>
                </a:lnTo>
                <a:lnTo>
                  <a:pt x="7237" y="15219"/>
                </a:lnTo>
                <a:lnTo>
                  <a:pt x="7215" y="15225"/>
                </a:lnTo>
                <a:lnTo>
                  <a:pt x="7194" y="15230"/>
                </a:lnTo>
                <a:lnTo>
                  <a:pt x="7173" y="15234"/>
                </a:lnTo>
                <a:lnTo>
                  <a:pt x="7151" y="15237"/>
                </a:lnTo>
                <a:lnTo>
                  <a:pt x="7128" y="15238"/>
                </a:lnTo>
                <a:lnTo>
                  <a:pt x="7106" y="15239"/>
                </a:lnTo>
                <a:lnTo>
                  <a:pt x="3328" y="15239"/>
                </a:lnTo>
                <a:lnTo>
                  <a:pt x="3216" y="15237"/>
                </a:lnTo>
                <a:lnTo>
                  <a:pt x="3110" y="15231"/>
                </a:lnTo>
                <a:lnTo>
                  <a:pt x="3009" y="15221"/>
                </a:lnTo>
                <a:lnTo>
                  <a:pt x="2912" y="15207"/>
                </a:lnTo>
                <a:lnTo>
                  <a:pt x="2820" y="15188"/>
                </a:lnTo>
                <a:lnTo>
                  <a:pt x="2732" y="15166"/>
                </a:lnTo>
                <a:lnTo>
                  <a:pt x="2649" y="15141"/>
                </a:lnTo>
                <a:lnTo>
                  <a:pt x="2571" y="15111"/>
                </a:lnTo>
                <a:lnTo>
                  <a:pt x="2496" y="15078"/>
                </a:lnTo>
                <a:lnTo>
                  <a:pt x="2426" y="15041"/>
                </a:lnTo>
                <a:lnTo>
                  <a:pt x="2360" y="15001"/>
                </a:lnTo>
                <a:lnTo>
                  <a:pt x="2298" y="14957"/>
                </a:lnTo>
                <a:lnTo>
                  <a:pt x="2240" y="14909"/>
                </a:lnTo>
                <a:lnTo>
                  <a:pt x="2186" y="14859"/>
                </a:lnTo>
                <a:lnTo>
                  <a:pt x="2135" y="14805"/>
                </a:lnTo>
                <a:lnTo>
                  <a:pt x="2088" y="14747"/>
                </a:lnTo>
                <a:lnTo>
                  <a:pt x="2046" y="14686"/>
                </a:lnTo>
                <a:lnTo>
                  <a:pt x="2005" y="14622"/>
                </a:lnTo>
                <a:lnTo>
                  <a:pt x="1969" y="14556"/>
                </a:lnTo>
                <a:lnTo>
                  <a:pt x="1936" y="14486"/>
                </a:lnTo>
                <a:lnTo>
                  <a:pt x="1906" y="14413"/>
                </a:lnTo>
                <a:lnTo>
                  <a:pt x="1879" y="14337"/>
                </a:lnTo>
                <a:lnTo>
                  <a:pt x="1855" y="14259"/>
                </a:lnTo>
                <a:lnTo>
                  <a:pt x="1834" y="14178"/>
                </a:lnTo>
                <a:lnTo>
                  <a:pt x="1816" y="14094"/>
                </a:lnTo>
                <a:lnTo>
                  <a:pt x="1800" y="14007"/>
                </a:lnTo>
                <a:lnTo>
                  <a:pt x="1788" y="13917"/>
                </a:lnTo>
                <a:lnTo>
                  <a:pt x="1778" y="13825"/>
                </a:lnTo>
                <a:lnTo>
                  <a:pt x="1770" y="13731"/>
                </a:lnTo>
                <a:lnTo>
                  <a:pt x="1765" y="13634"/>
                </a:lnTo>
                <a:lnTo>
                  <a:pt x="1761" y="13535"/>
                </a:lnTo>
                <a:lnTo>
                  <a:pt x="1760" y="13434"/>
                </a:lnTo>
                <a:lnTo>
                  <a:pt x="1760" y="9466"/>
                </a:lnTo>
                <a:lnTo>
                  <a:pt x="1399" y="9466"/>
                </a:lnTo>
                <a:lnTo>
                  <a:pt x="1267" y="9463"/>
                </a:lnTo>
                <a:lnTo>
                  <a:pt x="1142" y="9452"/>
                </a:lnTo>
                <a:lnTo>
                  <a:pt x="1024" y="9433"/>
                </a:lnTo>
                <a:lnTo>
                  <a:pt x="910" y="9409"/>
                </a:lnTo>
                <a:lnTo>
                  <a:pt x="804" y="9378"/>
                </a:lnTo>
                <a:lnTo>
                  <a:pt x="703" y="9340"/>
                </a:lnTo>
                <a:lnTo>
                  <a:pt x="610" y="9298"/>
                </a:lnTo>
                <a:lnTo>
                  <a:pt x="523" y="9249"/>
                </a:lnTo>
                <a:lnTo>
                  <a:pt x="442" y="9195"/>
                </a:lnTo>
                <a:lnTo>
                  <a:pt x="368" y="9136"/>
                </a:lnTo>
                <a:lnTo>
                  <a:pt x="300" y="9073"/>
                </a:lnTo>
                <a:lnTo>
                  <a:pt x="239" y="9005"/>
                </a:lnTo>
                <a:lnTo>
                  <a:pt x="186" y="8934"/>
                </a:lnTo>
                <a:lnTo>
                  <a:pt x="138" y="8858"/>
                </a:lnTo>
                <a:lnTo>
                  <a:pt x="97" y="8779"/>
                </a:lnTo>
                <a:lnTo>
                  <a:pt x="64" y="8697"/>
                </a:lnTo>
                <a:lnTo>
                  <a:pt x="38" y="8613"/>
                </a:lnTo>
                <a:lnTo>
                  <a:pt x="18" y="8525"/>
                </a:lnTo>
                <a:lnTo>
                  <a:pt x="5" y="8435"/>
                </a:lnTo>
                <a:lnTo>
                  <a:pt x="0" y="8343"/>
                </a:lnTo>
                <a:lnTo>
                  <a:pt x="2" y="8250"/>
                </a:lnTo>
                <a:lnTo>
                  <a:pt x="11" y="8155"/>
                </a:lnTo>
                <a:lnTo>
                  <a:pt x="28" y="8059"/>
                </a:lnTo>
                <a:lnTo>
                  <a:pt x="53" y="7962"/>
                </a:lnTo>
                <a:lnTo>
                  <a:pt x="84" y="7864"/>
                </a:lnTo>
                <a:lnTo>
                  <a:pt x="123" y="7767"/>
                </a:lnTo>
                <a:lnTo>
                  <a:pt x="169" y="7670"/>
                </a:lnTo>
                <a:lnTo>
                  <a:pt x="224" y="7572"/>
                </a:lnTo>
                <a:lnTo>
                  <a:pt x="286" y="7475"/>
                </a:lnTo>
                <a:lnTo>
                  <a:pt x="356" y="7380"/>
                </a:lnTo>
                <a:lnTo>
                  <a:pt x="433" y="7285"/>
                </a:lnTo>
                <a:lnTo>
                  <a:pt x="519" y="7192"/>
                </a:lnTo>
                <a:lnTo>
                  <a:pt x="2886" y="4756"/>
                </a:lnTo>
                <a:lnTo>
                  <a:pt x="2886" y="3091"/>
                </a:lnTo>
                <a:lnTo>
                  <a:pt x="2892" y="2938"/>
                </a:lnTo>
                <a:lnTo>
                  <a:pt x="2911" y="2796"/>
                </a:lnTo>
                <a:lnTo>
                  <a:pt x="2943" y="2663"/>
                </a:lnTo>
                <a:lnTo>
                  <a:pt x="2984" y="2542"/>
                </a:lnTo>
                <a:lnTo>
                  <a:pt x="3036" y="2429"/>
                </a:lnTo>
                <a:lnTo>
                  <a:pt x="3097" y="2327"/>
                </a:lnTo>
                <a:lnTo>
                  <a:pt x="3167" y="2233"/>
                </a:lnTo>
                <a:lnTo>
                  <a:pt x="3244" y="2151"/>
                </a:lnTo>
                <a:lnTo>
                  <a:pt x="3328" y="2078"/>
                </a:lnTo>
                <a:lnTo>
                  <a:pt x="3417" y="2015"/>
                </a:lnTo>
                <a:lnTo>
                  <a:pt x="3511" y="1962"/>
                </a:lnTo>
                <a:lnTo>
                  <a:pt x="3611" y="1918"/>
                </a:lnTo>
                <a:lnTo>
                  <a:pt x="3713" y="1884"/>
                </a:lnTo>
                <a:lnTo>
                  <a:pt x="3818" y="1861"/>
                </a:lnTo>
                <a:lnTo>
                  <a:pt x="3924" y="1847"/>
                </a:lnTo>
                <a:lnTo>
                  <a:pt x="4031" y="1843"/>
                </a:lnTo>
                <a:lnTo>
                  <a:pt x="4139" y="1849"/>
                </a:lnTo>
                <a:lnTo>
                  <a:pt x="4245" y="1864"/>
                </a:lnTo>
                <a:lnTo>
                  <a:pt x="4350" y="1889"/>
                </a:lnTo>
                <a:lnTo>
                  <a:pt x="4452" y="1924"/>
                </a:lnTo>
                <a:lnTo>
                  <a:pt x="4550" y="1968"/>
                </a:lnTo>
                <a:lnTo>
                  <a:pt x="4646" y="2022"/>
                </a:lnTo>
                <a:lnTo>
                  <a:pt x="4735" y="2085"/>
                </a:lnTo>
                <a:lnTo>
                  <a:pt x="4819" y="2159"/>
                </a:lnTo>
                <a:lnTo>
                  <a:pt x="4896" y="2242"/>
                </a:lnTo>
                <a:lnTo>
                  <a:pt x="4965" y="2335"/>
                </a:lnTo>
                <a:lnTo>
                  <a:pt x="5027" y="2437"/>
                </a:lnTo>
                <a:lnTo>
                  <a:pt x="5079" y="2549"/>
                </a:lnTo>
                <a:lnTo>
                  <a:pt x="5120" y="2669"/>
                </a:lnTo>
                <a:lnTo>
                  <a:pt x="5151" y="2800"/>
                </a:lnTo>
                <a:lnTo>
                  <a:pt x="5170" y="2941"/>
                </a:lnTo>
                <a:lnTo>
                  <a:pt x="5177" y="3091"/>
                </a:lnTo>
                <a:lnTo>
                  <a:pt x="5177" y="3532"/>
                </a:lnTo>
                <a:lnTo>
                  <a:pt x="5176" y="3554"/>
                </a:lnTo>
                <a:lnTo>
                  <a:pt x="5174" y="3576"/>
                </a:lnTo>
                <a:lnTo>
                  <a:pt x="5172" y="3599"/>
                </a:lnTo>
                <a:lnTo>
                  <a:pt x="5168" y="3620"/>
                </a:lnTo>
                <a:lnTo>
                  <a:pt x="5163" y="3642"/>
                </a:lnTo>
                <a:lnTo>
                  <a:pt x="5157" y="3662"/>
                </a:lnTo>
                <a:lnTo>
                  <a:pt x="5150" y="3683"/>
                </a:lnTo>
                <a:lnTo>
                  <a:pt x="5141" y="3703"/>
                </a:lnTo>
                <a:lnTo>
                  <a:pt x="5133" y="3723"/>
                </a:lnTo>
                <a:lnTo>
                  <a:pt x="5123" y="3742"/>
                </a:lnTo>
                <a:lnTo>
                  <a:pt x="5112" y="3761"/>
                </a:lnTo>
                <a:lnTo>
                  <a:pt x="5101" y="3778"/>
                </a:lnTo>
                <a:lnTo>
                  <a:pt x="5089" y="3796"/>
                </a:lnTo>
                <a:lnTo>
                  <a:pt x="5076" y="3813"/>
                </a:lnTo>
                <a:lnTo>
                  <a:pt x="5061" y="3829"/>
                </a:lnTo>
                <a:lnTo>
                  <a:pt x="5047" y="3844"/>
                </a:lnTo>
                <a:lnTo>
                  <a:pt x="5032" y="3858"/>
                </a:lnTo>
                <a:lnTo>
                  <a:pt x="5016" y="3872"/>
                </a:lnTo>
                <a:lnTo>
                  <a:pt x="4998" y="3886"/>
                </a:lnTo>
                <a:lnTo>
                  <a:pt x="4981" y="3898"/>
                </a:lnTo>
                <a:lnTo>
                  <a:pt x="4963" y="3910"/>
                </a:lnTo>
                <a:lnTo>
                  <a:pt x="4945" y="3920"/>
                </a:lnTo>
                <a:lnTo>
                  <a:pt x="4926" y="3930"/>
                </a:lnTo>
                <a:lnTo>
                  <a:pt x="4906" y="3939"/>
                </a:lnTo>
                <a:lnTo>
                  <a:pt x="4886" y="3947"/>
                </a:lnTo>
                <a:lnTo>
                  <a:pt x="4866" y="3954"/>
                </a:lnTo>
                <a:lnTo>
                  <a:pt x="4844" y="3960"/>
                </a:lnTo>
                <a:lnTo>
                  <a:pt x="4823" y="3965"/>
                </a:lnTo>
                <a:lnTo>
                  <a:pt x="4802" y="3969"/>
                </a:lnTo>
                <a:lnTo>
                  <a:pt x="4780" y="3972"/>
                </a:lnTo>
                <a:lnTo>
                  <a:pt x="4757" y="3974"/>
                </a:lnTo>
                <a:lnTo>
                  <a:pt x="4734" y="3974"/>
                </a:lnTo>
                <a:lnTo>
                  <a:pt x="4712" y="3974"/>
                </a:lnTo>
                <a:lnTo>
                  <a:pt x="4689" y="3972"/>
                </a:lnTo>
                <a:lnTo>
                  <a:pt x="4667" y="3969"/>
                </a:lnTo>
                <a:lnTo>
                  <a:pt x="4646" y="3965"/>
                </a:lnTo>
                <a:lnTo>
                  <a:pt x="4624" y="3960"/>
                </a:lnTo>
                <a:lnTo>
                  <a:pt x="4603" y="3954"/>
                </a:lnTo>
                <a:lnTo>
                  <a:pt x="4583" y="3947"/>
                </a:lnTo>
                <a:lnTo>
                  <a:pt x="4563" y="3939"/>
                </a:lnTo>
                <a:lnTo>
                  <a:pt x="4543" y="3930"/>
                </a:lnTo>
                <a:lnTo>
                  <a:pt x="4524" y="3920"/>
                </a:lnTo>
                <a:lnTo>
                  <a:pt x="4506" y="3910"/>
                </a:lnTo>
                <a:lnTo>
                  <a:pt x="4488" y="3898"/>
                </a:lnTo>
                <a:lnTo>
                  <a:pt x="4470" y="3886"/>
                </a:lnTo>
                <a:lnTo>
                  <a:pt x="4453" y="3872"/>
                </a:lnTo>
                <a:lnTo>
                  <a:pt x="4437" y="3858"/>
                </a:lnTo>
                <a:lnTo>
                  <a:pt x="4422" y="3844"/>
                </a:lnTo>
                <a:lnTo>
                  <a:pt x="4408" y="3829"/>
                </a:lnTo>
                <a:lnTo>
                  <a:pt x="4393" y="3813"/>
                </a:lnTo>
                <a:lnTo>
                  <a:pt x="4380" y="3796"/>
                </a:lnTo>
                <a:lnTo>
                  <a:pt x="4368" y="3778"/>
                </a:lnTo>
                <a:lnTo>
                  <a:pt x="4356" y="3761"/>
                </a:lnTo>
                <a:lnTo>
                  <a:pt x="4346" y="3742"/>
                </a:lnTo>
                <a:lnTo>
                  <a:pt x="4336" y="3723"/>
                </a:lnTo>
                <a:lnTo>
                  <a:pt x="4326" y="3703"/>
                </a:lnTo>
                <a:lnTo>
                  <a:pt x="4319" y="3683"/>
                </a:lnTo>
                <a:lnTo>
                  <a:pt x="4312" y="3662"/>
                </a:lnTo>
                <a:lnTo>
                  <a:pt x="4306" y="3642"/>
                </a:lnTo>
                <a:lnTo>
                  <a:pt x="4301" y="3620"/>
                </a:lnTo>
                <a:lnTo>
                  <a:pt x="4297" y="3599"/>
                </a:lnTo>
                <a:lnTo>
                  <a:pt x="4294" y="3576"/>
                </a:lnTo>
                <a:lnTo>
                  <a:pt x="4293" y="3554"/>
                </a:lnTo>
                <a:lnTo>
                  <a:pt x="4292" y="3532"/>
                </a:lnTo>
                <a:lnTo>
                  <a:pt x="4292" y="3091"/>
                </a:lnTo>
                <a:lnTo>
                  <a:pt x="4291" y="3048"/>
                </a:lnTo>
                <a:lnTo>
                  <a:pt x="4286" y="3006"/>
                </a:lnTo>
                <a:lnTo>
                  <a:pt x="4279" y="2969"/>
                </a:lnTo>
                <a:lnTo>
                  <a:pt x="4270" y="2932"/>
                </a:lnTo>
                <a:lnTo>
                  <a:pt x="4257" y="2900"/>
                </a:lnTo>
                <a:lnTo>
                  <a:pt x="4244" y="2869"/>
                </a:lnTo>
                <a:lnTo>
                  <a:pt x="4228" y="2842"/>
                </a:lnTo>
                <a:lnTo>
                  <a:pt x="4211" y="2818"/>
                </a:lnTo>
                <a:lnTo>
                  <a:pt x="4192" y="2795"/>
                </a:lnTo>
                <a:lnTo>
                  <a:pt x="4171" y="2776"/>
                </a:lnTo>
                <a:lnTo>
                  <a:pt x="4149" y="2760"/>
                </a:lnTo>
                <a:lnTo>
                  <a:pt x="4127" y="2746"/>
                </a:lnTo>
                <a:lnTo>
                  <a:pt x="4103" y="2735"/>
                </a:lnTo>
                <a:lnTo>
                  <a:pt x="4080" y="2727"/>
                </a:lnTo>
                <a:lnTo>
                  <a:pt x="4056" y="2722"/>
                </a:lnTo>
                <a:lnTo>
                  <a:pt x="4031" y="2720"/>
                </a:lnTo>
                <a:lnTo>
                  <a:pt x="4007" y="2720"/>
                </a:lnTo>
                <a:lnTo>
                  <a:pt x="3983" y="2724"/>
                </a:lnTo>
                <a:lnTo>
                  <a:pt x="3958" y="2730"/>
                </a:lnTo>
                <a:lnTo>
                  <a:pt x="3935" y="2740"/>
                </a:lnTo>
                <a:lnTo>
                  <a:pt x="3913" y="2753"/>
                </a:lnTo>
                <a:lnTo>
                  <a:pt x="3892" y="2768"/>
                </a:lnTo>
                <a:lnTo>
                  <a:pt x="3871" y="2786"/>
                </a:lnTo>
                <a:lnTo>
                  <a:pt x="3852" y="2808"/>
                </a:lnTo>
                <a:lnTo>
                  <a:pt x="3835" y="2833"/>
                </a:lnTo>
                <a:lnTo>
                  <a:pt x="3819" y="2860"/>
                </a:lnTo>
                <a:lnTo>
                  <a:pt x="3804" y="2891"/>
                </a:lnTo>
                <a:lnTo>
                  <a:pt x="3793" y="2924"/>
                </a:lnTo>
                <a:lnTo>
                  <a:pt x="3783" y="2962"/>
                </a:lnTo>
                <a:lnTo>
                  <a:pt x="3776" y="3001"/>
                </a:lnTo>
                <a:lnTo>
                  <a:pt x="3772" y="3045"/>
                </a:lnTo>
                <a:lnTo>
                  <a:pt x="3771" y="3091"/>
                </a:lnTo>
                <a:lnTo>
                  <a:pt x="3771" y="4935"/>
                </a:lnTo>
                <a:lnTo>
                  <a:pt x="3770" y="4958"/>
                </a:lnTo>
                <a:lnTo>
                  <a:pt x="3769" y="4979"/>
                </a:lnTo>
                <a:lnTo>
                  <a:pt x="3766" y="5000"/>
                </a:lnTo>
                <a:lnTo>
                  <a:pt x="3763" y="5022"/>
                </a:lnTo>
                <a:lnTo>
                  <a:pt x="3758" y="5043"/>
                </a:lnTo>
                <a:lnTo>
                  <a:pt x="3753" y="5063"/>
                </a:lnTo>
                <a:lnTo>
                  <a:pt x="3747" y="5082"/>
                </a:lnTo>
                <a:lnTo>
                  <a:pt x="3739" y="5102"/>
                </a:lnTo>
                <a:lnTo>
                  <a:pt x="3730" y="5121"/>
                </a:lnTo>
                <a:lnTo>
                  <a:pt x="3721" y="5140"/>
                </a:lnTo>
                <a:lnTo>
                  <a:pt x="3711" y="5158"/>
                </a:lnTo>
                <a:lnTo>
                  <a:pt x="3700" y="5176"/>
                </a:lnTo>
                <a:lnTo>
                  <a:pt x="3688" y="5194"/>
                </a:lnTo>
                <a:lnTo>
                  <a:pt x="3675" y="5210"/>
                </a:lnTo>
                <a:lnTo>
                  <a:pt x="3660" y="5227"/>
                </a:lnTo>
                <a:lnTo>
                  <a:pt x="3645" y="5244"/>
                </a:lnTo>
                <a:lnTo>
                  <a:pt x="1153" y="7810"/>
                </a:lnTo>
                <a:lnTo>
                  <a:pt x="1117" y="7847"/>
                </a:lnTo>
                <a:lnTo>
                  <a:pt x="1083" y="7886"/>
                </a:lnTo>
                <a:lnTo>
                  <a:pt x="1051" y="7923"/>
                </a:lnTo>
                <a:lnTo>
                  <a:pt x="1022" y="7961"/>
                </a:lnTo>
                <a:lnTo>
                  <a:pt x="995" y="7997"/>
                </a:lnTo>
                <a:lnTo>
                  <a:pt x="972" y="8034"/>
                </a:lnTo>
                <a:lnTo>
                  <a:pt x="951" y="8069"/>
                </a:lnTo>
                <a:lnTo>
                  <a:pt x="933" y="8104"/>
                </a:lnTo>
                <a:lnTo>
                  <a:pt x="916" y="8138"/>
                </a:lnTo>
                <a:lnTo>
                  <a:pt x="903" y="8171"/>
                </a:lnTo>
                <a:lnTo>
                  <a:pt x="893" y="8203"/>
                </a:lnTo>
                <a:lnTo>
                  <a:pt x="886" y="8235"/>
                </a:lnTo>
                <a:lnTo>
                  <a:pt x="882" y="8265"/>
                </a:lnTo>
                <a:lnTo>
                  <a:pt x="880" y="8294"/>
                </a:lnTo>
                <a:lnTo>
                  <a:pt x="881" y="8323"/>
                </a:lnTo>
                <a:lnTo>
                  <a:pt x="886" y="8350"/>
                </a:lnTo>
                <a:lnTo>
                  <a:pt x="893" y="8376"/>
                </a:lnTo>
                <a:lnTo>
                  <a:pt x="904" y="8401"/>
                </a:lnTo>
                <a:lnTo>
                  <a:pt x="917" y="8424"/>
                </a:lnTo>
                <a:lnTo>
                  <a:pt x="935" y="8446"/>
                </a:lnTo>
                <a:lnTo>
                  <a:pt x="955" y="8466"/>
                </a:lnTo>
                <a:lnTo>
                  <a:pt x="978" y="8485"/>
                </a:lnTo>
                <a:lnTo>
                  <a:pt x="1005" y="8502"/>
                </a:lnTo>
                <a:lnTo>
                  <a:pt x="1034" y="8519"/>
                </a:lnTo>
                <a:lnTo>
                  <a:pt x="1067" y="8533"/>
                </a:lnTo>
                <a:lnTo>
                  <a:pt x="1105" y="8545"/>
                </a:lnTo>
                <a:lnTo>
                  <a:pt x="1144" y="8556"/>
                </a:lnTo>
                <a:lnTo>
                  <a:pt x="1188" y="8565"/>
                </a:lnTo>
                <a:lnTo>
                  <a:pt x="1236" y="8572"/>
                </a:lnTo>
                <a:lnTo>
                  <a:pt x="1286" y="8577"/>
                </a:lnTo>
                <a:lnTo>
                  <a:pt x="1341" y="8580"/>
                </a:lnTo>
                <a:lnTo>
                  <a:pt x="1399" y="8582"/>
                </a:lnTo>
                <a:lnTo>
                  <a:pt x="2203" y="8582"/>
                </a:lnTo>
                <a:lnTo>
                  <a:pt x="2225" y="8582"/>
                </a:lnTo>
                <a:lnTo>
                  <a:pt x="2247" y="8584"/>
                </a:lnTo>
                <a:lnTo>
                  <a:pt x="2270" y="8587"/>
                </a:lnTo>
                <a:lnTo>
                  <a:pt x="2291" y="8591"/>
                </a:lnTo>
                <a:lnTo>
                  <a:pt x="2312" y="8595"/>
                </a:lnTo>
                <a:lnTo>
                  <a:pt x="2334" y="8601"/>
                </a:lnTo>
                <a:lnTo>
                  <a:pt x="2354" y="8608"/>
                </a:lnTo>
                <a:lnTo>
                  <a:pt x="2374" y="8616"/>
                </a:lnTo>
                <a:lnTo>
                  <a:pt x="2393" y="8625"/>
                </a:lnTo>
                <a:lnTo>
                  <a:pt x="2413" y="8634"/>
                </a:lnTo>
                <a:lnTo>
                  <a:pt x="2432" y="8645"/>
                </a:lnTo>
                <a:lnTo>
                  <a:pt x="2449" y="8657"/>
                </a:lnTo>
                <a:lnTo>
                  <a:pt x="2466" y="8669"/>
                </a:lnTo>
                <a:lnTo>
                  <a:pt x="2484" y="8682"/>
                </a:lnTo>
                <a:lnTo>
                  <a:pt x="2500" y="8696"/>
                </a:lnTo>
                <a:lnTo>
                  <a:pt x="2515" y="8711"/>
                </a:lnTo>
                <a:lnTo>
                  <a:pt x="2529" y="8727"/>
                </a:lnTo>
                <a:lnTo>
                  <a:pt x="2543" y="8743"/>
                </a:lnTo>
                <a:lnTo>
                  <a:pt x="2557" y="8759"/>
                </a:lnTo>
                <a:lnTo>
                  <a:pt x="2569" y="8776"/>
                </a:lnTo>
                <a:lnTo>
                  <a:pt x="2581" y="8795"/>
                </a:lnTo>
                <a:lnTo>
                  <a:pt x="2591" y="8813"/>
                </a:lnTo>
                <a:lnTo>
                  <a:pt x="2601" y="8832"/>
                </a:lnTo>
                <a:lnTo>
                  <a:pt x="2610" y="8851"/>
                </a:lnTo>
                <a:lnTo>
                  <a:pt x="2617" y="8872"/>
                </a:lnTo>
                <a:lnTo>
                  <a:pt x="2624" y="8892"/>
                </a:lnTo>
                <a:lnTo>
                  <a:pt x="2631" y="8913"/>
                </a:lnTo>
                <a:lnTo>
                  <a:pt x="2636" y="8934"/>
                </a:lnTo>
                <a:lnTo>
                  <a:pt x="2640" y="8957"/>
                </a:lnTo>
                <a:lnTo>
                  <a:pt x="2643" y="8978"/>
                </a:lnTo>
                <a:lnTo>
                  <a:pt x="2644" y="9001"/>
                </a:lnTo>
                <a:lnTo>
                  <a:pt x="2645" y="9024"/>
                </a:lnTo>
                <a:lnTo>
                  <a:pt x="2645" y="13434"/>
                </a:lnTo>
                <a:lnTo>
                  <a:pt x="2645" y="13543"/>
                </a:lnTo>
                <a:lnTo>
                  <a:pt x="2647" y="13647"/>
                </a:lnTo>
                <a:lnTo>
                  <a:pt x="2648" y="13695"/>
                </a:lnTo>
                <a:lnTo>
                  <a:pt x="2650" y="13743"/>
                </a:lnTo>
                <a:lnTo>
                  <a:pt x="2653" y="13789"/>
                </a:lnTo>
                <a:lnTo>
                  <a:pt x="2657" y="13832"/>
                </a:lnTo>
                <a:lnTo>
                  <a:pt x="2662" y="13875"/>
                </a:lnTo>
                <a:lnTo>
                  <a:pt x="2668" y="13915"/>
                </a:lnTo>
                <a:lnTo>
                  <a:pt x="2675" y="13954"/>
                </a:lnTo>
                <a:lnTo>
                  <a:pt x="2683" y="13990"/>
                </a:lnTo>
                <a:lnTo>
                  <a:pt x="2693" y="14026"/>
                </a:lnTo>
                <a:lnTo>
                  <a:pt x="2706" y="14059"/>
                </a:lnTo>
                <a:lnTo>
                  <a:pt x="2719" y="14091"/>
                </a:lnTo>
                <a:lnTo>
                  <a:pt x="2734" y="14120"/>
                </a:lnTo>
                <a:lnTo>
                  <a:pt x="2751" y="14149"/>
                </a:lnTo>
                <a:lnTo>
                  <a:pt x="2771" y="14175"/>
                </a:lnTo>
                <a:lnTo>
                  <a:pt x="2793" y="14199"/>
                </a:lnTo>
                <a:lnTo>
                  <a:pt x="2816" y="14222"/>
                </a:lnTo>
                <a:lnTo>
                  <a:pt x="2842" y="14243"/>
                </a:lnTo>
                <a:lnTo>
                  <a:pt x="2872" y="14262"/>
                </a:lnTo>
                <a:lnTo>
                  <a:pt x="2903" y="14280"/>
                </a:lnTo>
                <a:lnTo>
                  <a:pt x="2938" y="14295"/>
                </a:lnTo>
                <a:lnTo>
                  <a:pt x="2975" y="14309"/>
                </a:lnTo>
                <a:lnTo>
                  <a:pt x="3016" y="14321"/>
                </a:lnTo>
                <a:lnTo>
                  <a:pt x="3059" y="14331"/>
                </a:lnTo>
                <a:lnTo>
                  <a:pt x="3106" y="14339"/>
                </a:lnTo>
                <a:lnTo>
                  <a:pt x="3156" y="14345"/>
                </a:lnTo>
                <a:lnTo>
                  <a:pt x="3209" y="14351"/>
                </a:lnTo>
                <a:lnTo>
                  <a:pt x="3267" y="14353"/>
                </a:lnTo>
                <a:lnTo>
                  <a:pt x="3328" y="14354"/>
                </a:lnTo>
                <a:lnTo>
                  <a:pt x="6663" y="14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49" name="Freeform 9">
            <a:extLst>
              <a:ext uri="{FF2B5EF4-FFF2-40B4-BE49-F238E27FC236}">
                <a16:creationId xmlns:a16="http://schemas.microsoft.com/office/drawing/2014/main" xmlns="" id="{4F981938-E432-4512-A70E-A1DCCBD70A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70192" y="1420242"/>
            <a:ext cx="212390" cy="315461"/>
          </a:xfrm>
          <a:custGeom>
            <a:avLst/>
            <a:gdLst>
              <a:gd name="T0" fmla="*/ 195880 w 11016"/>
              <a:gd name="T1" fmla="*/ 161775 h 16059"/>
              <a:gd name="T2" fmla="*/ 206022 w 11016"/>
              <a:gd name="T3" fmla="*/ 114749 h 16059"/>
              <a:gd name="T4" fmla="*/ 165541 w 11016"/>
              <a:gd name="T5" fmla="*/ 23273 h 16059"/>
              <a:gd name="T6" fmla="*/ 165629 w 11016"/>
              <a:gd name="T7" fmla="*/ 5571 h 16059"/>
              <a:gd name="T8" fmla="*/ 182621 w 11016"/>
              <a:gd name="T9" fmla="*/ 1228 h 16059"/>
              <a:gd name="T10" fmla="*/ 230334 w 11016"/>
              <a:gd name="T11" fmla="*/ 84287 h 16059"/>
              <a:gd name="T12" fmla="*/ 221927 w 11016"/>
              <a:gd name="T13" fmla="*/ 173577 h 16059"/>
              <a:gd name="T14" fmla="*/ 197732 w 11016"/>
              <a:gd name="T15" fmla="*/ 205596 h 16059"/>
              <a:gd name="T16" fmla="*/ 167511 w 11016"/>
              <a:gd name="T17" fmla="*/ 211737 h 16059"/>
              <a:gd name="T18" fmla="*/ 122767 w 11016"/>
              <a:gd name="T19" fmla="*/ 87822 h 16059"/>
              <a:gd name="T20" fmla="*/ 145962 w 11016"/>
              <a:gd name="T21" fmla="*/ 46367 h 16059"/>
              <a:gd name="T22" fmla="*/ 160925 w 11016"/>
              <a:gd name="T23" fmla="*/ 55742 h 16059"/>
              <a:gd name="T24" fmla="*/ 147285 w 11016"/>
              <a:gd name="T25" fmla="*/ 111544 h 16059"/>
              <a:gd name="T26" fmla="*/ 232187 w 11016"/>
              <a:gd name="T27" fmla="*/ 289494 h 16059"/>
              <a:gd name="T28" fmla="*/ 294716 w 11016"/>
              <a:gd name="T29" fmla="*/ 211677 h 16059"/>
              <a:gd name="T30" fmla="*/ 304771 w 11016"/>
              <a:gd name="T31" fmla="*/ 161356 h 16059"/>
              <a:gd name="T32" fmla="*/ 321439 w 11016"/>
              <a:gd name="T33" fmla="*/ 166957 h 16059"/>
              <a:gd name="T34" fmla="*/ 317441 w 11016"/>
              <a:gd name="T35" fmla="*/ 245733 h 16059"/>
              <a:gd name="T36" fmla="*/ 266524 w 11016"/>
              <a:gd name="T37" fmla="*/ 306538 h 16059"/>
              <a:gd name="T38" fmla="*/ 203994 w 11016"/>
              <a:gd name="T39" fmla="*/ 331548 h 16059"/>
              <a:gd name="T40" fmla="*/ 187237 w 11016"/>
              <a:gd name="T41" fmla="*/ 295605 h 16059"/>
              <a:gd name="T42" fmla="*/ 223279 w 11016"/>
              <a:gd name="T43" fmla="*/ 201193 h 16059"/>
              <a:gd name="T44" fmla="*/ 271080 w 11016"/>
              <a:gd name="T45" fmla="*/ 179298 h 16059"/>
              <a:gd name="T46" fmla="*/ 278312 w 11016"/>
              <a:gd name="T47" fmla="*/ 195562 h 16059"/>
              <a:gd name="T48" fmla="*/ 245004 w 11016"/>
              <a:gd name="T49" fmla="*/ 220393 h 16059"/>
              <a:gd name="T50" fmla="*/ 220075 w 11016"/>
              <a:gd name="T51" fmla="*/ 443572 h 16059"/>
              <a:gd name="T52" fmla="*/ 292482 w 11016"/>
              <a:gd name="T53" fmla="*/ 377556 h 16059"/>
              <a:gd name="T54" fmla="*/ 302889 w 11016"/>
              <a:gd name="T55" fmla="*/ 311660 h 16059"/>
              <a:gd name="T56" fmla="*/ 320205 w 11016"/>
              <a:gd name="T57" fmla="*/ 314775 h 16059"/>
              <a:gd name="T58" fmla="*/ 319822 w 11016"/>
              <a:gd name="T59" fmla="*/ 385823 h 16059"/>
              <a:gd name="T60" fmla="*/ 273079 w 11016"/>
              <a:gd name="T61" fmla="*/ 452408 h 16059"/>
              <a:gd name="T62" fmla="*/ 206493 w 11016"/>
              <a:gd name="T63" fmla="*/ 480534 h 16059"/>
              <a:gd name="T64" fmla="*/ 189030 w 11016"/>
              <a:gd name="T65" fmla="*/ 469301 h 16059"/>
              <a:gd name="T66" fmla="*/ 214224 w 11016"/>
              <a:gd name="T67" fmla="*/ 359884 h 16059"/>
              <a:gd name="T68" fmla="*/ 269199 w 11016"/>
              <a:gd name="T69" fmla="*/ 327894 h 16059"/>
              <a:gd name="T70" fmla="*/ 278694 w 11016"/>
              <a:gd name="T71" fmla="*/ 342930 h 16059"/>
              <a:gd name="T72" fmla="*/ 253383 w 11016"/>
              <a:gd name="T73" fmla="*/ 363718 h 16059"/>
              <a:gd name="T74" fmla="*/ 215724 w 11016"/>
              <a:gd name="T75" fmla="*/ 443542 h 16059"/>
              <a:gd name="T76" fmla="*/ 116887 w 11016"/>
              <a:gd name="T77" fmla="*/ 286529 h 16059"/>
              <a:gd name="T78" fmla="*/ 121003 w 11016"/>
              <a:gd name="T79" fmla="*/ 229619 h 16059"/>
              <a:gd name="T80" fmla="*/ 79199 w 11016"/>
              <a:gd name="T81" fmla="*/ 198168 h 16059"/>
              <a:gd name="T82" fmla="*/ 83226 w 11016"/>
              <a:gd name="T83" fmla="*/ 180825 h 16059"/>
              <a:gd name="T84" fmla="*/ 119092 w 11016"/>
              <a:gd name="T85" fmla="*/ 190201 h 16059"/>
              <a:gd name="T86" fmla="*/ 169392 w 11016"/>
              <a:gd name="T87" fmla="*/ 294616 h 16059"/>
              <a:gd name="T88" fmla="*/ 155957 w 11016"/>
              <a:gd name="T89" fmla="*/ 331369 h 16059"/>
              <a:gd name="T90" fmla="*/ 99042 w 11016"/>
              <a:gd name="T91" fmla="*/ 310731 h 16059"/>
              <a:gd name="T92" fmla="*/ 43362 w 11016"/>
              <a:gd name="T93" fmla="*/ 257714 h 16059"/>
              <a:gd name="T94" fmla="*/ 33867 w 11016"/>
              <a:gd name="T95" fmla="*/ 169443 h 16059"/>
              <a:gd name="T96" fmla="*/ 49095 w 11016"/>
              <a:gd name="T97" fmla="*/ 160667 h 16059"/>
              <a:gd name="T98" fmla="*/ 61178 w 11016"/>
              <a:gd name="T99" fmla="*/ 173397 h 16059"/>
              <a:gd name="T100" fmla="*/ 106304 w 11016"/>
              <a:gd name="T101" fmla="*/ 431501 h 16059"/>
              <a:gd name="T102" fmla="*/ 126735 w 11016"/>
              <a:gd name="T103" fmla="*/ 386751 h 16059"/>
              <a:gd name="T104" fmla="*/ 80169 w 11016"/>
              <a:gd name="T105" fmla="*/ 349460 h 16059"/>
              <a:gd name="T106" fmla="*/ 81727 w 11016"/>
              <a:gd name="T107" fmla="*/ 331698 h 16059"/>
              <a:gd name="T108" fmla="*/ 106745 w 11016"/>
              <a:gd name="T109" fmla="*/ 332507 h 16059"/>
              <a:gd name="T110" fmla="*/ 168834 w 11016"/>
              <a:gd name="T111" fmla="*/ 429075 h 16059"/>
              <a:gd name="T112" fmla="*/ 158456 w 11016"/>
              <a:gd name="T113" fmla="*/ 480114 h 16059"/>
              <a:gd name="T114" fmla="*/ 105951 w 11016"/>
              <a:gd name="T115" fmla="*/ 463071 h 16059"/>
              <a:gd name="T116" fmla="*/ 47390 w 11016"/>
              <a:gd name="T117" fmla="*/ 415686 h 16059"/>
              <a:gd name="T118" fmla="*/ 33191 w 11016"/>
              <a:gd name="T119" fmla="*/ 320885 h 16059"/>
              <a:gd name="T120" fmla="*/ 46949 w 11016"/>
              <a:gd name="T121" fmla="*/ 309952 h 16059"/>
              <a:gd name="T122" fmla="*/ 60795 w 11016"/>
              <a:gd name="T123" fmla="*/ 320705 h 1605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1016" h="16059">
                <a:moveTo>
                  <a:pt x="0" y="9"/>
                </a:moveTo>
                <a:lnTo>
                  <a:pt x="0" y="14"/>
                </a:lnTo>
                <a:lnTo>
                  <a:pt x="0" y="9"/>
                </a:lnTo>
                <a:close/>
                <a:moveTo>
                  <a:pt x="6078" y="6145"/>
                </a:moveTo>
                <a:lnTo>
                  <a:pt x="6103" y="6126"/>
                </a:lnTo>
                <a:lnTo>
                  <a:pt x="6129" y="6104"/>
                </a:lnTo>
                <a:lnTo>
                  <a:pt x="6155" y="6081"/>
                </a:lnTo>
                <a:lnTo>
                  <a:pt x="6181" y="6057"/>
                </a:lnTo>
                <a:lnTo>
                  <a:pt x="6206" y="6032"/>
                </a:lnTo>
                <a:lnTo>
                  <a:pt x="6232" y="6006"/>
                </a:lnTo>
                <a:lnTo>
                  <a:pt x="6258" y="5980"/>
                </a:lnTo>
                <a:lnTo>
                  <a:pt x="6282" y="5954"/>
                </a:lnTo>
                <a:lnTo>
                  <a:pt x="6328" y="5902"/>
                </a:lnTo>
                <a:lnTo>
                  <a:pt x="6370" y="5851"/>
                </a:lnTo>
                <a:lnTo>
                  <a:pt x="6407" y="5807"/>
                </a:lnTo>
                <a:lnTo>
                  <a:pt x="6435" y="5770"/>
                </a:lnTo>
                <a:lnTo>
                  <a:pt x="6458" y="5738"/>
                </a:lnTo>
                <a:lnTo>
                  <a:pt x="6480" y="5706"/>
                </a:lnTo>
                <a:lnTo>
                  <a:pt x="6502" y="5673"/>
                </a:lnTo>
                <a:lnTo>
                  <a:pt x="6525" y="5641"/>
                </a:lnTo>
                <a:lnTo>
                  <a:pt x="6546" y="5607"/>
                </a:lnTo>
                <a:lnTo>
                  <a:pt x="6566" y="5573"/>
                </a:lnTo>
                <a:lnTo>
                  <a:pt x="6587" y="5539"/>
                </a:lnTo>
                <a:lnTo>
                  <a:pt x="6606" y="5505"/>
                </a:lnTo>
                <a:lnTo>
                  <a:pt x="6626" y="5471"/>
                </a:lnTo>
                <a:lnTo>
                  <a:pt x="6644" y="5436"/>
                </a:lnTo>
                <a:lnTo>
                  <a:pt x="6663" y="5401"/>
                </a:lnTo>
                <a:lnTo>
                  <a:pt x="6681" y="5366"/>
                </a:lnTo>
                <a:lnTo>
                  <a:pt x="6699" y="5330"/>
                </a:lnTo>
                <a:lnTo>
                  <a:pt x="6715" y="5293"/>
                </a:lnTo>
                <a:lnTo>
                  <a:pt x="6732" y="5257"/>
                </a:lnTo>
                <a:lnTo>
                  <a:pt x="6748" y="5221"/>
                </a:lnTo>
                <a:lnTo>
                  <a:pt x="6763" y="5185"/>
                </a:lnTo>
                <a:lnTo>
                  <a:pt x="6778" y="5148"/>
                </a:lnTo>
                <a:lnTo>
                  <a:pt x="6794" y="5111"/>
                </a:lnTo>
                <a:lnTo>
                  <a:pt x="6808" y="5074"/>
                </a:lnTo>
                <a:lnTo>
                  <a:pt x="6821" y="5037"/>
                </a:lnTo>
                <a:lnTo>
                  <a:pt x="6834" y="4999"/>
                </a:lnTo>
                <a:lnTo>
                  <a:pt x="6847" y="4961"/>
                </a:lnTo>
                <a:lnTo>
                  <a:pt x="6859" y="4924"/>
                </a:lnTo>
                <a:lnTo>
                  <a:pt x="6871" y="4886"/>
                </a:lnTo>
                <a:lnTo>
                  <a:pt x="6882" y="4848"/>
                </a:lnTo>
                <a:lnTo>
                  <a:pt x="6892" y="4811"/>
                </a:lnTo>
                <a:lnTo>
                  <a:pt x="6903" y="4773"/>
                </a:lnTo>
                <a:lnTo>
                  <a:pt x="6912" y="4734"/>
                </a:lnTo>
                <a:lnTo>
                  <a:pt x="6923" y="4696"/>
                </a:lnTo>
                <a:lnTo>
                  <a:pt x="6931" y="4658"/>
                </a:lnTo>
                <a:lnTo>
                  <a:pt x="6940" y="4619"/>
                </a:lnTo>
                <a:lnTo>
                  <a:pt x="6964" y="4486"/>
                </a:lnTo>
                <a:lnTo>
                  <a:pt x="6984" y="4355"/>
                </a:lnTo>
                <a:lnTo>
                  <a:pt x="6998" y="4223"/>
                </a:lnTo>
                <a:lnTo>
                  <a:pt x="7006" y="4092"/>
                </a:lnTo>
                <a:lnTo>
                  <a:pt x="7009" y="3961"/>
                </a:lnTo>
                <a:lnTo>
                  <a:pt x="7008" y="3831"/>
                </a:lnTo>
                <a:lnTo>
                  <a:pt x="7001" y="3702"/>
                </a:lnTo>
                <a:lnTo>
                  <a:pt x="6990" y="3572"/>
                </a:lnTo>
                <a:lnTo>
                  <a:pt x="6974" y="3445"/>
                </a:lnTo>
                <a:lnTo>
                  <a:pt x="6953" y="3317"/>
                </a:lnTo>
                <a:lnTo>
                  <a:pt x="6929" y="3191"/>
                </a:lnTo>
                <a:lnTo>
                  <a:pt x="6899" y="3064"/>
                </a:lnTo>
                <a:lnTo>
                  <a:pt x="6866" y="2940"/>
                </a:lnTo>
                <a:lnTo>
                  <a:pt x="6829" y="2816"/>
                </a:lnTo>
                <a:lnTo>
                  <a:pt x="6788" y="2693"/>
                </a:lnTo>
                <a:lnTo>
                  <a:pt x="6743" y="2571"/>
                </a:lnTo>
                <a:lnTo>
                  <a:pt x="6695" y="2451"/>
                </a:lnTo>
                <a:lnTo>
                  <a:pt x="6643" y="2331"/>
                </a:lnTo>
                <a:lnTo>
                  <a:pt x="6588" y="2212"/>
                </a:lnTo>
                <a:lnTo>
                  <a:pt x="6531" y="2095"/>
                </a:lnTo>
                <a:lnTo>
                  <a:pt x="6470" y="1979"/>
                </a:lnTo>
                <a:lnTo>
                  <a:pt x="6407" y="1864"/>
                </a:lnTo>
                <a:lnTo>
                  <a:pt x="6340" y="1750"/>
                </a:lnTo>
                <a:lnTo>
                  <a:pt x="6271" y="1639"/>
                </a:lnTo>
                <a:lnTo>
                  <a:pt x="6200" y="1528"/>
                </a:lnTo>
                <a:lnTo>
                  <a:pt x="6127" y="1418"/>
                </a:lnTo>
                <a:lnTo>
                  <a:pt x="6051" y="1311"/>
                </a:lnTo>
                <a:lnTo>
                  <a:pt x="5973" y="1204"/>
                </a:lnTo>
                <a:lnTo>
                  <a:pt x="5894" y="1100"/>
                </a:lnTo>
                <a:lnTo>
                  <a:pt x="5813" y="997"/>
                </a:lnTo>
                <a:lnTo>
                  <a:pt x="5731" y="895"/>
                </a:lnTo>
                <a:lnTo>
                  <a:pt x="5647" y="796"/>
                </a:lnTo>
                <a:lnTo>
                  <a:pt x="5631" y="777"/>
                </a:lnTo>
                <a:lnTo>
                  <a:pt x="5617" y="757"/>
                </a:lnTo>
                <a:lnTo>
                  <a:pt x="5604" y="737"/>
                </a:lnTo>
                <a:lnTo>
                  <a:pt x="5592" y="716"/>
                </a:lnTo>
                <a:lnTo>
                  <a:pt x="5581" y="695"/>
                </a:lnTo>
                <a:lnTo>
                  <a:pt x="5570" y="673"/>
                </a:lnTo>
                <a:lnTo>
                  <a:pt x="5561" y="651"/>
                </a:lnTo>
                <a:lnTo>
                  <a:pt x="5553" y="628"/>
                </a:lnTo>
                <a:lnTo>
                  <a:pt x="5547" y="606"/>
                </a:lnTo>
                <a:lnTo>
                  <a:pt x="5542" y="583"/>
                </a:lnTo>
                <a:lnTo>
                  <a:pt x="5537" y="560"/>
                </a:lnTo>
                <a:lnTo>
                  <a:pt x="5534" y="537"/>
                </a:lnTo>
                <a:lnTo>
                  <a:pt x="5532" y="514"/>
                </a:lnTo>
                <a:lnTo>
                  <a:pt x="5531" y="491"/>
                </a:lnTo>
                <a:lnTo>
                  <a:pt x="5531" y="468"/>
                </a:lnTo>
                <a:lnTo>
                  <a:pt x="5533" y="445"/>
                </a:lnTo>
                <a:lnTo>
                  <a:pt x="5535" y="422"/>
                </a:lnTo>
                <a:lnTo>
                  <a:pt x="5539" y="398"/>
                </a:lnTo>
                <a:lnTo>
                  <a:pt x="5543" y="375"/>
                </a:lnTo>
                <a:lnTo>
                  <a:pt x="5549" y="353"/>
                </a:lnTo>
                <a:lnTo>
                  <a:pt x="5556" y="331"/>
                </a:lnTo>
                <a:lnTo>
                  <a:pt x="5563" y="309"/>
                </a:lnTo>
                <a:lnTo>
                  <a:pt x="5572" y="287"/>
                </a:lnTo>
                <a:lnTo>
                  <a:pt x="5583" y="266"/>
                </a:lnTo>
                <a:lnTo>
                  <a:pt x="5594" y="245"/>
                </a:lnTo>
                <a:lnTo>
                  <a:pt x="5606" y="225"/>
                </a:lnTo>
                <a:lnTo>
                  <a:pt x="5619" y="205"/>
                </a:lnTo>
                <a:lnTo>
                  <a:pt x="5634" y="186"/>
                </a:lnTo>
                <a:lnTo>
                  <a:pt x="5649" y="167"/>
                </a:lnTo>
                <a:lnTo>
                  <a:pt x="5665" y="149"/>
                </a:lnTo>
                <a:lnTo>
                  <a:pt x="5682" y="131"/>
                </a:lnTo>
                <a:lnTo>
                  <a:pt x="5701" y="115"/>
                </a:lnTo>
                <a:lnTo>
                  <a:pt x="5721" y="99"/>
                </a:lnTo>
                <a:lnTo>
                  <a:pt x="5741" y="85"/>
                </a:lnTo>
                <a:lnTo>
                  <a:pt x="5761" y="72"/>
                </a:lnTo>
                <a:lnTo>
                  <a:pt x="5782" y="59"/>
                </a:lnTo>
                <a:lnTo>
                  <a:pt x="5803" y="48"/>
                </a:lnTo>
                <a:lnTo>
                  <a:pt x="5824" y="39"/>
                </a:lnTo>
                <a:lnTo>
                  <a:pt x="5847" y="30"/>
                </a:lnTo>
                <a:lnTo>
                  <a:pt x="5870" y="22"/>
                </a:lnTo>
                <a:lnTo>
                  <a:pt x="5892" y="16"/>
                </a:lnTo>
                <a:lnTo>
                  <a:pt x="5915" y="10"/>
                </a:lnTo>
                <a:lnTo>
                  <a:pt x="5938" y="6"/>
                </a:lnTo>
                <a:lnTo>
                  <a:pt x="5961" y="3"/>
                </a:lnTo>
                <a:lnTo>
                  <a:pt x="5985" y="1"/>
                </a:lnTo>
                <a:lnTo>
                  <a:pt x="6008" y="0"/>
                </a:lnTo>
                <a:lnTo>
                  <a:pt x="6031" y="0"/>
                </a:lnTo>
                <a:lnTo>
                  <a:pt x="6054" y="2"/>
                </a:lnTo>
                <a:lnTo>
                  <a:pt x="6077" y="4"/>
                </a:lnTo>
                <a:lnTo>
                  <a:pt x="6100" y="7"/>
                </a:lnTo>
                <a:lnTo>
                  <a:pt x="6124" y="12"/>
                </a:lnTo>
                <a:lnTo>
                  <a:pt x="6146" y="18"/>
                </a:lnTo>
                <a:lnTo>
                  <a:pt x="6168" y="24"/>
                </a:lnTo>
                <a:lnTo>
                  <a:pt x="6190" y="32"/>
                </a:lnTo>
                <a:lnTo>
                  <a:pt x="6212" y="41"/>
                </a:lnTo>
                <a:lnTo>
                  <a:pt x="6233" y="51"/>
                </a:lnTo>
                <a:lnTo>
                  <a:pt x="6255" y="62"/>
                </a:lnTo>
                <a:lnTo>
                  <a:pt x="6275" y="74"/>
                </a:lnTo>
                <a:lnTo>
                  <a:pt x="6295" y="87"/>
                </a:lnTo>
                <a:lnTo>
                  <a:pt x="6314" y="101"/>
                </a:lnTo>
                <a:lnTo>
                  <a:pt x="6333" y="117"/>
                </a:lnTo>
                <a:lnTo>
                  <a:pt x="6351" y="133"/>
                </a:lnTo>
                <a:lnTo>
                  <a:pt x="6368" y="151"/>
                </a:lnTo>
                <a:lnTo>
                  <a:pt x="6385" y="170"/>
                </a:lnTo>
                <a:lnTo>
                  <a:pt x="6494" y="300"/>
                </a:lnTo>
                <a:lnTo>
                  <a:pt x="6602" y="433"/>
                </a:lnTo>
                <a:lnTo>
                  <a:pt x="6706" y="568"/>
                </a:lnTo>
                <a:lnTo>
                  <a:pt x="6808" y="706"/>
                </a:lnTo>
                <a:lnTo>
                  <a:pt x="6906" y="845"/>
                </a:lnTo>
                <a:lnTo>
                  <a:pt x="7002" y="987"/>
                </a:lnTo>
                <a:lnTo>
                  <a:pt x="7094" y="1130"/>
                </a:lnTo>
                <a:lnTo>
                  <a:pt x="7182" y="1275"/>
                </a:lnTo>
                <a:lnTo>
                  <a:pt x="7267" y="1422"/>
                </a:lnTo>
                <a:lnTo>
                  <a:pt x="7349" y="1571"/>
                </a:lnTo>
                <a:lnTo>
                  <a:pt x="7425" y="1720"/>
                </a:lnTo>
                <a:lnTo>
                  <a:pt x="7498" y="1873"/>
                </a:lnTo>
                <a:lnTo>
                  <a:pt x="7566" y="2026"/>
                </a:lnTo>
                <a:lnTo>
                  <a:pt x="7630" y="2181"/>
                </a:lnTo>
                <a:lnTo>
                  <a:pt x="7688" y="2338"/>
                </a:lnTo>
                <a:lnTo>
                  <a:pt x="7743" y="2495"/>
                </a:lnTo>
                <a:lnTo>
                  <a:pt x="7791" y="2654"/>
                </a:lnTo>
                <a:lnTo>
                  <a:pt x="7835" y="2814"/>
                </a:lnTo>
                <a:lnTo>
                  <a:pt x="7874" y="2976"/>
                </a:lnTo>
                <a:lnTo>
                  <a:pt x="7906" y="3139"/>
                </a:lnTo>
                <a:lnTo>
                  <a:pt x="7933" y="3302"/>
                </a:lnTo>
                <a:lnTo>
                  <a:pt x="7954" y="3466"/>
                </a:lnTo>
                <a:lnTo>
                  <a:pt x="7969" y="3631"/>
                </a:lnTo>
                <a:lnTo>
                  <a:pt x="7978" y="3798"/>
                </a:lnTo>
                <a:lnTo>
                  <a:pt x="7980" y="3965"/>
                </a:lnTo>
                <a:lnTo>
                  <a:pt x="7976" y="4132"/>
                </a:lnTo>
                <a:lnTo>
                  <a:pt x="7965" y="4301"/>
                </a:lnTo>
                <a:lnTo>
                  <a:pt x="7948" y="4469"/>
                </a:lnTo>
                <a:lnTo>
                  <a:pt x="7923" y="4639"/>
                </a:lnTo>
                <a:lnTo>
                  <a:pt x="7891" y="4809"/>
                </a:lnTo>
                <a:lnTo>
                  <a:pt x="7851" y="4979"/>
                </a:lnTo>
                <a:lnTo>
                  <a:pt x="7804" y="5150"/>
                </a:lnTo>
                <a:lnTo>
                  <a:pt x="7788" y="5200"/>
                </a:lnTo>
                <a:lnTo>
                  <a:pt x="7772" y="5250"/>
                </a:lnTo>
                <a:lnTo>
                  <a:pt x="7756" y="5300"/>
                </a:lnTo>
                <a:lnTo>
                  <a:pt x="7738" y="5351"/>
                </a:lnTo>
                <a:lnTo>
                  <a:pt x="7719" y="5401"/>
                </a:lnTo>
                <a:lnTo>
                  <a:pt x="7700" y="5451"/>
                </a:lnTo>
                <a:lnTo>
                  <a:pt x="7681" y="5501"/>
                </a:lnTo>
                <a:lnTo>
                  <a:pt x="7661" y="5550"/>
                </a:lnTo>
                <a:lnTo>
                  <a:pt x="7640" y="5600"/>
                </a:lnTo>
                <a:lnTo>
                  <a:pt x="7619" y="5650"/>
                </a:lnTo>
                <a:lnTo>
                  <a:pt x="7596" y="5698"/>
                </a:lnTo>
                <a:lnTo>
                  <a:pt x="7572" y="5747"/>
                </a:lnTo>
                <a:lnTo>
                  <a:pt x="7549" y="5795"/>
                </a:lnTo>
                <a:lnTo>
                  <a:pt x="7525" y="5843"/>
                </a:lnTo>
                <a:lnTo>
                  <a:pt x="7500" y="5892"/>
                </a:lnTo>
                <a:lnTo>
                  <a:pt x="7474" y="5939"/>
                </a:lnTo>
                <a:lnTo>
                  <a:pt x="7447" y="5986"/>
                </a:lnTo>
                <a:lnTo>
                  <a:pt x="7420" y="6033"/>
                </a:lnTo>
                <a:lnTo>
                  <a:pt x="7393" y="6079"/>
                </a:lnTo>
                <a:lnTo>
                  <a:pt x="7365" y="6126"/>
                </a:lnTo>
                <a:lnTo>
                  <a:pt x="7336" y="6171"/>
                </a:lnTo>
                <a:lnTo>
                  <a:pt x="7305" y="6216"/>
                </a:lnTo>
                <a:lnTo>
                  <a:pt x="7275" y="6260"/>
                </a:lnTo>
                <a:lnTo>
                  <a:pt x="7244" y="6303"/>
                </a:lnTo>
                <a:lnTo>
                  <a:pt x="7213" y="6347"/>
                </a:lnTo>
                <a:lnTo>
                  <a:pt x="7180" y="6389"/>
                </a:lnTo>
                <a:lnTo>
                  <a:pt x="7148" y="6432"/>
                </a:lnTo>
                <a:lnTo>
                  <a:pt x="7114" y="6474"/>
                </a:lnTo>
                <a:lnTo>
                  <a:pt x="7081" y="6514"/>
                </a:lnTo>
                <a:lnTo>
                  <a:pt x="7045" y="6554"/>
                </a:lnTo>
                <a:lnTo>
                  <a:pt x="7010" y="6594"/>
                </a:lnTo>
                <a:lnTo>
                  <a:pt x="6974" y="6633"/>
                </a:lnTo>
                <a:lnTo>
                  <a:pt x="6947" y="6661"/>
                </a:lnTo>
                <a:lnTo>
                  <a:pt x="6917" y="6691"/>
                </a:lnTo>
                <a:lnTo>
                  <a:pt x="6888" y="6720"/>
                </a:lnTo>
                <a:lnTo>
                  <a:pt x="6857" y="6749"/>
                </a:lnTo>
                <a:lnTo>
                  <a:pt x="6826" y="6778"/>
                </a:lnTo>
                <a:lnTo>
                  <a:pt x="6794" y="6807"/>
                </a:lnTo>
                <a:lnTo>
                  <a:pt x="6759" y="6836"/>
                </a:lnTo>
                <a:lnTo>
                  <a:pt x="6726" y="6864"/>
                </a:lnTo>
                <a:lnTo>
                  <a:pt x="6691" y="6891"/>
                </a:lnTo>
                <a:lnTo>
                  <a:pt x="6655" y="6918"/>
                </a:lnTo>
                <a:lnTo>
                  <a:pt x="6618" y="6945"/>
                </a:lnTo>
                <a:lnTo>
                  <a:pt x="6581" y="6970"/>
                </a:lnTo>
                <a:lnTo>
                  <a:pt x="6543" y="6994"/>
                </a:lnTo>
                <a:lnTo>
                  <a:pt x="6504" y="7016"/>
                </a:lnTo>
                <a:lnTo>
                  <a:pt x="6466" y="7038"/>
                </a:lnTo>
                <a:lnTo>
                  <a:pt x="6427" y="7058"/>
                </a:lnTo>
                <a:lnTo>
                  <a:pt x="6387" y="7077"/>
                </a:lnTo>
                <a:lnTo>
                  <a:pt x="6346" y="7094"/>
                </a:lnTo>
                <a:lnTo>
                  <a:pt x="6306" y="7110"/>
                </a:lnTo>
                <a:lnTo>
                  <a:pt x="6265" y="7123"/>
                </a:lnTo>
                <a:lnTo>
                  <a:pt x="6223" y="7135"/>
                </a:lnTo>
                <a:lnTo>
                  <a:pt x="6182" y="7144"/>
                </a:lnTo>
                <a:lnTo>
                  <a:pt x="6141" y="7152"/>
                </a:lnTo>
                <a:lnTo>
                  <a:pt x="6098" y="7157"/>
                </a:lnTo>
                <a:lnTo>
                  <a:pt x="6056" y="7160"/>
                </a:lnTo>
                <a:lnTo>
                  <a:pt x="6014" y="7160"/>
                </a:lnTo>
                <a:lnTo>
                  <a:pt x="5972" y="7158"/>
                </a:lnTo>
                <a:lnTo>
                  <a:pt x="5930" y="7153"/>
                </a:lnTo>
                <a:lnTo>
                  <a:pt x="5888" y="7145"/>
                </a:lnTo>
                <a:lnTo>
                  <a:pt x="5846" y="7134"/>
                </a:lnTo>
                <a:lnTo>
                  <a:pt x="5804" y="7120"/>
                </a:lnTo>
                <a:lnTo>
                  <a:pt x="5762" y="7103"/>
                </a:lnTo>
                <a:lnTo>
                  <a:pt x="5740" y="7092"/>
                </a:lnTo>
                <a:lnTo>
                  <a:pt x="5719" y="7081"/>
                </a:lnTo>
                <a:lnTo>
                  <a:pt x="5698" y="7069"/>
                </a:lnTo>
                <a:lnTo>
                  <a:pt x="5677" y="7054"/>
                </a:lnTo>
                <a:lnTo>
                  <a:pt x="5507" y="6926"/>
                </a:lnTo>
                <a:lnTo>
                  <a:pt x="5346" y="6795"/>
                </a:lnTo>
                <a:lnTo>
                  <a:pt x="5195" y="6660"/>
                </a:lnTo>
                <a:lnTo>
                  <a:pt x="5055" y="6523"/>
                </a:lnTo>
                <a:lnTo>
                  <a:pt x="4923" y="6382"/>
                </a:lnTo>
                <a:lnTo>
                  <a:pt x="4801" y="6240"/>
                </a:lnTo>
                <a:lnTo>
                  <a:pt x="4688" y="6094"/>
                </a:lnTo>
                <a:lnTo>
                  <a:pt x="4585" y="5947"/>
                </a:lnTo>
                <a:lnTo>
                  <a:pt x="4490" y="5796"/>
                </a:lnTo>
                <a:lnTo>
                  <a:pt x="4406" y="5643"/>
                </a:lnTo>
                <a:lnTo>
                  <a:pt x="4329" y="5488"/>
                </a:lnTo>
                <a:lnTo>
                  <a:pt x="4263" y="5331"/>
                </a:lnTo>
                <a:lnTo>
                  <a:pt x="4203" y="5171"/>
                </a:lnTo>
                <a:lnTo>
                  <a:pt x="4154" y="5009"/>
                </a:lnTo>
                <a:lnTo>
                  <a:pt x="4112" y="4845"/>
                </a:lnTo>
                <a:lnTo>
                  <a:pt x="4078" y="4679"/>
                </a:lnTo>
                <a:lnTo>
                  <a:pt x="4053" y="4512"/>
                </a:lnTo>
                <a:lnTo>
                  <a:pt x="4036" y="4342"/>
                </a:lnTo>
                <a:lnTo>
                  <a:pt x="4027" y="4171"/>
                </a:lnTo>
                <a:lnTo>
                  <a:pt x="4026" y="3999"/>
                </a:lnTo>
                <a:lnTo>
                  <a:pt x="4032" y="3824"/>
                </a:lnTo>
                <a:lnTo>
                  <a:pt x="4046" y="3648"/>
                </a:lnTo>
                <a:lnTo>
                  <a:pt x="4067" y="3471"/>
                </a:lnTo>
                <a:lnTo>
                  <a:pt x="4096" y="3292"/>
                </a:lnTo>
                <a:lnTo>
                  <a:pt x="4133" y="3112"/>
                </a:lnTo>
                <a:lnTo>
                  <a:pt x="4176" y="2932"/>
                </a:lnTo>
                <a:lnTo>
                  <a:pt x="4226" y="2749"/>
                </a:lnTo>
                <a:lnTo>
                  <a:pt x="4284" y="2566"/>
                </a:lnTo>
                <a:lnTo>
                  <a:pt x="4347" y="2382"/>
                </a:lnTo>
                <a:lnTo>
                  <a:pt x="4418" y="2197"/>
                </a:lnTo>
                <a:lnTo>
                  <a:pt x="4495" y="2011"/>
                </a:lnTo>
                <a:lnTo>
                  <a:pt x="4579" y="1825"/>
                </a:lnTo>
                <a:lnTo>
                  <a:pt x="4590" y="1803"/>
                </a:lnTo>
                <a:lnTo>
                  <a:pt x="4602" y="1781"/>
                </a:lnTo>
                <a:lnTo>
                  <a:pt x="4614" y="1760"/>
                </a:lnTo>
                <a:lnTo>
                  <a:pt x="4628" y="1740"/>
                </a:lnTo>
                <a:lnTo>
                  <a:pt x="4644" y="1721"/>
                </a:lnTo>
                <a:lnTo>
                  <a:pt x="4659" y="1703"/>
                </a:lnTo>
                <a:lnTo>
                  <a:pt x="4676" y="1686"/>
                </a:lnTo>
                <a:lnTo>
                  <a:pt x="4693" y="1670"/>
                </a:lnTo>
                <a:lnTo>
                  <a:pt x="4710" y="1655"/>
                </a:lnTo>
                <a:lnTo>
                  <a:pt x="4729" y="1640"/>
                </a:lnTo>
                <a:lnTo>
                  <a:pt x="4748" y="1627"/>
                </a:lnTo>
                <a:lnTo>
                  <a:pt x="4767" y="1614"/>
                </a:lnTo>
                <a:lnTo>
                  <a:pt x="4788" y="1603"/>
                </a:lnTo>
                <a:lnTo>
                  <a:pt x="4809" y="1592"/>
                </a:lnTo>
                <a:lnTo>
                  <a:pt x="4830" y="1583"/>
                </a:lnTo>
                <a:lnTo>
                  <a:pt x="4852" y="1574"/>
                </a:lnTo>
                <a:lnTo>
                  <a:pt x="4874" y="1567"/>
                </a:lnTo>
                <a:lnTo>
                  <a:pt x="4896" y="1560"/>
                </a:lnTo>
                <a:lnTo>
                  <a:pt x="4919" y="1555"/>
                </a:lnTo>
                <a:lnTo>
                  <a:pt x="4942" y="1551"/>
                </a:lnTo>
                <a:lnTo>
                  <a:pt x="4965" y="1548"/>
                </a:lnTo>
                <a:lnTo>
                  <a:pt x="4988" y="1546"/>
                </a:lnTo>
                <a:lnTo>
                  <a:pt x="5011" y="1545"/>
                </a:lnTo>
                <a:lnTo>
                  <a:pt x="5035" y="1545"/>
                </a:lnTo>
                <a:lnTo>
                  <a:pt x="5059" y="1546"/>
                </a:lnTo>
                <a:lnTo>
                  <a:pt x="5083" y="1549"/>
                </a:lnTo>
                <a:lnTo>
                  <a:pt x="5106" y="1552"/>
                </a:lnTo>
                <a:lnTo>
                  <a:pt x="5130" y="1557"/>
                </a:lnTo>
                <a:lnTo>
                  <a:pt x="5153" y="1563"/>
                </a:lnTo>
                <a:lnTo>
                  <a:pt x="5177" y="1570"/>
                </a:lnTo>
                <a:lnTo>
                  <a:pt x="5200" y="1579"/>
                </a:lnTo>
                <a:lnTo>
                  <a:pt x="5222" y="1589"/>
                </a:lnTo>
                <a:lnTo>
                  <a:pt x="5245" y="1600"/>
                </a:lnTo>
                <a:lnTo>
                  <a:pt x="5266" y="1612"/>
                </a:lnTo>
                <a:lnTo>
                  <a:pt x="5286" y="1624"/>
                </a:lnTo>
                <a:lnTo>
                  <a:pt x="5307" y="1638"/>
                </a:lnTo>
                <a:lnTo>
                  <a:pt x="5326" y="1653"/>
                </a:lnTo>
                <a:lnTo>
                  <a:pt x="5344" y="1668"/>
                </a:lnTo>
                <a:lnTo>
                  <a:pt x="5361" y="1685"/>
                </a:lnTo>
                <a:lnTo>
                  <a:pt x="5377" y="1702"/>
                </a:lnTo>
                <a:lnTo>
                  <a:pt x="5393" y="1719"/>
                </a:lnTo>
                <a:lnTo>
                  <a:pt x="5407" y="1738"/>
                </a:lnTo>
                <a:lnTo>
                  <a:pt x="5420" y="1757"/>
                </a:lnTo>
                <a:lnTo>
                  <a:pt x="5433" y="1777"/>
                </a:lnTo>
                <a:lnTo>
                  <a:pt x="5445" y="1797"/>
                </a:lnTo>
                <a:lnTo>
                  <a:pt x="5456" y="1818"/>
                </a:lnTo>
                <a:lnTo>
                  <a:pt x="5465" y="1839"/>
                </a:lnTo>
                <a:lnTo>
                  <a:pt x="5474" y="1861"/>
                </a:lnTo>
                <a:lnTo>
                  <a:pt x="5481" y="1883"/>
                </a:lnTo>
                <a:lnTo>
                  <a:pt x="5488" y="1905"/>
                </a:lnTo>
                <a:lnTo>
                  <a:pt x="5493" y="1927"/>
                </a:lnTo>
                <a:lnTo>
                  <a:pt x="5497" y="1950"/>
                </a:lnTo>
                <a:lnTo>
                  <a:pt x="5501" y="1973"/>
                </a:lnTo>
                <a:lnTo>
                  <a:pt x="5503" y="1996"/>
                </a:lnTo>
                <a:lnTo>
                  <a:pt x="5504" y="2020"/>
                </a:lnTo>
                <a:lnTo>
                  <a:pt x="5503" y="2044"/>
                </a:lnTo>
                <a:lnTo>
                  <a:pt x="5502" y="2067"/>
                </a:lnTo>
                <a:lnTo>
                  <a:pt x="5500" y="2091"/>
                </a:lnTo>
                <a:lnTo>
                  <a:pt x="5496" y="2114"/>
                </a:lnTo>
                <a:lnTo>
                  <a:pt x="5491" y="2138"/>
                </a:lnTo>
                <a:lnTo>
                  <a:pt x="5485" y="2161"/>
                </a:lnTo>
                <a:lnTo>
                  <a:pt x="5478" y="2184"/>
                </a:lnTo>
                <a:lnTo>
                  <a:pt x="5469" y="2207"/>
                </a:lnTo>
                <a:lnTo>
                  <a:pt x="5459" y="2230"/>
                </a:lnTo>
                <a:lnTo>
                  <a:pt x="5395" y="2371"/>
                </a:lnTo>
                <a:lnTo>
                  <a:pt x="5336" y="2510"/>
                </a:lnTo>
                <a:lnTo>
                  <a:pt x="5281" y="2650"/>
                </a:lnTo>
                <a:lnTo>
                  <a:pt x="5231" y="2787"/>
                </a:lnTo>
                <a:lnTo>
                  <a:pt x="5185" y="2925"/>
                </a:lnTo>
                <a:lnTo>
                  <a:pt x="5143" y="3060"/>
                </a:lnTo>
                <a:lnTo>
                  <a:pt x="5107" y="3196"/>
                </a:lnTo>
                <a:lnTo>
                  <a:pt x="5075" y="3329"/>
                </a:lnTo>
                <a:lnTo>
                  <a:pt x="5049" y="3462"/>
                </a:lnTo>
                <a:lnTo>
                  <a:pt x="5026" y="3593"/>
                </a:lnTo>
                <a:lnTo>
                  <a:pt x="5010" y="3724"/>
                </a:lnTo>
                <a:lnTo>
                  <a:pt x="4999" y="3853"/>
                </a:lnTo>
                <a:lnTo>
                  <a:pt x="4993" y="3981"/>
                </a:lnTo>
                <a:lnTo>
                  <a:pt x="4994" y="4107"/>
                </a:lnTo>
                <a:lnTo>
                  <a:pt x="4999" y="4233"/>
                </a:lnTo>
                <a:lnTo>
                  <a:pt x="5011" y="4356"/>
                </a:lnTo>
                <a:lnTo>
                  <a:pt x="5028" y="4479"/>
                </a:lnTo>
                <a:lnTo>
                  <a:pt x="5052" y="4601"/>
                </a:lnTo>
                <a:lnTo>
                  <a:pt x="5082" y="4720"/>
                </a:lnTo>
                <a:lnTo>
                  <a:pt x="5117" y="4839"/>
                </a:lnTo>
                <a:lnTo>
                  <a:pt x="5159" y="4956"/>
                </a:lnTo>
                <a:lnTo>
                  <a:pt x="5209" y="5072"/>
                </a:lnTo>
                <a:lnTo>
                  <a:pt x="5264" y="5186"/>
                </a:lnTo>
                <a:lnTo>
                  <a:pt x="5326" y="5299"/>
                </a:lnTo>
                <a:lnTo>
                  <a:pt x="5395" y="5410"/>
                </a:lnTo>
                <a:lnTo>
                  <a:pt x="5471" y="5520"/>
                </a:lnTo>
                <a:lnTo>
                  <a:pt x="5553" y="5629"/>
                </a:lnTo>
                <a:lnTo>
                  <a:pt x="5644" y="5735"/>
                </a:lnTo>
                <a:lnTo>
                  <a:pt x="5741" y="5839"/>
                </a:lnTo>
                <a:lnTo>
                  <a:pt x="5847" y="5943"/>
                </a:lnTo>
                <a:lnTo>
                  <a:pt x="5958" y="6044"/>
                </a:lnTo>
                <a:lnTo>
                  <a:pt x="6078" y="6145"/>
                </a:lnTo>
                <a:close/>
                <a:moveTo>
                  <a:pt x="7338" y="9819"/>
                </a:moveTo>
                <a:lnTo>
                  <a:pt x="7342" y="9875"/>
                </a:lnTo>
                <a:lnTo>
                  <a:pt x="7486" y="9820"/>
                </a:lnTo>
                <a:lnTo>
                  <a:pt x="7626" y="9767"/>
                </a:lnTo>
                <a:lnTo>
                  <a:pt x="7764" y="9715"/>
                </a:lnTo>
                <a:lnTo>
                  <a:pt x="7898" y="9665"/>
                </a:lnTo>
                <a:lnTo>
                  <a:pt x="8028" y="9615"/>
                </a:lnTo>
                <a:lnTo>
                  <a:pt x="8155" y="9566"/>
                </a:lnTo>
                <a:lnTo>
                  <a:pt x="8279" y="9517"/>
                </a:lnTo>
                <a:lnTo>
                  <a:pt x="8399" y="9467"/>
                </a:lnTo>
                <a:lnTo>
                  <a:pt x="8515" y="9417"/>
                </a:lnTo>
                <a:lnTo>
                  <a:pt x="8627" y="9364"/>
                </a:lnTo>
                <a:lnTo>
                  <a:pt x="8736" y="9309"/>
                </a:lnTo>
                <a:lnTo>
                  <a:pt x="8842" y="9253"/>
                </a:lnTo>
                <a:lnTo>
                  <a:pt x="8943" y="9193"/>
                </a:lnTo>
                <a:lnTo>
                  <a:pt x="9039" y="9130"/>
                </a:lnTo>
                <a:lnTo>
                  <a:pt x="9133" y="9062"/>
                </a:lnTo>
                <a:lnTo>
                  <a:pt x="9222" y="8991"/>
                </a:lnTo>
                <a:lnTo>
                  <a:pt x="9307" y="8915"/>
                </a:lnTo>
                <a:lnTo>
                  <a:pt x="9388" y="8833"/>
                </a:lnTo>
                <a:lnTo>
                  <a:pt x="9464" y="8745"/>
                </a:lnTo>
                <a:lnTo>
                  <a:pt x="9536" y="8652"/>
                </a:lnTo>
                <a:lnTo>
                  <a:pt x="9603" y="8551"/>
                </a:lnTo>
                <a:lnTo>
                  <a:pt x="9667" y="8443"/>
                </a:lnTo>
                <a:lnTo>
                  <a:pt x="9725" y="8328"/>
                </a:lnTo>
                <a:lnTo>
                  <a:pt x="9780" y="8203"/>
                </a:lnTo>
                <a:lnTo>
                  <a:pt x="9829" y="8071"/>
                </a:lnTo>
                <a:lnTo>
                  <a:pt x="9875" y="7929"/>
                </a:lnTo>
                <a:lnTo>
                  <a:pt x="9914" y="7778"/>
                </a:lnTo>
                <a:lnTo>
                  <a:pt x="9949" y="7617"/>
                </a:lnTo>
                <a:lnTo>
                  <a:pt x="9979" y="7444"/>
                </a:lnTo>
                <a:lnTo>
                  <a:pt x="10004" y="7262"/>
                </a:lnTo>
                <a:lnTo>
                  <a:pt x="10025" y="7067"/>
                </a:lnTo>
                <a:lnTo>
                  <a:pt x="10040" y="6860"/>
                </a:lnTo>
                <a:lnTo>
                  <a:pt x="10046" y="5838"/>
                </a:lnTo>
                <a:lnTo>
                  <a:pt x="10047" y="5814"/>
                </a:lnTo>
                <a:lnTo>
                  <a:pt x="10049" y="5789"/>
                </a:lnTo>
                <a:lnTo>
                  <a:pt x="10052" y="5765"/>
                </a:lnTo>
                <a:lnTo>
                  <a:pt x="10057" y="5742"/>
                </a:lnTo>
                <a:lnTo>
                  <a:pt x="10062" y="5718"/>
                </a:lnTo>
                <a:lnTo>
                  <a:pt x="10069" y="5696"/>
                </a:lnTo>
                <a:lnTo>
                  <a:pt x="10077" y="5673"/>
                </a:lnTo>
                <a:lnTo>
                  <a:pt x="10085" y="5652"/>
                </a:lnTo>
                <a:lnTo>
                  <a:pt x="10095" y="5630"/>
                </a:lnTo>
                <a:lnTo>
                  <a:pt x="10106" y="5610"/>
                </a:lnTo>
                <a:lnTo>
                  <a:pt x="10118" y="5589"/>
                </a:lnTo>
                <a:lnTo>
                  <a:pt x="10130" y="5569"/>
                </a:lnTo>
                <a:lnTo>
                  <a:pt x="10145" y="5550"/>
                </a:lnTo>
                <a:lnTo>
                  <a:pt x="10159" y="5532"/>
                </a:lnTo>
                <a:lnTo>
                  <a:pt x="10175" y="5515"/>
                </a:lnTo>
                <a:lnTo>
                  <a:pt x="10191" y="5498"/>
                </a:lnTo>
                <a:lnTo>
                  <a:pt x="10208" y="5482"/>
                </a:lnTo>
                <a:lnTo>
                  <a:pt x="10225" y="5467"/>
                </a:lnTo>
                <a:lnTo>
                  <a:pt x="10243" y="5453"/>
                </a:lnTo>
                <a:lnTo>
                  <a:pt x="10262" y="5440"/>
                </a:lnTo>
                <a:lnTo>
                  <a:pt x="10283" y="5427"/>
                </a:lnTo>
                <a:lnTo>
                  <a:pt x="10303" y="5416"/>
                </a:lnTo>
                <a:lnTo>
                  <a:pt x="10324" y="5405"/>
                </a:lnTo>
                <a:lnTo>
                  <a:pt x="10345" y="5396"/>
                </a:lnTo>
                <a:lnTo>
                  <a:pt x="10367" y="5387"/>
                </a:lnTo>
                <a:lnTo>
                  <a:pt x="10390" y="5380"/>
                </a:lnTo>
                <a:lnTo>
                  <a:pt x="10414" y="5373"/>
                </a:lnTo>
                <a:lnTo>
                  <a:pt x="10437" y="5368"/>
                </a:lnTo>
                <a:lnTo>
                  <a:pt x="10460" y="5364"/>
                </a:lnTo>
                <a:lnTo>
                  <a:pt x="10485" y="5361"/>
                </a:lnTo>
                <a:lnTo>
                  <a:pt x="10509" y="5359"/>
                </a:lnTo>
                <a:lnTo>
                  <a:pt x="10534" y="5359"/>
                </a:lnTo>
                <a:lnTo>
                  <a:pt x="10559" y="5360"/>
                </a:lnTo>
                <a:lnTo>
                  <a:pt x="10584" y="5362"/>
                </a:lnTo>
                <a:lnTo>
                  <a:pt x="10608" y="5365"/>
                </a:lnTo>
                <a:lnTo>
                  <a:pt x="10631" y="5369"/>
                </a:lnTo>
                <a:lnTo>
                  <a:pt x="10655" y="5375"/>
                </a:lnTo>
                <a:lnTo>
                  <a:pt x="10677" y="5382"/>
                </a:lnTo>
                <a:lnTo>
                  <a:pt x="10701" y="5389"/>
                </a:lnTo>
                <a:lnTo>
                  <a:pt x="10722" y="5398"/>
                </a:lnTo>
                <a:lnTo>
                  <a:pt x="10744" y="5408"/>
                </a:lnTo>
                <a:lnTo>
                  <a:pt x="10764" y="5419"/>
                </a:lnTo>
                <a:lnTo>
                  <a:pt x="10784" y="5430"/>
                </a:lnTo>
                <a:lnTo>
                  <a:pt x="10804" y="5443"/>
                </a:lnTo>
                <a:lnTo>
                  <a:pt x="10824" y="5457"/>
                </a:lnTo>
                <a:lnTo>
                  <a:pt x="10842" y="5471"/>
                </a:lnTo>
                <a:lnTo>
                  <a:pt x="10859" y="5486"/>
                </a:lnTo>
                <a:lnTo>
                  <a:pt x="10876" y="5502"/>
                </a:lnTo>
                <a:lnTo>
                  <a:pt x="10892" y="5519"/>
                </a:lnTo>
                <a:lnTo>
                  <a:pt x="10907" y="5537"/>
                </a:lnTo>
                <a:lnTo>
                  <a:pt x="10921" y="5555"/>
                </a:lnTo>
                <a:lnTo>
                  <a:pt x="10934" y="5574"/>
                </a:lnTo>
                <a:lnTo>
                  <a:pt x="10947" y="5595"/>
                </a:lnTo>
                <a:lnTo>
                  <a:pt x="10959" y="5615"/>
                </a:lnTo>
                <a:lnTo>
                  <a:pt x="10970" y="5636"/>
                </a:lnTo>
                <a:lnTo>
                  <a:pt x="10979" y="5657"/>
                </a:lnTo>
                <a:lnTo>
                  <a:pt x="10988" y="5679"/>
                </a:lnTo>
                <a:lnTo>
                  <a:pt x="10995" y="5701"/>
                </a:lnTo>
                <a:lnTo>
                  <a:pt x="11001" y="5724"/>
                </a:lnTo>
                <a:lnTo>
                  <a:pt x="11007" y="5747"/>
                </a:lnTo>
                <a:lnTo>
                  <a:pt x="11011" y="5771"/>
                </a:lnTo>
                <a:lnTo>
                  <a:pt x="11014" y="5795"/>
                </a:lnTo>
                <a:lnTo>
                  <a:pt x="11015" y="5820"/>
                </a:lnTo>
                <a:lnTo>
                  <a:pt x="11016" y="5844"/>
                </a:lnTo>
                <a:lnTo>
                  <a:pt x="11010" y="6878"/>
                </a:lnTo>
                <a:lnTo>
                  <a:pt x="11009" y="6890"/>
                </a:lnTo>
                <a:lnTo>
                  <a:pt x="11009" y="6902"/>
                </a:lnTo>
                <a:lnTo>
                  <a:pt x="11001" y="7016"/>
                </a:lnTo>
                <a:lnTo>
                  <a:pt x="10993" y="7128"/>
                </a:lnTo>
                <a:lnTo>
                  <a:pt x="10982" y="7240"/>
                </a:lnTo>
                <a:lnTo>
                  <a:pt x="10970" y="7350"/>
                </a:lnTo>
                <a:lnTo>
                  <a:pt x="10956" y="7460"/>
                </a:lnTo>
                <a:lnTo>
                  <a:pt x="10939" y="7570"/>
                </a:lnTo>
                <a:lnTo>
                  <a:pt x="10921" y="7678"/>
                </a:lnTo>
                <a:lnTo>
                  <a:pt x="10901" y="7786"/>
                </a:lnTo>
                <a:lnTo>
                  <a:pt x="10879" y="7892"/>
                </a:lnTo>
                <a:lnTo>
                  <a:pt x="10855" y="7997"/>
                </a:lnTo>
                <a:lnTo>
                  <a:pt x="10828" y="8102"/>
                </a:lnTo>
                <a:lnTo>
                  <a:pt x="10798" y="8204"/>
                </a:lnTo>
                <a:lnTo>
                  <a:pt x="10767" y="8307"/>
                </a:lnTo>
                <a:lnTo>
                  <a:pt x="10733" y="8407"/>
                </a:lnTo>
                <a:lnTo>
                  <a:pt x="10696" y="8506"/>
                </a:lnTo>
                <a:lnTo>
                  <a:pt x="10655" y="8604"/>
                </a:lnTo>
                <a:lnTo>
                  <a:pt x="10613" y="8700"/>
                </a:lnTo>
                <a:lnTo>
                  <a:pt x="10568" y="8795"/>
                </a:lnTo>
                <a:lnTo>
                  <a:pt x="10518" y="8889"/>
                </a:lnTo>
                <a:lnTo>
                  <a:pt x="10467" y="8980"/>
                </a:lnTo>
                <a:lnTo>
                  <a:pt x="10413" y="9070"/>
                </a:lnTo>
                <a:lnTo>
                  <a:pt x="10354" y="9159"/>
                </a:lnTo>
                <a:lnTo>
                  <a:pt x="10293" y="9245"/>
                </a:lnTo>
                <a:lnTo>
                  <a:pt x="10228" y="9330"/>
                </a:lnTo>
                <a:lnTo>
                  <a:pt x="10160" y="9413"/>
                </a:lnTo>
                <a:lnTo>
                  <a:pt x="10087" y="9494"/>
                </a:lnTo>
                <a:lnTo>
                  <a:pt x="10012" y="9573"/>
                </a:lnTo>
                <a:lnTo>
                  <a:pt x="9932" y="9650"/>
                </a:lnTo>
                <a:lnTo>
                  <a:pt x="9848" y="9726"/>
                </a:lnTo>
                <a:lnTo>
                  <a:pt x="9762" y="9798"/>
                </a:lnTo>
                <a:lnTo>
                  <a:pt x="9670" y="9869"/>
                </a:lnTo>
                <a:lnTo>
                  <a:pt x="9574" y="9938"/>
                </a:lnTo>
                <a:lnTo>
                  <a:pt x="9505" y="9985"/>
                </a:lnTo>
                <a:lnTo>
                  <a:pt x="9434" y="10030"/>
                </a:lnTo>
                <a:lnTo>
                  <a:pt x="9362" y="10073"/>
                </a:lnTo>
                <a:lnTo>
                  <a:pt x="9289" y="10115"/>
                </a:lnTo>
                <a:lnTo>
                  <a:pt x="9216" y="10156"/>
                </a:lnTo>
                <a:lnTo>
                  <a:pt x="9142" y="10195"/>
                </a:lnTo>
                <a:lnTo>
                  <a:pt x="9066" y="10234"/>
                </a:lnTo>
                <a:lnTo>
                  <a:pt x="8991" y="10270"/>
                </a:lnTo>
                <a:lnTo>
                  <a:pt x="8915" y="10306"/>
                </a:lnTo>
                <a:lnTo>
                  <a:pt x="8838" y="10340"/>
                </a:lnTo>
                <a:lnTo>
                  <a:pt x="8761" y="10374"/>
                </a:lnTo>
                <a:lnTo>
                  <a:pt x="8683" y="10407"/>
                </a:lnTo>
                <a:lnTo>
                  <a:pt x="8605" y="10439"/>
                </a:lnTo>
                <a:lnTo>
                  <a:pt x="8526" y="10470"/>
                </a:lnTo>
                <a:lnTo>
                  <a:pt x="8448" y="10502"/>
                </a:lnTo>
                <a:lnTo>
                  <a:pt x="8368" y="10532"/>
                </a:lnTo>
                <a:lnTo>
                  <a:pt x="8210" y="10591"/>
                </a:lnTo>
                <a:lnTo>
                  <a:pt x="8051" y="10650"/>
                </a:lnTo>
                <a:lnTo>
                  <a:pt x="7892" y="10708"/>
                </a:lnTo>
                <a:lnTo>
                  <a:pt x="7733" y="10768"/>
                </a:lnTo>
                <a:lnTo>
                  <a:pt x="7654" y="10798"/>
                </a:lnTo>
                <a:lnTo>
                  <a:pt x="7574" y="10828"/>
                </a:lnTo>
                <a:lnTo>
                  <a:pt x="7496" y="10859"/>
                </a:lnTo>
                <a:lnTo>
                  <a:pt x="7418" y="10890"/>
                </a:lnTo>
                <a:lnTo>
                  <a:pt x="7341" y="10922"/>
                </a:lnTo>
                <a:lnTo>
                  <a:pt x="7263" y="10955"/>
                </a:lnTo>
                <a:lnTo>
                  <a:pt x="7185" y="10988"/>
                </a:lnTo>
                <a:lnTo>
                  <a:pt x="7110" y="11023"/>
                </a:lnTo>
                <a:lnTo>
                  <a:pt x="7082" y="11036"/>
                </a:lnTo>
                <a:lnTo>
                  <a:pt x="7054" y="11046"/>
                </a:lnTo>
                <a:lnTo>
                  <a:pt x="7024" y="11054"/>
                </a:lnTo>
                <a:lnTo>
                  <a:pt x="6996" y="11061"/>
                </a:lnTo>
                <a:lnTo>
                  <a:pt x="6968" y="11066"/>
                </a:lnTo>
                <a:lnTo>
                  <a:pt x="6939" y="11069"/>
                </a:lnTo>
                <a:lnTo>
                  <a:pt x="6910" y="11070"/>
                </a:lnTo>
                <a:lnTo>
                  <a:pt x="6881" y="11069"/>
                </a:lnTo>
                <a:lnTo>
                  <a:pt x="6853" y="11067"/>
                </a:lnTo>
                <a:lnTo>
                  <a:pt x="6825" y="11063"/>
                </a:lnTo>
                <a:lnTo>
                  <a:pt x="6797" y="11057"/>
                </a:lnTo>
                <a:lnTo>
                  <a:pt x="6768" y="11050"/>
                </a:lnTo>
                <a:lnTo>
                  <a:pt x="6740" y="11040"/>
                </a:lnTo>
                <a:lnTo>
                  <a:pt x="6713" y="11029"/>
                </a:lnTo>
                <a:lnTo>
                  <a:pt x="6686" y="11015"/>
                </a:lnTo>
                <a:lnTo>
                  <a:pt x="6660" y="11000"/>
                </a:lnTo>
                <a:lnTo>
                  <a:pt x="6633" y="10984"/>
                </a:lnTo>
                <a:lnTo>
                  <a:pt x="6609" y="10967"/>
                </a:lnTo>
                <a:lnTo>
                  <a:pt x="6586" y="10949"/>
                </a:lnTo>
                <a:lnTo>
                  <a:pt x="6564" y="10929"/>
                </a:lnTo>
                <a:lnTo>
                  <a:pt x="6544" y="10908"/>
                </a:lnTo>
                <a:lnTo>
                  <a:pt x="6525" y="10886"/>
                </a:lnTo>
                <a:lnTo>
                  <a:pt x="6507" y="10864"/>
                </a:lnTo>
                <a:lnTo>
                  <a:pt x="6491" y="10840"/>
                </a:lnTo>
                <a:lnTo>
                  <a:pt x="6477" y="10815"/>
                </a:lnTo>
                <a:lnTo>
                  <a:pt x="6465" y="10790"/>
                </a:lnTo>
                <a:lnTo>
                  <a:pt x="6454" y="10763"/>
                </a:lnTo>
                <a:lnTo>
                  <a:pt x="6444" y="10735"/>
                </a:lnTo>
                <a:lnTo>
                  <a:pt x="6436" y="10707"/>
                </a:lnTo>
                <a:lnTo>
                  <a:pt x="6430" y="10678"/>
                </a:lnTo>
                <a:lnTo>
                  <a:pt x="6425" y="10649"/>
                </a:lnTo>
                <a:lnTo>
                  <a:pt x="6422" y="10619"/>
                </a:lnTo>
                <a:lnTo>
                  <a:pt x="6369" y="9869"/>
                </a:lnTo>
                <a:lnTo>
                  <a:pt x="6368" y="9861"/>
                </a:lnTo>
                <a:lnTo>
                  <a:pt x="6368" y="9853"/>
                </a:lnTo>
                <a:lnTo>
                  <a:pt x="6368" y="9844"/>
                </a:lnTo>
                <a:lnTo>
                  <a:pt x="6368" y="9836"/>
                </a:lnTo>
                <a:lnTo>
                  <a:pt x="6370" y="9667"/>
                </a:lnTo>
                <a:lnTo>
                  <a:pt x="6377" y="9499"/>
                </a:lnTo>
                <a:lnTo>
                  <a:pt x="6388" y="9335"/>
                </a:lnTo>
                <a:lnTo>
                  <a:pt x="6404" y="9174"/>
                </a:lnTo>
                <a:lnTo>
                  <a:pt x="6423" y="9016"/>
                </a:lnTo>
                <a:lnTo>
                  <a:pt x="6447" y="8862"/>
                </a:lnTo>
                <a:lnTo>
                  <a:pt x="6476" y="8710"/>
                </a:lnTo>
                <a:lnTo>
                  <a:pt x="6509" y="8561"/>
                </a:lnTo>
                <a:lnTo>
                  <a:pt x="6548" y="8416"/>
                </a:lnTo>
                <a:lnTo>
                  <a:pt x="6591" y="8273"/>
                </a:lnTo>
                <a:lnTo>
                  <a:pt x="6638" y="8134"/>
                </a:lnTo>
                <a:lnTo>
                  <a:pt x="6691" y="7998"/>
                </a:lnTo>
                <a:lnTo>
                  <a:pt x="6748" y="7865"/>
                </a:lnTo>
                <a:lnTo>
                  <a:pt x="6810" y="7735"/>
                </a:lnTo>
                <a:lnTo>
                  <a:pt x="6877" y="7609"/>
                </a:lnTo>
                <a:lnTo>
                  <a:pt x="6949" y="7487"/>
                </a:lnTo>
                <a:lnTo>
                  <a:pt x="7026" y="7366"/>
                </a:lnTo>
                <a:lnTo>
                  <a:pt x="7108" y="7250"/>
                </a:lnTo>
                <a:lnTo>
                  <a:pt x="7195" y="7136"/>
                </a:lnTo>
                <a:lnTo>
                  <a:pt x="7287" y="7027"/>
                </a:lnTo>
                <a:lnTo>
                  <a:pt x="7384" y="6919"/>
                </a:lnTo>
                <a:lnTo>
                  <a:pt x="7487" y="6816"/>
                </a:lnTo>
                <a:lnTo>
                  <a:pt x="7595" y="6717"/>
                </a:lnTo>
                <a:lnTo>
                  <a:pt x="7707" y="6619"/>
                </a:lnTo>
                <a:lnTo>
                  <a:pt x="7826" y="6526"/>
                </a:lnTo>
                <a:lnTo>
                  <a:pt x="7950" y="6437"/>
                </a:lnTo>
                <a:lnTo>
                  <a:pt x="8079" y="6350"/>
                </a:lnTo>
                <a:lnTo>
                  <a:pt x="8213" y="6267"/>
                </a:lnTo>
                <a:lnTo>
                  <a:pt x="8354" y="6188"/>
                </a:lnTo>
                <a:lnTo>
                  <a:pt x="8499" y="6111"/>
                </a:lnTo>
                <a:lnTo>
                  <a:pt x="8650" y="6038"/>
                </a:lnTo>
                <a:lnTo>
                  <a:pt x="8808" y="5969"/>
                </a:lnTo>
                <a:lnTo>
                  <a:pt x="8831" y="5960"/>
                </a:lnTo>
                <a:lnTo>
                  <a:pt x="8854" y="5953"/>
                </a:lnTo>
                <a:lnTo>
                  <a:pt x="8878" y="5946"/>
                </a:lnTo>
                <a:lnTo>
                  <a:pt x="8901" y="5941"/>
                </a:lnTo>
                <a:lnTo>
                  <a:pt x="8924" y="5937"/>
                </a:lnTo>
                <a:lnTo>
                  <a:pt x="8949" y="5934"/>
                </a:lnTo>
                <a:lnTo>
                  <a:pt x="8973" y="5932"/>
                </a:lnTo>
                <a:lnTo>
                  <a:pt x="8996" y="5931"/>
                </a:lnTo>
                <a:lnTo>
                  <a:pt x="9019" y="5932"/>
                </a:lnTo>
                <a:lnTo>
                  <a:pt x="9043" y="5934"/>
                </a:lnTo>
                <a:lnTo>
                  <a:pt x="9066" y="5936"/>
                </a:lnTo>
                <a:lnTo>
                  <a:pt x="9090" y="5940"/>
                </a:lnTo>
                <a:lnTo>
                  <a:pt x="9112" y="5945"/>
                </a:lnTo>
                <a:lnTo>
                  <a:pt x="9135" y="5951"/>
                </a:lnTo>
                <a:lnTo>
                  <a:pt x="9157" y="5959"/>
                </a:lnTo>
                <a:lnTo>
                  <a:pt x="9178" y="5967"/>
                </a:lnTo>
                <a:lnTo>
                  <a:pt x="9199" y="5976"/>
                </a:lnTo>
                <a:lnTo>
                  <a:pt x="9221" y="5986"/>
                </a:lnTo>
                <a:lnTo>
                  <a:pt x="9242" y="5997"/>
                </a:lnTo>
                <a:lnTo>
                  <a:pt x="9261" y="6009"/>
                </a:lnTo>
                <a:lnTo>
                  <a:pt x="9280" y="6022"/>
                </a:lnTo>
                <a:lnTo>
                  <a:pt x="9299" y="6037"/>
                </a:lnTo>
                <a:lnTo>
                  <a:pt x="9317" y="6051"/>
                </a:lnTo>
                <a:lnTo>
                  <a:pt x="9334" y="6067"/>
                </a:lnTo>
                <a:lnTo>
                  <a:pt x="9352" y="6084"/>
                </a:lnTo>
                <a:lnTo>
                  <a:pt x="9367" y="6102"/>
                </a:lnTo>
                <a:lnTo>
                  <a:pt x="9382" y="6120"/>
                </a:lnTo>
                <a:lnTo>
                  <a:pt x="9396" y="6140"/>
                </a:lnTo>
                <a:lnTo>
                  <a:pt x="9409" y="6161"/>
                </a:lnTo>
                <a:lnTo>
                  <a:pt x="9422" y="6182"/>
                </a:lnTo>
                <a:lnTo>
                  <a:pt x="9433" y="6203"/>
                </a:lnTo>
                <a:lnTo>
                  <a:pt x="9443" y="6226"/>
                </a:lnTo>
                <a:lnTo>
                  <a:pt x="9452" y="6249"/>
                </a:lnTo>
                <a:lnTo>
                  <a:pt x="9460" y="6272"/>
                </a:lnTo>
                <a:lnTo>
                  <a:pt x="9466" y="6295"/>
                </a:lnTo>
                <a:lnTo>
                  <a:pt x="9473" y="6319"/>
                </a:lnTo>
                <a:lnTo>
                  <a:pt x="9477" y="6342"/>
                </a:lnTo>
                <a:lnTo>
                  <a:pt x="9480" y="6366"/>
                </a:lnTo>
                <a:lnTo>
                  <a:pt x="9481" y="6389"/>
                </a:lnTo>
                <a:lnTo>
                  <a:pt x="9482" y="6414"/>
                </a:lnTo>
                <a:lnTo>
                  <a:pt x="9481" y="6437"/>
                </a:lnTo>
                <a:lnTo>
                  <a:pt x="9480" y="6460"/>
                </a:lnTo>
                <a:lnTo>
                  <a:pt x="9477" y="6483"/>
                </a:lnTo>
                <a:lnTo>
                  <a:pt x="9473" y="6506"/>
                </a:lnTo>
                <a:lnTo>
                  <a:pt x="9467" y="6529"/>
                </a:lnTo>
                <a:lnTo>
                  <a:pt x="9461" y="6551"/>
                </a:lnTo>
                <a:lnTo>
                  <a:pt x="9454" y="6573"/>
                </a:lnTo>
                <a:lnTo>
                  <a:pt x="9446" y="6595"/>
                </a:lnTo>
                <a:lnTo>
                  <a:pt x="9436" y="6616"/>
                </a:lnTo>
                <a:lnTo>
                  <a:pt x="9426" y="6637"/>
                </a:lnTo>
                <a:lnTo>
                  <a:pt x="9415" y="6657"/>
                </a:lnTo>
                <a:lnTo>
                  <a:pt x="9403" y="6678"/>
                </a:lnTo>
                <a:lnTo>
                  <a:pt x="9390" y="6697"/>
                </a:lnTo>
                <a:lnTo>
                  <a:pt x="9376" y="6716"/>
                </a:lnTo>
                <a:lnTo>
                  <a:pt x="9361" y="6734"/>
                </a:lnTo>
                <a:lnTo>
                  <a:pt x="9345" y="6751"/>
                </a:lnTo>
                <a:lnTo>
                  <a:pt x="9327" y="6767"/>
                </a:lnTo>
                <a:lnTo>
                  <a:pt x="9310" y="6783"/>
                </a:lnTo>
                <a:lnTo>
                  <a:pt x="9291" y="6798"/>
                </a:lnTo>
                <a:lnTo>
                  <a:pt x="9272" y="6812"/>
                </a:lnTo>
                <a:lnTo>
                  <a:pt x="9252" y="6825"/>
                </a:lnTo>
                <a:lnTo>
                  <a:pt x="9231" y="6837"/>
                </a:lnTo>
                <a:lnTo>
                  <a:pt x="9209" y="6848"/>
                </a:lnTo>
                <a:lnTo>
                  <a:pt x="9186" y="6859"/>
                </a:lnTo>
                <a:lnTo>
                  <a:pt x="9063" y="6913"/>
                </a:lnTo>
                <a:lnTo>
                  <a:pt x="8945" y="6970"/>
                </a:lnTo>
                <a:lnTo>
                  <a:pt x="8832" y="7028"/>
                </a:lnTo>
                <a:lnTo>
                  <a:pt x="8723" y="7089"/>
                </a:lnTo>
                <a:lnTo>
                  <a:pt x="8619" y="7153"/>
                </a:lnTo>
                <a:lnTo>
                  <a:pt x="8519" y="7219"/>
                </a:lnTo>
                <a:lnTo>
                  <a:pt x="8425" y="7288"/>
                </a:lnTo>
                <a:lnTo>
                  <a:pt x="8334" y="7358"/>
                </a:lnTo>
                <a:lnTo>
                  <a:pt x="8247" y="7431"/>
                </a:lnTo>
                <a:lnTo>
                  <a:pt x="8166" y="7508"/>
                </a:lnTo>
                <a:lnTo>
                  <a:pt x="8088" y="7586"/>
                </a:lnTo>
                <a:lnTo>
                  <a:pt x="8015" y="7666"/>
                </a:lnTo>
                <a:lnTo>
                  <a:pt x="7945" y="7749"/>
                </a:lnTo>
                <a:lnTo>
                  <a:pt x="7881" y="7835"/>
                </a:lnTo>
                <a:lnTo>
                  <a:pt x="7819" y="7923"/>
                </a:lnTo>
                <a:lnTo>
                  <a:pt x="7762" y="8014"/>
                </a:lnTo>
                <a:lnTo>
                  <a:pt x="7709" y="8108"/>
                </a:lnTo>
                <a:lnTo>
                  <a:pt x="7659" y="8203"/>
                </a:lnTo>
                <a:lnTo>
                  <a:pt x="7614" y="8301"/>
                </a:lnTo>
                <a:lnTo>
                  <a:pt x="7572" y="8403"/>
                </a:lnTo>
                <a:lnTo>
                  <a:pt x="7534" y="8506"/>
                </a:lnTo>
                <a:lnTo>
                  <a:pt x="7499" y="8613"/>
                </a:lnTo>
                <a:lnTo>
                  <a:pt x="7468" y="8721"/>
                </a:lnTo>
                <a:lnTo>
                  <a:pt x="7440" y="8832"/>
                </a:lnTo>
                <a:lnTo>
                  <a:pt x="7416" y="8947"/>
                </a:lnTo>
                <a:lnTo>
                  <a:pt x="7395" y="9063"/>
                </a:lnTo>
                <a:lnTo>
                  <a:pt x="7378" y="9183"/>
                </a:lnTo>
                <a:lnTo>
                  <a:pt x="7364" y="9304"/>
                </a:lnTo>
                <a:lnTo>
                  <a:pt x="7353" y="9430"/>
                </a:lnTo>
                <a:lnTo>
                  <a:pt x="7345" y="9557"/>
                </a:lnTo>
                <a:lnTo>
                  <a:pt x="7340" y="9687"/>
                </a:lnTo>
                <a:lnTo>
                  <a:pt x="7338" y="9819"/>
                </a:lnTo>
                <a:close/>
                <a:moveTo>
                  <a:pt x="7338" y="14808"/>
                </a:moveTo>
                <a:lnTo>
                  <a:pt x="7342" y="14865"/>
                </a:lnTo>
                <a:lnTo>
                  <a:pt x="7486" y="14809"/>
                </a:lnTo>
                <a:lnTo>
                  <a:pt x="7626" y="14755"/>
                </a:lnTo>
                <a:lnTo>
                  <a:pt x="7764" y="14704"/>
                </a:lnTo>
                <a:lnTo>
                  <a:pt x="7898" y="14654"/>
                </a:lnTo>
                <a:lnTo>
                  <a:pt x="8028" y="14605"/>
                </a:lnTo>
                <a:lnTo>
                  <a:pt x="8155" y="14555"/>
                </a:lnTo>
                <a:lnTo>
                  <a:pt x="8279" y="14506"/>
                </a:lnTo>
                <a:lnTo>
                  <a:pt x="8399" y="14456"/>
                </a:lnTo>
                <a:lnTo>
                  <a:pt x="8515" y="14406"/>
                </a:lnTo>
                <a:lnTo>
                  <a:pt x="8627" y="14353"/>
                </a:lnTo>
                <a:lnTo>
                  <a:pt x="8736" y="14299"/>
                </a:lnTo>
                <a:lnTo>
                  <a:pt x="8842" y="14242"/>
                </a:lnTo>
                <a:lnTo>
                  <a:pt x="8943" y="14182"/>
                </a:lnTo>
                <a:lnTo>
                  <a:pt x="9039" y="14119"/>
                </a:lnTo>
                <a:lnTo>
                  <a:pt x="9133" y="14052"/>
                </a:lnTo>
                <a:lnTo>
                  <a:pt x="9222" y="13980"/>
                </a:lnTo>
                <a:lnTo>
                  <a:pt x="9307" y="13904"/>
                </a:lnTo>
                <a:lnTo>
                  <a:pt x="9388" y="13822"/>
                </a:lnTo>
                <a:lnTo>
                  <a:pt x="9464" y="13734"/>
                </a:lnTo>
                <a:lnTo>
                  <a:pt x="9536" y="13641"/>
                </a:lnTo>
                <a:lnTo>
                  <a:pt x="9603" y="13540"/>
                </a:lnTo>
                <a:lnTo>
                  <a:pt x="9667" y="13432"/>
                </a:lnTo>
                <a:lnTo>
                  <a:pt x="9725" y="13317"/>
                </a:lnTo>
                <a:lnTo>
                  <a:pt x="9780" y="13192"/>
                </a:lnTo>
                <a:lnTo>
                  <a:pt x="9829" y="13060"/>
                </a:lnTo>
                <a:lnTo>
                  <a:pt x="9875" y="12918"/>
                </a:lnTo>
                <a:lnTo>
                  <a:pt x="9914" y="12767"/>
                </a:lnTo>
                <a:lnTo>
                  <a:pt x="9949" y="12605"/>
                </a:lnTo>
                <a:lnTo>
                  <a:pt x="9979" y="12434"/>
                </a:lnTo>
                <a:lnTo>
                  <a:pt x="10004" y="12250"/>
                </a:lnTo>
                <a:lnTo>
                  <a:pt x="10025" y="12055"/>
                </a:lnTo>
                <a:lnTo>
                  <a:pt x="10040" y="11849"/>
                </a:lnTo>
                <a:lnTo>
                  <a:pt x="10046" y="10828"/>
                </a:lnTo>
                <a:lnTo>
                  <a:pt x="10047" y="10803"/>
                </a:lnTo>
                <a:lnTo>
                  <a:pt x="10049" y="10779"/>
                </a:lnTo>
                <a:lnTo>
                  <a:pt x="10052" y="10755"/>
                </a:lnTo>
                <a:lnTo>
                  <a:pt x="10057" y="10730"/>
                </a:lnTo>
                <a:lnTo>
                  <a:pt x="10062" y="10707"/>
                </a:lnTo>
                <a:lnTo>
                  <a:pt x="10069" y="10684"/>
                </a:lnTo>
                <a:lnTo>
                  <a:pt x="10077" y="10662"/>
                </a:lnTo>
                <a:lnTo>
                  <a:pt x="10085" y="10640"/>
                </a:lnTo>
                <a:lnTo>
                  <a:pt x="10095" y="10619"/>
                </a:lnTo>
                <a:lnTo>
                  <a:pt x="10106" y="10598"/>
                </a:lnTo>
                <a:lnTo>
                  <a:pt x="10118" y="10578"/>
                </a:lnTo>
                <a:lnTo>
                  <a:pt x="10130" y="10559"/>
                </a:lnTo>
                <a:lnTo>
                  <a:pt x="10145" y="10540"/>
                </a:lnTo>
                <a:lnTo>
                  <a:pt x="10159" y="10522"/>
                </a:lnTo>
                <a:lnTo>
                  <a:pt x="10175" y="10504"/>
                </a:lnTo>
                <a:lnTo>
                  <a:pt x="10191" y="10488"/>
                </a:lnTo>
                <a:lnTo>
                  <a:pt x="10208" y="10471"/>
                </a:lnTo>
                <a:lnTo>
                  <a:pt x="10225" y="10456"/>
                </a:lnTo>
                <a:lnTo>
                  <a:pt x="10243" y="10442"/>
                </a:lnTo>
                <a:lnTo>
                  <a:pt x="10262" y="10429"/>
                </a:lnTo>
                <a:lnTo>
                  <a:pt x="10283" y="10416"/>
                </a:lnTo>
                <a:lnTo>
                  <a:pt x="10303" y="10405"/>
                </a:lnTo>
                <a:lnTo>
                  <a:pt x="10324" y="10394"/>
                </a:lnTo>
                <a:lnTo>
                  <a:pt x="10345" y="10385"/>
                </a:lnTo>
                <a:lnTo>
                  <a:pt x="10367" y="10376"/>
                </a:lnTo>
                <a:lnTo>
                  <a:pt x="10390" y="10369"/>
                </a:lnTo>
                <a:lnTo>
                  <a:pt x="10414" y="10362"/>
                </a:lnTo>
                <a:lnTo>
                  <a:pt x="10437" y="10357"/>
                </a:lnTo>
                <a:lnTo>
                  <a:pt x="10460" y="10353"/>
                </a:lnTo>
                <a:lnTo>
                  <a:pt x="10485" y="10350"/>
                </a:lnTo>
                <a:lnTo>
                  <a:pt x="10509" y="10348"/>
                </a:lnTo>
                <a:lnTo>
                  <a:pt x="10534" y="10348"/>
                </a:lnTo>
                <a:lnTo>
                  <a:pt x="10559" y="10349"/>
                </a:lnTo>
                <a:lnTo>
                  <a:pt x="10584" y="10351"/>
                </a:lnTo>
                <a:lnTo>
                  <a:pt x="10608" y="10354"/>
                </a:lnTo>
                <a:lnTo>
                  <a:pt x="10631" y="10358"/>
                </a:lnTo>
                <a:lnTo>
                  <a:pt x="10655" y="10364"/>
                </a:lnTo>
                <a:lnTo>
                  <a:pt x="10677" y="10370"/>
                </a:lnTo>
                <a:lnTo>
                  <a:pt x="10701" y="10378"/>
                </a:lnTo>
                <a:lnTo>
                  <a:pt x="10722" y="10387"/>
                </a:lnTo>
                <a:lnTo>
                  <a:pt x="10744" y="10397"/>
                </a:lnTo>
                <a:lnTo>
                  <a:pt x="10764" y="10407"/>
                </a:lnTo>
                <a:lnTo>
                  <a:pt x="10784" y="10419"/>
                </a:lnTo>
                <a:lnTo>
                  <a:pt x="10804" y="10432"/>
                </a:lnTo>
                <a:lnTo>
                  <a:pt x="10824" y="10446"/>
                </a:lnTo>
                <a:lnTo>
                  <a:pt x="10842" y="10460"/>
                </a:lnTo>
                <a:lnTo>
                  <a:pt x="10859" y="10475"/>
                </a:lnTo>
                <a:lnTo>
                  <a:pt x="10876" y="10492"/>
                </a:lnTo>
                <a:lnTo>
                  <a:pt x="10892" y="10509"/>
                </a:lnTo>
                <a:lnTo>
                  <a:pt x="10907" y="10527"/>
                </a:lnTo>
                <a:lnTo>
                  <a:pt x="10921" y="10545"/>
                </a:lnTo>
                <a:lnTo>
                  <a:pt x="10934" y="10564"/>
                </a:lnTo>
                <a:lnTo>
                  <a:pt x="10947" y="10583"/>
                </a:lnTo>
                <a:lnTo>
                  <a:pt x="10959" y="10604"/>
                </a:lnTo>
                <a:lnTo>
                  <a:pt x="10970" y="10624"/>
                </a:lnTo>
                <a:lnTo>
                  <a:pt x="10979" y="10646"/>
                </a:lnTo>
                <a:lnTo>
                  <a:pt x="10988" y="10668"/>
                </a:lnTo>
                <a:lnTo>
                  <a:pt x="10995" y="10690"/>
                </a:lnTo>
                <a:lnTo>
                  <a:pt x="11001" y="10713"/>
                </a:lnTo>
                <a:lnTo>
                  <a:pt x="11007" y="10736"/>
                </a:lnTo>
                <a:lnTo>
                  <a:pt x="11011" y="10761"/>
                </a:lnTo>
                <a:lnTo>
                  <a:pt x="11014" y="10785"/>
                </a:lnTo>
                <a:lnTo>
                  <a:pt x="11015" y="10809"/>
                </a:lnTo>
                <a:lnTo>
                  <a:pt x="11016" y="10834"/>
                </a:lnTo>
                <a:lnTo>
                  <a:pt x="11010" y="11868"/>
                </a:lnTo>
                <a:lnTo>
                  <a:pt x="11009" y="11880"/>
                </a:lnTo>
                <a:lnTo>
                  <a:pt x="11009" y="11892"/>
                </a:lnTo>
                <a:lnTo>
                  <a:pt x="11001" y="12005"/>
                </a:lnTo>
                <a:lnTo>
                  <a:pt x="10993" y="12118"/>
                </a:lnTo>
                <a:lnTo>
                  <a:pt x="10982" y="12229"/>
                </a:lnTo>
                <a:lnTo>
                  <a:pt x="10970" y="12339"/>
                </a:lnTo>
                <a:lnTo>
                  <a:pt x="10956" y="12450"/>
                </a:lnTo>
                <a:lnTo>
                  <a:pt x="10939" y="12559"/>
                </a:lnTo>
                <a:lnTo>
                  <a:pt x="10921" y="12668"/>
                </a:lnTo>
                <a:lnTo>
                  <a:pt x="10901" y="12775"/>
                </a:lnTo>
                <a:lnTo>
                  <a:pt x="10879" y="12881"/>
                </a:lnTo>
                <a:lnTo>
                  <a:pt x="10855" y="12987"/>
                </a:lnTo>
                <a:lnTo>
                  <a:pt x="10828" y="13090"/>
                </a:lnTo>
                <a:lnTo>
                  <a:pt x="10798" y="13193"/>
                </a:lnTo>
                <a:lnTo>
                  <a:pt x="10767" y="13295"/>
                </a:lnTo>
                <a:lnTo>
                  <a:pt x="10733" y="13396"/>
                </a:lnTo>
                <a:lnTo>
                  <a:pt x="10696" y="13495"/>
                </a:lnTo>
                <a:lnTo>
                  <a:pt x="10655" y="13593"/>
                </a:lnTo>
                <a:lnTo>
                  <a:pt x="10613" y="13689"/>
                </a:lnTo>
                <a:lnTo>
                  <a:pt x="10568" y="13785"/>
                </a:lnTo>
                <a:lnTo>
                  <a:pt x="10518" y="13878"/>
                </a:lnTo>
                <a:lnTo>
                  <a:pt x="10467" y="13969"/>
                </a:lnTo>
                <a:lnTo>
                  <a:pt x="10413" y="14060"/>
                </a:lnTo>
                <a:lnTo>
                  <a:pt x="10354" y="14148"/>
                </a:lnTo>
                <a:lnTo>
                  <a:pt x="10293" y="14234"/>
                </a:lnTo>
                <a:lnTo>
                  <a:pt x="10228" y="14320"/>
                </a:lnTo>
                <a:lnTo>
                  <a:pt x="10160" y="14402"/>
                </a:lnTo>
                <a:lnTo>
                  <a:pt x="10087" y="14483"/>
                </a:lnTo>
                <a:lnTo>
                  <a:pt x="10012" y="14563"/>
                </a:lnTo>
                <a:lnTo>
                  <a:pt x="9932" y="14640"/>
                </a:lnTo>
                <a:lnTo>
                  <a:pt x="9848" y="14714"/>
                </a:lnTo>
                <a:lnTo>
                  <a:pt x="9762" y="14787"/>
                </a:lnTo>
                <a:lnTo>
                  <a:pt x="9670" y="14858"/>
                </a:lnTo>
                <a:lnTo>
                  <a:pt x="9574" y="14927"/>
                </a:lnTo>
                <a:lnTo>
                  <a:pt x="9505" y="14974"/>
                </a:lnTo>
                <a:lnTo>
                  <a:pt x="9434" y="15019"/>
                </a:lnTo>
                <a:lnTo>
                  <a:pt x="9362" y="15062"/>
                </a:lnTo>
                <a:lnTo>
                  <a:pt x="9289" y="15104"/>
                </a:lnTo>
                <a:lnTo>
                  <a:pt x="9216" y="15146"/>
                </a:lnTo>
                <a:lnTo>
                  <a:pt x="9142" y="15185"/>
                </a:lnTo>
                <a:lnTo>
                  <a:pt x="9066" y="15223"/>
                </a:lnTo>
                <a:lnTo>
                  <a:pt x="8991" y="15259"/>
                </a:lnTo>
                <a:lnTo>
                  <a:pt x="8915" y="15295"/>
                </a:lnTo>
                <a:lnTo>
                  <a:pt x="8838" y="15329"/>
                </a:lnTo>
                <a:lnTo>
                  <a:pt x="8761" y="15363"/>
                </a:lnTo>
                <a:lnTo>
                  <a:pt x="8683" y="15397"/>
                </a:lnTo>
                <a:lnTo>
                  <a:pt x="8605" y="15429"/>
                </a:lnTo>
                <a:lnTo>
                  <a:pt x="8526" y="15460"/>
                </a:lnTo>
                <a:lnTo>
                  <a:pt x="8448" y="15491"/>
                </a:lnTo>
                <a:lnTo>
                  <a:pt x="8368" y="15521"/>
                </a:lnTo>
                <a:lnTo>
                  <a:pt x="8210" y="15580"/>
                </a:lnTo>
                <a:lnTo>
                  <a:pt x="8051" y="15639"/>
                </a:lnTo>
                <a:lnTo>
                  <a:pt x="7892" y="15698"/>
                </a:lnTo>
                <a:lnTo>
                  <a:pt x="7733" y="15757"/>
                </a:lnTo>
                <a:lnTo>
                  <a:pt x="7654" y="15787"/>
                </a:lnTo>
                <a:lnTo>
                  <a:pt x="7574" y="15817"/>
                </a:lnTo>
                <a:lnTo>
                  <a:pt x="7496" y="15848"/>
                </a:lnTo>
                <a:lnTo>
                  <a:pt x="7418" y="15879"/>
                </a:lnTo>
                <a:lnTo>
                  <a:pt x="7341" y="15911"/>
                </a:lnTo>
                <a:lnTo>
                  <a:pt x="7263" y="15945"/>
                </a:lnTo>
                <a:lnTo>
                  <a:pt x="7185" y="15978"/>
                </a:lnTo>
                <a:lnTo>
                  <a:pt x="7110" y="16013"/>
                </a:lnTo>
                <a:lnTo>
                  <a:pt x="7082" y="16025"/>
                </a:lnTo>
                <a:lnTo>
                  <a:pt x="7054" y="16035"/>
                </a:lnTo>
                <a:lnTo>
                  <a:pt x="7024" y="16043"/>
                </a:lnTo>
                <a:lnTo>
                  <a:pt x="6996" y="16050"/>
                </a:lnTo>
                <a:lnTo>
                  <a:pt x="6968" y="16055"/>
                </a:lnTo>
                <a:lnTo>
                  <a:pt x="6939" y="16058"/>
                </a:lnTo>
                <a:lnTo>
                  <a:pt x="6910" y="16059"/>
                </a:lnTo>
                <a:lnTo>
                  <a:pt x="6881" y="16058"/>
                </a:lnTo>
                <a:lnTo>
                  <a:pt x="6853" y="16056"/>
                </a:lnTo>
                <a:lnTo>
                  <a:pt x="6825" y="16052"/>
                </a:lnTo>
                <a:lnTo>
                  <a:pt x="6797" y="16046"/>
                </a:lnTo>
                <a:lnTo>
                  <a:pt x="6768" y="16038"/>
                </a:lnTo>
                <a:lnTo>
                  <a:pt x="6740" y="16029"/>
                </a:lnTo>
                <a:lnTo>
                  <a:pt x="6713" y="16018"/>
                </a:lnTo>
                <a:lnTo>
                  <a:pt x="6686" y="16005"/>
                </a:lnTo>
                <a:lnTo>
                  <a:pt x="6660" y="15990"/>
                </a:lnTo>
                <a:lnTo>
                  <a:pt x="6633" y="15974"/>
                </a:lnTo>
                <a:lnTo>
                  <a:pt x="6609" y="15957"/>
                </a:lnTo>
                <a:lnTo>
                  <a:pt x="6586" y="15938"/>
                </a:lnTo>
                <a:lnTo>
                  <a:pt x="6564" y="15918"/>
                </a:lnTo>
                <a:lnTo>
                  <a:pt x="6544" y="15897"/>
                </a:lnTo>
                <a:lnTo>
                  <a:pt x="6525" y="15875"/>
                </a:lnTo>
                <a:lnTo>
                  <a:pt x="6507" y="15853"/>
                </a:lnTo>
                <a:lnTo>
                  <a:pt x="6491" y="15829"/>
                </a:lnTo>
                <a:lnTo>
                  <a:pt x="6477" y="15804"/>
                </a:lnTo>
                <a:lnTo>
                  <a:pt x="6465" y="15779"/>
                </a:lnTo>
                <a:lnTo>
                  <a:pt x="6454" y="15752"/>
                </a:lnTo>
                <a:lnTo>
                  <a:pt x="6444" y="15725"/>
                </a:lnTo>
                <a:lnTo>
                  <a:pt x="6436" y="15697"/>
                </a:lnTo>
                <a:lnTo>
                  <a:pt x="6430" y="15668"/>
                </a:lnTo>
                <a:lnTo>
                  <a:pt x="6425" y="15638"/>
                </a:lnTo>
                <a:lnTo>
                  <a:pt x="6422" y="15608"/>
                </a:lnTo>
                <a:lnTo>
                  <a:pt x="6369" y="14859"/>
                </a:lnTo>
                <a:lnTo>
                  <a:pt x="6368" y="14851"/>
                </a:lnTo>
                <a:lnTo>
                  <a:pt x="6368" y="14842"/>
                </a:lnTo>
                <a:lnTo>
                  <a:pt x="6368" y="14833"/>
                </a:lnTo>
                <a:lnTo>
                  <a:pt x="6368" y="14825"/>
                </a:lnTo>
                <a:lnTo>
                  <a:pt x="6370" y="14655"/>
                </a:lnTo>
                <a:lnTo>
                  <a:pt x="6377" y="14488"/>
                </a:lnTo>
                <a:lnTo>
                  <a:pt x="6388" y="14325"/>
                </a:lnTo>
                <a:lnTo>
                  <a:pt x="6404" y="14163"/>
                </a:lnTo>
                <a:lnTo>
                  <a:pt x="6423" y="14005"/>
                </a:lnTo>
                <a:lnTo>
                  <a:pt x="6447" y="13851"/>
                </a:lnTo>
                <a:lnTo>
                  <a:pt x="6476" y="13698"/>
                </a:lnTo>
                <a:lnTo>
                  <a:pt x="6509" y="13550"/>
                </a:lnTo>
                <a:lnTo>
                  <a:pt x="6548" y="13404"/>
                </a:lnTo>
                <a:lnTo>
                  <a:pt x="6591" y="13263"/>
                </a:lnTo>
                <a:lnTo>
                  <a:pt x="6638" y="13123"/>
                </a:lnTo>
                <a:lnTo>
                  <a:pt x="6691" y="12988"/>
                </a:lnTo>
                <a:lnTo>
                  <a:pt x="6748" y="12854"/>
                </a:lnTo>
                <a:lnTo>
                  <a:pt x="6810" y="12725"/>
                </a:lnTo>
                <a:lnTo>
                  <a:pt x="6877" y="12598"/>
                </a:lnTo>
                <a:lnTo>
                  <a:pt x="6949" y="12476"/>
                </a:lnTo>
                <a:lnTo>
                  <a:pt x="7026" y="12355"/>
                </a:lnTo>
                <a:lnTo>
                  <a:pt x="7108" y="12239"/>
                </a:lnTo>
                <a:lnTo>
                  <a:pt x="7195" y="12126"/>
                </a:lnTo>
                <a:lnTo>
                  <a:pt x="7287" y="12015"/>
                </a:lnTo>
                <a:lnTo>
                  <a:pt x="7384" y="11909"/>
                </a:lnTo>
                <a:lnTo>
                  <a:pt x="7487" y="11805"/>
                </a:lnTo>
                <a:lnTo>
                  <a:pt x="7595" y="11706"/>
                </a:lnTo>
                <a:lnTo>
                  <a:pt x="7707" y="11609"/>
                </a:lnTo>
                <a:lnTo>
                  <a:pt x="7826" y="11515"/>
                </a:lnTo>
                <a:lnTo>
                  <a:pt x="7950" y="11426"/>
                </a:lnTo>
                <a:lnTo>
                  <a:pt x="8079" y="11339"/>
                </a:lnTo>
                <a:lnTo>
                  <a:pt x="8213" y="11256"/>
                </a:lnTo>
                <a:lnTo>
                  <a:pt x="8354" y="11176"/>
                </a:lnTo>
                <a:lnTo>
                  <a:pt x="8499" y="11101"/>
                </a:lnTo>
                <a:lnTo>
                  <a:pt x="8650" y="11028"/>
                </a:lnTo>
                <a:lnTo>
                  <a:pt x="8808" y="10958"/>
                </a:lnTo>
                <a:lnTo>
                  <a:pt x="8831" y="10949"/>
                </a:lnTo>
                <a:lnTo>
                  <a:pt x="8854" y="10941"/>
                </a:lnTo>
                <a:lnTo>
                  <a:pt x="8878" y="10935"/>
                </a:lnTo>
                <a:lnTo>
                  <a:pt x="8901" y="10929"/>
                </a:lnTo>
                <a:lnTo>
                  <a:pt x="8924" y="10925"/>
                </a:lnTo>
                <a:lnTo>
                  <a:pt x="8949" y="10923"/>
                </a:lnTo>
                <a:lnTo>
                  <a:pt x="8973" y="10921"/>
                </a:lnTo>
                <a:lnTo>
                  <a:pt x="8996" y="10920"/>
                </a:lnTo>
                <a:lnTo>
                  <a:pt x="9019" y="10921"/>
                </a:lnTo>
                <a:lnTo>
                  <a:pt x="9043" y="10923"/>
                </a:lnTo>
                <a:lnTo>
                  <a:pt x="9066" y="10925"/>
                </a:lnTo>
                <a:lnTo>
                  <a:pt x="9090" y="10929"/>
                </a:lnTo>
                <a:lnTo>
                  <a:pt x="9112" y="10934"/>
                </a:lnTo>
                <a:lnTo>
                  <a:pt x="9135" y="10940"/>
                </a:lnTo>
                <a:lnTo>
                  <a:pt x="9157" y="10947"/>
                </a:lnTo>
                <a:lnTo>
                  <a:pt x="9178" y="10956"/>
                </a:lnTo>
                <a:lnTo>
                  <a:pt x="9199" y="10965"/>
                </a:lnTo>
                <a:lnTo>
                  <a:pt x="9221" y="10975"/>
                </a:lnTo>
                <a:lnTo>
                  <a:pt x="9242" y="10986"/>
                </a:lnTo>
                <a:lnTo>
                  <a:pt x="9261" y="10998"/>
                </a:lnTo>
                <a:lnTo>
                  <a:pt x="9280" y="11011"/>
                </a:lnTo>
                <a:lnTo>
                  <a:pt x="9299" y="11026"/>
                </a:lnTo>
                <a:lnTo>
                  <a:pt x="9317" y="11041"/>
                </a:lnTo>
                <a:lnTo>
                  <a:pt x="9334" y="11057"/>
                </a:lnTo>
                <a:lnTo>
                  <a:pt x="9352" y="11074"/>
                </a:lnTo>
                <a:lnTo>
                  <a:pt x="9367" y="11091"/>
                </a:lnTo>
                <a:lnTo>
                  <a:pt x="9382" y="11110"/>
                </a:lnTo>
                <a:lnTo>
                  <a:pt x="9396" y="11129"/>
                </a:lnTo>
                <a:lnTo>
                  <a:pt x="9409" y="11149"/>
                </a:lnTo>
                <a:lnTo>
                  <a:pt x="9422" y="11170"/>
                </a:lnTo>
                <a:lnTo>
                  <a:pt x="9433" y="11192"/>
                </a:lnTo>
                <a:lnTo>
                  <a:pt x="9443" y="11215"/>
                </a:lnTo>
                <a:lnTo>
                  <a:pt x="9452" y="11238"/>
                </a:lnTo>
                <a:lnTo>
                  <a:pt x="9460" y="11261"/>
                </a:lnTo>
                <a:lnTo>
                  <a:pt x="9466" y="11284"/>
                </a:lnTo>
                <a:lnTo>
                  <a:pt x="9473" y="11309"/>
                </a:lnTo>
                <a:lnTo>
                  <a:pt x="9477" y="11332"/>
                </a:lnTo>
                <a:lnTo>
                  <a:pt x="9480" y="11356"/>
                </a:lnTo>
                <a:lnTo>
                  <a:pt x="9481" y="11379"/>
                </a:lnTo>
                <a:lnTo>
                  <a:pt x="9482" y="11403"/>
                </a:lnTo>
                <a:lnTo>
                  <a:pt x="9481" y="11426"/>
                </a:lnTo>
                <a:lnTo>
                  <a:pt x="9480" y="11449"/>
                </a:lnTo>
                <a:lnTo>
                  <a:pt x="9477" y="11472"/>
                </a:lnTo>
                <a:lnTo>
                  <a:pt x="9473" y="11495"/>
                </a:lnTo>
                <a:lnTo>
                  <a:pt x="9467" y="11518"/>
                </a:lnTo>
                <a:lnTo>
                  <a:pt x="9461" y="11540"/>
                </a:lnTo>
                <a:lnTo>
                  <a:pt x="9454" y="11562"/>
                </a:lnTo>
                <a:lnTo>
                  <a:pt x="9446" y="11585"/>
                </a:lnTo>
                <a:lnTo>
                  <a:pt x="9436" y="11606"/>
                </a:lnTo>
                <a:lnTo>
                  <a:pt x="9426" y="11627"/>
                </a:lnTo>
                <a:lnTo>
                  <a:pt x="9415" y="11647"/>
                </a:lnTo>
                <a:lnTo>
                  <a:pt x="9403" y="11667"/>
                </a:lnTo>
                <a:lnTo>
                  <a:pt x="9390" y="11686"/>
                </a:lnTo>
                <a:lnTo>
                  <a:pt x="9376" y="11704"/>
                </a:lnTo>
                <a:lnTo>
                  <a:pt x="9361" y="11722"/>
                </a:lnTo>
                <a:lnTo>
                  <a:pt x="9345" y="11740"/>
                </a:lnTo>
                <a:lnTo>
                  <a:pt x="9327" y="11756"/>
                </a:lnTo>
                <a:lnTo>
                  <a:pt x="9310" y="11772"/>
                </a:lnTo>
                <a:lnTo>
                  <a:pt x="9291" y="11787"/>
                </a:lnTo>
                <a:lnTo>
                  <a:pt x="9272" y="11801"/>
                </a:lnTo>
                <a:lnTo>
                  <a:pt x="9252" y="11814"/>
                </a:lnTo>
                <a:lnTo>
                  <a:pt x="9231" y="11826"/>
                </a:lnTo>
                <a:lnTo>
                  <a:pt x="9209" y="11837"/>
                </a:lnTo>
                <a:lnTo>
                  <a:pt x="9186" y="11848"/>
                </a:lnTo>
                <a:lnTo>
                  <a:pt x="9063" y="11902"/>
                </a:lnTo>
                <a:lnTo>
                  <a:pt x="8945" y="11959"/>
                </a:lnTo>
                <a:lnTo>
                  <a:pt x="8832" y="12017"/>
                </a:lnTo>
                <a:lnTo>
                  <a:pt x="8723" y="12078"/>
                </a:lnTo>
                <a:lnTo>
                  <a:pt x="8619" y="12143"/>
                </a:lnTo>
                <a:lnTo>
                  <a:pt x="8519" y="12208"/>
                </a:lnTo>
                <a:lnTo>
                  <a:pt x="8425" y="12276"/>
                </a:lnTo>
                <a:lnTo>
                  <a:pt x="8334" y="12347"/>
                </a:lnTo>
                <a:lnTo>
                  <a:pt x="8247" y="12421"/>
                </a:lnTo>
                <a:lnTo>
                  <a:pt x="8166" y="12497"/>
                </a:lnTo>
                <a:lnTo>
                  <a:pt x="8088" y="12575"/>
                </a:lnTo>
                <a:lnTo>
                  <a:pt x="8015" y="12655"/>
                </a:lnTo>
                <a:lnTo>
                  <a:pt x="7945" y="12739"/>
                </a:lnTo>
                <a:lnTo>
                  <a:pt x="7881" y="12824"/>
                </a:lnTo>
                <a:lnTo>
                  <a:pt x="7819" y="12912"/>
                </a:lnTo>
                <a:lnTo>
                  <a:pt x="7762" y="13003"/>
                </a:lnTo>
                <a:lnTo>
                  <a:pt x="7709" y="13096"/>
                </a:lnTo>
                <a:lnTo>
                  <a:pt x="7659" y="13192"/>
                </a:lnTo>
                <a:lnTo>
                  <a:pt x="7614" y="13291"/>
                </a:lnTo>
                <a:lnTo>
                  <a:pt x="7572" y="13391"/>
                </a:lnTo>
                <a:lnTo>
                  <a:pt x="7534" y="13496"/>
                </a:lnTo>
                <a:lnTo>
                  <a:pt x="7499" y="13601"/>
                </a:lnTo>
                <a:lnTo>
                  <a:pt x="7468" y="13710"/>
                </a:lnTo>
                <a:lnTo>
                  <a:pt x="7440" y="13822"/>
                </a:lnTo>
                <a:lnTo>
                  <a:pt x="7416" y="13935"/>
                </a:lnTo>
                <a:lnTo>
                  <a:pt x="7395" y="14053"/>
                </a:lnTo>
                <a:lnTo>
                  <a:pt x="7378" y="14172"/>
                </a:lnTo>
                <a:lnTo>
                  <a:pt x="7364" y="14294"/>
                </a:lnTo>
                <a:lnTo>
                  <a:pt x="7353" y="14418"/>
                </a:lnTo>
                <a:lnTo>
                  <a:pt x="7345" y="14545"/>
                </a:lnTo>
                <a:lnTo>
                  <a:pt x="7340" y="14676"/>
                </a:lnTo>
                <a:lnTo>
                  <a:pt x="7338" y="14808"/>
                </a:lnTo>
                <a:close/>
                <a:moveTo>
                  <a:pt x="2091" y="6860"/>
                </a:moveTo>
                <a:lnTo>
                  <a:pt x="2106" y="7067"/>
                </a:lnTo>
                <a:lnTo>
                  <a:pt x="2126" y="7262"/>
                </a:lnTo>
                <a:lnTo>
                  <a:pt x="2151" y="7444"/>
                </a:lnTo>
                <a:lnTo>
                  <a:pt x="2181" y="7617"/>
                </a:lnTo>
                <a:lnTo>
                  <a:pt x="2216" y="7778"/>
                </a:lnTo>
                <a:lnTo>
                  <a:pt x="2257" y="7929"/>
                </a:lnTo>
                <a:lnTo>
                  <a:pt x="2301" y="8071"/>
                </a:lnTo>
                <a:lnTo>
                  <a:pt x="2350" y="8203"/>
                </a:lnTo>
                <a:lnTo>
                  <a:pt x="2405" y="8328"/>
                </a:lnTo>
                <a:lnTo>
                  <a:pt x="2463" y="8443"/>
                </a:lnTo>
                <a:lnTo>
                  <a:pt x="2527" y="8551"/>
                </a:lnTo>
                <a:lnTo>
                  <a:pt x="2594" y="8652"/>
                </a:lnTo>
                <a:lnTo>
                  <a:pt x="2667" y="8745"/>
                </a:lnTo>
                <a:lnTo>
                  <a:pt x="2742" y="8833"/>
                </a:lnTo>
                <a:lnTo>
                  <a:pt x="2824" y="8915"/>
                </a:lnTo>
                <a:lnTo>
                  <a:pt x="2909" y="8991"/>
                </a:lnTo>
                <a:lnTo>
                  <a:pt x="2997" y="9062"/>
                </a:lnTo>
                <a:lnTo>
                  <a:pt x="3091" y="9130"/>
                </a:lnTo>
                <a:lnTo>
                  <a:pt x="3188" y="9193"/>
                </a:lnTo>
                <a:lnTo>
                  <a:pt x="3289" y="9253"/>
                </a:lnTo>
                <a:lnTo>
                  <a:pt x="3394" y="9309"/>
                </a:lnTo>
                <a:lnTo>
                  <a:pt x="3503" y="9364"/>
                </a:lnTo>
                <a:lnTo>
                  <a:pt x="3616" y="9417"/>
                </a:lnTo>
                <a:lnTo>
                  <a:pt x="3732" y="9467"/>
                </a:lnTo>
                <a:lnTo>
                  <a:pt x="3852" y="9517"/>
                </a:lnTo>
                <a:lnTo>
                  <a:pt x="3976" y="9566"/>
                </a:lnTo>
                <a:lnTo>
                  <a:pt x="4103" y="9615"/>
                </a:lnTo>
                <a:lnTo>
                  <a:pt x="4234" y="9665"/>
                </a:lnTo>
                <a:lnTo>
                  <a:pt x="4367" y="9715"/>
                </a:lnTo>
                <a:lnTo>
                  <a:pt x="4505" y="9767"/>
                </a:lnTo>
                <a:lnTo>
                  <a:pt x="4645" y="9820"/>
                </a:lnTo>
                <a:lnTo>
                  <a:pt x="4789" y="9875"/>
                </a:lnTo>
                <a:lnTo>
                  <a:pt x="4793" y="9819"/>
                </a:lnTo>
                <a:lnTo>
                  <a:pt x="4791" y="9687"/>
                </a:lnTo>
                <a:lnTo>
                  <a:pt x="4786" y="9557"/>
                </a:lnTo>
                <a:lnTo>
                  <a:pt x="4778" y="9430"/>
                </a:lnTo>
                <a:lnTo>
                  <a:pt x="4766" y="9304"/>
                </a:lnTo>
                <a:lnTo>
                  <a:pt x="4752" y="9183"/>
                </a:lnTo>
                <a:lnTo>
                  <a:pt x="4735" y="9063"/>
                </a:lnTo>
                <a:lnTo>
                  <a:pt x="4714" y="8947"/>
                </a:lnTo>
                <a:lnTo>
                  <a:pt x="4690" y="8832"/>
                </a:lnTo>
                <a:lnTo>
                  <a:pt x="4663" y="8721"/>
                </a:lnTo>
                <a:lnTo>
                  <a:pt x="4631" y="8613"/>
                </a:lnTo>
                <a:lnTo>
                  <a:pt x="4596" y="8506"/>
                </a:lnTo>
                <a:lnTo>
                  <a:pt x="4559" y="8403"/>
                </a:lnTo>
                <a:lnTo>
                  <a:pt x="4517" y="8301"/>
                </a:lnTo>
                <a:lnTo>
                  <a:pt x="4471" y="8203"/>
                </a:lnTo>
                <a:lnTo>
                  <a:pt x="4422" y="8108"/>
                </a:lnTo>
                <a:lnTo>
                  <a:pt x="4369" y="8014"/>
                </a:lnTo>
                <a:lnTo>
                  <a:pt x="4311" y="7923"/>
                </a:lnTo>
                <a:lnTo>
                  <a:pt x="4250" y="7835"/>
                </a:lnTo>
                <a:lnTo>
                  <a:pt x="4185" y="7749"/>
                </a:lnTo>
                <a:lnTo>
                  <a:pt x="4116" y="7666"/>
                </a:lnTo>
                <a:lnTo>
                  <a:pt x="4042" y="7586"/>
                </a:lnTo>
                <a:lnTo>
                  <a:pt x="3965" y="7508"/>
                </a:lnTo>
                <a:lnTo>
                  <a:pt x="3883" y="7431"/>
                </a:lnTo>
                <a:lnTo>
                  <a:pt x="3796" y="7358"/>
                </a:lnTo>
                <a:lnTo>
                  <a:pt x="3706" y="7288"/>
                </a:lnTo>
                <a:lnTo>
                  <a:pt x="3611" y="7219"/>
                </a:lnTo>
                <a:lnTo>
                  <a:pt x="3511" y="7153"/>
                </a:lnTo>
                <a:lnTo>
                  <a:pt x="3407" y="7089"/>
                </a:lnTo>
                <a:lnTo>
                  <a:pt x="3299" y="7028"/>
                </a:lnTo>
                <a:lnTo>
                  <a:pt x="3186" y="6970"/>
                </a:lnTo>
                <a:lnTo>
                  <a:pt x="3068" y="6913"/>
                </a:lnTo>
                <a:lnTo>
                  <a:pt x="2945" y="6859"/>
                </a:lnTo>
                <a:lnTo>
                  <a:pt x="2922" y="6848"/>
                </a:lnTo>
                <a:lnTo>
                  <a:pt x="2900" y="6837"/>
                </a:lnTo>
                <a:lnTo>
                  <a:pt x="2878" y="6825"/>
                </a:lnTo>
                <a:lnTo>
                  <a:pt x="2858" y="6812"/>
                </a:lnTo>
                <a:lnTo>
                  <a:pt x="2839" y="6798"/>
                </a:lnTo>
                <a:lnTo>
                  <a:pt x="2820" y="6783"/>
                </a:lnTo>
                <a:lnTo>
                  <a:pt x="2803" y="6767"/>
                </a:lnTo>
                <a:lnTo>
                  <a:pt x="2786" y="6751"/>
                </a:lnTo>
                <a:lnTo>
                  <a:pt x="2770" y="6734"/>
                </a:lnTo>
                <a:lnTo>
                  <a:pt x="2755" y="6716"/>
                </a:lnTo>
                <a:lnTo>
                  <a:pt x="2740" y="6697"/>
                </a:lnTo>
                <a:lnTo>
                  <a:pt x="2727" y="6678"/>
                </a:lnTo>
                <a:lnTo>
                  <a:pt x="2715" y="6657"/>
                </a:lnTo>
                <a:lnTo>
                  <a:pt x="2704" y="6637"/>
                </a:lnTo>
                <a:lnTo>
                  <a:pt x="2694" y="6616"/>
                </a:lnTo>
                <a:lnTo>
                  <a:pt x="2685" y="6595"/>
                </a:lnTo>
                <a:lnTo>
                  <a:pt x="2676" y="6573"/>
                </a:lnTo>
                <a:lnTo>
                  <a:pt x="2669" y="6551"/>
                </a:lnTo>
                <a:lnTo>
                  <a:pt x="2663" y="6529"/>
                </a:lnTo>
                <a:lnTo>
                  <a:pt x="2658" y="6506"/>
                </a:lnTo>
                <a:lnTo>
                  <a:pt x="2654" y="6483"/>
                </a:lnTo>
                <a:lnTo>
                  <a:pt x="2651" y="6460"/>
                </a:lnTo>
                <a:lnTo>
                  <a:pt x="2650" y="6437"/>
                </a:lnTo>
                <a:lnTo>
                  <a:pt x="2649" y="6414"/>
                </a:lnTo>
                <a:lnTo>
                  <a:pt x="2650" y="6389"/>
                </a:lnTo>
                <a:lnTo>
                  <a:pt x="2651" y="6366"/>
                </a:lnTo>
                <a:lnTo>
                  <a:pt x="2654" y="6342"/>
                </a:lnTo>
                <a:lnTo>
                  <a:pt x="2658" y="6319"/>
                </a:lnTo>
                <a:lnTo>
                  <a:pt x="2664" y="6295"/>
                </a:lnTo>
                <a:lnTo>
                  <a:pt x="2670" y="6272"/>
                </a:lnTo>
                <a:lnTo>
                  <a:pt x="2678" y="6249"/>
                </a:lnTo>
                <a:lnTo>
                  <a:pt x="2687" y="6226"/>
                </a:lnTo>
                <a:lnTo>
                  <a:pt x="2697" y="6203"/>
                </a:lnTo>
                <a:lnTo>
                  <a:pt x="2709" y="6182"/>
                </a:lnTo>
                <a:lnTo>
                  <a:pt x="2721" y="6161"/>
                </a:lnTo>
                <a:lnTo>
                  <a:pt x="2734" y="6140"/>
                </a:lnTo>
                <a:lnTo>
                  <a:pt x="2748" y="6120"/>
                </a:lnTo>
                <a:lnTo>
                  <a:pt x="2764" y="6102"/>
                </a:lnTo>
                <a:lnTo>
                  <a:pt x="2780" y="6084"/>
                </a:lnTo>
                <a:lnTo>
                  <a:pt x="2796" y="6067"/>
                </a:lnTo>
                <a:lnTo>
                  <a:pt x="2813" y="6051"/>
                </a:lnTo>
                <a:lnTo>
                  <a:pt x="2831" y="6037"/>
                </a:lnTo>
                <a:lnTo>
                  <a:pt x="2850" y="6022"/>
                </a:lnTo>
                <a:lnTo>
                  <a:pt x="2869" y="6009"/>
                </a:lnTo>
                <a:lnTo>
                  <a:pt x="2890" y="5997"/>
                </a:lnTo>
                <a:lnTo>
                  <a:pt x="2910" y="5986"/>
                </a:lnTo>
                <a:lnTo>
                  <a:pt x="2931" y="5976"/>
                </a:lnTo>
                <a:lnTo>
                  <a:pt x="2952" y="5967"/>
                </a:lnTo>
                <a:lnTo>
                  <a:pt x="2974" y="5959"/>
                </a:lnTo>
                <a:lnTo>
                  <a:pt x="2996" y="5951"/>
                </a:lnTo>
                <a:lnTo>
                  <a:pt x="3018" y="5945"/>
                </a:lnTo>
                <a:lnTo>
                  <a:pt x="3042" y="5940"/>
                </a:lnTo>
                <a:lnTo>
                  <a:pt x="3064" y="5936"/>
                </a:lnTo>
                <a:lnTo>
                  <a:pt x="3087" y="5934"/>
                </a:lnTo>
                <a:lnTo>
                  <a:pt x="3111" y="5932"/>
                </a:lnTo>
                <a:lnTo>
                  <a:pt x="3134" y="5931"/>
                </a:lnTo>
                <a:lnTo>
                  <a:pt x="3159" y="5932"/>
                </a:lnTo>
                <a:lnTo>
                  <a:pt x="3182" y="5934"/>
                </a:lnTo>
                <a:lnTo>
                  <a:pt x="3206" y="5937"/>
                </a:lnTo>
                <a:lnTo>
                  <a:pt x="3229" y="5941"/>
                </a:lnTo>
                <a:lnTo>
                  <a:pt x="3253" y="5946"/>
                </a:lnTo>
                <a:lnTo>
                  <a:pt x="3276" y="5953"/>
                </a:lnTo>
                <a:lnTo>
                  <a:pt x="3300" y="5960"/>
                </a:lnTo>
                <a:lnTo>
                  <a:pt x="3323" y="5969"/>
                </a:lnTo>
                <a:lnTo>
                  <a:pt x="3480" y="6038"/>
                </a:lnTo>
                <a:lnTo>
                  <a:pt x="3631" y="6111"/>
                </a:lnTo>
                <a:lnTo>
                  <a:pt x="3777" y="6188"/>
                </a:lnTo>
                <a:lnTo>
                  <a:pt x="3917" y="6267"/>
                </a:lnTo>
                <a:lnTo>
                  <a:pt x="4051" y="6350"/>
                </a:lnTo>
                <a:lnTo>
                  <a:pt x="4181" y="6437"/>
                </a:lnTo>
                <a:lnTo>
                  <a:pt x="4304" y="6526"/>
                </a:lnTo>
                <a:lnTo>
                  <a:pt x="4423" y="6619"/>
                </a:lnTo>
                <a:lnTo>
                  <a:pt x="4536" y="6717"/>
                </a:lnTo>
                <a:lnTo>
                  <a:pt x="4644" y="6816"/>
                </a:lnTo>
                <a:lnTo>
                  <a:pt x="4746" y="6919"/>
                </a:lnTo>
                <a:lnTo>
                  <a:pt x="4843" y="7027"/>
                </a:lnTo>
                <a:lnTo>
                  <a:pt x="4936" y="7136"/>
                </a:lnTo>
                <a:lnTo>
                  <a:pt x="5022" y="7250"/>
                </a:lnTo>
                <a:lnTo>
                  <a:pt x="5104" y="7366"/>
                </a:lnTo>
                <a:lnTo>
                  <a:pt x="5182" y="7487"/>
                </a:lnTo>
                <a:lnTo>
                  <a:pt x="5253" y="7609"/>
                </a:lnTo>
                <a:lnTo>
                  <a:pt x="5321" y="7735"/>
                </a:lnTo>
                <a:lnTo>
                  <a:pt x="5382" y="7865"/>
                </a:lnTo>
                <a:lnTo>
                  <a:pt x="5439" y="7998"/>
                </a:lnTo>
                <a:lnTo>
                  <a:pt x="5492" y="8134"/>
                </a:lnTo>
                <a:lnTo>
                  <a:pt x="5539" y="8273"/>
                </a:lnTo>
                <a:lnTo>
                  <a:pt x="5583" y="8416"/>
                </a:lnTo>
                <a:lnTo>
                  <a:pt x="5621" y="8561"/>
                </a:lnTo>
                <a:lnTo>
                  <a:pt x="5654" y="8710"/>
                </a:lnTo>
                <a:lnTo>
                  <a:pt x="5683" y="8862"/>
                </a:lnTo>
                <a:lnTo>
                  <a:pt x="5707" y="9016"/>
                </a:lnTo>
                <a:lnTo>
                  <a:pt x="5728" y="9174"/>
                </a:lnTo>
                <a:lnTo>
                  <a:pt x="5743" y="9335"/>
                </a:lnTo>
                <a:lnTo>
                  <a:pt x="5754" y="9499"/>
                </a:lnTo>
                <a:lnTo>
                  <a:pt x="5760" y="9667"/>
                </a:lnTo>
                <a:lnTo>
                  <a:pt x="5762" y="9836"/>
                </a:lnTo>
                <a:lnTo>
                  <a:pt x="5762" y="9844"/>
                </a:lnTo>
                <a:lnTo>
                  <a:pt x="5762" y="9853"/>
                </a:lnTo>
                <a:lnTo>
                  <a:pt x="5762" y="9861"/>
                </a:lnTo>
                <a:lnTo>
                  <a:pt x="5761" y="9869"/>
                </a:lnTo>
                <a:lnTo>
                  <a:pt x="5708" y="10619"/>
                </a:lnTo>
                <a:lnTo>
                  <a:pt x="5705" y="10649"/>
                </a:lnTo>
                <a:lnTo>
                  <a:pt x="5700" y="10678"/>
                </a:lnTo>
                <a:lnTo>
                  <a:pt x="5694" y="10707"/>
                </a:lnTo>
                <a:lnTo>
                  <a:pt x="5686" y="10735"/>
                </a:lnTo>
                <a:lnTo>
                  <a:pt x="5677" y="10763"/>
                </a:lnTo>
                <a:lnTo>
                  <a:pt x="5666" y="10790"/>
                </a:lnTo>
                <a:lnTo>
                  <a:pt x="5653" y="10815"/>
                </a:lnTo>
                <a:lnTo>
                  <a:pt x="5639" y="10840"/>
                </a:lnTo>
                <a:lnTo>
                  <a:pt x="5623" y="10864"/>
                </a:lnTo>
                <a:lnTo>
                  <a:pt x="5606" y="10886"/>
                </a:lnTo>
                <a:lnTo>
                  <a:pt x="5587" y="10908"/>
                </a:lnTo>
                <a:lnTo>
                  <a:pt x="5566" y="10929"/>
                </a:lnTo>
                <a:lnTo>
                  <a:pt x="5545" y="10949"/>
                </a:lnTo>
                <a:lnTo>
                  <a:pt x="5522" y="10967"/>
                </a:lnTo>
                <a:lnTo>
                  <a:pt x="5497" y="10984"/>
                </a:lnTo>
                <a:lnTo>
                  <a:pt x="5472" y="11000"/>
                </a:lnTo>
                <a:lnTo>
                  <a:pt x="5445" y="11015"/>
                </a:lnTo>
                <a:lnTo>
                  <a:pt x="5417" y="11029"/>
                </a:lnTo>
                <a:lnTo>
                  <a:pt x="5390" y="11040"/>
                </a:lnTo>
                <a:lnTo>
                  <a:pt x="5362" y="11050"/>
                </a:lnTo>
                <a:lnTo>
                  <a:pt x="5334" y="11057"/>
                </a:lnTo>
                <a:lnTo>
                  <a:pt x="5305" y="11063"/>
                </a:lnTo>
                <a:lnTo>
                  <a:pt x="5277" y="11067"/>
                </a:lnTo>
                <a:lnTo>
                  <a:pt x="5249" y="11069"/>
                </a:lnTo>
                <a:lnTo>
                  <a:pt x="5220" y="11070"/>
                </a:lnTo>
                <a:lnTo>
                  <a:pt x="5192" y="11069"/>
                </a:lnTo>
                <a:lnTo>
                  <a:pt x="5162" y="11066"/>
                </a:lnTo>
                <a:lnTo>
                  <a:pt x="5134" y="11061"/>
                </a:lnTo>
                <a:lnTo>
                  <a:pt x="5106" y="11054"/>
                </a:lnTo>
                <a:lnTo>
                  <a:pt x="5077" y="11046"/>
                </a:lnTo>
                <a:lnTo>
                  <a:pt x="5049" y="11036"/>
                </a:lnTo>
                <a:lnTo>
                  <a:pt x="5020" y="11023"/>
                </a:lnTo>
                <a:lnTo>
                  <a:pt x="4945" y="10988"/>
                </a:lnTo>
                <a:lnTo>
                  <a:pt x="4867" y="10955"/>
                </a:lnTo>
                <a:lnTo>
                  <a:pt x="4791" y="10922"/>
                </a:lnTo>
                <a:lnTo>
                  <a:pt x="4712" y="10890"/>
                </a:lnTo>
                <a:lnTo>
                  <a:pt x="4634" y="10859"/>
                </a:lnTo>
                <a:lnTo>
                  <a:pt x="4556" y="10828"/>
                </a:lnTo>
                <a:lnTo>
                  <a:pt x="4476" y="10798"/>
                </a:lnTo>
                <a:lnTo>
                  <a:pt x="4398" y="10768"/>
                </a:lnTo>
                <a:lnTo>
                  <a:pt x="4239" y="10708"/>
                </a:lnTo>
                <a:lnTo>
                  <a:pt x="4079" y="10650"/>
                </a:lnTo>
                <a:lnTo>
                  <a:pt x="3920" y="10591"/>
                </a:lnTo>
                <a:lnTo>
                  <a:pt x="3762" y="10532"/>
                </a:lnTo>
                <a:lnTo>
                  <a:pt x="3682" y="10502"/>
                </a:lnTo>
                <a:lnTo>
                  <a:pt x="3604" y="10470"/>
                </a:lnTo>
                <a:lnTo>
                  <a:pt x="3525" y="10439"/>
                </a:lnTo>
                <a:lnTo>
                  <a:pt x="3448" y="10407"/>
                </a:lnTo>
                <a:lnTo>
                  <a:pt x="3369" y="10374"/>
                </a:lnTo>
                <a:lnTo>
                  <a:pt x="3293" y="10340"/>
                </a:lnTo>
                <a:lnTo>
                  <a:pt x="3216" y="10306"/>
                </a:lnTo>
                <a:lnTo>
                  <a:pt x="3139" y="10270"/>
                </a:lnTo>
                <a:lnTo>
                  <a:pt x="3064" y="10234"/>
                </a:lnTo>
                <a:lnTo>
                  <a:pt x="2989" y="10195"/>
                </a:lnTo>
                <a:lnTo>
                  <a:pt x="2915" y="10156"/>
                </a:lnTo>
                <a:lnTo>
                  <a:pt x="2841" y="10115"/>
                </a:lnTo>
                <a:lnTo>
                  <a:pt x="2769" y="10073"/>
                </a:lnTo>
                <a:lnTo>
                  <a:pt x="2697" y="10030"/>
                </a:lnTo>
                <a:lnTo>
                  <a:pt x="2626" y="9985"/>
                </a:lnTo>
                <a:lnTo>
                  <a:pt x="2556" y="9938"/>
                </a:lnTo>
                <a:lnTo>
                  <a:pt x="2460" y="9869"/>
                </a:lnTo>
                <a:lnTo>
                  <a:pt x="2369" y="9798"/>
                </a:lnTo>
                <a:lnTo>
                  <a:pt x="2282" y="9726"/>
                </a:lnTo>
                <a:lnTo>
                  <a:pt x="2198" y="9650"/>
                </a:lnTo>
                <a:lnTo>
                  <a:pt x="2119" y="9573"/>
                </a:lnTo>
                <a:lnTo>
                  <a:pt x="2043" y="9494"/>
                </a:lnTo>
                <a:lnTo>
                  <a:pt x="1972" y="9413"/>
                </a:lnTo>
                <a:lnTo>
                  <a:pt x="1903" y="9330"/>
                </a:lnTo>
                <a:lnTo>
                  <a:pt x="1838" y="9245"/>
                </a:lnTo>
                <a:lnTo>
                  <a:pt x="1776" y="9159"/>
                </a:lnTo>
                <a:lnTo>
                  <a:pt x="1718" y="9070"/>
                </a:lnTo>
                <a:lnTo>
                  <a:pt x="1663" y="8980"/>
                </a:lnTo>
                <a:lnTo>
                  <a:pt x="1612" y="8889"/>
                </a:lnTo>
                <a:lnTo>
                  <a:pt x="1563" y="8795"/>
                </a:lnTo>
                <a:lnTo>
                  <a:pt x="1517" y="8700"/>
                </a:lnTo>
                <a:lnTo>
                  <a:pt x="1475" y="8604"/>
                </a:lnTo>
                <a:lnTo>
                  <a:pt x="1435" y="8506"/>
                </a:lnTo>
                <a:lnTo>
                  <a:pt x="1398" y="8407"/>
                </a:lnTo>
                <a:lnTo>
                  <a:pt x="1363" y="8307"/>
                </a:lnTo>
                <a:lnTo>
                  <a:pt x="1332" y="8204"/>
                </a:lnTo>
                <a:lnTo>
                  <a:pt x="1303" y="8102"/>
                </a:lnTo>
                <a:lnTo>
                  <a:pt x="1275" y="7997"/>
                </a:lnTo>
                <a:lnTo>
                  <a:pt x="1251" y="7892"/>
                </a:lnTo>
                <a:lnTo>
                  <a:pt x="1229" y="7786"/>
                </a:lnTo>
                <a:lnTo>
                  <a:pt x="1209" y="7678"/>
                </a:lnTo>
                <a:lnTo>
                  <a:pt x="1191" y="7570"/>
                </a:lnTo>
                <a:lnTo>
                  <a:pt x="1175" y="7460"/>
                </a:lnTo>
                <a:lnTo>
                  <a:pt x="1161" y="7350"/>
                </a:lnTo>
                <a:lnTo>
                  <a:pt x="1149" y="7240"/>
                </a:lnTo>
                <a:lnTo>
                  <a:pt x="1137" y="7128"/>
                </a:lnTo>
                <a:lnTo>
                  <a:pt x="1129" y="7016"/>
                </a:lnTo>
                <a:lnTo>
                  <a:pt x="1121" y="6902"/>
                </a:lnTo>
                <a:lnTo>
                  <a:pt x="1121" y="6890"/>
                </a:lnTo>
                <a:lnTo>
                  <a:pt x="1121" y="6878"/>
                </a:lnTo>
                <a:lnTo>
                  <a:pt x="1114" y="5844"/>
                </a:lnTo>
                <a:lnTo>
                  <a:pt x="1115" y="5820"/>
                </a:lnTo>
                <a:lnTo>
                  <a:pt x="1116" y="5795"/>
                </a:lnTo>
                <a:lnTo>
                  <a:pt x="1119" y="5771"/>
                </a:lnTo>
                <a:lnTo>
                  <a:pt x="1123" y="5747"/>
                </a:lnTo>
                <a:lnTo>
                  <a:pt x="1129" y="5724"/>
                </a:lnTo>
                <a:lnTo>
                  <a:pt x="1135" y="5701"/>
                </a:lnTo>
                <a:lnTo>
                  <a:pt x="1144" y="5679"/>
                </a:lnTo>
                <a:lnTo>
                  <a:pt x="1152" y="5657"/>
                </a:lnTo>
                <a:lnTo>
                  <a:pt x="1162" y="5636"/>
                </a:lnTo>
                <a:lnTo>
                  <a:pt x="1172" y="5615"/>
                </a:lnTo>
                <a:lnTo>
                  <a:pt x="1183" y="5595"/>
                </a:lnTo>
                <a:lnTo>
                  <a:pt x="1196" y="5574"/>
                </a:lnTo>
                <a:lnTo>
                  <a:pt x="1209" y="5555"/>
                </a:lnTo>
                <a:lnTo>
                  <a:pt x="1223" y="5537"/>
                </a:lnTo>
                <a:lnTo>
                  <a:pt x="1238" y="5519"/>
                </a:lnTo>
                <a:lnTo>
                  <a:pt x="1254" y="5502"/>
                </a:lnTo>
                <a:lnTo>
                  <a:pt x="1271" y="5486"/>
                </a:lnTo>
                <a:lnTo>
                  <a:pt x="1289" y="5471"/>
                </a:lnTo>
                <a:lnTo>
                  <a:pt x="1307" y="5457"/>
                </a:lnTo>
                <a:lnTo>
                  <a:pt x="1326" y="5443"/>
                </a:lnTo>
                <a:lnTo>
                  <a:pt x="1346" y="5430"/>
                </a:lnTo>
                <a:lnTo>
                  <a:pt x="1366" y="5419"/>
                </a:lnTo>
                <a:lnTo>
                  <a:pt x="1386" y="5408"/>
                </a:lnTo>
                <a:lnTo>
                  <a:pt x="1408" y="5398"/>
                </a:lnTo>
                <a:lnTo>
                  <a:pt x="1431" y="5389"/>
                </a:lnTo>
                <a:lnTo>
                  <a:pt x="1453" y="5382"/>
                </a:lnTo>
                <a:lnTo>
                  <a:pt x="1476" y="5375"/>
                </a:lnTo>
                <a:lnTo>
                  <a:pt x="1499" y="5369"/>
                </a:lnTo>
                <a:lnTo>
                  <a:pt x="1522" y="5365"/>
                </a:lnTo>
                <a:lnTo>
                  <a:pt x="1547" y="5362"/>
                </a:lnTo>
                <a:lnTo>
                  <a:pt x="1572" y="5360"/>
                </a:lnTo>
                <a:lnTo>
                  <a:pt x="1597" y="5359"/>
                </a:lnTo>
                <a:lnTo>
                  <a:pt x="1621" y="5359"/>
                </a:lnTo>
                <a:lnTo>
                  <a:pt x="1646" y="5361"/>
                </a:lnTo>
                <a:lnTo>
                  <a:pt x="1670" y="5364"/>
                </a:lnTo>
                <a:lnTo>
                  <a:pt x="1694" y="5368"/>
                </a:lnTo>
                <a:lnTo>
                  <a:pt x="1718" y="5373"/>
                </a:lnTo>
                <a:lnTo>
                  <a:pt x="1740" y="5380"/>
                </a:lnTo>
                <a:lnTo>
                  <a:pt x="1763" y="5387"/>
                </a:lnTo>
                <a:lnTo>
                  <a:pt x="1785" y="5396"/>
                </a:lnTo>
                <a:lnTo>
                  <a:pt x="1806" y="5405"/>
                </a:lnTo>
                <a:lnTo>
                  <a:pt x="1828" y="5416"/>
                </a:lnTo>
                <a:lnTo>
                  <a:pt x="1848" y="5427"/>
                </a:lnTo>
                <a:lnTo>
                  <a:pt x="1868" y="5440"/>
                </a:lnTo>
                <a:lnTo>
                  <a:pt x="1887" y="5453"/>
                </a:lnTo>
                <a:lnTo>
                  <a:pt x="1905" y="5467"/>
                </a:lnTo>
                <a:lnTo>
                  <a:pt x="1923" y="5482"/>
                </a:lnTo>
                <a:lnTo>
                  <a:pt x="1939" y="5498"/>
                </a:lnTo>
                <a:lnTo>
                  <a:pt x="1956" y="5515"/>
                </a:lnTo>
                <a:lnTo>
                  <a:pt x="1972" y="5532"/>
                </a:lnTo>
                <a:lnTo>
                  <a:pt x="1986" y="5550"/>
                </a:lnTo>
                <a:lnTo>
                  <a:pt x="2000" y="5569"/>
                </a:lnTo>
                <a:lnTo>
                  <a:pt x="2012" y="5589"/>
                </a:lnTo>
                <a:lnTo>
                  <a:pt x="2024" y="5610"/>
                </a:lnTo>
                <a:lnTo>
                  <a:pt x="2035" y="5630"/>
                </a:lnTo>
                <a:lnTo>
                  <a:pt x="2045" y="5652"/>
                </a:lnTo>
                <a:lnTo>
                  <a:pt x="2053" y="5673"/>
                </a:lnTo>
                <a:lnTo>
                  <a:pt x="2061" y="5696"/>
                </a:lnTo>
                <a:lnTo>
                  <a:pt x="2068" y="5718"/>
                </a:lnTo>
                <a:lnTo>
                  <a:pt x="2073" y="5742"/>
                </a:lnTo>
                <a:lnTo>
                  <a:pt x="2078" y="5765"/>
                </a:lnTo>
                <a:lnTo>
                  <a:pt x="2081" y="5789"/>
                </a:lnTo>
                <a:lnTo>
                  <a:pt x="2084" y="5814"/>
                </a:lnTo>
                <a:lnTo>
                  <a:pt x="2085" y="5838"/>
                </a:lnTo>
                <a:lnTo>
                  <a:pt x="2091" y="6860"/>
                </a:lnTo>
                <a:close/>
                <a:moveTo>
                  <a:pt x="2091" y="11849"/>
                </a:moveTo>
                <a:lnTo>
                  <a:pt x="2106" y="12055"/>
                </a:lnTo>
                <a:lnTo>
                  <a:pt x="2126" y="12250"/>
                </a:lnTo>
                <a:lnTo>
                  <a:pt x="2151" y="12434"/>
                </a:lnTo>
                <a:lnTo>
                  <a:pt x="2181" y="12605"/>
                </a:lnTo>
                <a:lnTo>
                  <a:pt x="2216" y="12767"/>
                </a:lnTo>
                <a:lnTo>
                  <a:pt x="2257" y="12918"/>
                </a:lnTo>
                <a:lnTo>
                  <a:pt x="2301" y="13060"/>
                </a:lnTo>
                <a:lnTo>
                  <a:pt x="2350" y="13192"/>
                </a:lnTo>
                <a:lnTo>
                  <a:pt x="2405" y="13317"/>
                </a:lnTo>
                <a:lnTo>
                  <a:pt x="2463" y="13432"/>
                </a:lnTo>
                <a:lnTo>
                  <a:pt x="2527" y="13540"/>
                </a:lnTo>
                <a:lnTo>
                  <a:pt x="2594" y="13641"/>
                </a:lnTo>
                <a:lnTo>
                  <a:pt x="2667" y="13734"/>
                </a:lnTo>
                <a:lnTo>
                  <a:pt x="2742" y="13822"/>
                </a:lnTo>
                <a:lnTo>
                  <a:pt x="2824" y="13904"/>
                </a:lnTo>
                <a:lnTo>
                  <a:pt x="2909" y="13980"/>
                </a:lnTo>
                <a:lnTo>
                  <a:pt x="2997" y="14052"/>
                </a:lnTo>
                <a:lnTo>
                  <a:pt x="3091" y="14119"/>
                </a:lnTo>
                <a:lnTo>
                  <a:pt x="3188" y="14182"/>
                </a:lnTo>
                <a:lnTo>
                  <a:pt x="3289" y="14242"/>
                </a:lnTo>
                <a:lnTo>
                  <a:pt x="3394" y="14299"/>
                </a:lnTo>
                <a:lnTo>
                  <a:pt x="3503" y="14353"/>
                </a:lnTo>
                <a:lnTo>
                  <a:pt x="3616" y="14406"/>
                </a:lnTo>
                <a:lnTo>
                  <a:pt x="3732" y="14456"/>
                </a:lnTo>
                <a:lnTo>
                  <a:pt x="3852" y="14506"/>
                </a:lnTo>
                <a:lnTo>
                  <a:pt x="3976" y="14555"/>
                </a:lnTo>
                <a:lnTo>
                  <a:pt x="4103" y="14605"/>
                </a:lnTo>
                <a:lnTo>
                  <a:pt x="4234" y="14654"/>
                </a:lnTo>
                <a:lnTo>
                  <a:pt x="4367" y="14704"/>
                </a:lnTo>
                <a:lnTo>
                  <a:pt x="4505" y="14755"/>
                </a:lnTo>
                <a:lnTo>
                  <a:pt x="4645" y="14809"/>
                </a:lnTo>
                <a:lnTo>
                  <a:pt x="4789" y="14865"/>
                </a:lnTo>
                <a:lnTo>
                  <a:pt x="4793" y="14808"/>
                </a:lnTo>
                <a:lnTo>
                  <a:pt x="4791" y="14676"/>
                </a:lnTo>
                <a:lnTo>
                  <a:pt x="4786" y="14545"/>
                </a:lnTo>
                <a:lnTo>
                  <a:pt x="4778" y="14418"/>
                </a:lnTo>
                <a:lnTo>
                  <a:pt x="4766" y="14294"/>
                </a:lnTo>
                <a:lnTo>
                  <a:pt x="4752" y="14172"/>
                </a:lnTo>
                <a:lnTo>
                  <a:pt x="4735" y="14053"/>
                </a:lnTo>
                <a:lnTo>
                  <a:pt x="4714" y="13935"/>
                </a:lnTo>
                <a:lnTo>
                  <a:pt x="4690" y="13822"/>
                </a:lnTo>
                <a:lnTo>
                  <a:pt x="4663" y="13710"/>
                </a:lnTo>
                <a:lnTo>
                  <a:pt x="4631" y="13601"/>
                </a:lnTo>
                <a:lnTo>
                  <a:pt x="4596" y="13496"/>
                </a:lnTo>
                <a:lnTo>
                  <a:pt x="4559" y="13391"/>
                </a:lnTo>
                <a:lnTo>
                  <a:pt x="4517" y="13291"/>
                </a:lnTo>
                <a:lnTo>
                  <a:pt x="4471" y="13192"/>
                </a:lnTo>
                <a:lnTo>
                  <a:pt x="4422" y="13096"/>
                </a:lnTo>
                <a:lnTo>
                  <a:pt x="4369" y="13003"/>
                </a:lnTo>
                <a:lnTo>
                  <a:pt x="4311" y="12912"/>
                </a:lnTo>
                <a:lnTo>
                  <a:pt x="4250" y="12824"/>
                </a:lnTo>
                <a:lnTo>
                  <a:pt x="4185" y="12739"/>
                </a:lnTo>
                <a:lnTo>
                  <a:pt x="4116" y="12655"/>
                </a:lnTo>
                <a:lnTo>
                  <a:pt x="4042" y="12575"/>
                </a:lnTo>
                <a:lnTo>
                  <a:pt x="3965" y="12497"/>
                </a:lnTo>
                <a:lnTo>
                  <a:pt x="3883" y="12421"/>
                </a:lnTo>
                <a:lnTo>
                  <a:pt x="3796" y="12347"/>
                </a:lnTo>
                <a:lnTo>
                  <a:pt x="3706" y="12276"/>
                </a:lnTo>
                <a:lnTo>
                  <a:pt x="3611" y="12208"/>
                </a:lnTo>
                <a:lnTo>
                  <a:pt x="3511" y="12143"/>
                </a:lnTo>
                <a:lnTo>
                  <a:pt x="3407" y="12078"/>
                </a:lnTo>
                <a:lnTo>
                  <a:pt x="3299" y="12017"/>
                </a:lnTo>
                <a:lnTo>
                  <a:pt x="3186" y="11959"/>
                </a:lnTo>
                <a:lnTo>
                  <a:pt x="3068" y="11902"/>
                </a:lnTo>
                <a:lnTo>
                  <a:pt x="2945" y="11848"/>
                </a:lnTo>
                <a:lnTo>
                  <a:pt x="2922" y="11837"/>
                </a:lnTo>
                <a:lnTo>
                  <a:pt x="2900" y="11826"/>
                </a:lnTo>
                <a:lnTo>
                  <a:pt x="2878" y="11814"/>
                </a:lnTo>
                <a:lnTo>
                  <a:pt x="2858" y="11801"/>
                </a:lnTo>
                <a:lnTo>
                  <a:pt x="2839" y="11787"/>
                </a:lnTo>
                <a:lnTo>
                  <a:pt x="2820" y="11772"/>
                </a:lnTo>
                <a:lnTo>
                  <a:pt x="2803" y="11756"/>
                </a:lnTo>
                <a:lnTo>
                  <a:pt x="2786" y="11740"/>
                </a:lnTo>
                <a:lnTo>
                  <a:pt x="2770" y="11722"/>
                </a:lnTo>
                <a:lnTo>
                  <a:pt x="2755" y="11704"/>
                </a:lnTo>
                <a:lnTo>
                  <a:pt x="2740" y="11686"/>
                </a:lnTo>
                <a:lnTo>
                  <a:pt x="2727" y="11667"/>
                </a:lnTo>
                <a:lnTo>
                  <a:pt x="2715" y="11647"/>
                </a:lnTo>
                <a:lnTo>
                  <a:pt x="2704" y="11627"/>
                </a:lnTo>
                <a:lnTo>
                  <a:pt x="2694" y="11606"/>
                </a:lnTo>
                <a:lnTo>
                  <a:pt x="2685" y="11585"/>
                </a:lnTo>
                <a:lnTo>
                  <a:pt x="2676" y="11562"/>
                </a:lnTo>
                <a:lnTo>
                  <a:pt x="2669" y="11540"/>
                </a:lnTo>
                <a:lnTo>
                  <a:pt x="2663" y="11518"/>
                </a:lnTo>
                <a:lnTo>
                  <a:pt x="2658" y="11495"/>
                </a:lnTo>
                <a:lnTo>
                  <a:pt x="2654" y="11472"/>
                </a:lnTo>
                <a:lnTo>
                  <a:pt x="2651" y="11449"/>
                </a:lnTo>
                <a:lnTo>
                  <a:pt x="2650" y="11426"/>
                </a:lnTo>
                <a:lnTo>
                  <a:pt x="2649" y="11403"/>
                </a:lnTo>
                <a:lnTo>
                  <a:pt x="2650" y="11379"/>
                </a:lnTo>
                <a:lnTo>
                  <a:pt x="2651" y="11356"/>
                </a:lnTo>
                <a:lnTo>
                  <a:pt x="2654" y="11332"/>
                </a:lnTo>
                <a:lnTo>
                  <a:pt x="2658" y="11309"/>
                </a:lnTo>
                <a:lnTo>
                  <a:pt x="2664" y="11284"/>
                </a:lnTo>
                <a:lnTo>
                  <a:pt x="2670" y="11261"/>
                </a:lnTo>
                <a:lnTo>
                  <a:pt x="2678" y="11238"/>
                </a:lnTo>
                <a:lnTo>
                  <a:pt x="2687" y="11215"/>
                </a:lnTo>
                <a:lnTo>
                  <a:pt x="2697" y="11192"/>
                </a:lnTo>
                <a:lnTo>
                  <a:pt x="2709" y="11170"/>
                </a:lnTo>
                <a:lnTo>
                  <a:pt x="2721" y="11149"/>
                </a:lnTo>
                <a:lnTo>
                  <a:pt x="2734" y="11129"/>
                </a:lnTo>
                <a:lnTo>
                  <a:pt x="2748" y="11110"/>
                </a:lnTo>
                <a:lnTo>
                  <a:pt x="2764" y="11091"/>
                </a:lnTo>
                <a:lnTo>
                  <a:pt x="2780" y="11074"/>
                </a:lnTo>
                <a:lnTo>
                  <a:pt x="2796" y="11057"/>
                </a:lnTo>
                <a:lnTo>
                  <a:pt x="2813" y="11041"/>
                </a:lnTo>
                <a:lnTo>
                  <a:pt x="2831" y="11026"/>
                </a:lnTo>
                <a:lnTo>
                  <a:pt x="2850" y="11011"/>
                </a:lnTo>
                <a:lnTo>
                  <a:pt x="2869" y="10998"/>
                </a:lnTo>
                <a:lnTo>
                  <a:pt x="2890" y="10986"/>
                </a:lnTo>
                <a:lnTo>
                  <a:pt x="2910" y="10975"/>
                </a:lnTo>
                <a:lnTo>
                  <a:pt x="2931" y="10965"/>
                </a:lnTo>
                <a:lnTo>
                  <a:pt x="2952" y="10956"/>
                </a:lnTo>
                <a:lnTo>
                  <a:pt x="2974" y="10947"/>
                </a:lnTo>
                <a:lnTo>
                  <a:pt x="2996" y="10940"/>
                </a:lnTo>
                <a:lnTo>
                  <a:pt x="3018" y="10934"/>
                </a:lnTo>
                <a:lnTo>
                  <a:pt x="3042" y="10929"/>
                </a:lnTo>
                <a:lnTo>
                  <a:pt x="3064" y="10925"/>
                </a:lnTo>
                <a:lnTo>
                  <a:pt x="3087" y="10923"/>
                </a:lnTo>
                <a:lnTo>
                  <a:pt x="3111" y="10921"/>
                </a:lnTo>
                <a:lnTo>
                  <a:pt x="3134" y="10920"/>
                </a:lnTo>
                <a:lnTo>
                  <a:pt x="3159" y="10921"/>
                </a:lnTo>
                <a:lnTo>
                  <a:pt x="3182" y="10923"/>
                </a:lnTo>
                <a:lnTo>
                  <a:pt x="3206" y="10925"/>
                </a:lnTo>
                <a:lnTo>
                  <a:pt x="3229" y="10929"/>
                </a:lnTo>
                <a:lnTo>
                  <a:pt x="3253" y="10935"/>
                </a:lnTo>
                <a:lnTo>
                  <a:pt x="3276" y="10941"/>
                </a:lnTo>
                <a:lnTo>
                  <a:pt x="3300" y="10949"/>
                </a:lnTo>
                <a:lnTo>
                  <a:pt x="3323" y="10958"/>
                </a:lnTo>
                <a:lnTo>
                  <a:pt x="3480" y="11028"/>
                </a:lnTo>
                <a:lnTo>
                  <a:pt x="3631" y="11101"/>
                </a:lnTo>
                <a:lnTo>
                  <a:pt x="3777" y="11176"/>
                </a:lnTo>
                <a:lnTo>
                  <a:pt x="3917" y="11256"/>
                </a:lnTo>
                <a:lnTo>
                  <a:pt x="4051" y="11339"/>
                </a:lnTo>
                <a:lnTo>
                  <a:pt x="4181" y="11426"/>
                </a:lnTo>
                <a:lnTo>
                  <a:pt x="4304" y="11515"/>
                </a:lnTo>
                <a:lnTo>
                  <a:pt x="4423" y="11609"/>
                </a:lnTo>
                <a:lnTo>
                  <a:pt x="4536" y="11706"/>
                </a:lnTo>
                <a:lnTo>
                  <a:pt x="4644" y="11805"/>
                </a:lnTo>
                <a:lnTo>
                  <a:pt x="4746" y="11909"/>
                </a:lnTo>
                <a:lnTo>
                  <a:pt x="4843" y="12015"/>
                </a:lnTo>
                <a:lnTo>
                  <a:pt x="4936" y="12126"/>
                </a:lnTo>
                <a:lnTo>
                  <a:pt x="5022" y="12239"/>
                </a:lnTo>
                <a:lnTo>
                  <a:pt x="5104" y="12355"/>
                </a:lnTo>
                <a:lnTo>
                  <a:pt x="5182" y="12476"/>
                </a:lnTo>
                <a:lnTo>
                  <a:pt x="5253" y="12598"/>
                </a:lnTo>
                <a:lnTo>
                  <a:pt x="5321" y="12725"/>
                </a:lnTo>
                <a:lnTo>
                  <a:pt x="5382" y="12854"/>
                </a:lnTo>
                <a:lnTo>
                  <a:pt x="5439" y="12988"/>
                </a:lnTo>
                <a:lnTo>
                  <a:pt x="5492" y="13123"/>
                </a:lnTo>
                <a:lnTo>
                  <a:pt x="5539" y="13263"/>
                </a:lnTo>
                <a:lnTo>
                  <a:pt x="5583" y="13404"/>
                </a:lnTo>
                <a:lnTo>
                  <a:pt x="5621" y="13550"/>
                </a:lnTo>
                <a:lnTo>
                  <a:pt x="5654" y="13698"/>
                </a:lnTo>
                <a:lnTo>
                  <a:pt x="5683" y="13851"/>
                </a:lnTo>
                <a:lnTo>
                  <a:pt x="5707" y="14005"/>
                </a:lnTo>
                <a:lnTo>
                  <a:pt x="5728" y="14163"/>
                </a:lnTo>
                <a:lnTo>
                  <a:pt x="5743" y="14325"/>
                </a:lnTo>
                <a:lnTo>
                  <a:pt x="5754" y="14488"/>
                </a:lnTo>
                <a:lnTo>
                  <a:pt x="5760" y="14655"/>
                </a:lnTo>
                <a:lnTo>
                  <a:pt x="5762" y="14825"/>
                </a:lnTo>
                <a:lnTo>
                  <a:pt x="5762" y="14833"/>
                </a:lnTo>
                <a:lnTo>
                  <a:pt x="5762" y="14842"/>
                </a:lnTo>
                <a:lnTo>
                  <a:pt x="5762" y="14851"/>
                </a:lnTo>
                <a:lnTo>
                  <a:pt x="5761" y="14859"/>
                </a:lnTo>
                <a:lnTo>
                  <a:pt x="5708" y="15608"/>
                </a:lnTo>
                <a:lnTo>
                  <a:pt x="5705" y="15638"/>
                </a:lnTo>
                <a:lnTo>
                  <a:pt x="5700" y="15668"/>
                </a:lnTo>
                <a:lnTo>
                  <a:pt x="5694" y="15697"/>
                </a:lnTo>
                <a:lnTo>
                  <a:pt x="5686" y="15725"/>
                </a:lnTo>
                <a:lnTo>
                  <a:pt x="5677" y="15752"/>
                </a:lnTo>
                <a:lnTo>
                  <a:pt x="5666" y="15779"/>
                </a:lnTo>
                <a:lnTo>
                  <a:pt x="5653" y="15804"/>
                </a:lnTo>
                <a:lnTo>
                  <a:pt x="5639" y="15829"/>
                </a:lnTo>
                <a:lnTo>
                  <a:pt x="5623" y="15853"/>
                </a:lnTo>
                <a:lnTo>
                  <a:pt x="5606" y="15875"/>
                </a:lnTo>
                <a:lnTo>
                  <a:pt x="5587" y="15897"/>
                </a:lnTo>
                <a:lnTo>
                  <a:pt x="5566" y="15918"/>
                </a:lnTo>
                <a:lnTo>
                  <a:pt x="5545" y="15938"/>
                </a:lnTo>
                <a:lnTo>
                  <a:pt x="5522" y="15957"/>
                </a:lnTo>
                <a:lnTo>
                  <a:pt x="5497" y="15974"/>
                </a:lnTo>
                <a:lnTo>
                  <a:pt x="5472" y="15990"/>
                </a:lnTo>
                <a:lnTo>
                  <a:pt x="5445" y="16005"/>
                </a:lnTo>
                <a:lnTo>
                  <a:pt x="5417" y="16018"/>
                </a:lnTo>
                <a:lnTo>
                  <a:pt x="5390" y="16029"/>
                </a:lnTo>
                <a:lnTo>
                  <a:pt x="5362" y="16038"/>
                </a:lnTo>
                <a:lnTo>
                  <a:pt x="5334" y="16046"/>
                </a:lnTo>
                <a:lnTo>
                  <a:pt x="5305" y="16052"/>
                </a:lnTo>
                <a:lnTo>
                  <a:pt x="5277" y="16056"/>
                </a:lnTo>
                <a:lnTo>
                  <a:pt x="5249" y="16058"/>
                </a:lnTo>
                <a:lnTo>
                  <a:pt x="5220" y="16059"/>
                </a:lnTo>
                <a:lnTo>
                  <a:pt x="5192" y="16058"/>
                </a:lnTo>
                <a:lnTo>
                  <a:pt x="5162" y="16055"/>
                </a:lnTo>
                <a:lnTo>
                  <a:pt x="5134" y="16050"/>
                </a:lnTo>
                <a:lnTo>
                  <a:pt x="5106" y="16043"/>
                </a:lnTo>
                <a:lnTo>
                  <a:pt x="5077" y="16035"/>
                </a:lnTo>
                <a:lnTo>
                  <a:pt x="5049" y="16025"/>
                </a:lnTo>
                <a:lnTo>
                  <a:pt x="5020" y="16013"/>
                </a:lnTo>
                <a:lnTo>
                  <a:pt x="4945" y="15978"/>
                </a:lnTo>
                <a:lnTo>
                  <a:pt x="4867" y="15945"/>
                </a:lnTo>
                <a:lnTo>
                  <a:pt x="4791" y="15911"/>
                </a:lnTo>
                <a:lnTo>
                  <a:pt x="4712" y="15879"/>
                </a:lnTo>
                <a:lnTo>
                  <a:pt x="4634" y="15848"/>
                </a:lnTo>
                <a:lnTo>
                  <a:pt x="4556" y="15817"/>
                </a:lnTo>
                <a:lnTo>
                  <a:pt x="4476" y="15787"/>
                </a:lnTo>
                <a:lnTo>
                  <a:pt x="4398" y="15757"/>
                </a:lnTo>
                <a:lnTo>
                  <a:pt x="4239" y="15698"/>
                </a:lnTo>
                <a:lnTo>
                  <a:pt x="4079" y="15639"/>
                </a:lnTo>
                <a:lnTo>
                  <a:pt x="3920" y="15580"/>
                </a:lnTo>
                <a:lnTo>
                  <a:pt x="3762" y="15521"/>
                </a:lnTo>
                <a:lnTo>
                  <a:pt x="3682" y="15491"/>
                </a:lnTo>
                <a:lnTo>
                  <a:pt x="3604" y="15460"/>
                </a:lnTo>
                <a:lnTo>
                  <a:pt x="3525" y="15429"/>
                </a:lnTo>
                <a:lnTo>
                  <a:pt x="3448" y="15397"/>
                </a:lnTo>
                <a:lnTo>
                  <a:pt x="3369" y="15363"/>
                </a:lnTo>
                <a:lnTo>
                  <a:pt x="3293" y="15329"/>
                </a:lnTo>
                <a:lnTo>
                  <a:pt x="3216" y="15295"/>
                </a:lnTo>
                <a:lnTo>
                  <a:pt x="3139" y="15259"/>
                </a:lnTo>
                <a:lnTo>
                  <a:pt x="3064" y="15223"/>
                </a:lnTo>
                <a:lnTo>
                  <a:pt x="2989" y="15185"/>
                </a:lnTo>
                <a:lnTo>
                  <a:pt x="2915" y="15146"/>
                </a:lnTo>
                <a:lnTo>
                  <a:pt x="2841" y="15104"/>
                </a:lnTo>
                <a:lnTo>
                  <a:pt x="2769" y="15062"/>
                </a:lnTo>
                <a:lnTo>
                  <a:pt x="2697" y="15019"/>
                </a:lnTo>
                <a:lnTo>
                  <a:pt x="2626" y="14974"/>
                </a:lnTo>
                <a:lnTo>
                  <a:pt x="2556" y="14927"/>
                </a:lnTo>
                <a:lnTo>
                  <a:pt x="2460" y="14858"/>
                </a:lnTo>
                <a:lnTo>
                  <a:pt x="2369" y="14787"/>
                </a:lnTo>
                <a:lnTo>
                  <a:pt x="2282" y="14714"/>
                </a:lnTo>
                <a:lnTo>
                  <a:pt x="2198" y="14640"/>
                </a:lnTo>
                <a:lnTo>
                  <a:pt x="2119" y="14563"/>
                </a:lnTo>
                <a:lnTo>
                  <a:pt x="2043" y="14483"/>
                </a:lnTo>
                <a:lnTo>
                  <a:pt x="1972" y="14402"/>
                </a:lnTo>
                <a:lnTo>
                  <a:pt x="1903" y="14320"/>
                </a:lnTo>
                <a:lnTo>
                  <a:pt x="1838" y="14234"/>
                </a:lnTo>
                <a:lnTo>
                  <a:pt x="1776" y="14148"/>
                </a:lnTo>
                <a:lnTo>
                  <a:pt x="1718" y="14060"/>
                </a:lnTo>
                <a:lnTo>
                  <a:pt x="1663" y="13969"/>
                </a:lnTo>
                <a:lnTo>
                  <a:pt x="1612" y="13878"/>
                </a:lnTo>
                <a:lnTo>
                  <a:pt x="1563" y="13785"/>
                </a:lnTo>
                <a:lnTo>
                  <a:pt x="1517" y="13689"/>
                </a:lnTo>
                <a:lnTo>
                  <a:pt x="1475" y="13593"/>
                </a:lnTo>
                <a:lnTo>
                  <a:pt x="1435" y="13495"/>
                </a:lnTo>
                <a:lnTo>
                  <a:pt x="1398" y="13396"/>
                </a:lnTo>
                <a:lnTo>
                  <a:pt x="1363" y="13295"/>
                </a:lnTo>
                <a:lnTo>
                  <a:pt x="1332" y="13193"/>
                </a:lnTo>
                <a:lnTo>
                  <a:pt x="1303" y="13090"/>
                </a:lnTo>
                <a:lnTo>
                  <a:pt x="1275" y="12987"/>
                </a:lnTo>
                <a:lnTo>
                  <a:pt x="1251" y="12881"/>
                </a:lnTo>
                <a:lnTo>
                  <a:pt x="1229" y="12775"/>
                </a:lnTo>
                <a:lnTo>
                  <a:pt x="1209" y="12668"/>
                </a:lnTo>
                <a:lnTo>
                  <a:pt x="1191" y="12559"/>
                </a:lnTo>
                <a:lnTo>
                  <a:pt x="1175" y="12450"/>
                </a:lnTo>
                <a:lnTo>
                  <a:pt x="1161" y="12339"/>
                </a:lnTo>
                <a:lnTo>
                  <a:pt x="1149" y="12229"/>
                </a:lnTo>
                <a:lnTo>
                  <a:pt x="1137" y="12118"/>
                </a:lnTo>
                <a:lnTo>
                  <a:pt x="1129" y="12005"/>
                </a:lnTo>
                <a:lnTo>
                  <a:pt x="1121" y="11892"/>
                </a:lnTo>
                <a:lnTo>
                  <a:pt x="1121" y="11880"/>
                </a:lnTo>
                <a:lnTo>
                  <a:pt x="1121" y="11868"/>
                </a:lnTo>
                <a:lnTo>
                  <a:pt x="1114" y="10834"/>
                </a:lnTo>
                <a:lnTo>
                  <a:pt x="1115" y="10809"/>
                </a:lnTo>
                <a:lnTo>
                  <a:pt x="1116" y="10785"/>
                </a:lnTo>
                <a:lnTo>
                  <a:pt x="1119" y="10761"/>
                </a:lnTo>
                <a:lnTo>
                  <a:pt x="1123" y="10736"/>
                </a:lnTo>
                <a:lnTo>
                  <a:pt x="1129" y="10713"/>
                </a:lnTo>
                <a:lnTo>
                  <a:pt x="1135" y="10690"/>
                </a:lnTo>
                <a:lnTo>
                  <a:pt x="1144" y="10668"/>
                </a:lnTo>
                <a:lnTo>
                  <a:pt x="1152" y="10646"/>
                </a:lnTo>
                <a:lnTo>
                  <a:pt x="1162" y="10624"/>
                </a:lnTo>
                <a:lnTo>
                  <a:pt x="1172" y="10604"/>
                </a:lnTo>
                <a:lnTo>
                  <a:pt x="1183" y="10583"/>
                </a:lnTo>
                <a:lnTo>
                  <a:pt x="1196" y="10564"/>
                </a:lnTo>
                <a:lnTo>
                  <a:pt x="1209" y="10545"/>
                </a:lnTo>
                <a:lnTo>
                  <a:pt x="1223" y="10527"/>
                </a:lnTo>
                <a:lnTo>
                  <a:pt x="1238" y="10509"/>
                </a:lnTo>
                <a:lnTo>
                  <a:pt x="1254" y="10492"/>
                </a:lnTo>
                <a:lnTo>
                  <a:pt x="1271" y="10475"/>
                </a:lnTo>
                <a:lnTo>
                  <a:pt x="1289" y="10460"/>
                </a:lnTo>
                <a:lnTo>
                  <a:pt x="1307" y="10446"/>
                </a:lnTo>
                <a:lnTo>
                  <a:pt x="1326" y="10432"/>
                </a:lnTo>
                <a:lnTo>
                  <a:pt x="1346" y="10419"/>
                </a:lnTo>
                <a:lnTo>
                  <a:pt x="1366" y="10407"/>
                </a:lnTo>
                <a:lnTo>
                  <a:pt x="1386" y="10397"/>
                </a:lnTo>
                <a:lnTo>
                  <a:pt x="1408" y="10387"/>
                </a:lnTo>
                <a:lnTo>
                  <a:pt x="1431" y="10378"/>
                </a:lnTo>
                <a:lnTo>
                  <a:pt x="1453" y="10370"/>
                </a:lnTo>
                <a:lnTo>
                  <a:pt x="1476" y="10364"/>
                </a:lnTo>
                <a:lnTo>
                  <a:pt x="1499" y="10358"/>
                </a:lnTo>
                <a:lnTo>
                  <a:pt x="1522" y="10354"/>
                </a:lnTo>
                <a:lnTo>
                  <a:pt x="1547" y="10351"/>
                </a:lnTo>
                <a:lnTo>
                  <a:pt x="1572" y="10349"/>
                </a:lnTo>
                <a:lnTo>
                  <a:pt x="1597" y="10348"/>
                </a:lnTo>
                <a:lnTo>
                  <a:pt x="1621" y="10348"/>
                </a:lnTo>
                <a:lnTo>
                  <a:pt x="1646" y="10350"/>
                </a:lnTo>
                <a:lnTo>
                  <a:pt x="1670" y="10353"/>
                </a:lnTo>
                <a:lnTo>
                  <a:pt x="1694" y="10357"/>
                </a:lnTo>
                <a:lnTo>
                  <a:pt x="1718" y="10362"/>
                </a:lnTo>
                <a:lnTo>
                  <a:pt x="1740" y="10369"/>
                </a:lnTo>
                <a:lnTo>
                  <a:pt x="1763" y="10376"/>
                </a:lnTo>
                <a:lnTo>
                  <a:pt x="1785" y="10385"/>
                </a:lnTo>
                <a:lnTo>
                  <a:pt x="1806" y="10394"/>
                </a:lnTo>
                <a:lnTo>
                  <a:pt x="1828" y="10405"/>
                </a:lnTo>
                <a:lnTo>
                  <a:pt x="1848" y="10416"/>
                </a:lnTo>
                <a:lnTo>
                  <a:pt x="1868" y="10429"/>
                </a:lnTo>
                <a:lnTo>
                  <a:pt x="1887" y="10442"/>
                </a:lnTo>
                <a:lnTo>
                  <a:pt x="1905" y="10456"/>
                </a:lnTo>
                <a:lnTo>
                  <a:pt x="1923" y="10471"/>
                </a:lnTo>
                <a:lnTo>
                  <a:pt x="1939" y="10488"/>
                </a:lnTo>
                <a:lnTo>
                  <a:pt x="1956" y="10504"/>
                </a:lnTo>
                <a:lnTo>
                  <a:pt x="1972" y="10522"/>
                </a:lnTo>
                <a:lnTo>
                  <a:pt x="1986" y="10540"/>
                </a:lnTo>
                <a:lnTo>
                  <a:pt x="2000" y="10559"/>
                </a:lnTo>
                <a:lnTo>
                  <a:pt x="2012" y="10578"/>
                </a:lnTo>
                <a:lnTo>
                  <a:pt x="2024" y="10598"/>
                </a:lnTo>
                <a:lnTo>
                  <a:pt x="2035" y="10619"/>
                </a:lnTo>
                <a:lnTo>
                  <a:pt x="2045" y="10640"/>
                </a:lnTo>
                <a:lnTo>
                  <a:pt x="2053" y="10662"/>
                </a:lnTo>
                <a:lnTo>
                  <a:pt x="2061" y="10684"/>
                </a:lnTo>
                <a:lnTo>
                  <a:pt x="2068" y="10707"/>
                </a:lnTo>
                <a:lnTo>
                  <a:pt x="2073" y="10730"/>
                </a:lnTo>
                <a:lnTo>
                  <a:pt x="2078" y="10755"/>
                </a:lnTo>
                <a:lnTo>
                  <a:pt x="2081" y="10779"/>
                </a:lnTo>
                <a:lnTo>
                  <a:pt x="2084" y="10803"/>
                </a:lnTo>
                <a:lnTo>
                  <a:pt x="2085" y="10828"/>
                </a:lnTo>
                <a:lnTo>
                  <a:pt x="2091" y="11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50" name="Freeform 4">
            <a:extLst>
              <a:ext uri="{FF2B5EF4-FFF2-40B4-BE49-F238E27FC236}">
                <a16:creationId xmlns:a16="http://schemas.microsoft.com/office/drawing/2014/main" xmlns="" id="{6E5F00DB-DC78-4880-AA42-4C38B1D86D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34360" y="2322582"/>
            <a:ext cx="311777" cy="282302"/>
          </a:xfrm>
          <a:custGeom>
            <a:avLst/>
            <a:gdLst>
              <a:gd name="T0" fmla="*/ 969 w 3313"/>
              <a:gd name="T1" fmla="*/ 2999 h 3000"/>
              <a:gd name="T2" fmla="*/ 875 w 3313"/>
              <a:gd name="T3" fmla="*/ 2437 h 3000"/>
              <a:gd name="T4" fmla="*/ 1563 w 3313"/>
              <a:gd name="T5" fmla="*/ 1999 h 3000"/>
              <a:gd name="T6" fmla="*/ 1188 w 3313"/>
              <a:gd name="T7" fmla="*/ 1282 h 3000"/>
              <a:gd name="T8" fmla="*/ 1687 w 3313"/>
              <a:gd name="T9" fmla="*/ 782 h 3000"/>
              <a:gd name="T10" fmla="*/ 2093 w 3313"/>
              <a:gd name="T11" fmla="*/ 1531 h 3000"/>
              <a:gd name="T12" fmla="*/ 1937 w 3313"/>
              <a:gd name="T13" fmla="*/ 1438 h 3000"/>
              <a:gd name="T14" fmla="*/ 1687 w 3313"/>
              <a:gd name="T15" fmla="*/ 1000 h 3000"/>
              <a:gd name="T16" fmla="*/ 1375 w 3313"/>
              <a:gd name="T17" fmla="*/ 1282 h 3000"/>
              <a:gd name="T18" fmla="*/ 1780 w 3313"/>
              <a:gd name="T19" fmla="*/ 1687 h 3000"/>
              <a:gd name="T20" fmla="*/ 1749 w 3313"/>
              <a:gd name="T21" fmla="*/ 2156 h 3000"/>
              <a:gd name="T22" fmla="*/ 1313 w 3313"/>
              <a:gd name="T23" fmla="*/ 2187 h 3000"/>
              <a:gd name="T24" fmla="*/ 1063 w 3313"/>
              <a:gd name="T25" fmla="*/ 2874 h 3000"/>
              <a:gd name="T26" fmla="*/ 2499 w 3313"/>
              <a:gd name="T27" fmla="*/ 2874 h 3000"/>
              <a:gd name="T28" fmla="*/ 2499 w 3313"/>
              <a:gd name="T29" fmla="*/ 2437 h 3000"/>
              <a:gd name="T30" fmla="*/ 1999 w 3313"/>
              <a:gd name="T31" fmla="*/ 1999 h 3000"/>
              <a:gd name="T32" fmla="*/ 1999 w 3313"/>
              <a:gd name="T33" fmla="*/ 2187 h 3000"/>
              <a:gd name="T34" fmla="*/ 2312 w 3313"/>
              <a:gd name="T35" fmla="*/ 2437 h 3000"/>
              <a:gd name="T36" fmla="*/ 2405 w 3313"/>
              <a:gd name="T37" fmla="*/ 2999 h 3000"/>
              <a:gd name="T38" fmla="*/ 188 w 3313"/>
              <a:gd name="T39" fmla="*/ 2124 h 3000"/>
              <a:gd name="T40" fmla="*/ 188 w 3313"/>
              <a:gd name="T41" fmla="*/ 1749 h 3000"/>
              <a:gd name="T42" fmla="*/ 813 w 3313"/>
              <a:gd name="T43" fmla="*/ 1406 h 3000"/>
              <a:gd name="T44" fmla="*/ 906 w 3313"/>
              <a:gd name="T45" fmla="*/ 1313 h 3000"/>
              <a:gd name="T46" fmla="*/ 813 w 3313"/>
              <a:gd name="T47" fmla="*/ 813 h 3000"/>
              <a:gd name="T48" fmla="*/ 594 w 3313"/>
              <a:gd name="T49" fmla="*/ 282 h 3000"/>
              <a:gd name="T50" fmla="*/ 1125 w 3313"/>
              <a:gd name="T51" fmla="*/ 500 h 3000"/>
              <a:gd name="T52" fmla="*/ 1094 w 3313"/>
              <a:gd name="T53" fmla="*/ 813 h 3000"/>
              <a:gd name="T54" fmla="*/ 1313 w 3313"/>
              <a:gd name="T55" fmla="*/ 500 h 3000"/>
              <a:gd name="T56" fmla="*/ 469 w 3313"/>
              <a:gd name="T57" fmla="*/ 157 h 3000"/>
              <a:gd name="T58" fmla="*/ 719 w 3313"/>
              <a:gd name="T59" fmla="*/ 1000 h 3000"/>
              <a:gd name="T60" fmla="*/ 531 w 3313"/>
              <a:gd name="T61" fmla="*/ 1219 h 3000"/>
              <a:gd name="T62" fmla="*/ 0 w 3313"/>
              <a:gd name="T63" fmla="*/ 2124 h 3000"/>
              <a:gd name="T64" fmla="*/ 188 w 3313"/>
              <a:gd name="T65" fmla="*/ 2124 h 3000"/>
              <a:gd name="T66" fmla="*/ 3312 w 3313"/>
              <a:gd name="T67" fmla="*/ 2124 h 3000"/>
              <a:gd name="T68" fmla="*/ 2812 w 3313"/>
              <a:gd name="T69" fmla="*/ 1219 h 3000"/>
              <a:gd name="T70" fmla="*/ 2593 w 3313"/>
              <a:gd name="T71" fmla="*/ 1000 h 3000"/>
              <a:gd name="T72" fmla="*/ 2843 w 3313"/>
              <a:gd name="T73" fmla="*/ 157 h 3000"/>
              <a:gd name="T74" fmla="*/ 2030 w 3313"/>
              <a:gd name="T75" fmla="*/ 500 h 3000"/>
              <a:gd name="T76" fmla="*/ 2218 w 3313"/>
              <a:gd name="T77" fmla="*/ 813 h 3000"/>
              <a:gd name="T78" fmla="*/ 2218 w 3313"/>
              <a:gd name="T79" fmla="*/ 500 h 3000"/>
              <a:gd name="T80" fmla="*/ 2718 w 3313"/>
              <a:gd name="T81" fmla="*/ 282 h 3000"/>
              <a:gd name="T82" fmla="*/ 2499 w 3313"/>
              <a:gd name="T83" fmla="*/ 813 h 3000"/>
              <a:gd name="T84" fmla="*/ 2405 w 3313"/>
              <a:gd name="T85" fmla="*/ 1313 h 3000"/>
              <a:gd name="T86" fmla="*/ 2499 w 3313"/>
              <a:gd name="T87" fmla="*/ 1406 h 3000"/>
              <a:gd name="T88" fmla="*/ 3124 w 3313"/>
              <a:gd name="T89" fmla="*/ 1749 h 3000"/>
              <a:gd name="T90" fmla="*/ 3218 w 3313"/>
              <a:gd name="T91" fmla="*/ 2218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313" h="3000">
                <a:moveTo>
                  <a:pt x="969" y="2999"/>
                </a:moveTo>
                <a:lnTo>
                  <a:pt x="969" y="2999"/>
                </a:lnTo>
                <a:cubicBezTo>
                  <a:pt x="906" y="2999"/>
                  <a:pt x="875" y="2937"/>
                  <a:pt x="875" y="2874"/>
                </a:cubicBezTo>
                <a:cubicBezTo>
                  <a:pt x="875" y="2437"/>
                  <a:pt x="875" y="2437"/>
                  <a:pt x="875" y="2437"/>
                </a:cubicBezTo>
                <a:cubicBezTo>
                  <a:pt x="875" y="2187"/>
                  <a:pt x="1063" y="1999"/>
                  <a:pt x="1313" y="1999"/>
                </a:cubicBezTo>
                <a:cubicBezTo>
                  <a:pt x="1563" y="1999"/>
                  <a:pt x="1563" y="1999"/>
                  <a:pt x="1563" y="1999"/>
                </a:cubicBezTo>
                <a:cubicBezTo>
                  <a:pt x="1563" y="1781"/>
                  <a:pt x="1563" y="1781"/>
                  <a:pt x="1563" y="1781"/>
                </a:cubicBezTo>
                <a:cubicBezTo>
                  <a:pt x="1344" y="1718"/>
                  <a:pt x="1188" y="1531"/>
                  <a:pt x="1188" y="1282"/>
                </a:cubicBezTo>
                <a:cubicBezTo>
                  <a:pt x="1188" y="1157"/>
                  <a:pt x="1250" y="1032"/>
                  <a:pt x="1344" y="938"/>
                </a:cubicBezTo>
                <a:cubicBezTo>
                  <a:pt x="1438" y="844"/>
                  <a:pt x="1563" y="782"/>
                  <a:pt x="1687" y="782"/>
                </a:cubicBezTo>
                <a:cubicBezTo>
                  <a:pt x="1968" y="813"/>
                  <a:pt x="2155" y="1032"/>
                  <a:pt x="2155" y="1282"/>
                </a:cubicBezTo>
                <a:cubicBezTo>
                  <a:pt x="2155" y="1375"/>
                  <a:pt x="2155" y="1469"/>
                  <a:pt x="2093" y="1531"/>
                </a:cubicBezTo>
                <a:cubicBezTo>
                  <a:pt x="2062" y="1593"/>
                  <a:pt x="1999" y="1593"/>
                  <a:pt x="1968" y="1562"/>
                </a:cubicBezTo>
                <a:cubicBezTo>
                  <a:pt x="1905" y="1562"/>
                  <a:pt x="1905" y="1500"/>
                  <a:pt x="1937" y="1438"/>
                </a:cubicBezTo>
                <a:cubicBezTo>
                  <a:pt x="1968" y="1406"/>
                  <a:pt x="1968" y="1344"/>
                  <a:pt x="1968" y="1282"/>
                </a:cubicBezTo>
                <a:cubicBezTo>
                  <a:pt x="1968" y="1125"/>
                  <a:pt x="1843" y="1000"/>
                  <a:pt x="1687" y="1000"/>
                </a:cubicBezTo>
                <a:cubicBezTo>
                  <a:pt x="1594" y="969"/>
                  <a:pt x="1531" y="1000"/>
                  <a:pt x="1469" y="1063"/>
                </a:cubicBezTo>
                <a:cubicBezTo>
                  <a:pt x="1406" y="1125"/>
                  <a:pt x="1375" y="1188"/>
                  <a:pt x="1375" y="1282"/>
                </a:cubicBezTo>
                <a:cubicBezTo>
                  <a:pt x="1375" y="1438"/>
                  <a:pt x="1500" y="1593"/>
                  <a:pt x="1687" y="1593"/>
                </a:cubicBezTo>
                <a:cubicBezTo>
                  <a:pt x="1718" y="1593"/>
                  <a:pt x="1780" y="1624"/>
                  <a:pt x="1780" y="1687"/>
                </a:cubicBezTo>
                <a:cubicBezTo>
                  <a:pt x="1780" y="2093"/>
                  <a:pt x="1780" y="2093"/>
                  <a:pt x="1780" y="2093"/>
                </a:cubicBezTo>
                <a:cubicBezTo>
                  <a:pt x="1780" y="2124"/>
                  <a:pt x="1749" y="2156"/>
                  <a:pt x="1749" y="2156"/>
                </a:cubicBezTo>
                <a:cubicBezTo>
                  <a:pt x="1718" y="2187"/>
                  <a:pt x="1687" y="2187"/>
                  <a:pt x="1687" y="2187"/>
                </a:cubicBezTo>
                <a:cubicBezTo>
                  <a:pt x="1313" y="2187"/>
                  <a:pt x="1313" y="2187"/>
                  <a:pt x="1313" y="2187"/>
                </a:cubicBezTo>
                <a:cubicBezTo>
                  <a:pt x="1188" y="2187"/>
                  <a:pt x="1063" y="2312"/>
                  <a:pt x="1063" y="2437"/>
                </a:cubicBezTo>
                <a:cubicBezTo>
                  <a:pt x="1063" y="2874"/>
                  <a:pt x="1063" y="2874"/>
                  <a:pt x="1063" y="2874"/>
                </a:cubicBezTo>
                <a:cubicBezTo>
                  <a:pt x="1063" y="2937"/>
                  <a:pt x="1031" y="2999"/>
                  <a:pt x="969" y="2999"/>
                </a:cubicBezTo>
                <a:close/>
                <a:moveTo>
                  <a:pt x="2499" y="2874"/>
                </a:moveTo>
                <a:lnTo>
                  <a:pt x="2499" y="2874"/>
                </a:lnTo>
                <a:cubicBezTo>
                  <a:pt x="2499" y="2437"/>
                  <a:pt x="2499" y="2437"/>
                  <a:pt x="2499" y="2437"/>
                </a:cubicBezTo>
                <a:cubicBezTo>
                  <a:pt x="2499" y="2187"/>
                  <a:pt x="2312" y="1999"/>
                  <a:pt x="2062" y="1999"/>
                </a:cubicBezTo>
                <a:cubicBezTo>
                  <a:pt x="1999" y="1999"/>
                  <a:pt x="1999" y="1999"/>
                  <a:pt x="1999" y="1999"/>
                </a:cubicBezTo>
                <a:cubicBezTo>
                  <a:pt x="1968" y="1999"/>
                  <a:pt x="1905" y="2031"/>
                  <a:pt x="1905" y="2093"/>
                </a:cubicBezTo>
                <a:cubicBezTo>
                  <a:pt x="1905" y="2156"/>
                  <a:pt x="1968" y="2187"/>
                  <a:pt x="1999" y="2187"/>
                </a:cubicBezTo>
                <a:cubicBezTo>
                  <a:pt x="2062" y="2187"/>
                  <a:pt x="2062" y="2187"/>
                  <a:pt x="2062" y="2187"/>
                </a:cubicBezTo>
                <a:cubicBezTo>
                  <a:pt x="2187" y="2187"/>
                  <a:pt x="2312" y="2312"/>
                  <a:pt x="2312" y="2437"/>
                </a:cubicBezTo>
                <a:cubicBezTo>
                  <a:pt x="2312" y="2874"/>
                  <a:pt x="2312" y="2874"/>
                  <a:pt x="2312" y="2874"/>
                </a:cubicBezTo>
                <a:cubicBezTo>
                  <a:pt x="2312" y="2937"/>
                  <a:pt x="2343" y="2999"/>
                  <a:pt x="2405" y="2999"/>
                </a:cubicBezTo>
                <a:cubicBezTo>
                  <a:pt x="2468" y="2999"/>
                  <a:pt x="2499" y="2937"/>
                  <a:pt x="2499" y="2874"/>
                </a:cubicBezTo>
                <a:close/>
                <a:moveTo>
                  <a:pt x="188" y="2124"/>
                </a:moveTo>
                <a:lnTo>
                  <a:pt x="188" y="2124"/>
                </a:lnTo>
                <a:cubicBezTo>
                  <a:pt x="188" y="1749"/>
                  <a:pt x="188" y="1749"/>
                  <a:pt x="188" y="1749"/>
                </a:cubicBezTo>
                <a:cubicBezTo>
                  <a:pt x="188" y="1562"/>
                  <a:pt x="344" y="1406"/>
                  <a:pt x="531" y="1406"/>
                </a:cubicBezTo>
                <a:cubicBezTo>
                  <a:pt x="813" y="1406"/>
                  <a:pt x="813" y="1406"/>
                  <a:pt x="813" y="1406"/>
                </a:cubicBezTo>
                <a:cubicBezTo>
                  <a:pt x="844" y="1406"/>
                  <a:pt x="875" y="1406"/>
                  <a:pt x="875" y="1375"/>
                </a:cubicBezTo>
                <a:cubicBezTo>
                  <a:pt x="906" y="1375"/>
                  <a:pt x="906" y="1344"/>
                  <a:pt x="906" y="1313"/>
                </a:cubicBezTo>
                <a:cubicBezTo>
                  <a:pt x="906" y="907"/>
                  <a:pt x="906" y="907"/>
                  <a:pt x="906" y="907"/>
                </a:cubicBezTo>
                <a:cubicBezTo>
                  <a:pt x="906" y="844"/>
                  <a:pt x="875" y="813"/>
                  <a:pt x="813" y="813"/>
                </a:cubicBezTo>
                <a:cubicBezTo>
                  <a:pt x="656" y="813"/>
                  <a:pt x="531" y="688"/>
                  <a:pt x="531" y="500"/>
                </a:cubicBezTo>
                <a:cubicBezTo>
                  <a:pt x="531" y="438"/>
                  <a:pt x="563" y="344"/>
                  <a:pt x="594" y="282"/>
                </a:cubicBezTo>
                <a:cubicBezTo>
                  <a:pt x="656" y="250"/>
                  <a:pt x="750" y="219"/>
                  <a:pt x="844" y="219"/>
                </a:cubicBezTo>
                <a:cubicBezTo>
                  <a:pt x="969" y="219"/>
                  <a:pt x="1125" y="344"/>
                  <a:pt x="1125" y="500"/>
                </a:cubicBezTo>
                <a:cubicBezTo>
                  <a:pt x="1125" y="563"/>
                  <a:pt x="1094" y="625"/>
                  <a:pt x="1063" y="657"/>
                </a:cubicBezTo>
                <a:cubicBezTo>
                  <a:pt x="1031" y="719"/>
                  <a:pt x="1063" y="782"/>
                  <a:pt x="1094" y="813"/>
                </a:cubicBezTo>
                <a:cubicBezTo>
                  <a:pt x="1125" y="844"/>
                  <a:pt x="1188" y="813"/>
                  <a:pt x="1219" y="782"/>
                </a:cubicBezTo>
                <a:cubicBezTo>
                  <a:pt x="1281" y="688"/>
                  <a:pt x="1313" y="594"/>
                  <a:pt x="1313" y="500"/>
                </a:cubicBezTo>
                <a:cubicBezTo>
                  <a:pt x="1313" y="250"/>
                  <a:pt x="1094" y="31"/>
                  <a:pt x="844" y="31"/>
                </a:cubicBezTo>
                <a:cubicBezTo>
                  <a:pt x="719" y="0"/>
                  <a:pt x="563" y="63"/>
                  <a:pt x="469" y="157"/>
                </a:cubicBezTo>
                <a:cubicBezTo>
                  <a:pt x="375" y="250"/>
                  <a:pt x="313" y="375"/>
                  <a:pt x="313" y="500"/>
                </a:cubicBezTo>
                <a:cubicBezTo>
                  <a:pt x="313" y="750"/>
                  <a:pt x="500" y="938"/>
                  <a:pt x="719" y="1000"/>
                </a:cubicBezTo>
                <a:cubicBezTo>
                  <a:pt x="719" y="1219"/>
                  <a:pt x="719" y="1219"/>
                  <a:pt x="719" y="1219"/>
                </a:cubicBezTo>
                <a:cubicBezTo>
                  <a:pt x="531" y="1219"/>
                  <a:pt x="531" y="1219"/>
                  <a:pt x="531" y="1219"/>
                </a:cubicBezTo>
                <a:cubicBezTo>
                  <a:pt x="250" y="1219"/>
                  <a:pt x="0" y="1438"/>
                  <a:pt x="0" y="1749"/>
                </a:cubicBezTo>
                <a:cubicBezTo>
                  <a:pt x="0" y="2124"/>
                  <a:pt x="0" y="2124"/>
                  <a:pt x="0" y="2124"/>
                </a:cubicBezTo>
                <a:cubicBezTo>
                  <a:pt x="0" y="2156"/>
                  <a:pt x="62" y="2218"/>
                  <a:pt x="94" y="2218"/>
                </a:cubicBezTo>
                <a:cubicBezTo>
                  <a:pt x="156" y="2218"/>
                  <a:pt x="188" y="2156"/>
                  <a:pt x="188" y="2124"/>
                </a:cubicBezTo>
                <a:close/>
                <a:moveTo>
                  <a:pt x="3312" y="2124"/>
                </a:moveTo>
                <a:lnTo>
                  <a:pt x="3312" y="2124"/>
                </a:lnTo>
                <a:cubicBezTo>
                  <a:pt x="3312" y="1749"/>
                  <a:pt x="3312" y="1749"/>
                  <a:pt x="3312" y="1749"/>
                </a:cubicBezTo>
                <a:cubicBezTo>
                  <a:pt x="3312" y="1438"/>
                  <a:pt x="3093" y="1219"/>
                  <a:pt x="2812" y="1219"/>
                </a:cubicBezTo>
                <a:cubicBezTo>
                  <a:pt x="2593" y="1219"/>
                  <a:pt x="2593" y="1219"/>
                  <a:pt x="2593" y="1219"/>
                </a:cubicBezTo>
                <a:cubicBezTo>
                  <a:pt x="2593" y="1000"/>
                  <a:pt x="2593" y="1000"/>
                  <a:pt x="2593" y="1000"/>
                </a:cubicBezTo>
                <a:cubicBezTo>
                  <a:pt x="2843" y="938"/>
                  <a:pt x="2999" y="750"/>
                  <a:pt x="2999" y="500"/>
                </a:cubicBezTo>
                <a:cubicBezTo>
                  <a:pt x="2999" y="375"/>
                  <a:pt x="2937" y="250"/>
                  <a:pt x="2843" y="157"/>
                </a:cubicBezTo>
                <a:cubicBezTo>
                  <a:pt x="2749" y="63"/>
                  <a:pt x="2624" y="0"/>
                  <a:pt x="2468" y="31"/>
                </a:cubicBezTo>
                <a:cubicBezTo>
                  <a:pt x="2218" y="31"/>
                  <a:pt x="2030" y="250"/>
                  <a:pt x="2030" y="500"/>
                </a:cubicBezTo>
                <a:cubicBezTo>
                  <a:pt x="2030" y="594"/>
                  <a:pt x="2030" y="688"/>
                  <a:pt x="2093" y="782"/>
                </a:cubicBezTo>
                <a:cubicBezTo>
                  <a:pt x="2124" y="813"/>
                  <a:pt x="2187" y="844"/>
                  <a:pt x="2218" y="813"/>
                </a:cubicBezTo>
                <a:cubicBezTo>
                  <a:pt x="2280" y="782"/>
                  <a:pt x="2280" y="719"/>
                  <a:pt x="2249" y="657"/>
                </a:cubicBezTo>
                <a:cubicBezTo>
                  <a:pt x="2218" y="625"/>
                  <a:pt x="2218" y="563"/>
                  <a:pt x="2218" y="500"/>
                </a:cubicBezTo>
                <a:cubicBezTo>
                  <a:pt x="2218" y="344"/>
                  <a:pt x="2343" y="219"/>
                  <a:pt x="2499" y="219"/>
                </a:cubicBezTo>
                <a:cubicBezTo>
                  <a:pt x="2562" y="219"/>
                  <a:pt x="2655" y="250"/>
                  <a:pt x="2718" y="282"/>
                </a:cubicBezTo>
                <a:cubicBezTo>
                  <a:pt x="2780" y="344"/>
                  <a:pt x="2812" y="438"/>
                  <a:pt x="2812" y="500"/>
                </a:cubicBezTo>
                <a:cubicBezTo>
                  <a:pt x="2812" y="688"/>
                  <a:pt x="2687" y="813"/>
                  <a:pt x="2499" y="813"/>
                </a:cubicBezTo>
                <a:cubicBezTo>
                  <a:pt x="2468" y="813"/>
                  <a:pt x="2405" y="844"/>
                  <a:pt x="2405" y="907"/>
                </a:cubicBezTo>
                <a:cubicBezTo>
                  <a:pt x="2405" y="1313"/>
                  <a:pt x="2405" y="1313"/>
                  <a:pt x="2405" y="1313"/>
                </a:cubicBezTo>
                <a:cubicBezTo>
                  <a:pt x="2405" y="1344"/>
                  <a:pt x="2437" y="1375"/>
                  <a:pt x="2437" y="1375"/>
                </a:cubicBezTo>
                <a:cubicBezTo>
                  <a:pt x="2468" y="1406"/>
                  <a:pt x="2468" y="1406"/>
                  <a:pt x="2499" y="1406"/>
                </a:cubicBezTo>
                <a:cubicBezTo>
                  <a:pt x="2812" y="1406"/>
                  <a:pt x="2812" y="1406"/>
                  <a:pt x="2812" y="1406"/>
                </a:cubicBezTo>
                <a:cubicBezTo>
                  <a:pt x="2968" y="1406"/>
                  <a:pt x="3124" y="1562"/>
                  <a:pt x="3124" y="1749"/>
                </a:cubicBezTo>
                <a:cubicBezTo>
                  <a:pt x="3124" y="2124"/>
                  <a:pt x="3124" y="2124"/>
                  <a:pt x="3124" y="2124"/>
                </a:cubicBezTo>
                <a:cubicBezTo>
                  <a:pt x="3124" y="2156"/>
                  <a:pt x="3155" y="2218"/>
                  <a:pt x="3218" y="2218"/>
                </a:cubicBezTo>
                <a:cubicBezTo>
                  <a:pt x="3280" y="2218"/>
                  <a:pt x="3312" y="2156"/>
                  <a:pt x="3312" y="2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t-BR" sz="833"/>
          </a:p>
        </p:txBody>
      </p:sp>
      <p:sp>
        <p:nvSpPr>
          <p:cNvPr id="51" name="Freeform 2">
            <a:extLst>
              <a:ext uri="{FF2B5EF4-FFF2-40B4-BE49-F238E27FC236}">
                <a16:creationId xmlns:a16="http://schemas.microsoft.com/office/drawing/2014/main" xmlns="" id="{3CD7C44B-55B4-4A83-84AA-98FD30A6D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20775" y="3273887"/>
            <a:ext cx="331526" cy="224950"/>
          </a:xfrm>
          <a:custGeom>
            <a:avLst/>
            <a:gdLst>
              <a:gd name="T0" fmla="*/ 2312 w 3594"/>
              <a:gd name="T1" fmla="*/ 2187 h 2438"/>
              <a:gd name="T2" fmla="*/ 1031 w 3594"/>
              <a:gd name="T3" fmla="*/ 2093 h 2438"/>
              <a:gd name="T4" fmla="*/ 2312 w 3594"/>
              <a:gd name="T5" fmla="*/ 2000 h 2438"/>
              <a:gd name="T6" fmla="*/ 2312 w 3594"/>
              <a:gd name="T7" fmla="*/ 2187 h 2438"/>
              <a:gd name="T8" fmla="*/ 3593 w 3594"/>
              <a:gd name="T9" fmla="*/ 2093 h 2438"/>
              <a:gd name="T10" fmla="*/ 3405 w 3594"/>
              <a:gd name="T11" fmla="*/ 938 h 2438"/>
              <a:gd name="T12" fmla="*/ 2687 w 3594"/>
              <a:gd name="T13" fmla="*/ 469 h 2438"/>
              <a:gd name="T14" fmla="*/ 2093 w 3594"/>
              <a:gd name="T15" fmla="*/ 563 h 2438"/>
              <a:gd name="T16" fmla="*/ 94 w 3594"/>
              <a:gd name="T17" fmla="*/ 1468 h 2438"/>
              <a:gd name="T18" fmla="*/ 0 w 3594"/>
              <a:gd name="T19" fmla="*/ 2093 h 2438"/>
              <a:gd name="T20" fmla="*/ 188 w 3594"/>
              <a:gd name="T21" fmla="*/ 2093 h 2438"/>
              <a:gd name="T22" fmla="*/ 2187 w 3594"/>
              <a:gd name="T23" fmla="*/ 1656 h 2438"/>
              <a:gd name="T24" fmla="*/ 2280 w 3594"/>
              <a:gd name="T25" fmla="*/ 657 h 2438"/>
              <a:gd name="T26" fmla="*/ 2999 w 3594"/>
              <a:gd name="T27" fmla="*/ 782 h 2438"/>
              <a:gd name="T28" fmla="*/ 3405 w 3594"/>
              <a:gd name="T29" fmla="*/ 1375 h 2438"/>
              <a:gd name="T30" fmla="*/ 3374 w 3594"/>
              <a:gd name="T31" fmla="*/ 2000 h 2438"/>
              <a:gd name="T32" fmla="*/ 3374 w 3594"/>
              <a:gd name="T33" fmla="*/ 2187 h 2438"/>
              <a:gd name="T34" fmla="*/ 3593 w 3594"/>
              <a:gd name="T35" fmla="*/ 2093 h 2438"/>
              <a:gd name="T36" fmla="*/ 969 w 3594"/>
              <a:gd name="T37" fmla="*/ 2093 h 2438"/>
              <a:gd name="T38" fmla="*/ 250 w 3594"/>
              <a:gd name="T39" fmla="*/ 2093 h 2438"/>
              <a:gd name="T40" fmla="*/ 969 w 3594"/>
              <a:gd name="T41" fmla="*/ 2093 h 2438"/>
              <a:gd name="T42" fmla="*/ 781 w 3594"/>
              <a:gd name="T43" fmla="*/ 2093 h 2438"/>
              <a:gd name="T44" fmla="*/ 438 w 3594"/>
              <a:gd name="T45" fmla="*/ 2093 h 2438"/>
              <a:gd name="T46" fmla="*/ 781 w 3594"/>
              <a:gd name="T47" fmla="*/ 2093 h 2438"/>
              <a:gd name="T48" fmla="*/ 3187 w 3594"/>
              <a:gd name="T49" fmla="*/ 2093 h 2438"/>
              <a:gd name="T50" fmla="*/ 2468 w 3594"/>
              <a:gd name="T51" fmla="*/ 2093 h 2438"/>
              <a:gd name="T52" fmla="*/ 3187 w 3594"/>
              <a:gd name="T53" fmla="*/ 2093 h 2438"/>
              <a:gd name="T54" fmla="*/ 2999 w 3594"/>
              <a:gd name="T55" fmla="*/ 2093 h 2438"/>
              <a:gd name="T56" fmla="*/ 2687 w 3594"/>
              <a:gd name="T57" fmla="*/ 2093 h 2438"/>
              <a:gd name="T58" fmla="*/ 2999 w 3594"/>
              <a:gd name="T59" fmla="*/ 2093 h 2438"/>
              <a:gd name="T60" fmla="*/ 1999 w 3594"/>
              <a:gd name="T61" fmla="*/ 1281 h 2438"/>
              <a:gd name="T62" fmla="*/ 1905 w 3594"/>
              <a:gd name="T63" fmla="*/ 0 h 2438"/>
              <a:gd name="T64" fmla="*/ 125 w 3594"/>
              <a:gd name="T65" fmla="*/ 94 h 2438"/>
              <a:gd name="T66" fmla="*/ 219 w 3594"/>
              <a:gd name="T67" fmla="*/ 1375 h 2438"/>
              <a:gd name="T68" fmla="*/ 313 w 3594"/>
              <a:gd name="T69" fmla="*/ 188 h 2438"/>
              <a:gd name="T70" fmla="*/ 1812 w 3594"/>
              <a:gd name="T71" fmla="*/ 1281 h 2438"/>
              <a:gd name="T72" fmla="*/ 1999 w 3594"/>
              <a:gd name="T73" fmla="*/ 1281 h 2438"/>
              <a:gd name="T74" fmla="*/ 3093 w 3594"/>
              <a:gd name="T75" fmla="*/ 1500 h 2438"/>
              <a:gd name="T76" fmla="*/ 2999 w 3594"/>
              <a:gd name="T77" fmla="*/ 1094 h 2438"/>
              <a:gd name="T78" fmla="*/ 2499 w 3594"/>
              <a:gd name="T79" fmla="*/ 907 h 2438"/>
              <a:gd name="T80" fmla="*/ 2374 w 3594"/>
              <a:gd name="T81" fmla="*/ 1437 h 2438"/>
              <a:gd name="T82" fmla="*/ 3030 w 3594"/>
              <a:gd name="T83" fmla="*/ 1531 h 2438"/>
              <a:gd name="T84" fmla="*/ 2593 w 3594"/>
              <a:gd name="T85" fmla="*/ 1094 h 2438"/>
              <a:gd name="T86" fmla="*/ 2718 w 3594"/>
              <a:gd name="T87" fmla="*/ 1094 h 2438"/>
              <a:gd name="T88" fmla="*/ 2874 w 3594"/>
              <a:gd name="T89" fmla="*/ 1343 h 2438"/>
              <a:gd name="T90" fmla="*/ 2593 w 3594"/>
              <a:gd name="T91" fmla="*/ 1094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594" h="2438">
                <a:moveTo>
                  <a:pt x="2312" y="2187"/>
                </a:moveTo>
                <a:lnTo>
                  <a:pt x="2312" y="2187"/>
                </a:lnTo>
                <a:cubicBezTo>
                  <a:pt x="1125" y="2187"/>
                  <a:pt x="1125" y="2187"/>
                  <a:pt x="1125" y="2187"/>
                </a:cubicBezTo>
                <a:cubicBezTo>
                  <a:pt x="1063" y="2187"/>
                  <a:pt x="1031" y="2156"/>
                  <a:pt x="1031" y="2093"/>
                </a:cubicBezTo>
                <a:cubicBezTo>
                  <a:pt x="1031" y="2031"/>
                  <a:pt x="1063" y="2000"/>
                  <a:pt x="1125" y="2000"/>
                </a:cubicBezTo>
                <a:cubicBezTo>
                  <a:pt x="2312" y="2000"/>
                  <a:pt x="2312" y="2000"/>
                  <a:pt x="2312" y="2000"/>
                </a:cubicBezTo>
                <a:cubicBezTo>
                  <a:pt x="2374" y="2000"/>
                  <a:pt x="2405" y="2031"/>
                  <a:pt x="2405" y="2093"/>
                </a:cubicBezTo>
                <a:cubicBezTo>
                  <a:pt x="2405" y="2156"/>
                  <a:pt x="2374" y="2187"/>
                  <a:pt x="2312" y="2187"/>
                </a:cubicBezTo>
                <a:close/>
                <a:moveTo>
                  <a:pt x="3593" y="2093"/>
                </a:moveTo>
                <a:lnTo>
                  <a:pt x="3593" y="2093"/>
                </a:lnTo>
                <a:cubicBezTo>
                  <a:pt x="3593" y="1375"/>
                  <a:pt x="3593" y="1375"/>
                  <a:pt x="3593" y="1375"/>
                </a:cubicBezTo>
                <a:cubicBezTo>
                  <a:pt x="3593" y="1219"/>
                  <a:pt x="3530" y="1032"/>
                  <a:pt x="3405" y="938"/>
                </a:cubicBezTo>
                <a:cubicBezTo>
                  <a:pt x="3124" y="657"/>
                  <a:pt x="3124" y="657"/>
                  <a:pt x="3124" y="657"/>
                </a:cubicBezTo>
                <a:cubicBezTo>
                  <a:pt x="3030" y="532"/>
                  <a:pt x="2843" y="469"/>
                  <a:pt x="2687" y="469"/>
                </a:cubicBezTo>
                <a:cubicBezTo>
                  <a:pt x="2187" y="469"/>
                  <a:pt x="2187" y="469"/>
                  <a:pt x="2187" y="469"/>
                </a:cubicBezTo>
                <a:cubicBezTo>
                  <a:pt x="2124" y="469"/>
                  <a:pt x="2093" y="501"/>
                  <a:pt x="2093" y="563"/>
                </a:cubicBezTo>
                <a:cubicBezTo>
                  <a:pt x="2093" y="1468"/>
                  <a:pt x="2093" y="1468"/>
                  <a:pt x="2093" y="1468"/>
                </a:cubicBezTo>
                <a:cubicBezTo>
                  <a:pt x="94" y="1468"/>
                  <a:pt x="94" y="1468"/>
                  <a:pt x="94" y="1468"/>
                </a:cubicBezTo>
                <a:cubicBezTo>
                  <a:pt x="63" y="1468"/>
                  <a:pt x="0" y="1500"/>
                  <a:pt x="0" y="1562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0" y="2156"/>
                  <a:pt x="63" y="2187"/>
                  <a:pt x="94" y="2187"/>
                </a:cubicBezTo>
                <a:cubicBezTo>
                  <a:pt x="156" y="2187"/>
                  <a:pt x="188" y="2156"/>
                  <a:pt x="188" y="2093"/>
                </a:cubicBezTo>
                <a:cubicBezTo>
                  <a:pt x="188" y="1656"/>
                  <a:pt x="188" y="1656"/>
                  <a:pt x="188" y="1656"/>
                </a:cubicBezTo>
                <a:cubicBezTo>
                  <a:pt x="2187" y="1656"/>
                  <a:pt x="2187" y="1656"/>
                  <a:pt x="2187" y="1656"/>
                </a:cubicBezTo>
                <a:cubicBezTo>
                  <a:pt x="2218" y="1656"/>
                  <a:pt x="2280" y="1625"/>
                  <a:pt x="2280" y="1562"/>
                </a:cubicBezTo>
                <a:cubicBezTo>
                  <a:pt x="2280" y="657"/>
                  <a:pt x="2280" y="657"/>
                  <a:pt x="2280" y="657"/>
                </a:cubicBezTo>
                <a:cubicBezTo>
                  <a:pt x="2687" y="657"/>
                  <a:pt x="2687" y="657"/>
                  <a:pt x="2687" y="657"/>
                </a:cubicBezTo>
                <a:cubicBezTo>
                  <a:pt x="2812" y="657"/>
                  <a:pt x="2905" y="688"/>
                  <a:pt x="2999" y="782"/>
                </a:cubicBezTo>
                <a:cubicBezTo>
                  <a:pt x="3280" y="1063"/>
                  <a:pt x="3280" y="1063"/>
                  <a:pt x="3280" y="1063"/>
                </a:cubicBezTo>
                <a:cubicBezTo>
                  <a:pt x="3374" y="1157"/>
                  <a:pt x="3405" y="1250"/>
                  <a:pt x="3405" y="1375"/>
                </a:cubicBezTo>
                <a:cubicBezTo>
                  <a:pt x="3405" y="2000"/>
                  <a:pt x="3405" y="2000"/>
                  <a:pt x="3405" y="2000"/>
                </a:cubicBezTo>
                <a:cubicBezTo>
                  <a:pt x="3374" y="2000"/>
                  <a:pt x="3374" y="2000"/>
                  <a:pt x="3374" y="2000"/>
                </a:cubicBezTo>
                <a:cubicBezTo>
                  <a:pt x="3312" y="2000"/>
                  <a:pt x="3280" y="2031"/>
                  <a:pt x="3280" y="2093"/>
                </a:cubicBezTo>
                <a:cubicBezTo>
                  <a:pt x="3280" y="2156"/>
                  <a:pt x="3312" y="2187"/>
                  <a:pt x="3374" y="2187"/>
                </a:cubicBezTo>
                <a:cubicBezTo>
                  <a:pt x="3499" y="2187"/>
                  <a:pt x="3499" y="2187"/>
                  <a:pt x="3499" y="2187"/>
                </a:cubicBezTo>
                <a:cubicBezTo>
                  <a:pt x="3562" y="2187"/>
                  <a:pt x="3593" y="2156"/>
                  <a:pt x="3593" y="2093"/>
                </a:cubicBezTo>
                <a:close/>
                <a:moveTo>
                  <a:pt x="969" y="2093"/>
                </a:moveTo>
                <a:lnTo>
                  <a:pt x="969" y="2093"/>
                </a:lnTo>
                <a:cubicBezTo>
                  <a:pt x="969" y="1906"/>
                  <a:pt x="813" y="1750"/>
                  <a:pt x="594" y="1750"/>
                </a:cubicBezTo>
                <a:cubicBezTo>
                  <a:pt x="406" y="1750"/>
                  <a:pt x="250" y="1906"/>
                  <a:pt x="250" y="2093"/>
                </a:cubicBezTo>
                <a:cubicBezTo>
                  <a:pt x="250" y="2281"/>
                  <a:pt x="406" y="2437"/>
                  <a:pt x="594" y="2437"/>
                </a:cubicBezTo>
                <a:cubicBezTo>
                  <a:pt x="813" y="2437"/>
                  <a:pt x="969" y="2281"/>
                  <a:pt x="969" y="2093"/>
                </a:cubicBezTo>
                <a:close/>
                <a:moveTo>
                  <a:pt x="781" y="2093"/>
                </a:moveTo>
                <a:lnTo>
                  <a:pt x="781" y="2093"/>
                </a:lnTo>
                <a:cubicBezTo>
                  <a:pt x="781" y="2187"/>
                  <a:pt x="688" y="2250"/>
                  <a:pt x="594" y="2250"/>
                </a:cubicBezTo>
                <a:cubicBezTo>
                  <a:pt x="531" y="2250"/>
                  <a:pt x="438" y="2187"/>
                  <a:pt x="438" y="2093"/>
                </a:cubicBezTo>
                <a:cubicBezTo>
                  <a:pt x="438" y="2000"/>
                  <a:pt x="531" y="1937"/>
                  <a:pt x="594" y="1937"/>
                </a:cubicBezTo>
                <a:cubicBezTo>
                  <a:pt x="688" y="1937"/>
                  <a:pt x="781" y="2000"/>
                  <a:pt x="781" y="2093"/>
                </a:cubicBezTo>
                <a:close/>
                <a:moveTo>
                  <a:pt x="3187" y="2093"/>
                </a:moveTo>
                <a:lnTo>
                  <a:pt x="3187" y="2093"/>
                </a:lnTo>
                <a:cubicBezTo>
                  <a:pt x="3187" y="1906"/>
                  <a:pt x="3030" y="1750"/>
                  <a:pt x="2843" y="1750"/>
                </a:cubicBezTo>
                <a:cubicBezTo>
                  <a:pt x="2624" y="1750"/>
                  <a:pt x="2468" y="1906"/>
                  <a:pt x="2468" y="2093"/>
                </a:cubicBezTo>
                <a:cubicBezTo>
                  <a:pt x="2468" y="2281"/>
                  <a:pt x="2624" y="2437"/>
                  <a:pt x="2843" y="2437"/>
                </a:cubicBezTo>
                <a:cubicBezTo>
                  <a:pt x="3030" y="2437"/>
                  <a:pt x="3187" y="2281"/>
                  <a:pt x="3187" y="2093"/>
                </a:cubicBezTo>
                <a:close/>
                <a:moveTo>
                  <a:pt x="2999" y="2093"/>
                </a:moveTo>
                <a:lnTo>
                  <a:pt x="2999" y="2093"/>
                </a:lnTo>
                <a:cubicBezTo>
                  <a:pt x="2999" y="2187"/>
                  <a:pt x="2937" y="2250"/>
                  <a:pt x="2843" y="2250"/>
                </a:cubicBezTo>
                <a:cubicBezTo>
                  <a:pt x="2749" y="2250"/>
                  <a:pt x="2687" y="2187"/>
                  <a:pt x="2687" y="2093"/>
                </a:cubicBezTo>
                <a:cubicBezTo>
                  <a:pt x="2687" y="2000"/>
                  <a:pt x="2749" y="1937"/>
                  <a:pt x="2843" y="1937"/>
                </a:cubicBezTo>
                <a:cubicBezTo>
                  <a:pt x="2937" y="1937"/>
                  <a:pt x="2999" y="2000"/>
                  <a:pt x="2999" y="2093"/>
                </a:cubicBezTo>
                <a:close/>
                <a:moveTo>
                  <a:pt x="1999" y="1281"/>
                </a:moveTo>
                <a:lnTo>
                  <a:pt x="1999" y="1281"/>
                </a:lnTo>
                <a:cubicBezTo>
                  <a:pt x="1999" y="94"/>
                  <a:pt x="1999" y="94"/>
                  <a:pt x="1999" y="94"/>
                </a:cubicBezTo>
                <a:cubicBezTo>
                  <a:pt x="1999" y="32"/>
                  <a:pt x="1937" y="0"/>
                  <a:pt x="1905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188" y="0"/>
                  <a:pt x="125" y="32"/>
                  <a:pt x="125" y="94"/>
                </a:cubicBezTo>
                <a:cubicBezTo>
                  <a:pt x="125" y="1281"/>
                  <a:pt x="125" y="1281"/>
                  <a:pt x="125" y="1281"/>
                </a:cubicBezTo>
                <a:cubicBezTo>
                  <a:pt x="125" y="1312"/>
                  <a:pt x="188" y="1375"/>
                  <a:pt x="219" y="1375"/>
                </a:cubicBezTo>
                <a:cubicBezTo>
                  <a:pt x="281" y="1375"/>
                  <a:pt x="313" y="1312"/>
                  <a:pt x="313" y="1281"/>
                </a:cubicBezTo>
                <a:cubicBezTo>
                  <a:pt x="313" y="188"/>
                  <a:pt x="313" y="188"/>
                  <a:pt x="313" y="188"/>
                </a:cubicBezTo>
                <a:cubicBezTo>
                  <a:pt x="1812" y="188"/>
                  <a:pt x="1812" y="188"/>
                  <a:pt x="1812" y="188"/>
                </a:cubicBezTo>
                <a:cubicBezTo>
                  <a:pt x="1812" y="1281"/>
                  <a:pt x="1812" y="1281"/>
                  <a:pt x="1812" y="1281"/>
                </a:cubicBezTo>
                <a:cubicBezTo>
                  <a:pt x="1812" y="1312"/>
                  <a:pt x="1843" y="1375"/>
                  <a:pt x="1905" y="1375"/>
                </a:cubicBezTo>
                <a:cubicBezTo>
                  <a:pt x="1937" y="1375"/>
                  <a:pt x="1999" y="1312"/>
                  <a:pt x="1999" y="1281"/>
                </a:cubicBezTo>
                <a:close/>
                <a:moveTo>
                  <a:pt x="3093" y="1500"/>
                </a:moveTo>
                <a:lnTo>
                  <a:pt x="3093" y="1500"/>
                </a:lnTo>
                <a:cubicBezTo>
                  <a:pt x="3124" y="1468"/>
                  <a:pt x="3124" y="1437"/>
                  <a:pt x="3124" y="1406"/>
                </a:cubicBezTo>
                <a:cubicBezTo>
                  <a:pt x="2999" y="1094"/>
                  <a:pt x="2999" y="1094"/>
                  <a:pt x="2999" y="1094"/>
                </a:cubicBezTo>
                <a:cubicBezTo>
                  <a:pt x="2937" y="969"/>
                  <a:pt x="2843" y="907"/>
                  <a:pt x="2718" y="907"/>
                </a:cubicBezTo>
                <a:cubicBezTo>
                  <a:pt x="2499" y="907"/>
                  <a:pt x="2499" y="907"/>
                  <a:pt x="2499" y="907"/>
                </a:cubicBezTo>
                <a:cubicBezTo>
                  <a:pt x="2437" y="907"/>
                  <a:pt x="2374" y="938"/>
                  <a:pt x="2374" y="1001"/>
                </a:cubicBezTo>
                <a:cubicBezTo>
                  <a:pt x="2374" y="1437"/>
                  <a:pt x="2374" y="1437"/>
                  <a:pt x="2374" y="1437"/>
                </a:cubicBezTo>
                <a:cubicBezTo>
                  <a:pt x="2374" y="1500"/>
                  <a:pt x="2437" y="1531"/>
                  <a:pt x="2499" y="1531"/>
                </a:cubicBezTo>
                <a:cubicBezTo>
                  <a:pt x="3030" y="1531"/>
                  <a:pt x="3030" y="1531"/>
                  <a:pt x="3030" y="1531"/>
                </a:cubicBezTo>
                <a:cubicBezTo>
                  <a:pt x="3062" y="1531"/>
                  <a:pt x="3093" y="1531"/>
                  <a:pt x="3093" y="1500"/>
                </a:cubicBezTo>
                <a:close/>
                <a:moveTo>
                  <a:pt x="2593" y="1094"/>
                </a:moveTo>
                <a:lnTo>
                  <a:pt x="2593" y="1094"/>
                </a:lnTo>
                <a:cubicBezTo>
                  <a:pt x="2718" y="1094"/>
                  <a:pt x="2718" y="1094"/>
                  <a:pt x="2718" y="1094"/>
                </a:cubicBezTo>
                <a:cubicBezTo>
                  <a:pt x="2749" y="1094"/>
                  <a:pt x="2780" y="1126"/>
                  <a:pt x="2812" y="1157"/>
                </a:cubicBezTo>
                <a:cubicBezTo>
                  <a:pt x="2874" y="1343"/>
                  <a:pt x="2874" y="1343"/>
                  <a:pt x="2874" y="1343"/>
                </a:cubicBezTo>
                <a:cubicBezTo>
                  <a:pt x="2593" y="1343"/>
                  <a:pt x="2593" y="1343"/>
                  <a:pt x="2593" y="1343"/>
                </a:cubicBezTo>
                <a:lnTo>
                  <a:pt x="2593" y="10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t-BR" sz="833"/>
          </a:p>
        </p:txBody>
      </p:sp>
      <p:sp>
        <p:nvSpPr>
          <p:cNvPr id="52" name="Freeform 45">
            <a:extLst>
              <a:ext uri="{FF2B5EF4-FFF2-40B4-BE49-F238E27FC236}">
                <a16:creationId xmlns:a16="http://schemas.microsoft.com/office/drawing/2014/main" xmlns="" id="{F51834FC-5585-4BFE-948C-62CCCE1121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36499" y="4174033"/>
            <a:ext cx="300059" cy="225044"/>
          </a:xfrm>
          <a:custGeom>
            <a:avLst/>
            <a:gdLst>
              <a:gd name="T0" fmla="*/ 442393 w 16280"/>
              <a:gd name="T1" fmla="*/ 10651 h 12210"/>
              <a:gd name="T2" fmla="*/ 466119 w 16280"/>
              <a:gd name="T3" fmla="*/ 40871 h 12210"/>
              <a:gd name="T4" fmla="*/ 467937 w 16280"/>
              <a:gd name="T5" fmla="*/ 305724 h 12210"/>
              <a:gd name="T6" fmla="*/ 447184 w 16280"/>
              <a:gd name="T7" fmla="*/ 338166 h 12210"/>
              <a:gd name="T8" fmla="*/ 410816 w 16280"/>
              <a:gd name="T9" fmla="*/ 352338 h 12210"/>
              <a:gd name="T10" fmla="*/ 30047 w 16280"/>
              <a:gd name="T11" fmla="*/ 343391 h 12210"/>
              <a:gd name="T12" fmla="*/ 4907 w 16280"/>
              <a:gd name="T13" fmla="*/ 314383 h 12210"/>
              <a:gd name="T14" fmla="*/ 1270 w 16280"/>
              <a:gd name="T15" fmla="*/ 49732 h 12210"/>
              <a:gd name="T16" fmla="*/ 20435 w 16280"/>
              <a:gd name="T17" fmla="*/ 16193 h 12210"/>
              <a:gd name="T18" fmla="*/ 55938 w 16280"/>
              <a:gd name="T19" fmla="*/ 318 h 12210"/>
              <a:gd name="T20" fmla="*/ 357216 w 16280"/>
              <a:gd name="T21" fmla="*/ 1732 h 12210"/>
              <a:gd name="T22" fmla="*/ 363364 w 16280"/>
              <a:gd name="T23" fmla="*/ 8168 h 12210"/>
              <a:gd name="T24" fmla="*/ 364461 w 16280"/>
              <a:gd name="T25" fmla="*/ 17260 h 12210"/>
              <a:gd name="T26" fmla="*/ 360045 w 16280"/>
              <a:gd name="T27" fmla="*/ 24996 h 12210"/>
              <a:gd name="T28" fmla="*/ 351848 w 16280"/>
              <a:gd name="T29" fmla="*/ 28662 h 12210"/>
              <a:gd name="T30" fmla="*/ 46355 w 16280"/>
              <a:gd name="T31" fmla="*/ 32789 h 12210"/>
              <a:gd name="T32" fmla="*/ 32096 w 16280"/>
              <a:gd name="T33" fmla="*/ 47769 h 12210"/>
              <a:gd name="T34" fmla="*/ 29152 w 16280"/>
              <a:gd name="T35" fmla="*/ 295275 h 12210"/>
              <a:gd name="T36" fmla="*/ 38620 w 16280"/>
              <a:gd name="T37" fmla="*/ 313834 h 12210"/>
              <a:gd name="T38" fmla="*/ 57208 w 16280"/>
              <a:gd name="T39" fmla="*/ 323302 h 12210"/>
              <a:gd name="T40" fmla="*/ 422102 w 16280"/>
              <a:gd name="T41" fmla="*/ 320358 h 12210"/>
              <a:gd name="T42" fmla="*/ 437053 w 16280"/>
              <a:gd name="T43" fmla="*/ 306128 h 12210"/>
              <a:gd name="T44" fmla="*/ 440979 w 16280"/>
              <a:gd name="T45" fmla="*/ 58824 h 12210"/>
              <a:gd name="T46" fmla="*/ 432406 w 16280"/>
              <a:gd name="T47" fmla="*/ 39745 h 12210"/>
              <a:gd name="T48" fmla="*/ 414338 w 16280"/>
              <a:gd name="T49" fmla="*/ 29412 h 12210"/>
              <a:gd name="T50" fmla="*/ 401378 w 16280"/>
              <a:gd name="T51" fmla="*/ 27305 h 12210"/>
              <a:gd name="T52" fmla="*/ 394970 w 16280"/>
              <a:gd name="T53" fmla="*/ 21215 h 12210"/>
              <a:gd name="T54" fmla="*/ 393383 w 16280"/>
              <a:gd name="T55" fmla="*/ 12180 h 12210"/>
              <a:gd name="T56" fmla="*/ 397452 w 16280"/>
              <a:gd name="T57" fmla="*/ 4214 h 12210"/>
              <a:gd name="T58" fmla="*/ 405448 w 16280"/>
              <a:gd name="T59" fmla="*/ 173 h 12210"/>
              <a:gd name="T60" fmla="*/ 398318 w 16280"/>
              <a:gd name="T61" fmla="*/ 63731 h 12210"/>
              <a:gd name="T62" fmla="*/ 407179 w 16280"/>
              <a:gd name="T63" fmla="*/ 63009 h 12210"/>
              <a:gd name="T64" fmla="*/ 414915 w 16280"/>
              <a:gd name="T65" fmla="*/ 67772 h 12210"/>
              <a:gd name="T66" fmla="*/ 418205 w 16280"/>
              <a:gd name="T67" fmla="*/ 76171 h 12210"/>
              <a:gd name="T68" fmla="*/ 415983 w 16280"/>
              <a:gd name="T69" fmla="*/ 84744 h 12210"/>
              <a:gd name="T70" fmla="*/ 289185 w 16280"/>
              <a:gd name="T71" fmla="*/ 201670 h 12210"/>
              <a:gd name="T72" fmla="*/ 190962 w 16280"/>
              <a:gd name="T73" fmla="*/ 202738 h 12210"/>
              <a:gd name="T74" fmla="*/ 183371 w 16280"/>
              <a:gd name="T75" fmla="*/ 199188 h 12210"/>
              <a:gd name="T76" fmla="*/ 53427 w 16280"/>
              <a:gd name="T77" fmla="*/ 79404 h 12210"/>
              <a:gd name="T78" fmla="*/ 54004 w 16280"/>
              <a:gd name="T79" fmla="*/ 70572 h 12210"/>
              <a:gd name="T80" fmla="*/ 59979 w 16280"/>
              <a:gd name="T81" fmla="*/ 63615 h 12210"/>
              <a:gd name="T82" fmla="*/ 68638 w 16280"/>
              <a:gd name="T83" fmla="*/ 61624 h 12210"/>
              <a:gd name="T84" fmla="*/ 76950 w 16280"/>
              <a:gd name="T85" fmla="*/ 65232 h 12210"/>
              <a:gd name="T86" fmla="*/ 146570 w 16280"/>
              <a:gd name="T87" fmla="*/ 210445 h 12210"/>
              <a:gd name="T88" fmla="*/ 155402 w 16280"/>
              <a:gd name="T89" fmla="*/ 211513 h 12210"/>
              <a:gd name="T90" fmla="*/ 162040 w 16280"/>
              <a:gd name="T91" fmla="*/ 217863 h 12210"/>
              <a:gd name="T92" fmla="*/ 163513 w 16280"/>
              <a:gd name="T93" fmla="*/ 226666 h 12210"/>
              <a:gd name="T94" fmla="*/ 159500 w 16280"/>
              <a:gd name="T95" fmla="*/ 234661 h 12210"/>
              <a:gd name="T96" fmla="*/ 74728 w 16280"/>
              <a:gd name="T97" fmla="*/ 301914 h 12210"/>
              <a:gd name="T98" fmla="*/ 65925 w 16280"/>
              <a:gd name="T99" fmla="*/ 300817 h 12210"/>
              <a:gd name="T100" fmla="*/ 59257 w 16280"/>
              <a:gd name="T101" fmla="*/ 294496 h 12210"/>
              <a:gd name="T102" fmla="*/ 57785 w 16280"/>
              <a:gd name="T103" fmla="*/ 285692 h 12210"/>
              <a:gd name="T104" fmla="*/ 61826 w 16280"/>
              <a:gd name="T105" fmla="*/ 277668 h 12210"/>
              <a:gd name="T106" fmla="*/ 310602 w 16280"/>
              <a:gd name="T107" fmla="*/ 230620 h 12210"/>
              <a:gd name="T108" fmla="*/ 309505 w 16280"/>
              <a:gd name="T109" fmla="*/ 221817 h 12210"/>
              <a:gd name="T110" fmla="*/ 314036 w 16280"/>
              <a:gd name="T111" fmla="*/ 213880 h 12210"/>
              <a:gd name="T112" fmla="*/ 322234 w 16280"/>
              <a:gd name="T113" fmla="*/ 210272 h 12210"/>
              <a:gd name="T114" fmla="*/ 330950 w 16280"/>
              <a:gd name="T115" fmla="*/ 212177 h 12210"/>
              <a:gd name="T116" fmla="*/ 413991 w 16280"/>
              <a:gd name="T117" fmla="*/ 281709 h 12210"/>
              <a:gd name="T118" fmla="*/ 415059 w 16280"/>
              <a:gd name="T119" fmla="*/ 290513 h 12210"/>
              <a:gd name="T120" fmla="*/ 410556 w 16280"/>
              <a:gd name="T121" fmla="*/ 298479 h 12210"/>
              <a:gd name="T122" fmla="*/ 402359 w 16280"/>
              <a:gd name="T123" fmla="*/ 302087 h 12210"/>
              <a:gd name="T124" fmla="*/ 393642 w 16280"/>
              <a:gd name="T125" fmla="*/ 300182 h 122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280" h="12210">
                <a:moveTo>
                  <a:pt x="14122" y="0"/>
                </a:moveTo>
                <a:lnTo>
                  <a:pt x="14233" y="3"/>
                </a:lnTo>
                <a:lnTo>
                  <a:pt x="14342" y="11"/>
                </a:lnTo>
                <a:lnTo>
                  <a:pt x="14450" y="24"/>
                </a:lnTo>
                <a:lnTo>
                  <a:pt x="14556" y="44"/>
                </a:lnTo>
                <a:lnTo>
                  <a:pt x="14660" y="68"/>
                </a:lnTo>
                <a:lnTo>
                  <a:pt x="14762" y="98"/>
                </a:lnTo>
                <a:lnTo>
                  <a:pt x="14863" y="131"/>
                </a:lnTo>
                <a:lnTo>
                  <a:pt x="14960" y="170"/>
                </a:lnTo>
                <a:lnTo>
                  <a:pt x="15056" y="213"/>
                </a:lnTo>
                <a:lnTo>
                  <a:pt x="15149" y="261"/>
                </a:lnTo>
                <a:lnTo>
                  <a:pt x="15239" y="313"/>
                </a:lnTo>
                <a:lnTo>
                  <a:pt x="15327" y="369"/>
                </a:lnTo>
                <a:lnTo>
                  <a:pt x="15411" y="429"/>
                </a:lnTo>
                <a:lnTo>
                  <a:pt x="15493" y="494"/>
                </a:lnTo>
                <a:lnTo>
                  <a:pt x="15572" y="561"/>
                </a:lnTo>
                <a:lnTo>
                  <a:pt x="15646" y="633"/>
                </a:lnTo>
                <a:lnTo>
                  <a:pt x="15718" y="707"/>
                </a:lnTo>
                <a:lnTo>
                  <a:pt x="15785" y="786"/>
                </a:lnTo>
                <a:lnTo>
                  <a:pt x="15851" y="868"/>
                </a:lnTo>
                <a:lnTo>
                  <a:pt x="15911" y="952"/>
                </a:lnTo>
                <a:lnTo>
                  <a:pt x="15967" y="1040"/>
                </a:lnTo>
                <a:lnTo>
                  <a:pt x="16019" y="1130"/>
                </a:lnTo>
                <a:lnTo>
                  <a:pt x="16066" y="1223"/>
                </a:lnTo>
                <a:lnTo>
                  <a:pt x="16110" y="1318"/>
                </a:lnTo>
                <a:lnTo>
                  <a:pt x="16149" y="1416"/>
                </a:lnTo>
                <a:lnTo>
                  <a:pt x="16182" y="1516"/>
                </a:lnTo>
                <a:lnTo>
                  <a:pt x="16212" y="1618"/>
                </a:lnTo>
                <a:lnTo>
                  <a:pt x="16236" y="1723"/>
                </a:lnTo>
                <a:lnTo>
                  <a:pt x="16256" y="1829"/>
                </a:lnTo>
                <a:lnTo>
                  <a:pt x="16269" y="1936"/>
                </a:lnTo>
                <a:lnTo>
                  <a:pt x="16277" y="2045"/>
                </a:lnTo>
                <a:lnTo>
                  <a:pt x="16280" y="2156"/>
                </a:lnTo>
                <a:lnTo>
                  <a:pt x="16280" y="10054"/>
                </a:lnTo>
                <a:lnTo>
                  <a:pt x="16277" y="10165"/>
                </a:lnTo>
                <a:lnTo>
                  <a:pt x="16269" y="10274"/>
                </a:lnTo>
                <a:lnTo>
                  <a:pt x="16256" y="10381"/>
                </a:lnTo>
                <a:lnTo>
                  <a:pt x="16236" y="10487"/>
                </a:lnTo>
                <a:lnTo>
                  <a:pt x="16212" y="10592"/>
                </a:lnTo>
                <a:lnTo>
                  <a:pt x="16182" y="10694"/>
                </a:lnTo>
                <a:lnTo>
                  <a:pt x="16149" y="10794"/>
                </a:lnTo>
                <a:lnTo>
                  <a:pt x="16110" y="10892"/>
                </a:lnTo>
                <a:lnTo>
                  <a:pt x="16066" y="10987"/>
                </a:lnTo>
                <a:lnTo>
                  <a:pt x="16019" y="11080"/>
                </a:lnTo>
                <a:lnTo>
                  <a:pt x="15967" y="11170"/>
                </a:lnTo>
                <a:lnTo>
                  <a:pt x="15911" y="11258"/>
                </a:lnTo>
                <a:lnTo>
                  <a:pt x="15851" y="11342"/>
                </a:lnTo>
                <a:lnTo>
                  <a:pt x="15785" y="11424"/>
                </a:lnTo>
                <a:lnTo>
                  <a:pt x="15718" y="11503"/>
                </a:lnTo>
                <a:lnTo>
                  <a:pt x="15646" y="11577"/>
                </a:lnTo>
                <a:lnTo>
                  <a:pt x="15572" y="11649"/>
                </a:lnTo>
                <a:lnTo>
                  <a:pt x="15493" y="11716"/>
                </a:lnTo>
                <a:lnTo>
                  <a:pt x="15411" y="11781"/>
                </a:lnTo>
                <a:lnTo>
                  <a:pt x="15327" y="11841"/>
                </a:lnTo>
                <a:lnTo>
                  <a:pt x="15239" y="11897"/>
                </a:lnTo>
                <a:lnTo>
                  <a:pt x="15149" y="11949"/>
                </a:lnTo>
                <a:lnTo>
                  <a:pt x="15056" y="11997"/>
                </a:lnTo>
                <a:lnTo>
                  <a:pt x="14960" y="12040"/>
                </a:lnTo>
                <a:lnTo>
                  <a:pt x="14863" y="12079"/>
                </a:lnTo>
                <a:lnTo>
                  <a:pt x="14762" y="12112"/>
                </a:lnTo>
                <a:lnTo>
                  <a:pt x="14660" y="12142"/>
                </a:lnTo>
                <a:lnTo>
                  <a:pt x="14556" y="12166"/>
                </a:lnTo>
                <a:lnTo>
                  <a:pt x="14450" y="12186"/>
                </a:lnTo>
                <a:lnTo>
                  <a:pt x="14342" y="12199"/>
                </a:lnTo>
                <a:lnTo>
                  <a:pt x="14233" y="12207"/>
                </a:lnTo>
                <a:lnTo>
                  <a:pt x="14122" y="12210"/>
                </a:lnTo>
                <a:lnTo>
                  <a:pt x="2158" y="12210"/>
                </a:lnTo>
                <a:lnTo>
                  <a:pt x="2047" y="12207"/>
                </a:lnTo>
                <a:lnTo>
                  <a:pt x="1938" y="12199"/>
                </a:lnTo>
                <a:lnTo>
                  <a:pt x="1830" y="12186"/>
                </a:lnTo>
                <a:lnTo>
                  <a:pt x="1724" y="12166"/>
                </a:lnTo>
                <a:lnTo>
                  <a:pt x="1620" y="12142"/>
                </a:lnTo>
                <a:lnTo>
                  <a:pt x="1518" y="12112"/>
                </a:lnTo>
                <a:lnTo>
                  <a:pt x="1417" y="12079"/>
                </a:lnTo>
                <a:lnTo>
                  <a:pt x="1320" y="12040"/>
                </a:lnTo>
                <a:lnTo>
                  <a:pt x="1224" y="11997"/>
                </a:lnTo>
                <a:lnTo>
                  <a:pt x="1131" y="11949"/>
                </a:lnTo>
                <a:lnTo>
                  <a:pt x="1041" y="11897"/>
                </a:lnTo>
                <a:lnTo>
                  <a:pt x="953" y="11841"/>
                </a:lnTo>
                <a:lnTo>
                  <a:pt x="869" y="11781"/>
                </a:lnTo>
                <a:lnTo>
                  <a:pt x="787" y="11716"/>
                </a:lnTo>
                <a:lnTo>
                  <a:pt x="708" y="11649"/>
                </a:lnTo>
                <a:lnTo>
                  <a:pt x="634" y="11577"/>
                </a:lnTo>
                <a:lnTo>
                  <a:pt x="562" y="11503"/>
                </a:lnTo>
                <a:lnTo>
                  <a:pt x="495" y="11424"/>
                </a:lnTo>
                <a:lnTo>
                  <a:pt x="429" y="11342"/>
                </a:lnTo>
                <a:lnTo>
                  <a:pt x="369" y="11258"/>
                </a:lnTo>
                <a:lnTo>
                  <a:pt x="313" y="11170"/>
                </a:lnTo>
                <a:lnTo>
                  <a:pt x="261" y="11080"/>
                </a:lnTo>
                <a:lnTo>
                  <a:pt x="214" y="10987"/>
                </a:lnTo>
                <a:lnTo>
                  <a:pt x="170" y="10892"/>
                </a:lnTo>
                <a:lnTo>
                  <a:pt x="131" y="10794"/>
                </a:lnTo>
                <a:lnTo>
                  <a:pt x="98" y="10694"/>
                </a:lnTo>
                <a:lnTo>
                  <a:pt x="68" y="10592"/>
                </a:lnTo>
                <a:lnTo>
                  <a:pt x="44" y="10487"/>
                </a:lnTo>
                <a:lnTo>
                  <a:pt x="24" y="10381"/>
                </a:lnTo>
                <a:lnTo>
                  <a:pt x="11" y="10274"/>
                </a:lnTo>
                <a:lnTo>
                  <a:pt x="3" y="10165"/>
                </a:lnTo>
                <a:lnTo>
                  <a:pt x="0" y="10054"/>
                </a:lnTo>
                <a:lnTo>
                  <a:pt x="0" y="2156"/>
                </a:lnTo>
                <a:lnTo>
                  <a:pt x="3" y="2045"/>
                </a:lnTo>
                <a:lnTo>
                  <a:pt x="11" y="1936"/>
                </a:lnTo>
                <a:lnTo>
                  <a:pt x="24" y="1829"/>
                </a:lnTo>
                <a:lnTo>
                  <a:pt x="44" y="1723"/>
                </a:lnTo>
                <a:lnTo>
                  <a:pt x="68" y="1618"/>
                </a:lnTo>
                <a:lnTo>
                  <a:pt x="98" y="1516"/>
                </a:lnTo>
                <a:lnTo>
                  <a:pt x="131" y="1416"/>
                </a:lnTo>
                <a:lnTo>
                  <a:pt x="170" y="1318"/>
                </a:lnTo>
                <a:lnTo>
                  <a:pt x="214" y="1223"/>
                </a:lnTo>
                <a:lnTo>
                  <a:pt x="261" y="1130"/>
                </a:lnTo>
                <a:lnTo>
                  <a:pt x="313" y="1040"/>
                </a:lnTo>
                <a:lnTo>
                  <a:pt x="369" y="952"/>
                </a:lnTo>
                <a:lnTo>
                  <a:pt x="429" y="868"/>
                </a:lnTo>
                <a:lnTo>
                  <a:pt x="495" y="786"/>
                </a:lnTo>
                <a:lnTo>
                  <a:pt x="562" y="707"/>
                </a:lnTo>
                <a:lnTo>
                  <a:pt x="634" y="633"/>
                </a:lnTo>
                <a:lnTo>
                  <a:pt x="708" y="561"/>
                </a:lnTo>
                <a:lnTo>
                  <a:pt x="787" y="494"/>
                </a:lnTo>
                <a:lnTo>
                  <a:pt x="869" y="429"/>
                </a:lnTo>
                <a:lnTo>
                  <a:pt x="953" y="369"/>
                </a:lnTo>
                <a:lnTo>
                  <a:pt x="1041" y="313"/>
                </a:lnTo>
                <a:lnTo>
                  <a:pt x="1131" y="261"/>
                </a:lnTo>
                <a:lnTo>
                  <a:pt x="1224" y="213"/>
                </a:lnTo>
                <a:lnTo>
                  <a:pt x="1320" y="170"/>
                </a:lnTo>
                <a:lnTo>
                  <a:pt x="1417" y="131"/>
                </a:lnTo>
                <a:lnTo>
                  <a:pt x="1518" y="98"/>
                </a:lnTo>
                <a:lnTo>
                  <a:pt x="1620" y="68"/>
                </a:lnTo>
                <a:lnTo>
                  <a:pt x="1724" y="44"/>
                </a:lnTo>
                <a:lnTo>
                  <a:pt x="1830" y="24"/>
                </a:lnTo>
                <a:lnTo>
                  <a:pt x="1938" y="11"/>
                </a:lnTo>
                <a:lnTo>
                  <a:pt x="2047" y="3"/>
                </a:lnTo>
                <a:lnTo>
                  <a:pt x="2158" y="0"/>
                </a:lnTo>
                <a:lnTo>
                  <a:pt x="12139" y="0"/>
                </a:lnTo>
                <a:lnTo>
                  <a:pt x="12164" y="1"/>
                </a:lnTo>
                <a:lnTo>
                  <a:pt x="12190" y="3"/>
                </a:lnTo>
                <a:lnTo>
                  <a:pt x="12215" y="6"/>
                </a:lnTo>
                <a:lnTo>
                  <a:pt x="12240" y="10"/>
                </a:lnTo>
                <a:lnTo>
                  <a:pt x="12264" y="15"/>
                </a:lnTo>
                <a:lnTo>
                  <a:pt x="12287" y="22"/>
                </a:lnTo>
                <a:lnTo>
                  <a:pt x="12310" y="30"/>
                </a:lnTo>
                <a:lnTo>
                  <a:pt x="12333" y="40"/>
                </a:lnTo>
                <a:lnTo>
                  <a:pt x="12354" y="49"/>
                </a:lnTo>
                <a:lnTo>
                  <a:pt x="12376" y="60"/>
                </a:lnTo>
                <a:lnTo>
                  <a:pt x="12397" y="72"/>
                </a:lnTo>
                <a:lnTo>
                  <a:pt x="12418" y="85"/>
                </a:lnTo>
                <a:lnTo>
                  <a:pt x="12437" y="99"/>
                </a:lnTo>
                <a:lnTo>
                  <a:pt x="12456" y="114"/>
                </a:lnTo>
                <a:lnTo>
                  <a:pt x="12474" y="129"/>
                </a:lnTo>
                <a:lnTo>
                  <a:pt x="12491" y="146"/>
                </a:lnTo>
                <a:lnTo>
                  <a:pt x="12508" y="164"/>
                </a:lnTo>
                <a:lnTo>
                  <a:pt x="12523" y="181"/>
                </a:lnTo>
                <a:lnTo>
                  <a:pt x="12539" y="200"/>
                </a:lnTo>
                <a:lnTo>
                  <a:pt x="12552" y="220"/>
                </a:lnTo>
                <a:lnTo>
                  <a:pt x="12565" y="240"/>
                </a:lnTo>
                <a:lnTo>
                  <a:pt x="12577" y="261"/>
                </a:lnTo>
                <a:lnTo>
                  <a:pt x="12589" y="283"/>
                </a:lnTo>
                <a:lnTo>
                  <a:pt x="12598" y="304"/>
                </a:lnTo>
                <a:lnTo>
                  <a:pt x="12607" y="327"/>
                </a:lnTo>
                <a:lnTo>
                  <a:pt x="12615" y="350"/>
                </a:lnTo>
                <a:lnTo>
                  <a:pt x="12622" y="374"/>
                </a:lnTo>
                <a:lnTo>
                  <a:pt x="12627" y="397"/>
                </a:lnTo>
                <a:lnTo>
                  <a:pt x="12631" y="422"/>
                </a:lnTo>
                <a:lnTo>
                  <a:pt x="12634" y="447"/>
                </a:lnTo>
                <a:lnTo>
                  <a:pt x="12636" y="473"/>
                </a:lnTo>
                <a:lnTo>
                  <a:pt x="12637" y="498"/>
                </a:lnTo>
                <a:lnTo>
                  <a:pt x="12636" y="523"/>
                </a:lnTo>
                <a:lnTo>
                  <a:pt x="12634" y="549"/>
                </a:lnTo>
                <a:lnTo>
                  <a:pt x="12631" y="573"/>
                </a:lnTo>
                <a:lnTo>
                  <a:pt x="12627" y="598"/>
                </a:lnTo>
                <a:lnTo>
                  <a:pt x="12622" y="622"/>
                </a:lnTo>
                <a:lnTo>
                  <a:pt x="12615" y="645"/>
                </a:lnTo>
                <a:lnTo>
                  <a:pt x="12607" y="669"/>
                </a:lnTo>
                <a:lnTo>
                  <a:pt x="12598" y="691"/>
                </a:lnTo>
                <a:lnTo>
                  <a:pt x="12589" y="714"/>
                </a:lnTo>
                <a:lnTo>
                  <a:pt x="12577" y="735"/>
                </a:lnTo>
                <a:lnTo>
                  <a:pt x="12565" y="755"/>
                </a:lnTo>
                <a:lnTo>
                  <a:pt x="12552" y="776"/>
                </a:lnTo>
                <a:lnTo>
                  <a:pt x="12539" y="795"/>
                </a:lnTo>
                <a:lnTo>
                  <a:pt x="12523" y="814"/>
                </a:lnTo>
                <a:lnTo>
                  <a:pt x="12508" y="832"/>
                </a:lnTo>
                <a:lnTo>
                  <a:pt x="12491" y="850"/>
                </a:lnTo>
                <a:lnTo>
                  <a:pt x="12474" y="866"/>
                </a:lnTo>
                <a:lnTo>
                  <a:pt x="12456" y="881"/>
                </a:lnTo>
                <a:lnTo>
                  <a:pt x="12437" y="896"/>
                </a:lnTo>
                <a:lnTo>
                  <a:pt x="12418" y="911"/>
                </a:lnTo>
                <a:lnTo>
                  <a:pt x="12397" y="923"/>
                </a:lnTo>
                <a:lnTo>
                  <a:pt x="12376" y="935"/>
                </a:lnTo>
                <a:lnTo>
                  <a:pt x="12354" y="946"/>
                </a:lnTo>
                <a:lnTo>
                  <a:pt x="12333" y="956"/>
                </a:lnTo>
                <a:lnTo>
                  <a:pt x="12310" y="966"/>
                </a:lnTo>
                <a:lnTo>
                  <a:pt x="12287" y="973"/>
                </a:lnTo>
                <a:lnTo>
                  <a:pt x="12264" y="980"/>
                </a:lnTo>
                <a:lnTo>
                  <a:pt x="12240" y="985"/>
                </a:lnTo>
                <a:lnTo>
                  <a:pt x="12215" y="990"/>
                </a:lnTo>
                <a:lnTo>
                  <a:pt x="12190" y="993"/>
                </a:lnTo>
                <a:lnTo>
                  <a:pt x="12164" y="995"/>
                </a:lnTo>
                <a:lnTo>
                  <a:pt x="12139" y="995"/>
                </a:lnTo>
                <a:lnTo>
                  <a:pt x="2158" y="995"/>
                </a:lnTo>
                <a:lnTo>
                  <a:pt x="2098" y="997"/>
                </a:lnTo>
                <a:lnTo>
                  <a:pt x="2040" y="1001"/>
                </a:lnTo>
                <a:lnTo>
                  <a:pt x="1982" y="1009"/>
                </a:lnTo>
                <a:lnTo>
                  <a:pt x="1925" y="1019"/>
                </a:lnTo>
                <a:lnTo>
                  <a:pt x="1869" y="1032"/>
                </a:lnTo>
                <a:lnTo>
                  <a:pt x="1814" y="1048"/>
                </a:lnTo>
                <a:lnTo>
                  <a:pt x="1760" y="1066"/>
                </a:lnTo>
                <a:lnTo>
                  <a:pt x="1707" y="1088"/>
                </a:lnTo>
                <a:lnTo>
                  <a:pt x="1656" y="1111"/>
                </a:lnTo>
                <a:lnTo>
                  <a:pt x="1606" y="1136"/>
                </a:lnTo>
                <a:lnTo>
                  <a:pt x="1558" y="1164"/>
                </a:lnTo>
                <a:lnTo>
                  <a:pt x="1510" y="1194"/>
                </a:lnTo>
                <a:lnTo>
                  <a:pt x="1464" y="1227"/>
                </a:lnTo>
                <a:lnTo>
                  <a:pt x="1420" y="1261"/>
                </a:lnTo>
                <a:lnTo>
                  <a:pt x="1379" y="1298"/>
                </a:lnTo>
                <a:lnTo>
                  <a:pt x="1338" y="1337"/>
                </a:lnTo>
                <a:lnTo>
                  <a:pt x="1299" y="1377"/>
                </a:lnTo>
                <a:lnTo>
                  <a:pt x="1263" y="1419"/>
                </a:lnTo>
                <a:lnTo>
                  <a:pt x="1228" y="1463"/>
                </a:lnTo>
                <a:lnTo>
                  <a:pt x="1196" y="1508"/>
                </a:lnTo>
                <a:lnTo>
                  <a:pt x="1165" y="1556"/>
                </a:lnTo>
                <a:lnTo>
                  <a:pt x="1138" y="1604"/>
                </a:lnTo>
                <a:lnTo>
                  <a:pt x="1112" y="1655"/>
                </a:lnTo>
                <a:lnTo>
                  <a:pt x="1089" y="1706"/>
                </a:lnTo>
                <a:lnTo>
                  <a:pt x="1067" y="1758"/>
                </a:lnTo>
                <a:lnTo>
                  <a:pt x="1049" y="1812"/>
                </a:lnTo>
                <a:lnTo>
                  <a:pt x="1033" y="1867"/>
                </a:lnTo>
                <a:lnTo>
                  <a:pt x="1021" y="1923"/>
                </a:lnTo>
                <a:lnTo>
                  <a:pt x="1010" y="1980"/>
                </a:lnTo>
                <a:lnTo>
                  <a:pt x="1002" y="2038"/>
                </a:lnTo>
                <a:lnTo>
                  <a:pt x="998" y="2097"/>
                </a:lnTo>
                <a:lnTo>
                  <a:pt x="996" y="2156"/>
                </a:lnTo>
                <a:lnTo>
                  <a:pt x="996" y="10054"/>
                </a:lnTo>
                <a:lnTo>
                  <a:pt x="998" y="10113"/>
                </a:lnTo>
                <a:lnTo>
                  <a:pt x="1002" y="10172"/>
                </a:lnTo>
                <a:lnTo>
                  <a:pt x="1010" y="10230"/>
                </a:lnTo>
                <a:lnTo>
                  <a:pt x="1021" y="10287"/>
                </a:lnTo>
                <a:lnTo>
                  <a:pt x="1033" y="10343"/>
                </a:lnTo>
                <a:lnTo>
                  <a:pt x="1049" y="10398"/>
                </a:lnTo>
                <a:lnTo>
                  <a:pt x="1067" y="10452"/>
                </a:lnTo>
                <a:lnTo>
                  <a:pt x="1089" y="10504"/>
                </a:lnTo>
                <a:lnTo>
                  <a:pt x="1112" y="10555"/>
                </a:lnTo>
                <a:lnTo>
                  <a:pt x="1138" y="10606"/>
                </a:lnTo>
                <a:lnTo>
                  <a:pt x="1165" y="10654"/>
                </a:lnTo>
                <a:lnTo>
                  <a:pt x="1196" y="10702"/>
                </a:lnTo>
                <a:lnTo>
                  <a:pt x="1228" y="10747"/>
                </a:lnTo>
                <a:lnTo>
                  <a:pt x="1263" y="10791"/>
                </a:lnTo>
                <a:lnTo>
                  <a:pt x="1299" y="10833"/>
                </a:lnTo>
                <a:lnTo>
                  <a:pt x="1338" y="10873"/>
                </a:lnTo>
                <a:lnTo>
                  <a:pt x="1379" y="10912"/>
                </a:lnTo>
                <a:lnTo>
                  <a:pt x="1420" y="10949"/>
                </a:lnTo>
                <a:lnTo>
                  <a:pt x="1464" y="10983"/>
                </a:lnTo>
                <a:lnTo>
                  <a:pt x="1510" y="11016"/>
                </a:lnTo>
                <a:lnTo>
                  <a:pt x="1558" y="11046"/>
                </a:lnTo>
                <a:lnTo>
                  <a:pt x="1606" y="11074"/>
                </a:lnTo>
                <a:lnTo>
                  <a:pt x="1656" y="11099"/>
                </a:lnTo>
                <a:lnTo>
                  <a:pt x="1707" y="11122"/>
                </a:lnTo>
                <a:lnTo>
                  <a:pt x="1760" y="11144"/>
                </a:lnTo>
                <a:lnTo>
                  <a:pt x="1814" y="11162"/>
                </a:lnTo>
                <a:lnTo>
                  <a:pt x="1869" y="11178"/>
                </a:lnTo>
                <a:lnTo>
                  <a:pt x="1925" y="11191"/>
                </a:lnTo>
                <a:lnTo>
                  <a:pt x="1982" y="11201"/>
                </a:lnTo>
                <a:lnTo>
                  <a:pt x="2040" y="11209"/>
                </a:lnTo>
                <a:lnTo>
                  <a:pt x="2098" y="11213"/>
                </a:lnTo>
                <a:lnTo>
                  <a:pt x="2158" y="11215"/>
                </a:lnTo>
                <a:lnTo>
                  <a:pt x="14122" y="11215"/>
                </a:lnTo>
                <a:lnTo>
                  <a:pt x="14182" y="11213"/>
                </a:lnTo>
                <a:lnTo>
                  <a:pt x="14240" y="11209"/>
                </a:lnTo>
                <a:lnTo>
                  <a:pt x="14298" y="11201"/>
                </a:lnTo>
                <a:lnTo>
                  <a:pt x="14355" y="11191"/>
                </a:lnTo>
                <a:lnTo>
                  <a:pt x="14411" y="11178"/>
                </a:lnTo>
                <a:lnTo>
                  <a:pt x="14466" y="11162"/>
                </a:lnTo>
                <a:lnTo>
                  <a:pt x="14520" y="11144"/>
                </a:lnTo>
                <a:lnTo>
                  <a:pt x="14573" y="11122"/>
                </a:lnTo>
                <a:lnTo>
                  <a:pt x="14624" y="11099"/>
                </a:lnTo>
                <a:lnTo>
                  <a:pt x="14674" y="11074"/>
                </a:lnTo>
                <a:lnTo>
                  <a:pt x="14722" y="11046"/>
                </a:lnTo>
                <a:lnTo>
                  <a:pt x="14770" y="11016"/>
                </a:lnTo>
                <a:lnTo>
                  <a:pt x="14816" y="10983"/>
                </a:lnTo>
                <a:lnTo>
                  <a:pt x="14860" y="10949"/>
                </a:lnTo>
                <a:lnTo>
                  <a:pt x="14901" y="10912"/>
                </a:lnTo>
                <a:lnTo>
                  <a:pt x="14942" y="10873"/>
                </a:lnTo>
                <a:lnTo>
                  <a:pt x="14981" y="10833"/>
                </a:lnTo>
                <a:lnTo>
                  <a:pt x="15017" y="10791"/>
                </a:lnTo>
                <a:lnTo>
                  <a:pt x="15052" y="10747"/>
                </a:lnTo>
                <a:lnTo>
                  <a:pt x="15084" y="10702"/>
                </a:lnTo>
                <a:lnTo>
                  <a:pt x="15115" y="10654"/>
                </a:lnTo>
                <a:lnTo>
                  <a:pt x="15142" y="10606"/>
                </a:lnTo>
                <a:lnTo>
                  <a:pt x="15168" y="10555"/>
                </a:lnTo>
                <a:lnTo>
                  <a:pt x="15191" y="10504"/>
                </a:lnTo>
                <a:lnTo>
                  <a:pt x="15213" y="10452"/>
                </a:lnTo>
                <a:lnTo>
                  <a:pt x="15231" y="10398"/>
                </a:lnTo>
                <a:lnTo>
                  <a:pt x="15247" y="10343"/>
                </a:lnTo>
                <a:lnTo>
                  <a:pt x="15259" y="10287"/>
                </a:lnTo>
                <a:lnTo>
                  <a:pt x="15270" y="10230"/>
                </a:lnTo>
                <a:lnTo>
                  <a:pt x="15278" y="10172"/>
                </a:lnTo>
                <a:lnTo>
                  <a:pt x="15282" y="10113"/>
                </a:lnTo>
                <a:lnTo>
                  <a:pt x="15284" y="10054"/>
                </a:lnTo>
                <a:lnTo>
                  <a:pt x="15284" y="2156"/>
                </a:lnTo>
                <a:lnTo>
                  <a:pt x="15282" y="2097"/>
                </a:lnTo>
                <a:lnTo>
                  <a:pt x="15278" y="2038"/>
                </a:lnTo>
                <a:lnTo>
                  <a:pt x="15270" y="1980"/>
                </a:lnTo>
                <a:lnTo>
                  <a:pt x="15259" y="1923"/>
                </a:lnTo>
                <a:lnTo>
                  <a:pt x="15247" y="1867"/>
                </a:lnTo>
                <a:lnTo>
                  <a:pt x="15231" y="1812"/>
                </a:lnTo>
                <a:lnTo>
                  <a:pt x="15213" y="1758"/>
                </a:lnTo>
                <a:lnTo>
                  <a:pt x="15191" y="1706"/>
                </a:lnTo>
                <a:lnTo>
                  <a:pt x="15168" y="1655"/>
                </a:lnTo>
                <a:lnTo>
                  <a:pt x="15142" y="1604"/>
                </a:lnTo>
                <a:lnTo>
                  <a:pt x="15115" y="1556"/>
                </a:lnTo>
                <a:lnTo>
                  <a:pt x="15084" y="1508"/>
                </a:lnTo>
                <a:lnTo>
                  <a:pt x="15052" y="1463"/>
                </a:lnTo>
                <a:lnTo>
                  <a:pt x="15017" y="1419"/>
                </a:lnTo>
                <a:lnTo>
                  <a:pt x="14981" y="1377"/>
                </a:lnTo>
                <a:lnTo>
                  <a:pt x="14942" y="1337"/>
                </a:lnTo>
                <a:lnTo>
                  <a:pt x="14901" y="1298"/>
                </a:lnTo>
                <a:lnTo>
                  <a:pt x="14860" y="1261"/>
                </a:lnTo>
                <a:lnTo>
                  <a:pt x="14816" y="1227"/>
                </a:lnTo>
                <a:lnTo>
                  <a:pt x="14770" y="1194"/>
                </a:lnTo>
                <a:lnTo>
                  <a:pt x="14722" y="1164"/>
                </a:lnTo>
                <a:lnTo>
                  <a:pt x="14674" y="1136"/>
                </a:lnTo>
                <a:lnTo>
                  <a:pt x="14624" y="1111"/>
                </a:lnTo>
                <a:lnTo>
                  <a:pt x="14573" y="1088"/>
                </a:lnTo>
                <a:lnTo>
                  <a:pt x="14520" y="1066"/>
                </a:lnTo>
                <a:lnTo>
                  <a:pt x="14466" y="1048"/>
                </a:lnTo>
                <a:lnTo>
                  <a:pt x="14411" y="1032"/>
                </a:lnTo>
                <a:lnTo>
                  <a:pt x="14355" y="1019"/>
                </a:lnTo>
                <a:lnTo>
                  <a:pt x="14298" y="1009"/>
                </a:lnTo>
                <a:lnTo>
                  <a:pt x="14240" y="1001"/>
                </a:lnTo>
                <a:lnTo>
                  <a:pt x="14182" y="997"/>
                </a:lnTo>
                <a:lnTo>
                  <a:pt x="14122" y="995"/>
                </a:lnTo>
                <a:lnTo>
                  <a:pt x="14096" y="995"/>
                </a:lnTo>
                <a:lnTo>
                  <a:pt x="14071" y="993"/>
                </a:lnTo>
                <a:lnTo>
                  <a:pt x="14047" y="990"/>
                </a:lnTo>
                <a:lnTo>
                  <a:pt x="14022" y="985"/>
                </a:lnTo>
                <a:lnTo>
                  <a:pt x="13998" y="980"/>
                </a:lnTo>
                <a:lnTo>
                  <a:pt x="13974" y="973"/>
                </a:lnTo>
                <a:lnTo>
                  <a:pt x="13951" y="966"/>
                </a:lnTo>
                <a:lnTo>
                  <a:pt x="13929" y="956"/>
                </a:lnTo>
                <a:lnTo>
                  <a:pt x="13906" y="946"/>
                </a:lnTo>
                <a:lnTo>
                  <a:pt x="13885" y="935"/>
                </a:lnTo>
                <a:lnTo>
                  <a:pt x="13864" y="923"/>
                </a:lnTo>
                <a:lnTo>
                  <a:pt x="13844" y="911"/>
                </a:lnTo>
                <a:lnTo>
                  <a:pt x="13824" y="896"/>
                </a:lnTo>
                <a:lnTo>
                  <a:pt x="13805" y="881"/>
                </a:lnTo>
                <a:lnTo>
                  <a:pt x="13787" y="866"/>
                </a:lnTo>
                <a:lnTo>
                  <a:pt x="13770" y="850"/>
                </a:lnTo>
                <a:lnTo>
                  <a:pt x="13754" y="832"/>
                </a:lnTo>
                <a:lnTo>
                  <a:pt x="13737" y="814"/>
                </a:lnTo>
                <a:lnTo>
                  <a:pt x="13723" y="795"/>
                </a:lnTo>
                <a:lnTo>
                  <a:pt x="13709" y="776"/>
                </a:lnTo>
                <a:lnTo>
                  <a:pt x="13697" y="755"/>
                </a:lnTo>
                <a:lnTo>
                  <a:pt x="13684" y="735"/>
                </a:lnTo>
                <a:lnTo>
                  <a:pt x="13673" y="714"/>
                </a:lnTo>
                <a:lnTo>
                  <a:pt x="13663" y="691"/>
                </a:lnTo>
                <a:lnTo>
                  <a:pt x="13654" y="669"/>
                </a:lnTo>
                <a:lnTo>
                  <a:pt x="13646" y="645"/>
                </a:lnTo>
                <a:lnTo>
                  <a:pt x="13640" y="622"/>
                </a:lnTo>
                <a:lnTo>
                  <a:pt x="13633" y="598"/>
                </a:lnTo>
                <a:lnTo>
                  <a:pt x="13629" y="573"/>
                </a:lnTo>
                <a:lnTo>
                  <a:pt x="13626" y="549"/>
                </a:lnTo>
                <a:lnTo>
                  <a:pt x="13624" y="523"/>
                </a:lnTo>
                <a:lnTo>
                  <a:pt x="13623" y="498"/>
                </a:lnTo>
                <a:lnTo>
                  <a:pt x="13624" y="473"/>
                </a:lnTo>
                <a:lnTo>
                  <a:pt x="13626" y="447"/>
                </a:lnTo>
                <a:lnTo>
                  <a:pt x="13629" y="422"/>
                </a:lnTo>
                <a:lnTo>
                  <a:pt x="13633" y="397"/>
                </a:lnTo>
                <a:lnTo>
                  <a:pt x="13640" y="374"/>
                </a:lnTo>
                <a:lnTo>
                  <a:pt x="13646" y="350"/>
                </a:lnTo>
                <a:lnTo>
                  <a:pt x="13654" y="327"/>
                </a:lnTo>
                <a:lnTo>
                  <a:pt x="13663" y="304"/>
                </a:lnTo>
                <a:lnTo>
                  <a:pt x="13673" y="283"/>
                </a:lnTo>
                <a:lnTo>
                  <a:pt x="13684" y="261"/>
                </a:lnTo>
                <a:lnTo>
                  <a:pt x="13697" y="240"/>
                </a:lnTo>
                <a:lnTo>
                  <a:pt x="13709" y="220"/>
                </a:lnTo>
                <a:lnTo>
                  <a:pt x="13723" y="200"/>
                </a:lnTo>
                <a:lnTo>
                  <a:pt x="13737" y="181"/>
                </a:lnTo>
                <a:lnTo>
                  <a:pt x="13754" y="164"/>
                </a:lnTo>
                <a:lnTo>
                  <a:pt x="13770" y="146"/>
                </a:lnTo>
                <a:lnTo>
                  <a:pt x="13787" y="129"/>
                </a:lnTo>
                <a:lnTo>
                  <a:pt x="13805" y="114"/>
                </a:lnTo>
                <a:lnTo>
                  <a:pt x="13824" y="99"/>
                </a:lnTo>
                <a:lnTo>
                  <a:pt x="13844" y="85"/>
                </a:lnTo>
                <a:lnTo>
                  <a:pt x="13864" y="72"/>
                </a:lnTo>
                <a:lnTo>
                  <a:pt x="13885" y="60"/>
                </a:lnTo>
                <a:lnTo>
                  <a:pt x="13906" y="49"/>
                </a:lnTo>
                <a:lnTo>
                  <a:pt x="13929" y="40"/>
                </a:lnTo>
                <a:lnTo>
                  <a:pt x="13951" y="30"/>
                </a:lnTo>
                <a:lnTo>
                  <a:pt x="13974" y="22"/>
                </a:lnTo>
                <a:lnTo>
                  <a:pt x="13998" y="15"/>
                </a:lnTo>
                <a:lnTo>
                  <a:pt x="14022" y="10"/>
                </a:lnTo>
                <a:lnTo>
                  <a:pt x="14047" y="6"/>
                </a:lnTo>
                <a:lnTo>
                  <a:pt x="14071" y="3"/>
                </a:lnTo>
                <a:lnTo>
                  <a:pt x="14096" y="1"/>
                </a:lnTo>
                <a:lnTo>
                  <a:pt x="14122" y="0"/>
                </a:lnTo>
                <a:close/>
                <a:moveTo>
                  <a:pt x="6876" y="6033"/>
                </a:moveTo>
                <a:lnTo>
                  <a:pt x="9620" y="6033"/>
                </a:lnTo>
                <a:lnTo>
                  <a:pt x="13654" y="2302"/>
                </a:lnTo>
                <a:lnTo>
                  <a:pt x="13673" y="2285"/>
                </a:lnTo>
                <a:lnTo>
                  <a:pt x="13694" y="2270"/>
                </a:lnTo>
                <a:lnTo>
                  <a:pt x="13714" y="2254"/>
                </a:lnTo>
                <a:lnTo>
                  <a:pt x="13734" y="2241"/>
                </a:lnTo>
                <a:lnTo>
                  <a:pt x="13756" y="2229"/>
                </a:lnTo>
                <a:lnTo>
                  <a:pt x="13778" y="2218"/>
                </a:lnTo>
                <a:lnTo>
                  <a:pt x="13800" y="2208"/>
                </a:lnTo>
                <a:lnTo>
                  <a:pt x="13823" y="2199"/>
                </a:lnTo>
                <a:lnTo>
                  <a:pt x="13846" y="2191"/>
                </a:lnTo>
                <a:lnTo>
                  <a:pt x="13870" y="2185"/>
                </a:lnTo>
                <a:lnTo>
                  <a:pt x="13893" y="2180"/>
                </a:lnTo>
                <a:lnTo>
                  <a:pt x="13916" y="2176"/>
                </a:lnTo>
                <a:lnTo>
                  <a:pt x="13940" y="2172"/>
                </a:lnTo>
                <a:lnTo>
                  <a:pt x="13964" y="2171"/>
                </a:lnTo>
                <a:lnTo>
                  <a:pt x="13988" y="2170"/>
                </a:lnTo>
                <a:lnTo>
                  <a:pt x="14012" y="2170"/>
                </a:lnTo>
                <a:lnTo>
                  <a:pt x="14035" y="2172"/>
                </a:lnTo>
                <a:lnTo>
                  <a:pt x="14060" y="2174"/>
                </a:lnTo>
                <a:lnTo>
                  <a:pt x="14083" y="2178"/>
                </a:lnTo>
                <a:lnTo>
                  <a:pt x="14107" y="2183"/>
                </a:lnTo>
                <a:lnTo>
                  <a:pt x="14130" y="2189"/>
                </a:lnTo>
                <a:lnTo>
                  <a:pt x="14152" y="2196"/>
                </a:lnTo>
                <a:lnTo>
                  <a:pt x="14176" y="2205"/>
                </a:lnTo>
                <a:lnTo>
                  <a:pt x="14198" y="2214"/>
                </a:lnTo>
                <a:lnTo>
                  <a:pt x="14220" y="2224"/>
                </a:lnTo>
                <a:lnTo>
                  <a:pt x="14241" y="2236"/>
                </a:lnTo>
                <a:lnTo>
                  <a:pt x="14262" y="2248"/>
                </a:lnTo>
                <a:lnTo>
                  <a:pt x="14283" y="2263"/>
                </a:lnTo>
                <a:lnTo>
                  <a:pt x="14303" y="2278"/>
                </a:lnTo>
                <a:lnTo>
                  <a:pt x="14321" y="2293"/>
                </a:lnTo>
                <a:lnTo>
                  <a:pt x="14341" y="2310"/>
                </a:lnTo>
                <a:lnTo>
                  <a:pt x="14358" y="2329"/>
                </a:lnTo>
                <a:lnTo>
                  <a:pt x="14375" y="2348"/>
                </a:lnTo>
                <a:lnTo>
                  <a:pt x="14391" y="2368"/>
                </a:lnTo>
                <a:lnTo>
                  <a:pt x="14406" y="2389"/>
                </a:lnTo>
                <a:lnTo>
                  <a:pt x="14419" y="2409"/>
                </a:lnTo>
                <a:lnTo>
                  <a:pt x="14431" y="2430"/>
                </a:lnTo>
                <a:lnTo>
                  <a:pt x="14442" y="2453"/>
                </a:lnTo>
                <a:lnTo>
                  <a:pt x="14453" y="2475"/>
                </a:lnTo>
                <a:lnTo>
                  <a:pt x="14461" y="2497"/>
                </a:lnTo>
                <a:lnTo>
                  <a:pt x="14469" y="2521"/>
                </a:lnTo>
                <a:lnTo>
                  <a:pt x="14475" y="2544"/>
                </a:lnTo>
                <a:lnTo>
                  <a:pt x="14480" y="2567"/>
                </a:lnTo>
                <a:lnTo>
                  <a:pt x="14484" y="2591"/>
                </a:lnTo>
                <a:lnTo>
                  <a:pt x="14488" y="2614"/>
                </a:lnTo>
                <a:lnTo>
                  <a:pt x="14489" y="2639"/>
                </a:lnTo>
                <a:lnTo>
                  <a:pt x="14490" y="2662"/>
                </a:lnTo>
                <a:lnTo>
                  <a:pt x="14490" y="2686"/>
                </a:lnTo>
                <a:lnTo>
                  <a:pt x="14488" y="2710"/>
                </a:lnTo>
                <a:lnTo>
                  <a:pt x="14486" y="2734"/>
                </a:lnTo>
                <a:lnTo>
                  <a:pt x="14482" y="2757"/>
                </a:lnTo>
                <a:lnTo>
                  <a:pt x="14477" y="2781"/>
                </a:lnTo>
                <a:lnTo>
                  <a:pt x="14471" y="2804"/>
                </a:lnTo>
                <a:lnTo>
                  <a:pt x="14464" y="2828"/>
                </a:lnTo>
                <a:lnTo>
                  <a:pt x="14456" y="2850"/>
                </a:lnTo>
                <a:lnTo>
                  <a:pt x="14446" y="2872"/>
                </a:lnTo>
                <a:lnTo>
                  <a:pt x="14436" y="2894"/>
                </a:lnTo>
                <a:lnTo>
                  <a:pt x="14424" y="2915"/>
                </a:lnTo>
                <a:lnTo>
                  <a:pt x="14412" y="2936"/>
                </a:lnTo>
                <a:lnTo>
                  <a:pt x="14398" y="2957"/>
                </a:lnTo>
                <a:lnTo>
                  <a:pt x="14382" y="2977"/>
                </a:lnTo>
                <a:lnTo>
                  <a:pt x="14367" y="2996"/>
                </a:lnTo>
                <a:lnTo>
                  <a:pt x="14350" y="3015"/>
                </a:lnTo>
                <a:lnTo>
                  <a:pt x="14331" y="3032"/>
                </a:lnTo>
                <a:lnTo>
                  <a:pt x="10155" y="6896"/>
                </a:lnTo>
                <a:lnTo>
                  <a:pt x="10136" y="6913"/>
                </a:lnTo>
                <a:lnTo>
                  <a:pt x="10118" y="6928"/>
                </a:lnTo>
                <a:lnTo>
                  <a:pt x="10099" y="6941"/>
                </a:lnTo>
                <a:lnTo>
                  <a:pt x="10079" y="6954"/>
                </a:lnTo>
                <a:lnTo>
                  <a:pt x="10060" y="6966"/>
                </a:lnTo>
                <a:lnTo>
                  <a:pt x="10040" y="6977"/>
                </a:lnTo>
                <a:lnTo>
                  <a:pt x="10019" y="6987"/>
                </a:lnTo>
                <a:lnTo>
                  <a:pt x="9998" y="6996"/>
                </a:lnTo>
                <a:lnTo>
                  <a:pt x="9977" y="7003"/>
                </a:lnTo>
                <a:lnTo>
                  <a:pt x="9955" y="7010"/>
                </a:lnTo>
                <a:lnTo>
                  <a:pt x="9933" y="7016"/>
                </a:lnTo>
                <a:lnTo>
                  <a:pt x="9910" y="7020"/>
                </a:lnTo>
                <a:lnTo>
                  <a:pt x="9887" y="7024"/>
                </a:lnTo>
                <a:lnTo>
                  <a:pt x="9864" y="7026"/>
                </a:lnTo>
                <a:lnTo>
                  <a:pt x="9840" y="7028"/>
                </a:lnTo>
                <a:lnTo>
                  <a:pt x="9816" y="7028"/>
                </a:lnTo>
                <a:lnTo>
                  <a:pt x="6685" y="7028"/>
                </a:lnTo>
                <a:lnTo>
                  <a:pt x="6662" y="7028"/>
                </a:lnTo>
                <a:lnTo>
                  <a:pt x="6638" y="7026"/>
                </a:lnTo>
                <a:lnTo>
                  <a:pt x="6616" y="7024"/>
                </a:lnTo>
                <a:lnTo>
                  <a:pt x="6593" y="7020"/>
                </a:lnTo>
                <a:lnTo>
                  <a:pt x="6571" y="7016"/>
                </a:lnTo>
                <a:lnTo>
                  <a:pt x="6549" y="7011"/>
                </a:lnTo>
                <a:lnTo>
                  <a:pt x="6527" y="7004"/>
                </a:lnTo>
                <a:lnTo>
                  <a:pt x="6507" y="6997"/>
                </a:lnTo>
                <a:lnTo>
                  <a:pt x="6487" y="6989"/>
                </a:lnTo>
                <a:lnTo>
                  <a:pt x="6466" y="6980"/>
                </a:lnTo>
                <a:lnTo>
                  <a:pt x="6446" y="6968"/>
                </a:lnTo>
                <a:lnTo>
                  <a:pt x="6427" y="6957"/>
                </a:lnTo>
                <a:lnTo>
                  <a:pt x="6408" y="6945"/>
                </a:lnTo>
                <a:lnTo>
                  <a:pt x="6389" y="6932"/>
                </a:lnTo>
                <a:lnTo>
                  <a:pt x="6371" y="6917"/>
                </a:lnTo>
                <a:lnTo>
                  <a:pt x="6353" y="6901"/>
                </a:lnTo>
                <a:lnTo>
                  <a:pt x="2000" y="3000"/>
                </a:lnTo>
                <a:lnTo>
                  <a:pt x="1982" y="2983"/>
                </a:lnTo>
                <a:lnTo>
                  <a:pt x="1965" y="2965"/>
                </a:lnTo>
                <a:lnTo>
                  <a:pt x="1949" y="2947"/>
                </a:lnTo>
                <a:lnTo>
                  <a:pt x="1933" y="2926"/>
                </a:lnTo>
                <a:lnTo>
                  <a:pt x="1919" y="2906"/>
                </a:lnTo>
                <a:lnTo>
                  <a:pt x="1906" y="2886"/>
                </a:lnTo>
                <a:lnTo>
                  <a:pt x="1894" y="2864"/>
                </a:lnTo>
                <a:lnTo>
                  <a:pt x="1882" y="2843"/>
                </a:lnTo>
                <a:lnTo>
                  <a:pt x="1873" y="2821"/>
                </a:lnTo>
                <a:lnTo>
                  <a:pt x="1864" y="2798"/>
                </a:lnTo>
                <a:lnTo>
                  <a:pt x="1857" y="2775"/>
                </a:lnTo>
                <a:lnTo>
                  <a:pt x="1851" y="2751"/>
                </a:lnTo>
                <a:lnTo>
                  <a:pt x="1846" y="2728"/>
                </a:lnTo>
                <a:lnTo>
                  <a:pt x="1842" y="2705"/>
                </a:lnTo>
                <a:lnTo>
                  <a:pt x="1839" y="2681"/>
                </a:lnTo>
                <a:lnTo>
                  <a:pt x="1837" y="2657"/>
                </a:lnTo>
                <a:lnTo>
                  <a:pt x="1836" y="2633"/>
                </a:lnTo>
                <a:lnTo>
                  <a:pt x="1836" y="2609"/>
                </a:lnTo>
                <a:lnTo>
                  <a:pt x="1838" y="2586"/>
                </a:lnTo>
                <a:lnTo>
                  <a:pt x="1841" y="2562"/>
                </a:lnTo>
                <a:lnTo>
                  <a:pt x="1844" y="2538"/>
                </a:lnTo>
                <a:lnTo>
                  <a:pt x="1849" y="2515"/>
                </a:lnTo>
                <a:lnTo>
                  <a:pt x="1855" y="2491"/>
                </a:lnTo>
                <a:lnTo>
                  <a:pt x="1862" y="2468"/>
                </a:lnTo>
                <a:lnTo>
                  <a:pt x="1871" y="2445"/>
                </a:lnTo>
                <a:lnTo>
                  <a:pt x="1880" y="2423"/>
                </a:lnTo>
                <a:lnTo>
                  <a:pt x="1892" y="2401"/>
                </a:lnTo>
                <a:lnTo>
                  <a:pt x="1904" y="2379"/>
                </a:lnTo>
                <a:lnTo>
                  <a:pt x="1916" y="2358"/>
                </a:lnTo>
                <a:lnTo>
                  <a:pt x="1930" y="2338"/>
                </a:lnTo>
                <a:lnTo>
                  <a:pt x="1946" y="2317"/>
                </a:lnTo>
                <a:lnTo>
                  <a:pt x="1963" y="2298"/>
                </a:lnTo>
                <a:lnTo>
                  <a:pt x="1980" y="2280"/>
                </a:lnTo>
                <a:lnTo>
                  <a:pt x="1998" y="2261"/>
                </a:lnTo>
                <a:lnTo>
                  <a:pt x="2018" y="2245"/>
                </a:lnTo>
                <a:lnTo>
                  <a:pt x="2037" y="2230"/>
                </a:lnTo>
                <a:lnTo>
                  <a:pt x="2057" y="2216"/>
                </a:lnTo>
                <a:lnTo>
                  <a:pt x="2078" y="2204"/>
                </a:lnTo>
                <a:lnTo>
                  <a:pt x="2099" y="2191"/>
                </a:lnTo>
                <a:lnTo>
                  <a:pt x="2121" y="2180"/>
                </a:lnTo>
                <a:lnTo>
                  <a:pt x="2143" y="2171"/>
                </a:lnTo>
                <a:lnTo>
                  <a:pt x="2166" y="2162"/>
                </a:lnTo>
                <a:lnTo>
                  <a:pt x="2189" y="2155"/>
                </a:lnTo>
                <a:lnTo>
                  <a:pt x="2212" y="2148"/>
                </a:lnTo>
                <a:lnTo>
                  <a:pt x="2235" y="2143"/>
                </a:lnTo>
                <a:lnTo>
                  <a:pt x="2259" y="2139"/>
                </a:lnTo>
                <a:lnTo>
                  <a:pt x="2282" y="2135"/>
                </a:lnTo>
                <a:lnTo>
                  <a:pt x="2307" y="2133"/>
                </a:lnTo>
                <a:lnTo>
                  <a:pt x="2330" y="2133"/>
                </a:lnTo>
                <a:lnTo>
                  <a:pt x="2354" y="2133"/>
                </a:lnTo>
                <a:lnTo>
                  <a:pt x="2378" y="2135"/>
                </a:lnTo>
                <a:lnTo>
                  <a:pt x="2402" y="2137"/>
                </a:lnTo>
                <a:lnTo>
                  <a:pt x="2426" y="2142"/>
                </a:lnTo>
                <a:lnTo>
                  <a:pt x="2449" y="2147"/>
                </a:lnTo>
                <a:lnTo>
                  <a:pt x="2473" y="2153"/>
                </a:lnTo>
                <a:lnTo>
                  <a:pt x="2496" y="2160"/>
                </a:lnTo>
                <a:lnTo>
                  <a:pt x="2518" y="2168"/>
                </a:lnTo>
                <a:lnTo>
                  <a:pt x="2541" y="2178"/>
                </a:lnTo>
                <a:lnTo>
                  <a:pt x="2563" y="2188"/>
                </a:lnTo>
                <a:lnTo>
                  <a:pt x="2584" y="2201"/>
                </a:lnTo>
                <a:lnTo>
                  <a:pt x="2606" y="2214"/>
                </a:lnTo>
                <a:lnTo>
                  <a:pt x="2626" y="2228"/>
                </a:lnTo>
                <a:lnTo>
                  <a:pt x="2647" y="2243"/>
                </a:lnTo>
                <a:lnTo>
                  <a:pt x="2666" y="2260"/>
                </a:lnTo>
                <a:lnTo>
                  <a:pt x="6876" y="6033"/>
                </a:lnTo>
                <a:close/>
                <a:moveTo>
                  <a:pt x="2179" y="9586"/>
                </a:moveTo>
                <a:lnTo>
                  <a:pt x="4858" y="7394"/>
                </a:lnTo>
                <a:lnTo>
                  <a:pt x="4877" y="7379"/>
                </a:lnTo>
                <a:lnTo>
                  <a:pt x="4898" y="7364"/>
                </a:lnTo>
                <a:lnTo>
                  <a:pt x="4920" y="7351"/>
                </a:lnTo>
                <a:lnTo>
                  <a:pt x="4941" y="7338"/>
                </a:lnTo>
                <a:lnTo>
                  <a:pt x="4963" y="7328"/>
                </a:lnTo>
                <a:lnTo>
                  <a:pt x="4986" y="7318"/>
                </a:lnTo>
                <a:lnTo>
                  <a:pt x="5009" y="7310"/>
                </a:lnTo>
                <a:lnTo>
                  <a:pt x="5032" y="7302"/>
                </a:lnTo>
                <a:lnTo>
                  <a:pt x="5055" y="7296"/>
                </a:lnTo>
                <a:lnTo>
                  <a:pt x="5078" y="7291"/>
                </a:lnTo>
                <a:lnTo>
                  <a:pt x="5103" y="7287"/>
                </a:lnTo>
                <a:lnTo>
                  <a:pt x="5126" y="7285"/>
                </a:lnTo>
                <a:lnTo>
                  <a:pt x="5151" y="7282"/>
                </a:lnTo>
                <a:lnTo>
                  <a:pt x="5174" y="7282"/>
                </a:lnTo>
                <a:lnTo>
                  <a:pt x="5198" y="7282"/>
                </a:lnTo>
                <a:lnTo>
                  <a:pt x="5222" y="7285"/>
                </a:lnTo>
                <a:lnTo>
                  <a:pt x="5246" y="7288"/>
                </a:lnTo>
                <a:lnTo>
                  <a:pt x="5270" y="7292"/>
                </a:lnTo>
                <a:lnTo>
                  <a:pt x="5293" y="7297"/>
                </a:lnTo>
                <a:lnTo>
                  <a:pt x="5316" y="7303"/>
                </a:lnTo>
                <a:lnTo>
                  <a:pt x="5339" y="7310"/>
                </a:lnTo>
                <a:lnTo>
                  <a:pt x="5361" y="7319"/>
                </a:lnTo>
                <a:lnTo>
                  <a:pt x="5384" y="7328"/>
                </a:lnTo>
                <a:lnTo>
                  <a:pt x="5405" y="7339"/>
                </a:lnTo>
                <a:lnTo>
                  <a:pt x="5426" y="7351"/>
                </a:lnTo>
                <a:lnTo>
                  <a:pt x="5448" y="7364"/>
                </a:lnTo>
                <a:lnTo>
                  <a:pt x="5467" y="7378"/>
                </a:lnTo>
                <a:lnTo>
                  <a:pt x="5487" y="7393"/>
                </a:lnTo>
                <a:lnTo>
                  <a:pt x="5506" y="7410"/>
                </a:lnTo>
                <a:lnTo>
                  <a:pt x="5524" y="7427"/>
                </a:lnTo>
                <a:lnTo>
                  <a:pt x="5541" y="7445"/>
                </a:lnTo>
                <a:lnTo>
                  <a:pt x="5559" y="7464"/>
                </a:lnTo>
                <a:lnTo>
                  <a:pt x="5574" y="7484"/>
                </a:lnTo>
                <a:lnTo>
                  <a:pt x="5588" y="7505"/>
                </a:lnTo>
                <a:lnTo>
                  <a:pt x="5601" y="7526"/>
                </a:lnTo>
                <a:lnTo>
                  <a:pt x="5614" y="7548"/>
                </a:lnTo>
                <a:lnTo>
                  <a:pt x="5625" y="7570"/>
                </a:lnTo>
                <a:lnTo>
                  <a:pt x="5635" y="7592"/>
                </a:lnTo>
                <a:lnTo>
                  <a:pt x="5643" y="7615"/>
                </a:lnTo>
                <a:lnTo>
                  <a:pt x="5650" y="7638"/>
                </a:lnTo>
                <a:lnTo>
                  <a:pt x="5657" y="7662"/>
                </a:lnTo>
                <a:lnTo>
                  <a:pt x="5662" y="7685"/>
                </a:lnTo>
                <a:lnTo>
                  <a:pt x="5665" y="7709"/>
                </a:lnTo>
                <a:lnTo>
                  <a:pt x="5668" y="7733"/>
                </a:lnTo>
                <a:lnTo>
                  <a:pt x="5671" y="7757"/>
                </a:lnTo>
                <a:lnTo>
                  <a:pt x="5671" y="7781"/>
                </a:lnTo>
                <a:lnTo>
                  <a:pt x="5671" y="7805"/>
                </a:lnTo>
                <a:lnTo>
                  <a:pt x="5668" y="7828"/>
                </a:lnTo>
                <a:lnTo>
                  <a:pt x="5665" y="7853"/>
                </a:lnTo>
                <a:lnTo>
                  <a:pt x="5661" y="7876"/>
                </a:lnTo>
                <a:lnTo>
                  <a:pt x="5656" y="7899"/>
                </a:lnTo>
                <a:lnTo>
                  <a:pt x="5650" y="7923"/>
                </a:lnTo>
                <a:lnTo>
                  <a:pt x="5642" y="7945"/>
                </a:lnTo>
                <a:lnTo>
                  <a:pt x="5634" y="7968"/>
                </a:lnTo>
                <a:lnTo>
                  <a:pt x="5625" y="7990"/>
                </a:lnTo>
                <a:lnTo>
                  <a:pt x="5614" y="8011"/>
                </a:lnTo>
                <a:lnTo>
                  <a:pt x="5601" y="8033"/>
                </a:lnTo>
                <a:lnTo>
                  <a:pt x="5589" y="8053"/>
                </a:lnTo>
                <a:lnTo>
                  <a:pt x="5575" y="8073"/>
                </a:lnTo>
                <a:lnTo>
                  <a:pt x="5560" y="8093"/>
                </a:lnTo>
                <a:lnTo>
                  <a:pt x="5543" y="8112"/>
                </a:lnTo>
                <a:lnTo>
                  <a:pt x="5526" y="8130"/>
                </a:lnTo>
                <a:lnTo>
                  <a:pt x="5508" y="8147"/>
                </a:lnTo>
                <a:lnTo>
                  <a:pt x="5488" y="8165"/>
                </a:lnTo>
                <a:lnTo>
                  <a:pt x="2810" y="10356"/>
                </a:lnTo>
                <a:lnTo>
                  <a:pt x="2790" y="10371"/>
                </a:lnTo>
                <a:lnTo>
                  <a:pt x="2770" y="10387"/>
                </a:lnTo>
                <a:lnTo>
                  <a:pt x="2748" y="10400"/>
                </a:lnTo>
                <a:lnTo>
                  <a:pt x="2727" y="10412"/>
                </a:lnTo>
                <a:lnTo>
                  <a:pt x="2705" y="10422"/>
                </a:lnTo>
                <a:lnTo>
                  <a:pt x="2682" y="10432"/>
                </a:lnTo>
                <a:lnTo>
                  <a:pt x="2659" y="10440"/>
                </a:lnTo>
                <a:lnTo>
                  <a:pt x="2636" y="10449"/>
                </a:lnTo>
                <a:lnTo>
                  <a:pt x="2613" y="10455"/>
                </a:lnTo>
                <a:lnTo>
                  <a:pt x="2589" y="10460"/>
                </a:lnTo>
                <a:lnTo>
                  <a:pt x="2565" y="10464"/>
                </a:lnTo>
                <a:lnTo>
                  <a:pt x="2542" y="10466"/>
                </a:lnTo>
                <a:lnTo>
                  <a:pt x="2517" y="10468"/>
                </a:lnTo>
                <a:lnTo>
                  <a:pt x="2494" y="10468"/>
                </a:lnTo>
                <a:lnTo>
                  <a:pt x="2469" y="10468"/>
                </a:lnTo>
                <a:lnTo>
                  <a:pt x="2446" y="10466"/>
                </a:lnTo>
                <a:lnTo>
                  <a:pt x="2422" y="10463"/>
                </a:lnTo>
                <a:lnTo>
                  <a:pt x="2398" y="10459"/>
                </a:lnTo>
                <a:lnTo>
                  <a:pt x="2375" y="10454"/>
                </a:lnTo>
                <a:lnTo>
                  <a:pt x="2351" y="10448"/>
                </a:lnTo>
                <a:lnTo>
                  <a:pt x="2329" y="10440"/>
                </a:lnTo>
                <a:lnTo>
                  <a:pt x="2307" y="10431"/>
                </a:lnTo>
                <a:lnTo>
                  <a:pt x="2284" y="10422"/>
                </a:lnTo>
                <a:lnTo>
                  <a:pt x="2263" y="10411"/>
                </a:lnTo>
                <a:lnTo>
                  <a:pt x="2242" y="10400"/>
                </a:lnTo>
                <a:lnTo>
                  <a:pt x="2220" y="10387"/>
                </a:lnTo>
                <a:lnTo>
                  <a:pt x="2200" y="10372"/>
                </a:lnTo>
                <a:lnTo>
                  <a:pt x="2181" y="10357"/>
                </a:lnTo>
                <a:lnTo>
                  <a:pt x="2162" y="10341"/>
                </a:lnTo>
                <a:lnTo>
                  <a:pt x="2144" y="10324"/>
                </a:lnTo>
                <a:lnTo>
                  <a:pt x="2127" y="10305"/>
                </a:lnTo>
                <a:lnTo>
                  <a:pt x="2109" y="10287"/>
                </a:lnTo>
                <a:lnTo>
                  <a:pt x="2094" y="10267"/>
                </a:lnTo>
                <a:lnTo>
                  <a:pt x="2080" y="10245"/>
                </a:lnTo>
                <a:lnTo>
                  <a:pt x="2066" y="10224"/>
                </a:lnTo>
                <a:lnTo>
                  <a:pt x="2053" y="10203"/>
                </a:lnTo>
                <a:lnTo>
                  <a:pt x="2043" y="10180"/>
                </a:lnTo>
                <a:lnTo>
                  <a:pt x="2033" y="10158"/>
                </a:lnTo>
                <a:lnTo>
                  <a:pt x="2025" y="10136"/>
                </a:lnTo>
                <a:lnTo>
                  <a:pt x="2017" y="10112"/>
                </a:lnTo>
                <a:lnTo>
                  <a:pt x="2011" y="10089"/>
                </a:lnTo>
                <a:lnTo>
                  <a:pt x="2005" y="10065"/>
                </a:lnTo>
                <a:lnTo>
                  <a:pt x="2001" y="10041"/>
                </a:lnTo>
                <a:lnTo>
                  <a:pt x="1999" y="10018"/>
                </a:lnTo>
                <a:lnTo>
                  <a:pt x="1997" y="9993"/>
                </a:lnTo>
                <a:lnTo>
                  <a:pt x="1997" y="9970"/>
                </a:lnTo>
                <a:lnTo>
                  <a:pt x="1997" y="9945"/>
                </a:lnTo>
                <a:lnTo>
                  <a:pt x="1999" y="9922"/>
                </a:lnTo>
                <a:lnTo>
                  <a:pt x="2002" y="9898"/>
                </a:lnTo>
                <a:lnTo>
                  <a:pt x="2007" y="9874"/>
                </a:lnTo>
                <a:lnTo>
                  <a:pt x="2012" y="9851"/>
                </a:lnTo>
                <a:lnTo>
                  <a:pt x="2018" y="9829"/>
                </a:lnTo>
                <a:lnTo>
                  <a:pt x="2025" y="9805"/>
                </a:lnTo>
                <a:lnTo>
                  <a:pt x="2034" y="9783"/>
                </a:lnTo>
                <a:lnTo>
                  <a:pt x="2043" y="9760"/>
                </a:lnTo>
                <a:lnTo>
                  <a:pt x="2054" y="9739"/>
                </a:lnTo>
                <a:lnTo>
                  <a:pt x="2066" y="9718"/>
                </a:lnTo>
                <a:lnTo>
                  <a:pt x="2079" y="9697"/>
                </a:lnTo>
                <a:lnTo>
                  <a:pt x="2093" y="9677"/>
                </a:lnTo>
                <a:lnTo>
                  <a:pt x="2108" y="9658"/>
                </a:lnTo>
                <a:lnTo>
                  <a:pt x="2125" y="9639"/>
                </a:lnTo>
                <a:lnTo>
                  <a:pt x="2142" y="9620"/>
                </a:lnTo>
                <a:lnTo>
                  <a:pt x="2160" y="9603"/>
                </a:lnTo>
                <a:lnTo>
                  <a:pt x="2179" y="9586"/>
                </a:lnTo>
                <a:close/>
                <a:moveTo>
                  <a:pt x="13575" y="10356"/>
                </a:moveTo>
                <a:lnTo>
                  <a:pt x="10897" y="8165"/>
                </a:lnTo>
                <a:lnTo>
                  <a:pt x="10878" y="8147"/>
                </a:lnTo>
                <a:lnTo>
                  <a:pt x="10860" y="8130"/>
                </a:lnTo>
                <a:lnTo>
                  <a:pt x="10842" y="8112"/>
                </a:lnTo>
                <a:lnTo>
                  <a:pt x="10826" y="8093"/>
                </a:lnTo>
                <a:lnTo>
                  <a:pt x="10811" y="8073"/>
                </a:lnTo>
                <a:lnTo>
                  <a:pt x="10797" y="8053"/>
                </a:lnTo>
                <a:lnTo>
                  <a:pt x="10783" y="8033"/>
                </a:lnTo>
                <a:lnTo>
                  <a:pt x="10772" y="8011"/>
                </a:lnTo>
                <a:lnTo>
                  <a:pt x="10761" y="7990"/>
                </a:lnTo>
                <a:lnTo>
                  <a:pt x="10752" y="7968"/>
                </a:lnTo>
                <a:lnTo>
                  <a:pt x="10744" y="7945"/>
                </a:lnTo>
                <a:lnTo>
                  <a:pt x="10736" y="7923"/>
                </a:lnTo>
                <a:lnTo>
                  <a:pt x="10730" y="7899"/>
                </a:lnTo>
                <a:lnTo>
                  <a:pt x="10724" y="7876"/>
                </a:lnTo>
                <a:lnTo>
                  <a:pt x="10720" y="7853"/>
                </a:lnTo>
                <a:lnTo>
                  <a:pt x="10717" y="7828"/>
                </a:lnTo>
                <a:lnTo>
                  <a:pt x="10715" y="7805"/>
                </a:lnTo>
                <a:lnTo>
                  <a:pt x="10715" y="7781"/>
                </a:lnTo>
                <a:lnTo>
                  <a:pt x="10715" y="7757"/>
                </a:lnTo>
                <a:lnTo>
                  <a:pt x="10717" y="7733"/>
                </a:lnTo>
                <a:lnTo>
                  <a:pt x="10719" y="7709"/>
                </a:lnTo>
                <a:lnTo>
                  <a:pt x="10723" y="7685"/>
                </a:lnTo>
                <a:lnTo>
                  <a:pt x="10729" y="7662"/>
                </a:lnTo>
                <a:lnTo>
                  <a:pt x="10735" y="7638"/>
                </a:lnTo>
                <a:lnTo>
                  <a:pt x="10743" y="7615"/>
                </a:lnTo>
                <a:lnTo>
                  <a:pt x="10751" y="7592"/>
                </a:lnTo>
                <a:lnTo>
                  <a:pt x="10761" y="7570"/>
                </a:lnTo>
                <a:lnTo>
                  <a:pt x="10771" y="7548"/>
                </a:lnTo>
                <a:lnTo>
                  <a:pt x="10783" y="7526"/>
                </a:lnTo>
                <a:lnTo>
                  <a:pt x="10798" y="7505"/>
                </a:lnTo>
                <a:lnTo>
                  <a:pt x="10812" y="7484"/>
                </a:lnTo>
                <a:lnTo>
                  <a:pt x="10827" y="7464"/>
                </a:lnTo>
                <a:lnTo>
                  <a:pt x="10845" y="7445"/>
                </a:lnTo>
                <a:lnTo>
                  <a:pt x="10862" y="7427"/>
                </a:lnTo>
                <a:lnTo>
                  <a:pt x="10880" y="7410"/>
                </a:lnTo>
                <a:lnTo>
                  <a:pt x="10898" y="7393"/>
                </a:lnTo>
                <a:lnTo>
                  <a:pt x="10919" y="7378"/>
                </a:lnTo>
                <a:lnTo>
                  <a:pt x="10938" y="7364"/>
                </a:lnTo>
                <a:lnTo>
                  <a:pt x="10959" y="7351"/>
                </a:lnTo>
                <a:lnTo>
                  <a:pt x="10981" y="7339"/>
                </a:lnTo>
                <a:lnTo>
                  <a:pt x="11002" y="7328"/>
                </a:lnTo>
                <a:lnTo>
                  <a:pt x="11025" y="7319"/>
                </a:lnTo>
                <a:lnTo>
                  <a:pt x="11047" y="7310"/>
                </a:lnTo>
                <a:lnTo>
                  <a:pt x="11069" y="7303"/>
                </a:lnTo>
                <a:lnTo>
                  <a:pt x="11093" y="7297"/>
                </a:lnTo>
                <a:lnTo>
                  <a:pt x="11116" y="7292"/>
                </a:lnTo>
                <a:lnTo>
                  <a:pt x="11140" y="7288"/>
                </a:lnTo>
                <a:lnTo>
                  <a:pt x="11164" y="7285"/>
                </a:lnTo>
                <a:lnTo>
                  <a:pt x="11187" y="7282"/>
                </a:lnTo>
                <a:lnTo>
                  <a:pt x="11212" y="7282"/>
                </a:lnTo>
                <a:lnTo>
                  <a:pt x="11235" y="7282"/>
                </a:lnTo>
                <a:lnTo>
                  <a:pt x="11260" y="7285"/>
                </a:lnTo>
                <a:lnTo>
                  <a:pt x="11283" y="7287"/>
                </a:lnTo>
                <a:lnTo>
                  <a:pt x="11307" y="7291"/>
                </a:lnTo>
                <a:lnTo>
                  <a:pt x="11331" y="7296"/>
                </a:lnTo>
                <a:lnTo>
                  <a:pt x="11354" y="7302"/>
                </a:lnTo>
                <a:lnTo>
                  <a:pt x="11377" y="7310"/>
                </a:lnTo>
                <a:lnTo>
                  <a:pt x="11400" y="7318"/>
                </a:lnTo>
                <a:lnTo>
                  <a:pt x="11422" y="7328"/>
                </a:lnTo>
                <a:lnTo>
                  <a:pt x="11445" y="7338"/>
                </a:lnTo>
                <a:lnTo>
                  <a:pt x="11466" y="7351"/>
                </a:lnTo>
                <a:lnTo>
                  <a:pt x="11488" y="7364"/>
                </a:lnTo>
                <a:lnTo>
                  <a:pt x="11508" y="7379"/>
                </a:lnTo>
                <a:lnTo>
                  <a:pt x="11528" y="7394"/>
                </a:lnTo>
                <a:lnTo>
                  <a:pt x="14206" y="9586"/>
                </a:lnTo>
                <a:lnTo>
                  <a:pt x="14226" y="9603"/>
                </a:lnTo>
                <a:lnTo>
                  <a:pt x="14244" y="9620"/>
                </a:lnTo>
                <a:lnTo>
                  <a:pt x="14261" y="9639"/>
                </a:lnTo>
                <a:lnTo>
                  <a:pt x="14278" y="9658"/>
                </a:lnTo>
                <a:lnTo>
                  <a:pt x="14293" y="9677"/>
                </a:lnTo>
                <a:lnTo>
                  <a:pt x="14307" y="9697"/>
                </a:lnTo>
                <a:lnTo>
                  <a:pt x="14320" y="9718"/>
                </a:lnTo>
                <a:lnTo>
                  <a:pt x="14331" y="9739"/>
                </a:lnTo>
                <a:lnTo>
                  <a:pt x="14343" y="9760"/>
                </a:lnTo>
                <a:lnTo>
                  <a:pt x="14352" y="9783"/>
                </a:lnTo>
                <a:lnTo>
                  <a:pt x="14360" y="9805"/>
                </a:lnTo>
                <a:lnTo>
                  <a:pt x="14368" y="9829"/>
                </a:lnTo>
                <a:lnTo>
                  <a:pt x="14374" y="9851"/>
                </a:lnTo>
                <a:lnTo>
                  <a:pt x="14379" y="9874"/>
                </a:lnTo>
                <a:lnTo>
                  <a:pt x="14383" y="9898"/>
                </a:lnTo>
                <a:lnTo>
                  <a:pt x="14386" y="9922"/>
                </a:lnTo>
                <a:lnTo>
                  <a:pt x="14388" y="9945"/>
                </a:lnTo>
                <a:lnTo>
                  <a:pt x="14388" y="9970"/>
                </a:lnTo>
                <a:lnTo>
                  <a:pt x="14388" y="9993"/>
                </a:lnTo>
                <a:lnTo>
                  <a:pt x="14386" y="10018"/>
                </a:lnTo>
                <a:lnTo>
                  <a:pt x="14384" y="10041"/>
                </a:lnTo>
                <a:lnTo>
                  <a:pt x="14380" y="10065"/>
                </a:lnTo>
                <a:lnTo>
                  <a:pt x="14375" y="10089"/>
                </a:lnTo>
                <a:lnTo>
                  <a:pt x="14369" y="10112"/>
                </a:lnTo>
                <a:lnTo>
                  <a:pt x="14361" y="10136"/>
                </a:lnTo>
                <a:lnTo>
                  <a:pt x="14353" y="10158"/>
                </a:lnTo>
                <a:lnTo>
                  <a:pt x="14343" y="10180"/>
                </a:lnTo>
                <a:lnTo>
                  <a:pt x="14333" y="10203"/>
                </a:lnTo>
                <a:lnTo>
                  <a:pt x="14320" y="10224"/>
                </a:lnTo>
                <a:lnTo>
                  <a:pt x="14306" y="10245"/>
                </a:lnTo>
                <a:lnTo>
                  <a:pt x="14292" y="10267"/>
                </a:lnTo>
                <a:lnTo>
                  <a:pt x="14277" y="10287"/>
                </a:lnTo>
                <a:lnTo>
                  <a:pt x="14259" y="10305"/>
                </a:lnTo>
                <a:lnTo>
                  <a:pt x="14242" y="10324"/>
                </a:lnTo>
                <a:lnTo>
                  <a:pt x="14224" y="10341"/>
                </a:lnTo>
                <a:lnTo>
                  <a:pt x="14205" y="10357"/>
                </a:lnTo>
                <a:lnTo>
                  <a:pt x="14185" y="10372"/>
                </a:lnTo>
                <a:lnTo>
                  <a:pt x="14166" y="10387"/>
                </a:lnTo>
                <a:lnTo>
                  <a:pt x="14144" y="10400"/>
                </a:lnTo>
                <a:lnTo>
                  <a:pt x="14123" y="10411"/>
                </a:lnTo>
                <a:lnTo>
                  <a:pt x="14102" y="10422"/>
                </a:lnTo>
                <a:lnTo>
                  <a:pt x="14079" y="10431"/>
                </a:lnTo>
                <a:lnTo>
                  <a:pt x="14057" y="10440"/>
                </a:lnTo>
                <a:lnTo>
                  <a:pt x="14034" y="10448"/>
                </a:lnTo>
                <a:lnTo>
                  <a:pt x="14011" y="10454"/>
                </a:lnTo>
                <a:lnTo>
                  <a:pt x="13988" y="10459"/>
                </a:lnTo>
                <a:lnTo>
                  <a:pt x="13964" y="10463"/>
                </a:lnTo>
                <a:lnTo>
                  <a:pt x="13940" y="10466"/>
                </a:lnTo>
                <a:lnTo>
                  <a:pt x="13916" y="10468"/>
                </a:lnTo>
                <a:lnTo>
                  <a:pt x="13892" y="10468"/>
                </a:lnTo>
                <a:lnTo>
                  <a:pt x="13869" y="10468"/>
                </a:lnTo>
                <a:lnTo>
                  <a:pt x="13844" y="10466"/>
                </a:lnTo>
                <a:lnTo>
                  <a:pt x="13821" y="10464"/>
                </a:lnTo>
                <a:lnTo>
                  <a:pt x="13796" y="10460"/>
                </a:lnTo>
                <a:lnTo>
                  <a:pt x="13773" y="10455"/>
                </a:lnTo>
                <a:lnTo>
                  <a:pt x="13749" y="10449"/>
                </a:lnTo>
                <a:lnTo>
                  <a:pt x="13727" y="10440"/>
                </a:lnTo>
                <a:lnTo>
                  <a:pt x="13704" y="10432"/>
                </a:lnTo>
                <a:lnTo>
                  <a:pt x="13681" y="10422"/>
                </a:lnTo>
                <a:lnTo>
                  <a:pt x="13659" y="10412"/>
                </a:lnTo>
                <a:lnTo>
                  <a:pt x="13638" y="10400"/>
                </a:lnTo>
                <a:lnTo>
                  <a:pt x="13616" y="10387"/>
                </a:lnTo>
                <a:lnTo>
                  <a:pt x="13596" y="10371"/>
                </a:lnTo>
                <a:lnTo>
                  <a:pt x="13575" y="103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</p:spTree>
    <p:extLst>
      <p:ext uri="{BB962C8B-B14F-4D97-AF65-F5344CB8AC3E}">
        <p14:creationId xmlns:p14="http://schemas.microsoft.com/office/powerpoint/2010/main" val="87393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453445BD-F347-44A9-85BA-A52B47DBBAA4}"/>
              </a:ext>
            </a:extLst>
          </p:cNvPr>
          <p:cNvSpPr/>
          <p:nvPr/>
        </p:nvSpPr>
        <p:spPr>
          <a:xfrm>
            <a:off x="6014469" y="2096752"/>
            <a:ext cx="2214413" cy="607063"/>
          </a:xfrm>
          <a:prstGeom prst="rect">
            <a:avLst/>
          </a:prstGeom>
        </p:spPr>
        <p:txBody>
          <a:bodyPr wrap="square" lIns="71996" tIns="71996" rIns="71996" bIns="71996">
            <a:spAutoFit/>
          </a:bodyPr>
          <a:lstStyle/>
          <a:p>
            <a:r>
              <a:rPr lang="pt-BR" sz="1400" dirty="0">
                <a:latin typeface="Globotipo Condensada" panose="00000506000000000000" pitchFamily="50" charset="0"/>
              </a:rPr>
              <a:t>LOREM </a:t>
            </a:r>
          </a:p>
          <a:p>
            <a:r>
              <a:rPr lang="pt-BR" sz="1600" b="1" dirty="0">
                <a:latin typeface="Globotipo Condensada" panose="00000506000000000000" pitchFamily="50" charset="0"/>
              </a:rPr>
              <a:t>IPSUM DOLOR 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5B6AEE65-D512-4FB9-94CA-00684DB21D10}"/>
              </a:ext>
            </a:extLst>
          </p:cNvPr>
          <p:cNvSpPr/>
          <p:nvPr/>
        </p:nvSpPr>
        <p:spPr>
          <a:xfrm>
            <a:off x="6014469" y="2703815"/>
            <a:ext cx="2421463" cy="1637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6" tIns="71996" rIns="71996" bIns="71996" rtlCol="0" anchor="t"/>
          <a:lstStyle/>
          <a:p>
            <a:pPr algn="just"/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Ut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enim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ad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minim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veniam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, quis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nostrud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exercitation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ullamco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laboris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nisi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ut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aliquip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ex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ea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commodo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consequat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.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Duis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aute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irure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dolor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in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reprehenderit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in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voluptate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velit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esse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cillum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dolore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eu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fugiat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nulla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pariatur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. </a:t>
            </a:r>
          </a:p>
        </p:txBody>
      </p:sp>
      <p:sp>
        <p:nvSpPr>
          <p:cNvPr id="28" name="Título 2">
            <a:extLst>
              <a:ext uri="{FF2B5EF4-FFF2-40B4-BE49-F238E27FC236}">
                <a16:creationId xmlns:a16="http://schemas.microsoft.com/office/drawing/2014/main" xmlns="" id="{EB463893-9AEE-4B66-841A-BE7334275B4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LOREM IPSUM DOLOR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xmlns="" id="{55A7BA20-495B-42FB-9785-7E284E16AF81}"/>
              </a:ext>
            </a:extLst>
          </p:cNvPr>
          <p:cNvGraphicFramePr/>
          <p:nvPr>
            <p:extLst/>
          </p:nvPr>
        </p:nvGraphicFramePr>
        <p:xfrm>
          <a:off x="662418" y="1285709"/>
          <a:ext cx="4870198" cy="319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411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ítulo 2">
            <a:extLst>
              <a:ext uri="{FF2B5EF4-FFF2-40B4-BE49-F238E27FC236}">
                <a16:creationId xmlns:a16="http://schemas.microsoft.com/office/drawing/2014/main" xmlns="" id="{6651624B-84EA-4BE7-8939-A90B163E265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LOREM IPSUM DOLOR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xmlns="" id="{2B8D24BA-5F5D-4C30-A778-7EC49B1051DF}"/>
              </a:ext>
            </a:extLst>
          </p:cNvPr>
          <p:cNvSpPr/>
          <p:nvPr/>
        </p:nvSpPr>
        <p:spPr>
          <a:xfrm>
            <a:off x="6014469" y="2304717"/>
            <a:ext cx="2214413" cy="607063"/>
          </a:xfrm>
          <a:prstGeom prst="rect">
            <a:avLst/>
          </a:prstGeom>
        </p:spPr>
        <p:txBody>
          <a:bodyPr wrap="square" lIns="71996" tIns="71996" rIns="71996" bIns="71996">
            <a:spAutoFit/>
          </a:bodyPr>
          <a:lstStyle/>
          <a:p>
            <a:r>
              <a:rPr lang="pt-BR" sz="1400" dirty="0">
                <a:latin typeface="Globotipo Condensada" panose="00000506000000000000" pitchFamily="50" charset="0"/>
              </a:rPr>
              <a:t>LOREM </a:t>
            </a:r>
          </a:p>
          <a:p>
            <a:r>
              <a:rPr lang="pt-BR" sz="1600" b="1" dirty="0">
                <a:latin typeface="Globotipo Condensada" panose="00000506000000000000" pitchFamily="50" charset="0"/>
              </a:rPr>
              <a:t>IPSUM DOLOR 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xmlns="" id="{6359302F-1BD7-4EA1-931C-F88FD0EA4B6F}"/>
              </a:ext>
            </a:extLst>
          </p:cNvPr>
          <p:cNvSpPr/>
          <p:nvPr/>
        </p:nvSpPr>
        <p:spPr>
          <a:xfrm>
            <a:off x="6014469" y="2911780"/>
            <a:ext cx="2421463" cy="1637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6" tIns="71996" rIns="71996" bIns="71996" rtlCol="0" anchor="t"/>
          <a:lstStyle/>
          <a:p>
            <a:pPr algn="just"/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Ut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enim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ad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minim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veniam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, quis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nostrud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exercitation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ullamco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laboris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nisi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ut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aliquip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ex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ea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commodo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consequat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.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Duis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aute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irure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dolor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in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reprehenderit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in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voluptate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velit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esse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cillum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dolore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eu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fugiat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nulla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pariatur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. 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xmlns="" id="{F6D2EB8E-F4C4-404E-8E2C-F779DFC4736D}"/>
              </a:ext>
            </a:extLst>
          </p:cNvPr>
          <p:cNvGraphicFramePr/>
          <p:nvPr>
            <p:extLst/>
          </p:nvPr>
        </p:nvGraphicFramePr>
        <p:xfrm>
          <a:off x="622111" y="1038128"/>
          <a:ext cx="5099862" cy="3570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780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ítulo 2">
            <a:extLst>
              <a:ext uri="{FF2B5EF4-FFF2-40B4-BE49-F238E27FC236}">
                <a16:creationId xmlns:a16="http://schemas.microsoft.com/office/drawing/2014/main" xmlns="" id="{0C84EC6C-E1D0-49F8-BA17-20A555B04C0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LOREM IPSUM DOLOR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xmlns="" id="{B57BF371-AE5C-4B0D-A718-70CB8D81474D}"/>
              </a:ext>
            </a:extLst>
          </p:cNvPr>
          <p:cNvSpPr/>
          <p:nvPr/>
        </p:nvSpPr>
        <p:spPr>
          <a:xfrm>
            <a:off x="6014469" y="2096752"/>
            <a:ext cx="2214413" cy="607063"/>
          </a:xfrm>
          <a:prstGeom prst="rect">
            <a:avLst/>
          </a:prstGeom>
        </p:spPr>
        <p:txBody>
          <a:bodyPr wrap="square" lIns="71996" tIns="71996" rIns="71996" bIns="71996">
            <a:spAutoFit/>
          </a:bodyPr>
          <a:lstStyle/>
          <a:p>
            <a:r>
              <a:rPr lang="pt-BR" sz="1400" dirty="0">
                <a:latin typeface="Globotipo Condensada" panose="00000506000000000000" pitchFamily="50" charset="0"/>
              </a:rPr>
              <a:t>LOREM </a:t>
            </a:r>
          </a:p>
          <a:p>
            <a:r>
              <a:rPr lang="pt-BR" sz="1600" b="1" dirty="0">
                <a:latin typeface="Globotipo Condensada" panose="00000506000000000000" pitchFamily="50" charset="0"/>
              </a:rPr>
              <a:t>IPSUM DOLOR 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xmlns="" id="{70BCDCF4-73D3-480E-8FCD-E88828EF35D4}"/>
              </a:ext>
            </a:extLst>
          </p:cNvPr>
          <p:cNvSpPr/>
          <p:nvPr/>
        </p:nvSpPr>
        <p:spPr>
          <a:xfrm>
            <a:off x="6014469" y="2703815"/>
            <a:ext cx="2421463" cy="1637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6" tIns="71996" rIns="71996" bIns="71996" rtlCol="0" anchor="t"/>
          <a:lstStyle/>
          <a:p>
            <a:pPr algn="just"/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Ut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enim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ad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minim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veniam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, quis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nostrud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exercitation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ullamco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laboris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nisi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ut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aliquip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ex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ea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commodo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consequat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.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Duis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aute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irure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dolor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in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reprehenderit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in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voluptate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velit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esse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cillum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dolore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eu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fugiat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nulla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pariatur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. 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xmlns="" id="{828D2377-137A-49E4-BFE2-87A061316BDF}"/>
              </a:ext>
            </a:extLst>
          </p:cNvPr>
          <p:cNvGraphicFramePr/>
          <p:nvPr>
            <p:extLst/>
          </p:nvPr>
        </p:nvGraphicFramePr>
        <p:xfrm>
          <a:off x="502971" y="488507"/>
          <a:ext cx="525312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441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93"/>
          <p:cNvSpPr txBox="1">
            <a:spLocks noChangeArrowheads="1"/>
          </p:cNvSpPr>
          <p:nvPr/>
        </p:nvSpPr>
        <p:spPr bwMode="auto">
          <a:xfrm>
            <a:off x="6139928" y="1624113"/>
            <a:ext cx="127318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90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Freeform 7"/>
          <p:cNvSpPr>
            <a:spLocks/>
          </p:cNvSpPr>
          <p:nvPr/>
        </p:nvSpPr>
        <p:spPr bwMode="auto">
          <a:xfrm>
            <a:off x="5465608" y="2212403"/>
            <a:ext cx="585426" cy="1390982"/>
          </a:xfrm>
          <a:custGeom>
            <a:avLst/>
            <a:gdLst>
              <a:gd name="T0" fmla="*/ 460124 w 202"/>
              <a:gd name="T1" fmla="*/ 27120 h 479"/>
              <a:gd name="T2" fmla="*/ 54132 w 202"/>
              <a:gd name="T3" fmla="*/ 259578 h 479"/>
              <a:gd name="T4" fmla="*/ 19333 w 202"/>
              <a:gd name="T5" fmla="*/ 371932 h 479"/>
              <a:gd name="T6" fmla="*/ 143064 w 202"/>
              <a:gd name="T7" fmla="*/ 925956 h 479"/>
              <a:gd name="T8" fmla="*/ 19333 w 202"/>
              <a:gd name="T9" fmla="*/ 1483855 h 479"/>
              <a:gd name="T10" fmla="*/ 54132 w 202"/>
              <a:gd name="T11" fmla="*/ 1596209 h 479"/>
              <a:gd name="T12" fmla="*/ 460124 w 202"/>
              <a:gd name="T13" fmla="*/ 1828667 h 479"/>
              <a:gd name="T14" fmla="*/ 579988 w 202"/>
              <a:gd name="T15" fmla="*/ 1789924 h 479"/>
              <a:gd name="T16" fmla="*/ 781050 w 202"/>
              <a:gd name="T17" fmla="*/ 925956 h 479"/>
              <a:gd name="T18" fmla="*/ 579988 w 202"/>
              <a:gd name="T19" fmla="*/ 61989 h 479"/>
              <a:gd name="T20" fmla="*/ 460124 w 202"/>
              <a:gd name="T21" fmla="*/ 27120 h 47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2" h="479">
                <a:moveTo>
                  <a:pt x="119" y="7"/>
                </a:moveTo>
                <a:cubicBezTo>
                  <a:pt x="14" y="67"/>
                  <a:pt x="14" y="67"/>
                  <a:pt x="14" y="67"/>
                </a:cubicBezTo>
                <a:cubicBezTo>
                  <a:pt x="4" y="73"/>
                  <a:pt x="0" y="85"/>
                  <a:pt x="5" y="96"/>
                </a:cubicBezTo>
                <a:cubicBezTo>
                  <a:pt x="26" y="141"/>
                  <a:pt x="37" y="190"/>
                  <a:pt x="37" y="239"/>
                </a:cubicBezTo>
                <a:cubicBezTo>
                  <a:pt x="37" y="289"/>
                  <a:pt x="26" y="338"/>
                  <a:pt x="5" y="383"/>
                </a:cubicBezTo>
                <a:cubicBezTo>
                  <a:pt x="0" y="393"/>
                  <a:pt x="4" y="406"/>
                  <a:pt x="14" y="412"/>
                </a:cubicBezTo>
                <a:cubicBezTo>
                  <a:pt x="119" y="472"/>
                  <a:pt x="119" y="472"/>
                  <a:pt x="119" y="472"/>
                </a:cubicBezTo>
                <a:cubicBezTo>
                  <a:pt x="130" y="479"/>
                  <a:pt x="145" y="474"/>
                  <a:pt x="150" y="462"/>
                </a:cubicBezTo>
                <a:cubicBezTo>
                  <a:pt x="184" y="393"/>
                  <a:pt x="202" y="317"/>
                  <a:pt x="202" y="239"/>
                </a:cubicBezTo>
                <a:cubicBezTo>
                  <a:pt x="202" y="162"/>
                  <a:pt x="184" y="85"/>
                  <a:pt x="150" y="16"/>
                </a:cubicBezTo>
                <a:cubicBezTo>
                  <a:pt x="145" y="4"/>
                  <a:pt x="130" y="0"/>
                  <a:pt x="119" y="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/>
          <a:lstStyle/>
          <a:p>
            <a:endParaRPr lang="en-US" sz="1400">
              <a:latin typeface="Globotipo Condensada" panose="00000506000000000000" pitchFamily="50" charset="0"/>
            </a:endParaRPr>
          </a:p>
        </p:txBody>
      </p:sp>
      <p:sp>
        <p:nvSpPr>
          <p:cNvPr id="2052" name="Freeform 8"/>
          <p:cNvSpPr>
            <a:spLocks/>
          </p:cNvSpPr>
          <p:nvPr/>
        </p:nvSpPr>
        <p:spPr bwMode="auto">
          <a:xfrm>
            <a:off x="3332134" y="1431837"/>
            <a:ext cx="1213688" cy="937633"/>
          </a:xfrm>
          <a:custGeom>
            <a:avLst/>
            <a:gdLst>
              <a:gd name="T0" fmla="*/ 1619250 w 418"/>
              <a:gd name="T1" fmla="*/ 561572 h 323"/>
              <a:gd name="T2" fmla="*/ 1619250 w 418"/>
              <a:gd name="T3" fmla="*/ 92950 h 323"/>
              <a:gd name="T4" fmla="*/ 1526279 w 418"/>
              <a:gd name="T5" fmla="*/ 3873 h 323"/>
              <a:gd name="T6" fmla="*/ 30990 w 418"/>
              <a:gd name="T7" fmla="*/ 871405 h 323"/>
              <a:gd name="T8" fmla="*/ 58107 w 418"/>
              <a:gd name="T9" fmla="*/ 995338 h 323"/>
              <a:gd name="T10" fmla="*/ 464856 w 418"/>
              <a:gd name="T11" fmla="*/ 1227713 h 323"/>
              <a:gd name="T12" fmla="*/ 577197 w 418"/>
              <a:gd name="T13" fmla="*/ 1204475 h 323"/>
              <a:gd name="T14" fmla="*/ 1541774 w 418"/>
              <a:gd name="T15" fmla="*/ 646776 h 323"/>
              <a:gd name="T16" fmla="*/ 1619250 w 418"/>
              <a:gd name="T17" fmla="*/ 561572 h 3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8" h="323">
                <a:moveTo>
                  <a:pt x="418" y="145"/>
                </a:moveTo>
                <a:cubicBezTo>
                  <a:pt x="418" y="24"/>
                  <a:pt x="418" y="24"/>
                  <a:pt x="418" y="24"/>
                </a:cubicBezTo>
                <a:cubicBezTo>
                  <a:pt x="418" y="11"/>
                  <a:pt x="407" y="0"/>
                  <a:pt x="394" y="1"/>
                </a:cubicBezTo>
                <a:cubicBezTo>
                  <a:pt x="239" y="12"/>
                  <a:pt x="95" y="95"/>
                  <a:pt x="8" y="225"/>
                </a:cubicBezTo>
                <a:cubicBezTo>
                  <a:pt x="0" y="235"/>
                  <a:pt x="4" y="250"/>
                  <a:pt x="15" y="257"/>
                </a:cubicBezTo>
                <a:cubicBezTo>
                  <a:pt x="120" y="317"/>
                  <a:pt x="120" y="317"/>
                  <a:pt x="120" y="317"/>
                </a:cubicBezTo>
                <a:cubicBezTo>
                  <a:pt x="130" y="323"/>
                  <a:pt x="142" y="320"/>
                  <a:pt x="149" y="311"/>
                </a:cubicBezTo>
                <a:cubicBezTo>
                  <a:pt x="207" y="229"/>
                  <a:pt x="298" y="176"/>
                  <a:pt x="398" y="167"/>
                </a:cubicBezTo>
                <a:cubicBezTo>
                  <a:pt x="409" y="166"/>
                  <a:pt x="418" y="156"/>
                  <a:pt x="418" y="145"/>
                </a:cubicBezTo>
                <a:close/>
              </a:path>
            </a:pathLst>
          </a:custGeom>
          <a:solidFill>
            <a:srgbClr val="319346"/>
          </a:solidFill>
          <a:ln>
            <a:noFill/>
          </a:ln>
          <a:extLst/>
        </p:spPr>
        <p:txBody>
          <a:bodyPr/>
          <a:lstStyle/>
          <a:p>
            <a:endParaRPr lang="en-US" sz="1400">
              <a:latin typeface="Globotipo Condensada" panose="00000506000000000000" pitchFamily="50" charset="0"/>
            </a:endParaRPr>
          </a:p>
        </p:txBody>
      </p:sp>
      <p:sp>
        <p:nvSpPr>
          <p:cNvPr id="2053" name="Freeform 9"/>
          <p:cNvSpPr>
            <a:spLocks/>
          </p:cNvSpPr>
          <p:nvPr/>
        </p:nvSpPr>
        <p:spPr bwMode="auto">
          <a:xfrm>
            <a:off x="4608887" y="1431837"/>
            <a:ext cx="1213688" cy="937633"/>
          </a:xfrm>
          <a:custGeom>
            <a:avLst/>
            <a:gdLst>
              <a:gd name="T0" fmla="*/ 0 w 418"/>
              <a:gd name="T1" fmla="*/ 92950 h 323"/>
              <a:gd name="T2" fmla="*/ 0 w 418"/>
              <a:gd name="T3" fmla="*/ 561572 h 323"/>
              <a:gd name="T4" fmla="*/ 77476 w 418"/>
              <a:gd name="T5" fmla="*/ 646776 h 323"/>
              <a:gd name="T6" fmla="*/ 1042053 w 418"/>
              <a:gd name="T7" fmla="*/ 1204475 h 323"/>
              <a:gd name="T8" fmla="*/ 1154394 w 418"/>
              <a:gd name="T9" fmla="*/ 1227713 h 323"/>
              <a:gd name="T10" fmla="*/ 1561143 w 418"/>
              <a:gd name="T11" fmla="*/ 995338 h 323"/>
              <a:gd name="T12" fmla="*/ 1588260 w 418"/>
              <a:gd name="T13" fmla="*/ 871405 h 323"/>
              <a:gd name="T14" fmla="*/ 92971 w 418"/>
              <a:gd name="T15" fmla="*/ 3873 h 323"/>
              <a:gd name="T16" fmla="*/ 0 w 418"/>
              <a:gd name="T17" fmla="*/ 92950 h 3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8" h="323">
                <a:moveTo>
                  <a:pt x="0" y="24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56"/>
                  <a:pt x="9" y="166"/>
                  <a:pt x="20" y="167"/>
                </a:cubicBezTo>
                <a:cubicBezTo>
                  <a:pt x="120" y="176"/>
                  <a:pt x="211" y="229"/>
                  <a:pt x="269" y="311"/>
                </a:cubicBezTo>
                <a:cubicBezTo>
                  <a:pt x="276" y="320"/>
                  <a:pt x="288" y="323"/>
                  <a:pt x="298" y="317"/>
                </a:cubicBezTo>
                <a:cubicBezTo>
                  <a:pt x="403" y="257"/>
                  <a:pt x="403" y="257"/>
                  <a:pt x="403" y="257"/>
                </a:cubicBezTo>
                <a:cubicBezTo>
                  <a:pt x="414" y="250"/>
                  <a:pt x="418" y="235"/>
                  <a:pt x="410" y="225"/>
                </a:cubicBezTo>
                <a:cubicBezTo>
                  <a:pt x="323" y="95"/>
                  <a:pt x="179" y="12"/>
                  <a:pt x="24" y="1"/>
                </a:cubicBezTo>
                <a:cubicBezTo>
                  <a:pt x="11" y="0"/>
                  <a:pt x="0" y="11"/>
                  <a:pt x="0" y="24"/>
                </a:cubicBezTo>
                <a:close/>
              </a:path>
            </a:pathLst>
          </a:custGeom>
          <a:solidFill>
            <a:srgbClr val="0DE38F"/>
          </a:solidFill>
          <a:ln>
            <a:noFill/>
          </a:ln>
          <a:extLst/>
        </p:spPr>
        <p:txBody>
          <a:bodyPr/>
          <a:lstStyle/>
          <a:p>
            <a:endParaRPr lang="en-US" sz="1400">
              <a:latin typeface="Globotipo Condensada" panose="00000506000000000000" pitchFamily="50" charset="0"/>
            </a:endParaRPr>
          </a:p>
        </p:txBody>
      </p:sp>
      <p:sp>
        <p:nvSpPr>
          <p:cNvPr id="2054" name="Freeform 10"/>
          <p:cNvSpPr>
            <a:spLocks/>
          </p:cNvSpPr>
          <p:nvPr/>
        </p:nvSpPr>
        <p:spPr bwMode="auto">
          <a:xfrm>
            <a:off x="4608887" y="3446320"/>
            <a:ext cx="1213688" cy="935254"/>
          </a:xfrm>
          <a:custGeom>
            <a:avLst/>
            <a:gdLst>
              <a:gd name="T0" fmla="*/ 1042053 w 418"/>
              <a:gd name="T1" fmla="*/ 46501 h 322"/>
              <a:gd name="T2" fmla="*/ 77476 w 418"/>
              <a:gd name="T3" fmla="*/ 604512 h 322"/>
              <a:gd name="T4" fmla="*/ 0 w 418"/>
              <a:gd name="T5" fmla="*/ 689764 h 322"/>
              <a:gd name="T6" fmla="*/ 0 w 418"/>
              <a:gd name="T7" fmla="*/ 1085022 h 322"/>
              <a:gd name="T8" fmla="*/ 123962 w 418"/>
              <a:gd name="T9" fmla="*/ 1243900 h 322"/>
              <a:gd name="T10" fmla="*/ 1588260 w 418"/>
              <a:gd name="T11" fmla="*/ 379758 h 322"/>
              <a:gd name="T12" fmla="*/ 1561143 w 418"/>
              <a:gd name="T13" fmla="*/ 255755 h 322"/>
              <a:gd name="T14" fmla="*/ 1154394 w 418"/>
              <a:gd name="T15" fmla="*/ 19375 h 322"/>
              <a:gd name="T16" fmla="*/ 1042053 w 418"/>
              <a:gd name="T17" fmla="*/ 46501 h 3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8" h="322">
                <a:moveTo>
                  <a:pt x="269" y="12"/>
                </a:moveTo>
                <a:cubicBezTo>
                  <a:pt x="211" y="94"/>
                  <a:pt x="120" y="147"/>
                  <a:pt x="20" y="156"/>
                </a:cubicBezTo>
                <a:cubicBezTo>
                  <a:pt x="9" y="157"/>
                  <a:pt x="0" y="166"/>
                  <a:pt x="0" y="178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8"/>
                  <a:pt x="15" y="322"/>
                  <a:pt x="32" y="321"/>
                </a:cubicBezTo>
                <a:cubicBezTo>
                  <a:pt x="184" y="307"/>
                  <a:pt x="324" y="225"/>
                  <a:pt x="410" y="98"/>
                </a:cubicBezTo>
                <a:cubicBezTo>
                  <a:pt x="418" y="87"/>
                  <a:pt x="414" y="72"/>
                  <a:pt x="403" y="66"/>
                </a:cubicBezTo>
                <a:cubicBezTo>
                  <a:pt x="298" y="5"/>
                  <a:pt x="298" y="5"/>
                  <a:pt x="298" y="5"/>
                </a:cubicBezTo>
                <a:cubicBezTo>
                  <a:pt x="288" y="0"/>
                  <a:pt x="276" y="2"/>
                  <a:pt x="269" y="12"/>
                </a:cubicBezTo>
                <a:close/>
              </a:path>
            </a:pathLst>
          </a:custGeom>
          <a:solidFill>
            <a:srgbClr val="ED1263"/>
          </a:solidFill>
          <a:ln>
            <a:noFill/>
          </a:ln>
          <a:extLst/>
        </p:spPr>
        <p:txBody>
          <a:bodyPr/>
          <a:lstStyle/>
          <a:p>
            <a:endParaRPr lang="en-US" sz="1400">
              <a:latin typeface="Globotipo Condensada" panose="00000506000000000000" pitchFamily="50" charset="0"/>
            </a:endParaRPr>
          </a:p>
        </p:txBody>
      </p:sp>
      <p:sp>
        <p:nvSpPr>
          <p:cNvPr id="2055" name="Freeform 11"/>
          <p:cNvSpPr>
            <a:spLocks/>
          </p:cNvSpPr>
          <p:nvPr/>
        </p:nvSpPr>
        <p:spPr bwMode="auto">
          <a:xfrm>
            <a:off x="3332134" y="3446320"/>
            <a:ext cx="1213688" cy="935254"/>
          </a:xfrm>
          <a:custGeom>
            <a:avLst/>
            <a:gdLst>
              <a:gd name="T0" fmla="*/ 1619250 w 418"/>
              <a:gd name="T1" fmla="*/ 1158648 h 322"/>
              <a:gd name="T2" fmla="*/ 1619250 w 418"/>
              <a:gd name="T3" fmla="*/ 689764 h 322"/>
              <a:gd name="T4" fmla="*/ 1541774 w 418"/>
              <a:gd name="T5" fmla="*/ 604512 h 322"/>
              <a:gd name="T6" fmla="*/ 577197 w 418"/>
              <a:gd name="T7" fmla="*/ 46501 h 322"/>
              <a:gd name="T8" fmla="*/ 464856 w 418"/>
              <a:gd name="T9" fmla="*/ 19375 h 322"/>
              <a:gd name="T10" fmla="*/ 58107 w 418"/>
              <a:gd name="T11" fmla="*/ 255755 h 322"/>
              <a:gd name="T12" fmla="*/ 30990 w 418"/>
              <a:gd name="T13" fmla="*/ 379758 h 322"/>
              <a:gd name="T14" fmla="*/ 1526279 w 418"/>
              <a:gd name="T15" fmla="*/ 1243900 h 322"/>
              <a:gd name="T16" fmla="*/ 1619250 w 418"/>
              <a:gd name="T17" fmla="*/ 1158648 h 3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8" h="322">
                <a:moveTo>
                  <a:pt x="418" y="299"/>
                </a:moveTo>
                <a:cubicBezTo>
                  <a:pt x="418" y="178"/>
                  <a:pt x="418" y="178"/>
                  <a:pt x="418" y="178"/>
                </a:cubicBezTo>
                <a:cubicBezTo>
                  <a:pt x="418" y="166"/>
                  <a:pt x="409" y="157"/>
                  <a:pt x="398" y="156"/>
                </a:cubicBezTo>
                <a:cubicBezTo>
                  <a:pt x="298" y="147"/>
                  <a:pt x="207" y="94"/>
                  <a:pt x="149" y="12"/>
                </a:cubicBezTo>
                <a:cubicBezTo>
                  <a:pt x="142" y="2"/>
                  <a:pt x="130" y="0"/>
                  <a:pt x="120" y="5"/>
                </a:cubicBezTo>
                <a:cubicBezTo>
                  <a:pt x="15" y="66"/>
                  <a:pt x="15" y="66"/>
                  <a:pt x="15" y="66"/>
                </a:cubicBezTo>
                <a:cubicBezTo>
                  <a:pt x="4" y="72"/>
                  <a:pt x="0" y="87"/>
                  <a:pt x="8" y="98"/>
                </a:cubicBezTo>
                <a:cubicBezTo>
                  <a:pt x="95" y="228"/>
                  <a:pt x="239" y="310"/>
                  <a:pt x="394" y="321"/>
                </a:cubicBezTo>
                <a:cubicBezTo>
                  <a:pt x="407" y="322"/>
                  <a:pt x="418" y="312"/>
                  <a:pt x="418" y="299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 sz="1400">
              <a:latin typeface="Globotipo Condensada" panose="00000506000000000000" pitchFamily="50" charset="0"/>
            </a:endParaRPr>
          </a:p>
        </p:txBody>
      </p:sp>
      <p:sp>
        <p:nvSpPr>
          <p:cNvPr id="2056" name="Freeform 12"/>
          <p:cNvSpPr>
            <a:spLocks/>
          </p:cNvSpPr>
          <p:nvPr/>
        </p:nvSpPr>
        <p:spPr bwMode="auto">
          <a:xfrm>
            <a:off x="3103676" y="2212403"/>
            <a:ext cx="585426" cy="1390982"/>
          </a:xfrm>
          <a:custGeom>
            <a:avLst/>
            <a:gdLst>
              <a:gd name="T0" fmla="*/ 320926 w 202"/>
              <a:gd name="T1" fmla="*/ 1828667 h 479"/>
              <a:gd name="T2" fmla="*/ 726918 w 202"/>
              <a:gd name="T3" fmla="*/ 1596209 h 479"/>
              <a:gd name="T4" fmla="*/ 761717 w 202"/>
              <a:gd name="T5" fmla="*/ 1483855 h 479"/>
              <a:gd name="T6" fmla="*/ 637986 w 202"/>
              <a:gd name="T7" fmla="*/ 925956 h 479"/>
              <a:gd name="T8" fmla="*/ 761717 w 202"/>
              <a:gd name="T9" fmla="*/ 371932 h 479"/>
              <a:gd name="T10" fmla="*/ 726918 w 202"/>
              <a:gd name="T11" fmla="*/ 259578 h 479"/>
              <a:gd name="T12" fmla="*/ 320926 w 202"/>
              <a:gd name="T13" fmla="*/ 27120 h 479"/>
              <a:gd name="T14" fmla="*/ 201062 w 202"/>
              <a:gd name="T15" fmla="*/ 61989 h 479"/>
              <a:gd name="T16" fmla="*/ 0 w 202"/>
              <a:gd name="T17" fmla="*/ 925956 h 479"/>
              <a:gd name="T18" fmla="*/ 201062 w 202"/>
              <a:gd name="T19" fmla="*/ 1789924 h 479"/>
              <a:gd name="T20" fmla="*/ 320926 w 202"/>
              <a:gd name="T21" fmla="*/ 1828667 h 47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2" h="479">
                <a:moveTo>
                  <a:pt x="83" y="472"/>
                </a:moveTo>
                <a:cubicBezTo>
                  <a:pt x="188" y="412"/>
                  <a:pt x="188" y="412"/>
                  <a:pt x="188" y="412"/>
                </a:cubicBezTo>
                <a:cubicBezTo>
                  <a:pt x="198" y="406"/>
                  <a:pt x="202" y="393"/>
                  <a:pt x="197" y="383"/>
                </a:cubicBezTo>
                <a:cubicBezTo>
                  <a:pt x="176" y="338"/>
                  <a:pt x="165" y="289"/>
                  <a:pt x="165" y="239"/>
                </a:cubicBezTo>
                <a:cubicBezTo>
                  <a:pt x="165" y="190"/>
                  <a:pt x="176" y="141"/>
                  <a:pt x="197" y="96"/>
                </a:cubicBezTo>
                <a:cubicBezTo>
                  <a:pt x="202" y="85"/>
                  <a:pt x="198" y="73"/>
                  <a:pt x="188" y="67"/>
                </a:cubicBezTo>
                <a:cubicBezTo>
                  <a:pt x="83" y="7"/>
                  <a:pt x="83" y="7"/>
                  <a:pt x="83" y="7"/>
                </a:cubicBezTo>
                <a:cubicBezTo>
                  <a:pt x="72" y="0"/>
                  <a:pt x="57" y="4"/>
                  <a:pt x="52" y="16"/>
                </a:cubicBezTo>
                <a:cubicBezTo>
                  <a:pt x="18" y="85"/>
                  <a:pt x="0" y="162"/>
                  <a:pt x="0" y="239"/>
                </a:cubicBezTo>
                <a:cubicBezTo>
                  <a:pt x="0" y="317"/>
                  <a:pt x="18" y="393"/>
                  <a:pt x="52" y="462"/>
                </a:cubicBezTo>
                <a:cubicBezTo>
                  <a:pt x="57" y="474"/>
                  <a:pt x="72" y="479"/>
                  <a:pt x="83" y="47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endParaRPr lang="en-US" sz="1400">
              <a:latin typeface="Globotipo Condensada" panose="00000506000000000000" pitchFamily="50" charset="0"/>
            </a:endParaRPr>
          </a:p>
        </p:txBody>
      </p:sp>
      <p:sp>
        <p:nvSpPr>
          <p:cNvPr id="2057" name="Rectangle 13"/>
          <p:cNvSpPr>
            <a:spLocks noChangeArrowheads="1"/>
          </p:cNvSpPr>
          <p:nvPr/>
        </p:nvSpPr>
        <p:spPr bwMode="auto">
          <a:xfrm>
            <a:off x="3953852" y="2690838"/>
            <a:ext cx="121249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rgbClr val="000000"/>
                </a:solidFill>
                <a:latin typeface="Globotipo Condensada Black" panose="00000A06000000000000" pitchFamily="50" charset="0"/>
              </a:rPr>
              <a:t>IDEA</a:t>
            </a:r>
            <a:endParaRPr lang="en-US" altLang="en-US" sz="1400" dirty="0">
              <a:latin typeface="Globotipo Condensada Black" panose="00000A06000000000000" pitchFamily="50" charset="0"/>
            </a:endParaRPr>
          </a:p>
        </p:txBody>
      </p:sp>
      <p:sp>
        <p:nvSpPr>
          <p:cNvPr id="2059" name="Rectangle 17"/>
          <p:cNvSpPr>
            <a:spLocks noChangeArrowheads="1"/>
          </p:cNvSpPr>
          <p:nvPr/>
        </p:nvSpPr>
        <p:spPr bwMode="auto">
          <a:xfrm>
            <a:off x="6229399" y="3651651"/>
            <a:ext cx="48571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b="1" dirty="0">
                <a:solidFill>
                  <a:srgbClr val="ED1263"/>
                </a:solidFill>
                <a:latin typeface="Globotipo Condensada Black" panose="00000A06000000000000" pitchFamily="50" charset="0"/>
              </a:rPr>
              <a:t>TITLE F</a:t>
            </a:r>
            <a:endParaRPr lang="en-US" altLang="en-US" sz="1400" dirty="0">
              <a:solidFill>
                <a:srgbClr val="ED1263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60" name="Rectangle 18"/>
          <p:cNvSpPr>
            <a:spLocks noChangeArrowheads="1"/>
          </p:cNvSpPr>
          <p:nvPr/>
        </p:nvSpPr>
        <p:spPr bwMode="auto">
          <a:xfrm>
            <a:off x="6229400" y="2532484"/>
            <a:ext cx="48891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b="1" dirty="0">
                <a:solidFill>
                  <a:srgbClr val="00B0F0"/>
                </a:solidFill>
                <a:latin typeface="Globotipo Condensada Black" panose="00000A06000000000000" pitchFamily="50" charset="0"/>
              </a:rPr>
              <a:t>TITLE E</a:t>
            </a:r>
            <a:endParaRPr lang="en-US" altLang="en-US" sz="1400" dirty="0">
              <a:solidFill>
                <a:srgbClr val="00B0F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61" name="Rectangle 19"/>
          <p:cNvSpPr>
            <a:spLocks noChangeArrowheads="1"/>
          </p:cNvSpPr>
          <p:nvPr/>
        </p:nvSpPr>
        <p:spPr bwMode="auto">
          <a:xfrm>
            <a:off x="6229401" y="1396843"/>
            <a:ext cx="51296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b="1" dirty="0">
                <a:solidFill>
                  <a:srgbClr val="0DE38F"/>
                </a:solidFill>
                <a:latin typeface="Globotipo Condensada Black" panose="00000A06000000000000" pitchFamily="50" charset="0"/>
              </a:rPr>
              <a:t>TITLE D</a:t>
            </a:r>
            <a:endParaRPr lang="en-US" altLang="en-US" sz="1400" dirty="0">
              <a:solidFill>
                <a:srgbClr val="0DE38F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62" name="Rectangle 20"/>
          <p:cNvSpPr>
            <a:spLocks noChangeArrowheads="1"/>
          </p:cNvSpPr>
          <p:nvPr/>
        </p:nvSpPr>
        <p:spPr bwMode="auto">
          <a:xfrm>
            <a:off x="2364375" y="3679559"/>
            <a:ext cx="495328" cy="18466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b="1" dirty="0">
                <a:solidFill>
                  <a:srgbClr val="EB7E21"/>
                </a:solidFill>
                <a:latin typeface="Globotipo Condensada Black" panose="00000A06000000000000" pitchFamily="50" charset="0"/>
              </a:rPr>
              <a:t>TITLE C</a:t>
            </a:r>
            <a:endParaRPr lang="en-US" altLang="en-US" sz="1400" dirty="0">
              <a:solidFill>
                <a:srgbClr val="EB7E21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63" name="Rectangle 21"/>
          <p:cNvSpPr>
            <a:spLocks noChangeArrowheads="1"/>
          </p:cNvSpPr>
          <p:nvPr/>
        </p:nvSpPr>
        <p:spPr bwMode="auto">
          <a:xfrm>
            <a:off x="2358425" y="2532484"/>
            <a:ext cx="5017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b="1" dirty="0">
                <a:solidFill>
                  <a:srgbClr val="0070C0"/>
                </a:solidFill>
                <a:latin typeface="Globotipo Condensada Black" panose="00000A06000000000000" pitchFamily="50" charset="0"/>
              </a:rPr>
              <a:t>TITLE B</a:t>
            </a:r>
            <a:endParaRPr lang="en-US" altLang="en-US" sz="1400" dirty="0">
              <a:solidFill>
                <a:srgbClr val="0070C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64" name="Rectangle 22"/>
          <p:cNvSpPr>
            <a:spLocks noChangeArrowheads="1"/>
          </p:cNvSpPr>
          <p:nvPr/>
        </p:nvSpPr>
        <p:spPr bwMode="auto">
          <a:xfrm>
            <a:off x="2366755" y="1407552"/>
            <a:ext cx="51296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b="1" dirty="0">
                <a:solidFill>
                  <a:srgbClr val="319346"/>
                </a:solidFill>
                <a:latin typeface="Globotipo Condensada Black" panose="00000A06000000000000" pitchFamily="50" charset="0"/>
              </a:rPr>
              <a:t>TITLE A</a:t>
            </a:r>
            <a:endParaRPr lang="en-US" altLang="en-US" sz="1400" dirty="0">
              <a:solidFill>
                <a:srgbClr val="319346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71" name="TextBox 93"/>
          <p:cNvSpPr txBox="1">
            <a:spLocks noChangeArrowheads="1"/>
          </p:cNvSpPr>
          <p:nvPr/>
        </p:nvSpPr>
        <p:spPr bwMode="auto">
          <a:xfrm>
            <a:off x="6153017" y="2772843"/>
            <a:ext cx="127199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90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2" name="TextBox 93"/>
          <p:cNvSpPr txBox="1">
            <a:spLocks noChangeArrowheads="1"/>
          </p:cNvSpPr>
          <p:nvPr/>
        </p:nvSpPr>
        <p:spPr bwMode="auto">
          <a:xfrm>
            <a:off x="6144687" y="3878922"/>
            <a:ext cx="127199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9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3" name="TextBox 93"/>
          <p:cNvSpPr txBox="1">
            <a:spLocks noChangeArrowheads="1"/>
          </p:cNvSpPr>
          <p:nvPr/>
        </p:nvSpPr>
        <p:spPr bwMode="auto">
          <a:xfrm>
            <a:off x="1685921" y="1624113"/>
            <a:ext cx="127318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9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4" name="TextBox 93"/>
          <p:cNvSpPr txBox="1">
            <a:spLocks noChangeArrowheads="1"/>
          </p:cNvSpPr>
          <p:nvPr/>
        </p:nvSpPr>
        <p:spPr bwMode="auto">
          <a:xfrm>
            <a:off x="1689491" y="2745476"/>
            <a:ext cx="127318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90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5" name="TextBox 93"/>
          <p:cNvSpPr txBox="1">
            <a:spLocks noChangeArrowheads="1"/>
          </p:cNvSpPr>
          <p:nvPr/>
        </p:nvSpPr>
        <p:spPr bwMode="auto">
          <a:xfrm>
            <a:off x="1682352" y="3880652"/>
            <a:ext cx="127199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90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Freeform 37">
            <a:extLst>
              <a:ext uri="{FF2B5EF4-FFF2-40B4-BE49-F238E27FC236}">
                <a16:creationId xmlns:a16="http://schemas.microsoft.com/office/drawing/2014/main" xmlns="" id="{DE5854E6-ED6C-4A31-9DF0-ED65AE7EC8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7649" y="1431891"/>
            <a:ext cx="548091" cy="610107"/>
          </a:xfrm>
          <a:custGeom>
            <a:avLst/>
            <a:gdLst>
              <a:gd name="T0" fmla="*/ 310551 w 14715"/>
              <a:gd name="T1" fmla="*/ 473255 h 16016"/>
              <a:gd name="T2" fmla="*/ 328331 w 14715"/>
              <a:gd name="T3" fmla="*/ 479100 h 16016"/>
              <a:gd name="T4" fmla="*/ 269240 w 14715"/>
              <a:gd name="T5" fmla="*/ 575757 h 16016"/>
              <a:gd name="T6" fmla="*/ 194487 w 14715"/>
              <a:gd name="T7" fmla="*/ 538235 h 16016"/>
              <a:gd name="T8" fmla="*/ 202742 w 14715"/>
              <a:gd name="T9" fmla="*/ 435444 h 16016"/>
              <a:gd name="T10" fmla="*/ 315842 w 14715"/>
              <a:gd name="T11" fmla="*/ 389731 h 16016"/>
              <a:gd name="T12" fmla="*/ 353731 w 14715"/>
              <a:gd name="T13" fmla="*/ 285137 h 16016"/>
              <a:gd name="T14" fmla="*/ 346710 w 14715"/>
              <a:gd name="T15" fmla="*/ 201649 h 16016"/>
              <a:gd name="T16" fmla="*/ 226095 w 14715"/>
              <a:gd name="T17" fmla="*/ 157235 h 16016"/>
              <a:gd name="T18" fmla="*/ 162772 w 14715"/>
              <a:gd name="T19" fmla="*/ 256309 h 16016"/>
              <a:gd name="T20" fmla="*/ 179599 w 14715"/>
              <a:gd name="T21" fmla="*/ 309057 h 16016"/>
              <a:gd name="T22" fmla="*/ 211984 w 14715"/>
              <a:gd name="T23" fmla="*/ 378943 h 16016"/>
              <a:gd name="T24" fmla="*/ 216465 w 14715"/>
              <a:gd name="T25" fmla="*/ 421914 h 16016"/>
              <a:gd name="T26" fmla="*/ 198685 w 14715"/>
              <a:gd name="T27" fmla="*/ 427867 h 16016"/>
              <a:gd name="T28" fmla="*/ 185209 w 14715"/>
              <a:gd name="T29" fmla="*/ 389587 h 16016"/>
              <a:gd name="T30" fmla="*/ 142769 w 14715"/>
              <a:gd name="T31" fmla="*/ 297692 h 16016"/>
              <a:gd name="T32" fmla="*/ 137760 w 14715"/>
              <a:gd name="T33" fmla="*/ 216513 h 16016"/>
              <a:gd name="T34" fmla="*/ 273509 w 14715"/>
              <a:gd name="T35" fmla="*/ 123356 h 16016"/>
              <a:gd name="T36" fmla="*/ 386821 w 14715"/>
              <a:gd name="T37" fmla="*/ 242671 h 16016"/>
              <a:gd name="T38" fmla="*/ 375885 w 14715"/>
              <a:gd name="T39" fmla="*/ 310609 h 16016"/>
              <a:gd name="T40" fmla="*/ 341948 w 14715"/>
              <a:gd name="T41" fmla="*/ 403658 h 16016"/>
              <a:gd name="T42" fmla="*/ 334081 w 14715"/>
              <a:gd name="T43" fmla="*/ 455973 h 16016"/>
              <a:gd name="T44" fmla="*/ 69321 w 14715"/>
              <a:gd name="T45" fmla="*/ 245774 h 16016"/>
              <a:gd name="T46" fmla="*/ 80751 w 14715"/>
              <a:gd name="T47" fmla="*/ 260711 h 16016"/>
              <a:gd name="T48" fmla="*/ 67910 w 14715"/>
              <a:gd name="T49" fmla="*/ 274385 h 16016"/>
              <a:gd name="T50" fmla="*/ 635 w 14715"/>
              <a:gd name="T51" fmla="*/ 264247 h 16016"/>
              <a:gd name="T52" fmla="*/ 8149 w 14715"/>
              <a:gd name="T53" fmla="*/ 246928 h 16016"/>
              <a:gd name="T54" fmla="*/ 105622 w 14715"/>
              <a:gd name="T55" fmla="*/ 161348 h 16016"/>
              <a:gd name="T56" fmla="*/ 95885 w 14715"/>
              <a:gd name="T57" fmla="*/ 177547 h 16016"/>
              <a:gd name="T58" fmla="*/ 33796 w 14715"/>
              <a:gd name="T59" fmla="*/ 144354 h 16016"/>
              <a:gd name="T60" fmla="*/ 37677 w 14715"/>
              <a:gd name="T61" fmla="*/ 125809 h 16016"/>
              <a:gd name="T62" fmla="*/ 171873 w 14715"/>
              <a:gd name="T63" fmla="*/ 84282 h 16016"/>
              <a:gd name="T64" fmla="*/ 165665 w 14715"/>
              <a:gd name="T65" fmla="*/ 102105 h 16016"/>
              <a:gd name="T66" fmla="*/ 147355 w 14715"/>
              <a:gd name="T67" fmla="*/ 98605 h 16016"/>
              <a:gd name="T68" fmla="*/ 121462 w 14715"/>
              <a:gd name="T69" fmla="*/ 34564 h 16016"/>
              <a:gd name="T70" fmla="*/ 139912 w 14715"/>
              <a:gd name="T71" fmla="*/ 31534 h 16016"/>
              <a:gd name="T72" fmla="*/ 269805 w 14715"/>
              <a:gd name="T73" fmla="*/ 77968 h 16016"/>
              <a:gd name="T74" fmla="*/ 251107 w 14715"/>
              <a:gd name="T75" fmla="*/ 78401 h 16016"/>
              <a:gd name="T76" fmla="*/ 247615 w 14715"/>
              <a:gd name="T77" fmla="*/ 7577 h 16016"/>
              <a:gd name="T78" fmla="*/ 265077 w 14715"/>
              <a:gd name="T79" fmla="*/ 866 h 16016"/>
              <a:gd name="T80" fmla="*/ 451203 w 14715"/>
              <a:gd name="T81" fmla="*/ 274385 h 16016"/>
              <a:gd name="T82" fmla="*/ 438362 w 14715"/>
              <a:gd name="T83" fmla="*/ 260711 h 16016"/>
              <a:gd name="T84" fmla="*/ 449792 w 14715"/>
              <a:gd name="T85" fmla="*/ 245774 h 16016"/>
              <a:gd name="T86" fmla="*/ 517984 w 14715"/>
              <a:gd name="T87" fmla="*/ 254325 h 16016"/>
              <a:gd name="T88" fmla="*/ 512234 w 14715"/>
              <a:gd name="T89" fmla="*/ 272364 h 16016"/>
              <a:gd name="T90" fmla="*/ 423933 w 14715"/>
              <a:gd name="T91" fmla="*/ 177728 h 16016"/>
              <a:gd name="T92" fmla="*/ 413385 w 14715"/>
              <a:gd name="T93" fmla="*/ 162033 h 16016"/>
              <a:gd name="T94" fmla="*/ 471664 w 14715"/>
              <a:gd name="T95" fmla="*/ 122923 h 16016"/>
              <a:gd name="T96" fmla="*/ 486728 w 14715"/>
              <a:gd name="T97" fmla="*/ 134216 h 16016"/>
              <a:gd name="T98" fmla="*/ 372640 w 14715"/>
              <a:gd name="T99" fmla="*/ 97415 h 16016"/>
              <a:gd name="T100" fmla="*/ 354754 w 14715"/>
              <a:gd name="T101" fmla="*/ 102755 h 16016"/>
              <a:gd name="T102" fmla="*/ 346816 w 14715"/>
              <a:gd name="T103" fmla="*/ 85653 h 16016"/>
              <a:gd name="T104" fmla="*/ 387774 w 14715"/>
              <a:gd name="T105" fmla="*/ 29405 h 16016"/>
              <a:gd name="T106" fmla="*/ 400968 w 14715"/>
              <a:gd name="T107" fmla="*/ 42863 h 16016"/>
              <a:gd name="T108" fmla="*/ 242182 w 14715"/>
              <a:gd name="T109" fmla="*/ 526870 h 16016"/>
              <a:gd name="T110" fmla="*/ 238796 w 14715"/>
              <a:gd name="T111" fmla="*/ 515505 h 16016"/>
              <a:gd name="T112" fmla="*/ 279365 w 14715"/>
              <a:gd name="T113" fmla="*/ 505005 h 16016"/>
              <a:gd name="T114" fmla="*/ 286279 w 14715"/>
              <a:gd name="T115" fmla="*/ 514530 h 16016"/>
              <a:gd name="T116" fmla="*/ 248497 w 14715"/>
              <a:gd name="T117" fmla="*/ 496888 h 16016"/>
              <a:gd name="T118" fmla="*/ 238478 w 14715"/>
              <a:gd name="T119" fmla="*/ 490862 h 16016"/>
              <a:gd name="T120" fmla="*/ 242852 w 14715"/>
              <a:gd name="T121" fmla="*/ 479894 h 16016"/>
              <a:gd name="T122" fmla="*/ 284374 w 14715"/>
              <a:gd name="T123" fmla="*/ 476972 h 16016"/>
              <a:gd name="T124" fmla="*/ 283881 w 14715"/>
              <a:gd name="T125" fmla="*/ 488806 h 1601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4715" h="16016">
                <a:moveTo>
                  <a:pt x="6310" y="12840"/>
                </a:moveTo>
                <a:lnTo>
                  <a:pt x="6310" y="14569"/>
                </a:lnTo>
                <a:lnTo>
                  <a:pt x="7414" y="15152"/>
                </a:lnTo>
                <a:lnTo>
                  <a:pt x="8555" y="14482"/>
                </a:lnTo>
                <a:lnTo>
                  <a:pt x="8555" y="13487"/>
                </a:lnTo>
                <a:lnTo>
                  <a:pt x="8555" y="13466"/>
                </a:lnTo>
                <a:lnTo>
                  <a:pt x="8557" y="13446"/>
                </a:lnTo>
                <a:lnTo>
                  <a:pt x="8559" y="13426"/>
                </a:lnTo>
                <a:lnTo>
                  <a:pt x="8564" y="13406"/>
                </a:lnTo>
                <a:lnTo>
                  <a:pt x="8568" y="13387"/>
                </a:lnTo>
                <a:lnTo>
                  <a:pt x="8574" y="13368"/>
                </a:lnTo>
                <a:lnTo>
                  <a:pt x="8580" y="13349"/>
                </a:lnTo>
                <a:lnTo>
                  <a:pt x="8587" y="13331"/>
                </a:lnTo>
                <a:lnTo>
                  <a:pt x="8595" y="13313"/>
                </a:lnTo>
                <a:lnTo>
                  <a:pt x="8604" y="13296"/>
                </a:lnTo>
                <a:lnTo>
                  <a:pt x="8614" y="13279"/>
                </a:lnTo>
                <a:lnTo>
                  <a:pt x="8624" y="13263"/>
                </a:lnTo>
                <a:lnTo>
                  <a:pt x="8635" y="13247"/>
                </a:lnTo>
                <a:lnTo>
                  <a:pt x="8647" y="13232"/>
                </a:lnTo>
                <a:lnTo>
                  <a:pt x="8661" y="13217"/>
                </a:lnTo>
                <a:lnTo>
                  <a:pt x="8674" y="13203"/>
                </a:lnTo>
                <a:lnTo>
                  <a:pt x="8688" y="13190"/>
                </a:lnTo>
                <a:lnTo>
                  <a:pt x="8703" y="13177"/>
                </a:lnTo>
                <a:lnTo>
                  <a:pt x="8718" y="13166"/>
                </a:lnTo>
                <a:lnTo>
                  <a:pt x="8735" y="13154"/>
                </a:lnTo>
                <a:lnTo>
                  <a:pt x="8751" y="13144"/>
                </a:lnTo>
                <a:lnTo>
                  <a:pt x="8768" y="13134"/>
                </a:lnTo>
                <a:lnTo>
                  <a:pt x="8785" y="13125"/>
                </a:lnTo>
                <a:lnTo>
                  <a:pt x="8803" y="13117"/>
                </a:lnTo>
                <a:lnTo>
                  <a:pt x="8822" y="13110"/>
                </a:lnTo>
                <a:lnTo>
                  <a:pt x="8841" y="13104"/>
                </a:lnTo>
                <a:lnTo>
                  <a:pt x="8860" y="13098"/>
                </a:lnTo>
                <a:lnTo>
                  <a:pt x="8879" y="13094"/>
                </a:lnTo>
                <a:lnTo>
                  <a:pt x="8899" y="13090"/>
                </a:lnTo>
                <a:lnTo>
                  <a:pt x="8920" y="13088"/>
                </a:lnTo>
                <a:lnTo>
                  <a:pt x="8940" y="13086"/>
                </a:lnTo>
                <a:lnTo>
                  <a:pt x="8961" y="13086"/>
                </a:lnTo>
                <a:lnTo>
                  <a:pt x="8981" y="13086"/>
                </a:lnTo>
                <a:lnTo>
                  <a:pt x="9003" y="13088"/>
                </a:lnTo>
                <a:lnTo>
                  <a:pt x="9023" y="13090"/>
                </a:lnTo>
                <a:lnTo>
                  <a:pt x="9042" y="13094"/>
                </a:lnTo>
                <a:lnTo>
                  <a:pt x="9062" y="13098"/>
                </a:lnTo>
                <a:lnTo>
                  <a:pt x="9082" y="13104"/>
                </a:lnTo>
                <a:lnTo>
                  <a:pt x="9100" y="13110"/>
                </a:lnTo>
                <a:lnTo>
                  <a:pt x="9118" y="13117"/>
                </a:lnTo>
                <a:lnTo>
                  <a:pt x="9136" y="13125"/>
                </a:lnTo>
                <a:lnTo>
                  <a:pt x="9154" y="13134"/>
                </a:lnTo>
                <a:lnTo>
                  <a:pt x="9171" y="13144"/>
                </a:lnTo>
                <a:lnTo>
                  <a:pt x="9188" y="13154"/>
                </a:lnTo>
                <a:lnTo>
                  <a:pt x="9203" y="13166"/>
                </a:lnTo>
                <a:lnTo>
                  <a:pt x="9219" y="13177"/>
                </a:lnTo>
                <a:lnTo>
                  <a:pt x="9233" y="13190"/>
                </a:lnTo>
                <a:lnTo>
                  <a:pt x="9247" y="13203"/>
                </a:lnTo>
                <a:lnTo>
                  <a:pt x="9261" y="13217"/>
                </a:lnTo>
                <a:lnTo>
                  <a:pt x="9274" y="13232"/>
                </a:lnTo>
                <a:lnTo>
                  <a:pt x="9286" y="13247"/>
                </a:lnTo>
                <a:lnTo>
                  <a:pt x="9297" y="13263"/>
                </a:lnTo>
                <a:lnTo>
                  <a:pt x="9307" y="13279"/>
                </a:lnTo>
                <a:lnTo>
                  <a:pt x="9317" y="13296"/>
                </a:lnTo>
                <a:lnTo>
                  <a:pt x="9326" y="13313"/>
                </a:lnTo>
                <a:lnTo>
                  <a:pt x="9334" y="13331"/>
                </a:lnTo>
                <a:lnTo>
                  <a:pt x="9342" y="13349"/>
                </a:lnTo>
                <a:lnTo>
                  <a:pt x="9349" y="13368"/>
                </a:lnTo>
                <a:lnTo>
                  <a:pt x="9354" y="13387"/>
                </a:lnTo>
                <a:lnTo>
                  <a:pt x="9359" y="13406"/>
                </a:lnTo>
                <a:lnTo>
                  <a:pt x="9362" y="13426"/>
                </a:lnTo>
                <a:lnTo>
                  <a:pt x="9365" y="13446"/>
                </a:lnTo>
                <a:lnTo>
                  <a:pt x="9366" y="13466"/>
                </a:lnTo>
                <a:lnTo>
                  <a:pt x="9367" y="13487"/>
                </a:lnTo>
                <a:lnTo>
                  <a:pt x="9367" y="14711"/>
                </a:lnTo>
                <a:lnTo>
                  <a:pt x="9366" y="14738"/>
                </a:lnTo>
                <a:lnTo>
                  <a:pt x="9363" y="14765"/>
                </a:lnTo>
                <a:lnTo>
                  <a:pt x="9359" y="14791"/>
                </a:lnTo>
                <a:lnTo>
                  <a:pt x="9354" y="14816"/>
                </a:lnTo>
                <a:lnTo>
                  <a:pt x="9346" y="14841"/>
                </a:lnTo>
                <a:lnTo>
                  <a:pt x="9338" y="14865"/>
                </a:lnTo>
                <a:lnTo>
                  <a:pt x="9326" y="14888"/>
                </a:lnTo>
                <a:lnTo>
                  <a:pt x="9314" y="14911"/>
                </a:lnTo>
                <a:lnTo>
                  <a:pt x="9301" y="14932"/>
                </a:lnTo>
                <a:lnTo>
                  <a:pt x="9287" y="14953"/>
                </a:lnTo>
                <a:lnTo>
                  <a:pt x="9270" y="14973"/>
                </a:lnTo>
                <a:lnTo>
                  <a:pt x="9253" y="14991"/>
                </a:lnTo>
                <a:lnTo>
                  <a:pt x="9233" y="15009"/>
                </a:lnTo>
                <a:lnTo>
                  <a:pt x="9213" y="15026"/>
                </a:lnTo>
                <a:lnTo>
                  <a:pt x="9191" y="15042"/>
                </a:lnTo>
                <a:lnTo>
                  <a:pt x="9168" y="15056"/>
                </a:lnTo>
                <a:lnTo>
                  <a:pt x="7632" y="15958"/>
                </a:lnTo>
                <a:lnTo>
                  <a:pt x="7607" y="15971"/>
                </a:lnTo>
                <a:lnTo>
                  <a:pt x="7583" y="15983"/>
                </a:lnTo>
                <a:lnTo>
                  <a:pt x="7559" y="15992"/>
                </a:lnTo>
                <a:lnTo>
                  <a:pt x="7535" y="16000"/>
                </a:lnTo>
                <a:lnTo>
                  <a:pt x="7509" y="16007"/>
                </a:lnTo>
                <a:lnTo>
                  <a:pt x="7484" y="16011"/>
                </a:lnTo>
                <a:lnTo>
                  <a:pt x="7459" y="16014"/>
                </a:lnTo>
                <a:lnTo>
                  <a:pt x="7433" y="16016"/>
                </a:lnTo>
                <a:lnTo>
                  <a:pt x="7408" y="16016"/>
                </a:lnTo>
                <a:lnTo>
                  <a:pt x="7383" y="16014"/>
                </a:lnTo>
                <a:lnTo>
                  <a:pt x="7358" y="16010"/>
                </a:lnTo>
                <a:lnTo>
                  <a:pt x="7332" y="16005"/>
                </a:lnTo>
                <a:lnTo>
                  <a:pt x="7307" y="15998"/>
                </a:lnTo>
                <a:lnTo>
                  <a:pt x="7283" y="15989"/>
                </a:lnTo>
                <a:lnTo>
                  <a:pt x="7257" y="15979"/>
                </a:lnTo>
                <a:lnTo>
                  <a:pt x="7233" y="15967"/>
                </a:lnTo>
                <a:lnTo>
                  <a:pt x="5712" y="15163"/>
                </a:lnTo>
                <a:lnTo>
                  <a:pt x="5688" y="15149"/>
                </a:lnTo>
                <a:lnTo>
                  <a:pt x="5665" y="15133"/>
                </a:lnTo>
                <a:lnTo>
                  <a:pt x="5643" y="15117"/>
                </a:lnTo>
                <a:lnTo>
                  <a:pt x="5622" y="15099"/>
                </a:lnTo>
                <a:lnTo>
                  <a:pt x="5603" y="15080"/>
                </a:lnTo>
                <a:lnTo>
                  <a:pt x="5585" y="15060"/>
                </a:lnTo>
                <a:lnTo>
                  <a:pt x="5570" y="15038"/>
                </a:lnTo>
                <a:lnTo>
                  <a:pt x="5555" y="15016"/>
                </a:lnTo>
                <a:lnTo>
                  <a:pt x="5541" y="14993"/>
                </a:lnTo>
                <a:lnTo>
                  <a:pt x="5530" y="14969"/>
                </a:lnTo>
                <a:lnTo>
                  <a:pt x="5521" y="14944"/>
                </a:lnTo>
                <a:lnTo>
                  <a:pt x="5513" y="14918"/>
                </a:lnTo>
                <a:lnTo>
                  <a:pt x="5506" y="14892"/>
                </a:lnTo>
                <a:lnTo>
                  <a:pt x="5502" y="14865"/>
                </a:lnTo>
                <a:lnTo>
                  <a:pt x="5499" y="14837"/>
                </a:lnTo>
                <a:lnTo>
                  <a:pt x="5498" y="14809"/>
                </a:lnTo>
                <a:lnTo>
                  <a:pt x="5498" y="12438"/>
                </a:lnTo>
                <a:lnTo>
                  <a:pt x="5499" y="12418"/>
                </a:lnTo>
                <a:lnTo>
                  <a:pt x="5500" y="12397"/>
                </a:lnTo>
                <a:lnTo>
                  <a:pt x="5503" y="12377"/>
                </a:lnTo>
                <a:lnTo>
                  <a:pt x="5507" y="12358"/>
                </a:lnTo>
                <a:lnTo>
                  <a:pt x="5511" y="12338"/>
                </a:lnTo>
                <a:lnTo>
                  <a:pt x="5516" y="12319"/>
                </a:lnTo>
                <a:lnTo>
                  <a:pt x="5523" y="12301"/>
                </a:lnTo>
                <a:lnTo>
                  <a:pt x="5530" y="12282"/>
                </a:lnTo>
                <a:lnTo>
                  <a:pt x="5538" y="12265"/>
                </a:lnTo>
                <a:lnTo>
                  <a:pt x="5547" y="12247"/>
                </a:lnTo>
                <a:lnTo>
                  <a:pt x="5558" y="12231"/>
                </a:lnTo>
                <a:lnTo>
                  <a:pt x="5568" y="12214"/>
                </a:lnTo>
                <a:lnTo>
                  <a:pt x="5579" y="12199"/>
                </a:lnTo>
                <a:lnTo>
                  <a:pt x="5591" y="12183"/>
                </a:lnTo>
                <a:lnTo>
                  <a:pt x="5604" y="12169"/>
                </a:lnTo>
                <a:lnTo>
                  <a:pt x="5617" y="12155"/>
                </a:lnTo>
                <a:lnTo>
                  <a:pt x="5631" y="12142"/>
                </a:lnTo>
                <a:lnTo>
                  <a:pt x="5647" y="12129"/>
                </a:lnTo>
                <a:lnTo>
                  <a:pt x="5662" y="12117"/>
                </a:lnTo>
                <a:lnTo>
                  <a:pt x="5677" y="12106"/>
                </a:lnTo>
                <a:lnTo>
                  <a:pt x="5694" y="12095"/>
                </a:lnTo>
                <a:lnTo>
                  <a:pt x="5711" y="12086"/>
                </a:lnTo>
                <a:lnTo>
                  <a:pt x="5729" y="12077"/>
                </a:lnTo>
                <a:lnTo>
                  <a:pt x="5747" y="12069"/>
                </a:lnTo>
                <a:lnTo>
                  <a:pt x="5765" y="12062"/>
                </a:lnTo>
                <a:lnTo>
                  <a:pt x="5783" y="12055"/>
                </a:lnTo>
                <a:lnTo>
                  <a:pt x="5802" y="12050"/>
                </a:lnTo>
                <a:lnTo>
                  <a:pt x="5823" y="12045"/>
                </a:lnTo>
                <a:lnTo>
                  <a:pt x="5842" y="12042"/>
                </a:lnTo>
                <a:lnTo>
                  <a:pt x="5863" y="12039"/>
                </a:lnTo>
                <a:lnTo>
                  <a:pt x="5883" y="12038"/>
                </a:lnTo>
                <a:lnTo>
                  <a:pt x="5904" y="12037"/>
                </a:lnTo>
                <a:lnTo>
                  <a:pt x="8736" y="12037"/>
                </a:lnTo>
                <a:lnTo>
                  <a:pt x="8742" y="11974"/>
                </a:lnTo>
                <a:lnTo>
                  <a:pt x="8748" y="11911"/>
                </a:lnTo>
                <a:lnTo>
                  <a:pt x="8755" y="11848"/>
                </a:lnTo>
                <a:lnTo>
                  <a:pt x="8763" y="11785"/>
                </a:lnTo>
                <a:lnTo>
                  <a:pt x="8770" y="11723"/>
                </a:lnTo>
                <a:lnTo>
                  <a:pt x="8779" y="11661"/>
                </a:lnTo>
                <a:lnTo>
                  <a:pt x="8788" y="11598"/>
                </a:lnTo>
                <a:lnTo>
                  <a:pt x="8797" y="11537"/>
                </a:lnTo>
                <a:lnTo>
                  <a:pt x="8807" y="11474"/>
                </a:lnTo>
                <a:lnTo>
                  <a:pt x="8818" y="11412"/>
                </a:lnTo>
                <a:lnTo>
                  <a:pt x="8830" y="11351"/>
                </a:lnTo>
                <a:lnTo>
                  <a:pt x="8841" y="11289"/>
                </a:lnTo>
                <a:lnTo>
                  <a:pt x="8853" y="11228"/>
                </a:lnTo>
                <a:lnTo>
                  <a:pt x="8866" y="11167"/>
                </a:lnTo>
                <a:lnTo>
                  <a:pt x="8879" y="11106"/>
                </a:lnTo>
                <a:lnTo>
                  <a:pt x="8893" y="11045"/>
                </a:lnTo>
                <a:lnTo>
                  <a:pt x="8908" y="10984"/>
                </a:lnTo>
                <a:lnTo>
                  <a:pt x="8922" y="10923"/>
                </a:lnTo>
                <a:lnTo>
                  <a:pt x="8938" y="10862"/>
                </a:lnTo>
                <a:lnTo>
                  <a:pt x="8953" y="10802"/>
                </a:lnTo>
                <a:lnTo>
                  <a:pt x="8970" y="10741"/>
                </a:lnTo>
                <a:lnTo>
                  <a:pt x="8986" y="10680"/>
                </a:lnTo>
                <a:lnTo>
                  <a:pt x="9005" y="10620"/>
                </a:lnTo>
                <a:lnTo>
                  <a:pt x="9023" y="10559"/>
                </a:lnTo>
                <a:lnTo>
                  <a:pt x="9060" y="10437"/>
                </a:lnTo>
                <a:lnTo>
                  <a:pt x="9100" y="10315"/>
                </a:lnTo>
                <a:lnTo>
                  <a:pt x="9141" y="10194"/>
                </a:lnTo>
                <a:lnTo>
                  <a:pt x="9186" y="10072"/>
                </a:lnTo>
                <a:lnTo>
                  <a:pt x="9226" y="9963"/>
                </a:lnTo>
                <a:lnTo>
                  <a:pt x="9269" y="9854"/>
                </a:lnTo>
                <a:lnTo>
                  <a:pt x="9312" y="9746"/>
                </a:lnTo>
                <a:lnTo>
                  <a:pt x="9357" y="9638"/>
                </a:lnTo>
                <a:lnTo>
                  <a:pt x="9402" y="9530"/>
                </a:lnTo>
                <a:lnTo>
                  <a:pt x="9448" y="9422"/>
                </a:lnTo>
                <a:lnTo>
                  <a:pt x="9494" y="9314"/>
                </a:lnTo>
                <a:lnTo>
                  <a:pt x="9540" y="9207"/>
                </a:lnTo>
                <a:lnTo>
                  <a:pt x="9586" y="9100"/>
                </a:lnTo>
                <a:lnTo>
                  <a:pt x="9632" y="8992"/>
                </a:lnTo>
                <a:lnTo>
                  <a:pt x="9677" y="8885"/>
                </a:lnTo>
                <a:lnTo>
                  <a:pt x="9722" y="8777"/>
                </a:lnTo>
                <a:lnTo>
                  <a:pt x="9765" y="8669"/>
                </a:lnTo>
                <a:lnTo>
                  <a:pt x="9808" y="8561"/>
                </a:lnTo>
                <a:lnTo>
                  <a:pt x="9849" y="8451"/>
                </a:lnTo>
                <a:lnTo>
                  <a:pt x="9890" y="8342"/>
                </a:lnTo>
                <a:lnTo>
                  <a:pt x="9920" y="8253"/>
                </a:lnTo>
                <a:lnTo>
                  <a:pt x="9950" y="8166"/>
                </a:lnTo>
                <a:lnTo>
                  <a:pt x="9977" y="8078"/>
                </a:lnTo>
                <a:lnTo>
                  <a:pt x="10002" y="7991"/>
                </a:lnTo>
                <a:lnTo>
                  <a:pt x="10027" y="7903"/>
                </a:lnTo>
                <a:lnTo>
                  <a:pt x="10049" y="7815"/>
                </a:lnTo>
                <a:lnTo>
                  <a:pt x="10069" y="7727"/>
                </a:lnTo>
                <a:lnTo>
                  <a:pt x="10087" y="7639"/>
                </a:lnTo>
                <a:lnTo>
                  <a:pt x="10095" y="7595"/>
                </a:lnTo>
                <a:lnTo>
                  <a:pt x="10103" y="7551"/>
                </a:lnTo>
                <a:lnTo>
                  <a:pt x="10110" y="7505"/>
                </a:lnTo>
                <a:lnTo>
                  <a:pt x="10118" y="7461"/>
                </a:lnTo>
                <a:lnTo>
                  <a:pt x="10124" y="7416"/>
                </a:lnTo>
                <a:lnTo>
                  <a:pt x="10130" y="7371"/>
                </a:lnTo>
                <a:lnTo>
                  <a:pt x="10135" y="7326"/>
                </a:lnTo>
                <a:lnTo>
                  <a:pt x="10140" y="7281"/>
                </a:lnTo>
                <a:lnTo>
                  <a:pt x="10144" y="7236"/>
                </a:lnTo>
                <a:lnTo>
                  <a:pt x="10148" y="7191"/>
                </a:lnTo>
                <a:lnTo>
                  <a:pt x="10151" y="7145"/>
                </a:lnTo>
                <a:lnTo>
                  <a:pt x="10154" y="7099"/>
                </a:lnTo>
                <a:lnTo>
                  <a:pt x="10156" y="7053"/>
                </a:lnTo>
                <a:lnTo>
                  <a:pt x="10157" y="7007"/>
                </a:lnTo>
                <a:lnTo>
                  <a:pt x="10158" y="6960"/>
                </a:lnTo>
                <a:lnTo>
                  <a:pt x="10158" y="6913"/>
                </a:lnTo>
                <a:lnTo>
                  <a:pt x="10155" y="6767"/>
                </a:lnTo>
                <a:lnTo>
                  <a:pt x="10144" y="6624"/>
                </a:lnTo>
                <a:lnTo>
                  <a:pt x="10127" y="6483"/>
                </a:lnTo>
                <a:lnTo>
                  <a:pt x="10103" y="6345"/>
                </a:lnTo>
                <a:lnTo>
                  <a:pt x="10072" y="6211"/>
                </a:lnTo>
                <a:lnTo>
                  <a:pt x="10036" y="6080"/>
                </a:lnTo>
                <a:lnTo>
                  <a:pt x="9993" y="5952"/>
                </a:lnTo>
                <a:lnTo>
                  <a:pt x="9944" y="5827"/>
                </a:lnTo>
                <a:lnTo>
                  <a:pt x="9889" y="5707"/>
                </a:lnTo>
                <a:lnTo>
                  <a:pt x="9828" y="5589"/>
                </a:lnTo>
                <a:lnTo>
                  <a:pt x="9762" y="5475"/>
                </a:lnTo>
                <a:lnTo>
                  <a:pt x="9691" y="5366"/>
                </a:lnTo>
                <a:lnTo>
                  <a:pt x="9614" y="5260"/>
                </a:lnTo>
                <a:lnTo>
                  <a:pt x="9533" y="5159"/>
                </a:lnTo>
                <a:lnTo>
                  <a:pt x="9446" y="5062"/>
                </a:lnTo>
                <a:lnTo>
                  <a:pt x="9355" y="4970"/>
                </a:lnTo>
                <a:lnTo>
                  <a:pt x="9259" y="4882"/>
                </a:lnTo>
                <a:lnTo>
                  <a:pt x="9158" y="4800"/>
                </a:lnTo>
                <a:lnTo>
                  <a:pt x="9054" y="4721"/>
                </a:lnTo>
                <a:lnTo>
                  <a:pt x="8946" y="4648"/>
                </a:lnTo>
                <a:lnTo>
                  <a:pt x="8833" y="4580"/>
                </a:lnTo>
                <a:lnTo>
                  <a:pt x="8716" y="4517"/>
                </a:lnTo>
                <a:lnTo>
                  <a:pt x="8597" y="4459"/>
                </a:lnTo>
                <a:lnTo>
                  <a:pt x="8473" y="4407"/>
                </a:lnTo>
                <a:lnTo>
                  <a:pt x="8347" y="4361"/>
                </a:lnTo>
                <a:lnTo>
                  <a:pt x="8217" y="4320"/>
                </a:lnTo>
                <a:lnTo>
                  <a:pt x="8085" y="4286"/>
                </a:lnTo>
                <a:lnTo>
                  <a:pt x="7949" y="4257"/>
                </a:lnTo>
                <a:lnTo>
                  <a:pt x="7811" y="4235"/>
                </a:lnTo>
                <a:lnTo>
                  <a:pt x="7671" y="4218"/>
                </a:lnTo>
                <a:lnTo>
                  <a:pt x="7527" y="4209"/>
                </a:lnTo>
                <a:lnTo>
                  <a:pt x="7383" y="4205"/>
                </a:lnTo>
                <a:lnTo>
                  <a:pt x="7236" y="4208"/>
                </a:lnTo>
                <a:lnTo>
                  <a:pt x="7091" y="4218"/>
                </a:lnTo>
                <a:lnTo>
                  <a:pt x="6949" y="4234"/>
                </a:lnTo>
                <a:lnTo>
                  <a:pt x="6809" y="4256"/>
                </a:lnTo>
                <a:lnTo>
                  <a:pt x="6673" y="4284"/>
                </a:lnTo>
                <a:lnTo>
                  <a:pt x="6539" y="4318"/>
                </a:lnTo>
                <a:lnTo>
                  <a:pt x="6409" y="4358"/>
                </a:lnTo>
                <a:lnTo>
                  <a:pt x="6282" y="4404"/>
                </a:lnTo>
                <a:lnTo>
                  <a:pt x="6159" y="4455"/>
                </a:lnTo>
                <a:lnTo>
                  <a:pt x="6038" y="4512"/>
                </a:lnTo>
                <a:lnTo>
                  <a:pt x="5922" y="4574"/>
                </a:lnTo>
                <a:lnTo>
                  <a:pt x="5810" y="4642"/>
                </a:lnTo>
                <a:lnTo>
                  <a:pt x="5701" y="4714"/>
                </a:lnTo>
                <a:lnTo>
                  <a:pt x="5597" y="4791"/>
                </a:lnTo>
                <a:lnTo>
                  <a:pt x="5497" y="4874"/>
                </a:lnTo>
                <a:lnTo>
                  <a:pt x="5402" y="4961"/>
                </a:lnTo>
                <a:lnTo>
                  <a:pt x="5312" y="5052"/>
                </a:lnTo>
                <a:lnTo>
                  <a:pt x="5226" y="5149"/>
                </a:lnTo>
                <a:lnTo>
                  <a:pt x="5145" y="5249"/>
                </a:lnTo>
                <a:lnTo>
                  <a:pt x="5069" y="5355"/>
                </a:lnTo>
                <a:lnTo>
                  <a:pt x="4998" y="5464"/>
                </a:lnTo>
                <a:lnTo>
                  <a:pt x="4932" y="5578"/>
                </a:lnTo>
                <a:lnTo>
                  <a:pt x="4873" y="5696"/>
                </a:lnTo>
                <a:lnTo>
                  <a:pt x="4819" y="5817"/>
                </a:lnTo>
                <a:lnTo>
                  <a:pt x="4770" y="5942"/>
                </a:lnTo>
                <a:lnTo>
                  <a:pt x="4728" y="6070"/>
                </a:lnTo>
                <a:lnTo>
                  <a:pt x="4692" y="6203"/>
                </a:lnTo>
                <a:lnTo>
                  <a:pt x="4662" y="6338"/>
                </a:lnTo>
                <a:lnTo>
                  <a:pt x="4638" y="6477"/>
                </a:lnTo>
                <a:lnTo>
                  <a:pt x="4621" y="6620"/>
                </a:lnTo>
                <a:lnTo>
                  <a:pt x="4611" y="6765"/>
                </a:lnTo>
                <a:lnTo>
                  <a:pt x="4608" y="6913"/>
                </a:lnTo>
                <a:lnTo>
                  <a:pt x="4608" y="6962"/>
                </a:lnTo>
                <a:lnTo>
                  <a:pt x="4609" y="7010"/>
                </a:lnTo>
                <a:lnTo>
                  <a:pt x="4611" y="7057"/>
                </a:lnTo>
                <a:lnTo>
                  <a:pt x="4614" y="7104"/>
                </a:lnTo>
                <a:lnTo>
                  <a:pt x="4617" y="7151"/>
                </a:lnTo>
                <a:lnTo>
                  <a:pt x="4621" y="7197"/>
                </a:lnTo>
                <a:lnTo>
                  <a:pt x="4625" y="7242"/>
                </a:lnTo>
                <a:lnTo>
                  <a:pt x="4631" y="7288"/>
                </a:lnTo>
                <a:lnTo>
                  <a:pt x="4637" y="7333"/>
                </a:lnTo>
                <a:lnTo>
                  <a:pt x="4643" y="7377"/>
                </a:lnTo>
                <a:lnTo>
                  <a:pt x="4651" y="7422"/>
                </a:lnTo>
                <a:lnTo>
                  <a:pt x="4659" y="7466"/>
                </a:lnTo>
                <a:lnTo>
                  <a:pt x="4668" y="7510"/>
                </a:lnTo>
                <a:lnTo>
                  <a:pt x="4677" y="7554"/>
                </a:lnTo>
                <a:lnTo>
                  <a:pt x="4687" y="7597"/>
                </a:lnTo>
                <a:lnTo>
                  <a:pt x="4699" y="7640"/>
                </a:lnTo>
                <a:lnTo>
                  <a:pt x="4711" y="7683"/>
                </a:lnTo>
                <a:lnTo>
                  <a:pt x="4723" y="7726"/>
                </a:lnTo>
                <a:lnTo>
                  <a:pt x="4736" y="7768"/>
                </a:lnTo>
                <a:lnTo>
                  <a:pt x="4749" y="7811"/>
                </a:lnTo>
                <a:lnTo>
                  <a:pt x="4763" y="7853"/>
                </a:lnTo>
                <a:lnTo>
                  <a:pt x="4779" y="7896"/>
                </a:lnTo>
                <a:lnTo>
                  <a:pt x="4795" y="7938"/>
                </a:lnTo>
                <a:lnTo>
                  <a:pt x="4811" y="7981"/>
                </a:lnTo>
                <a:lnTo>
                  <a:pt x="4827" y="8023"/>
                </a:lnTo>
                <a:lnTo>
                  <a:pt x="4845" y="8065"/>
                </a:lnTo>
                <a:lnTo>
                  <a:pt x="4864" y="8108"/>
                </a:lnTo>
                <a:lnTo>
                  <a:pt x="4882" y="8151"/>
                </a:lnTo>
                <a:lnTo>
                  <a:pt x="4922" y="8236"/>
                </a:lnTo>
                <a:lnTo>
                  <a:pt x="4964" y="8323"/>
                </a:lnTo>
                <a:lnTo>
                  <a:pt x="5005" y="8404"/>
                </a:lnTo>
                <a:lnTo>
                  <a:pt x="5048" y="8485"/>
                </a:lnTo>
                <a:lnTo>
                  <a:pt x="5091" y="8566"/>
                </a:lnTo>
                <a:lnTo>
                  <a:pt x="5135" y="8646"/>
                </a:lnTo>
                <a:lnTo>
                  <a:pt x="5179" y="8725"/>
                </a:lnTo>
                <a:lnTo>
                  <a:pt x="5225" y="8805"/>
                </a:lnTo>
                <a:lnTo>
                  <a:pt x="5269" y="8884"/>
                </a:lnTo>
                <a:lnTo>
                  <a:pt x="5315" y="8963"/>
                </a:lnTo>
                <a:lnTo>
                  <a:pt x="5359" y="9043"/>
                </a:lnTo>
                <a:lnTo>
                  <a:pt x="5405" y="9122"/>
                </a:lnTo>
                <a:lnTo>
                  <a:pt x="5449" y="9202"/>
                </a:lnTo>
                <a:lnTo>
                  <a:pt x="5493" y="9282"/>
                </a:lnTo>
                <a:lnTo>
                  <a:pt x="5536" y="9362"/>
                </a:lnTo>
                <a:lnTo>
                  <a:pt x="5580" y="9443"/>
                </a:lnTo>
                <a:lnTo>
                  <a:pt x="5621" y="9526"/>
                </a:lnTo>
                <a:lnTo>
                  <a:pt x="5662" y="9608"/>
                </a:lnTo>
                <a:lnTo>
                  <a:pt x="5688" y="9663"/>
                </a:lnTo>
                <a:lnTo>
                  <a:pt x="5714" y="9719"/>
                </a:lnTo>
                <a:lnTo>
                  <a:pt x="5740" y="9774"/>
                </a:lnTo>
                <a:lnTo>
                  <a:pt x="5764" y="9830"/>
                </a:lnTo>
                <a:lnTo>
                  <a:pt x="5788" y="9886"/>
                </a:lnTo>
                <a:lnTo>
                  <a:pt x="5812" y="9941"/>
                </a:lnTo>
                <a:lnTo>
                  <a:pt x="5834" y="9997"/>
                </a:lnTo>
                <a:lnTo>
                  <a:pt x="5856" y="10053"/>
                </a:lnTo>
                <a:lnTo>
                  <a:pt x="5877" y="10109"/>
                </a:lnTo>
                <a:lnTo>
                  <a:pt x="5899" y="10165"/>
                </a:lnTo>
                <a:lnTo>
                  <a:pt x="5918" y="10221"/>
                </a:lnTo>
                <a:lnTo>
                  <a:pt x="5938" y="10277"/>
                </a:lnTo>
                <a:lnTo>
                  <a:pt x="5956" y="10333"/>
                </a:lnTo>
                <a:lnTo>
                  <a:pt x="5974" y="10390"/>
                </a:lnTo>
                <a:lnTo>
                  <a:pt x="5992" y="10446"/>
                </a:lnTo>
                <a:lnTo>
                  <a:pt x="6009" y="10503"/>
                </a:lnTo>
                <a:lnTo>
                  <a:pt x="6025" y="10561"/>
                </a:lnTo>
                <a:lnTo>
                  <a:pt x="6040" y="10618"/>
                </a:lnTo>
                <a:lnTo>
                  <a:pt x="6055" y="10676"/>
                </a:lnTo>
                <a:lnTo>
                  <a:pt x="6070" y="10733"/>
                </a:lnTo>
                <a:lnTo>
                  <a:pt x="6083" y="10791"/>
                </a:lnTo>
                <a:lnTo>
                  <a:pt x="6096" y="10849"/>
                </a:lnTo>
                <a:lnTo>
                  <a:pt x="6108" y="10908"/>
                </a:lnTo>
                <a:lnTo>
                  <a:pt x="6120" y="10966"/>
                </a:lnTo>
                <a:lnTo>
                  <a:pt x="6131" y="11025"/>
                </a:lnTo>
                <a:lnTo>
                  <a:pt x="6141" y="11084"/>
                </a:lnTo>
                <a:lnTo>
                  <a:pt x="6151" y="11144"/>
                </a:lnTo>
                <a:lnTo>
                  <a:pt x="6161" y="11204"/>
                </a:lnTo>
                <a:lnTo>
                  <a:pt x="6170" y="11264"/>
                </a:lnTo>
                <a:lnTo>
                  <a:pt x="6177" y="11324"/>
                </a:lnTo>
                <a:lnTo>
                  <a:pt x="6185" y="11385"/>
                </a:lnTo>
                <a:lnTo>
                  <a:pt x="6192" y="11446"/>
                </a:lnTo>
                <a:lnTo>
                  <a:pt x="6193" y="11467"/>
                </a:lnTo>
                <a:lnTo>
                  <a:pt x="6194" y="11487"/>
                </a:lnTo>
                <a:lnTo>
                  <a:pt x="6193" y="11507"/>
                </a:lnTo>
                <a:lnTo>
                  <a:pt x="6192" y="11528"/>
                </a:lnTo>
                <a:lnTo>
                  <a:pt x="6189" y="11548"/>
                </a:lnTo>
                <a:lnTo>
                  <a:pt x="6186" y="11567"/>
                </a:lnTo>
                <a:lnTo>
                  <a:pt x="6181" y="11587"/>
                </a:lnTo>
                <a:lnTo>
                  <a:pt x="6176" y="11606"/>
                </a:lnTo>
                <a:lnTo>
                  <a:pt x="6170" y="11624"/>
                </a:lnTo>
                <a:lnTo>
                  <a:pt x="6163" y="11642"/>
                </a:lnTo>
                <a:lnTo>
                  <a:pt x="6155" y="11660"/>
                </a:lnTo>
                <a:lnTo>
                  <a:pt x="6145" y="11677"/>
                </a:lnTo>
                <a:lnTo>
                  <a:pt x="6136" y="11694"/>
                </a:lnTo>
                <a:lnTo>
                  <a:pt x="6126" y="11710"/>
                </a:lnTo>
                <a:lnTo>
                  <a:pt x="6115" y="11726"/>
                </a:lnTo>
                <a:lnTo>
                  <a:pt x="6103" y="11741"/>
                </a:lnTo>
                <a:lnTo>
                  <a:pt x="6090" y="11756"/>
                </a:lnTo>
                <a:lnTo>
                  <a:pt x="6077" y="11770"/>
                </a:lnTo>
                <a:lnTo>
                  <a:pt x="6062" y="11783"/>
                </a:lnTo>
                <a:lnTo>
                  <a:pt x="6048" y="11796"/>
                </a:lnTo>
                <a:lnTo>
                  <a:pt x="6033" y="11808"/>
                </a:lnTo>
                <a:lnTo>
                  <a:pt x="6017" y="11820"/>
                </a:lnTo>
                <a:lnTo>
                  <a:pt x="6001" y="11830"/>
                </a:lnTo>
                <a:lnTo>
                  <a:pt x="5984" y="11840"/>
                </a:lnTo>
                <a:lnTo>
                  <a:pt x="5965" y="11849"/>
                </a:lnTo>
                <a:lnTo>
                  <a:pt x="5948" y="11857"/>
                </a:lnTo>
                <a:lnTo>
                  <a:pt x="5929" y="11865"/>
                </a:lnTo>
                <a:lnTo>
                  <a:pt x="5910" y="11871"/>
                </a:lnTo>
                <a:lnTo>
                  <a:pt x="5890" y="11877"/>
                </a:lnTo>
                <a:lnTo>
                  <a:pt x="5871" y="11881"/>
                </a:lnTo>
                <a:lnTo>
                  <a:pt x="5851" y="11885"/>
                </a:lnTo>
                <a:lnTo>
                  <a:pt x="5830" y="11888"/>
                </a:lnTo>
                <a:lnTo>
                  <a:pt x="5808" y="11889"/>
                </a:lnTo>
                <a:lnTo>
                  <a:pt x="5788" y="11890"/>
                </a:lnTo>
                <a:lnTo>
                  <a:pt x="5768" y="11889"/>
                </a:lnTo>
                <a:lnTo>
                  <a:pt x="5748" y="11888"/>
                </a:lnTo>
                <a:lnTo>
                  <a:pt x="5728" y="11886"/>
                </a:lnTo>
                <a:lnTo>
                  <a:pt x="5708" y="11882"/>
                </a:lnTo>
                <a:lnTo>
                  <a:pt x="5689" y="11878"/>
                </a:lnTo>
                <a:lnTo>
                  <a:pt x="5670" y="11872"/>
                </a:lnTo>
                <a:lnTo>
                  <a:pt x="5651" y="11866"/>
                </a:lnTo>
                <a:lnTo>
                  <a:pt x="5632" y="11859"/>
                </a:lnTo>
                <a:lnTo>
                  <a:pt x="5614" y="11851"/>
                </a:lnTo>
                <a:lnTo>
                  <a:pt x="5597" y="11843"/>
                </a:lnTo>
                <a:lnTo>
                  <a:pt x="5580" y="11833"/>
                </a:lnTo>
                <a:lnTo>
                  <a:pt x="5564" y="11823"/>
                </a:lnTo>
                <a:lnTo>
                  <a:pt x="5547" y="11812"/>
                </a:lnTo>
                <a:lnTo>
                  <a:pt x="5532" y="11800"/>
                </a:lnTo>
                <a:lnTo>
                  <a:pt x="5517" y="11787"/>
                </a:lnTo>
                <a:lnTo>
                  <a:pt x="5503" y="11774"/>
                </a:lnTo>
                <a:lnTo>
                  <a:pt x="5490" y="11760"/>
                </a:lnTo>
                <a:lnTo>
                  <a:pt x="5477" y="11746"/>
                </a:lnTo>
                <a:lnTo>
                  <a:pt x="5465" y="11731"/>
                </a:lnTo>
                <a:lnTo>
                  <a:pt x="5453" y="11715"/>
                </a:lnTo>
                <a:lnTo>
                  <a:pt x="5442" y="11699"/>
                </a:lnTo>
                <a:lnTo>
                  <a:pt x="5432" y="11682"/>
                </a:lnTo>
                <a:lnTo>
                  <a:pt x="5423" y="11665"/>
                </a:lnTo>
                <a:lnTo>
                  <a:pt x="5415" y="11647"/>
                </a:lnTo>
                <a:lnTo>
                  <a:pt x="5408" y="11628"/>
                </a:lnTo>
                <a:lnTo>
                  <a:pt x="5401" y="11610"/>
                </a:lnTo>
                <a:lnTo>
                  <a:pt x="5395" y="11590"/>
                </a:lnTo>
                <a:lnTo>
                  <a:pt x="5391" y="11571"/>
                </a:lnTo>
                <a:lnTo>
                  <a:pt x="5387" y="11551"/>
                </a:lnTo>
                <a:lnTo>
                  <a:pt x="5385" y="11530"/>
                </a:lnTo>
                <a:lnTo>
                  <a:pt x="5370" y="11414"/>
                </a:lnTo>
                <a:lnTo>
                  <a:pt x="5355" y="11303"/>
                </a:lnTo>
                <a:lnTo>
                  <a:pt x="5338" y="11195"/>
                </a:lnTo>
                <a:lnTo>
                  <a:pt x="5319" y="11091"/>
                </a:lnTo>
                <a:lnTo>
                  <a:pt x="5298" y="10990"/>
                </a:lnTo>
                <a:lnTo>
                  <a:pt x="5274" y="10893"/>
                </a:lnTo>
                <a:lnTo>
                  <a:pt x="5250" y="10798"/>
                </a:lnTo>
                <a:lnTo>
                  <a:pt x="5224" y="10705"/>
                </a:lnTo>
                <a:lnTo>
                  <a:pt x="5195" y="10615"/>
                </a:lnTo>
                <a:lnTo>
                  <a:pt x="5166" y="10527"/>
                </a:lnTo>
                <a:lnTo>
                  <a:pt x="5135" y="10440"/>
                </a:lnTo>
                <a:lnTo>
                  <a:pt x="5102" y="10355"/>
                </a:lnTo>
                <a:lnTo>
                  <a:pt x="5068" y="10273"/>
                </a:lnTo>
                <a:lnTo>
                  <a:pt x="5032" y="10191"/>
                </a:lnTo>
                <a:lnTo>
                  <a:pt x="4996" y="10110"/>
                </a:lnTo>
                <a:lnTo>
                  <a:pt x="4959" y="10030"/>
                </a:lnTo>
                <a:lnTo>
                  <a:pt x="4920" y="9951"/>
                </a:lnTo>
                <a:lnTo>
                  <a:pt x="4880" y="9872"/>
                </a:lnTo>
                <a:lnTo>
                  <a:pt x="4838" y="9793"/>
                </a:lnTo>
                <a:lnTo>
                  <a:pt x="4797" y="9714"/>
                </a:lnTo>
                <a:lnTo>
                  <a:pt x="4710" y="9555"/>
                </a:lnTo>
                <a:lnTo>
                  <a:pt x="4620" y="9392"/>
                </a:lnTo>
                <a:lnTo>
                  <a:pt x="4527" y="9226"/>
                </a:lnTo>
                <a:lnTo>
                  <a:pt x="4431" y="9053"/>
                </a:lnTo>
                <a:lnTo>
                  <a:pt x="4384" y="8963"/>
                </a:lnTo>
                <a:lnTo>
                  <a:pt x="4335" y="8871"/>
                </a:lnTo>
                <a:lnTo>
                  <a:pt x="4286" y="8777"/>
                </a:lnTo>
                <a:lnTo>
                  <a:pt x="4237" y="8680"/>
                </a:lnTo>
                <a:lnTo>
                  <a:pt x="4210" y="8626"/>
                </a:lnTo>
                <a:lnTo>
                  <a:pt x="4185" y="8572"/>
                </a:lnTo>
                <a:lnTo>
                  <a:pt x="4159" y="8519"/>
                </a:lnTo>
                <a:lnTo>
                  <a:pt x="4135" y="8464"/>
                </a:lnTo>
                <a:lnTo>
                  <a:pt x="4112" y="8411"/>
                </a:lnTo>
                <a:lnTo>
                  <a:pt x="4090" y="8358"/>
                </a:lnTo>
                <a:lnTo>
                  <a:pt x="4067" y="8305"/>
                </a:lnTo>
                <a:lnTo>
                  <a:pt x="4047" y="8251"/>
                </a:lnTo>
                <a:lnTo>
                  <a:pt x="4027" y="8198"/>
                </a:lnTo>
                <a:lnTo>
                  <a:pt x="4008" y="8145"/>
                </a:lnTo>
                <a:lnTo>
                  <a:pt x="3988" y="8092"/>
                </a:lnTo>
                <a:lnTo>
                  <a:pt x="3971" y="8038"/>
                </a:lnTo>
                <a:lnTo>
                  <a:pt x="3954" y="7985"/>
                </a:lnTo>
                <a:lnTo>
                  <a:pt x="3938" y="7931"/>
                </a:lnTo>
                <a:lnTo>
                  <a:pt x="3923" y="7877"/>
                </a:lnTo>
                <a:lnTo>
                  <a:pt x="3908" y="7823"/>
                </a:lnTo>
                <a:lnTo>
                  <a:pt x="3895" y="7769"/>
                </a:lnTo>
                <a:lnTo>
                  <a:pt x="3882" y="7714"/>
                </a:lnTo>
                <a:lnTo>
                  <a:pt x="3870" y="7659"/>
                </a:lnTo>
                <a:lnTo>
                  <a:pt x="3860" y="7604"/>
                </a:lnTo>
                <a:lnTo>
                  <a:pt x="3850" y="7549"/>
                </a:lnTo>
                <a:lnTo>
                  <a:pt x="3840" y="7493"/>
                </a:lnTo>
                <a:lnTo>
                  <a:pt x="3832" y="7437"/>
                </a:lnTo>
                <a:lnTo>
                  <a:pt x="3824" y="7380"/>
                </a:lnTo>
                <a:lnTo>
                  <a:pt x="3817" y="7323"/>
                </a:lnTo>
                <a:lnTo>
                  <a:pt x="3812" y="7266"/>
                </a:lnTo>
                <a:lnTo>
                  <a:pt x="3807" y="7209"/>
                </a:lnTo>
                <a:lnTo>
                  <a:pt x="3803" y="7151"/>
                </a:lnTo>
                <a:lnTo>
                  <a:pt x="3800" y="7092"/>
                </a:lnTo>
                <a:lnTo>
                  <a:pt x="3797" y="7033"/>
                </a:lnTo>
                <a:lnTo>
                  <a:pt x="3796" y="6973"/>
                </a:lnTo>
                <a:lnTo>
                  <a:pt x="3796" y="6913"/>
                </a:lnTo>
                <a:lnTo>
                  <a:pt x="3800" y="6724"/>
                </a:lnTo>
                <a:lnTo>
                  <a:pt x="3814" y="6538"/>
                </a:lnTo>
                <a:lnTo>
                  <a:pt x="3836" y="6354"/>
                </a:lnTo>
                <a:lnTo>
                  <a:pt x="3867" y="6176"/>
                </a:lnTo>
                <a:lnTo>
                  <a:pt x="3905" y="6001"/>
                </a:lnTo>
                <a:lnTo>
                  <a:pt x="3953" y="5831"/>
                </a:lnTo>
                <a:lnTo>
                  <a:pt x="4009" y="5665"/>
                </a:lnTo>
                <a:lnTo>
                  <a:pt x="4071" y="5503"/>
                </a:lnTo>
                <a:lnTo>
                  <a:pt x="4141" y="5346"/>
                </a:lnTo>
                <a:lnTo>
                  <a:pt x="4219" y="5194"/>
                </a:lnTo>
                <a:lnTo>
                  <a:pt x="4304" y="5047"/>
                </a:lnTo>
                <a:lnTo>
                  <a:pt x="4396" y="4905"/>
                </a:lnTo>
                <a:lnTo>
                  <a:pt x="4495" y="4769"/>
                </a:lnTo>
                <a:lnTo>
                  <a:pt x="4599" y="4638"/>
                </a:lnTo>
                <a:lnTo>
                  <a:pt x="4712" y="4512"/>
                </a:lnTo>
                <a:lnTo>
                  <a:pt x="4829" y="4392"/>
                </a:lnTo>
                <a:lnTo>
                  <a:pt x="4953" y="4278"/>
                </a:lnTo>
                <a:lnTo>
                  <a:pt x="5082" y="4171"/>
                </a:lnTo>
                <a:lnTo>
                  <a:pt x="5217" y="4069"/>
                </a:lnTo>
                <a:lnTo>
                  <a:pt x="5357" y="3975"/>
                </a:lnTo>
                <a:lnTo>
                  <a:pt x="5502" y="3887"/>
                </a:lnTo>
                <a:lnTo>
                  <a:pt x="5653" y="3806"/>
                </a:lnTo>
                <a:lnTo>
                  <a:pt x="5807" y="3731"/>
                </a:lnTo>
                <a:lnTo>
                  <a:pt x="5967" y="3664"/>
                </a:lnTo>
                <a:lnTo>
                  <a:pt x="6131" y="3604"/>
                </a:lnTo>
                <a:lnTo>
                  <a:pt x="6299" y="3552"/>
                </a:lnTo>
                <a:lnTo>
                  <a:pt x="6471" y="3507"/>
                </a:lnTo>
                <a:lnTo>
                  <a:pt x="6646" y="3469"/>
                </a:lnTo>
                <a:lnTo>
                  <a:pt x="6825" y="3440"/>
                </a:lnTo>
                <a:lnTo>
                  <a:pt x="7008" y="3419"/>
                </a:lnTo>
                <a:lnTo>
                  <a:pt x="7195" y="3406"/>
                </a:lnTo>
                <a:lnTo>
                  <a:pt x="7383" y="3402"/>
                </a:lnTo>
                <a:lnTo>
                  <a:pt x="7569" y="3406"/>
                </a:lnTo>
                <a:lnTo>
                  <a:pt x="7753" y="3419"/>
                </a:lnTo>
                <a:lnTo>
                  <a:pt x="7934" y="3441"/>
                </a:lnTo>
                <a:lnTo>
                  <a:pt x="8112" y="3470"/>
                </a:lnTo>
                <a:lnTo>
                  <a:pt x="8286" y="3509"/>
                </a:lnTo>
                <a:lnTo>
                  <a:pt x="8458" y="3554"/>
                </a:lnTo>
                <a:lnTo>
                  <a:pt x="8625" y="3607"/>
                </a:lnTo>
                <a:lnTo>
                  <a:pt x="8788" y="3668"/>
                </a:lnTo>
                <a:lnTo>
                  <a:pt x="8948" y="3736"/>
                </a:lnTo>
                <a:lnTo>
                  <a:pt x="9103" y="3811"/>
                </a:lnTo>
                <a:lnTo>
                  <a:pt x="9253" y="3893"/>
                </a:lnTo>
                <a:lnTo>
                  <a:pt x="9398" y="3982"/>
                </a:lnTo>
                <a:lnTo>
                  <a:pt x="9539" y="4077"/>
                </a:lnTo>
                <a:lnTo>
                  <a:pt x="9673" y="4179"/>
                </a:lnTo>
                <a:lnTo>
                  <a:pt x="9804" y="4287"/>
                </a:lnTo>
                <a:lnTo>
                  <a:pt x="9927" y="4401"/>
                </a:lnTo>
                <a:lnTo>
                  <a:pt x="10046" y="4522"/>
                </a:lnTo>
                <a:lnTo>
                  <a:pt x="10158" y="4648"/>
                </a:lnTo>
                <a:lnTo>
                  <a:pt x="10264" y="4779"/>
                </a:lnTo>
                <a:lnTo>
                  <a:pt x="10363" y="4916"/>
                </a:lnTo>
                <a:lnTo>
                  <a:pt x="10456" y="5058"/>
                </a:lnTo>
                <a:lnTo>
                  <a:pt x="10542" y="5205"/>
                </a:lnTo>
                <a:lnTo>
                  <a:pt x="10620" y="5357"/>
                </a:lnTo>
                <a:lnTo>
                  <a:pt x="10691" y="5514"/>
                </a:lnTo>
                <a:lnTo>
                  <a:pt x="10755" y="5675"/>
                </a:lnTo>
                <a:lnTo>
                  <a:pt x="10811" y="5840"/>
                </a:lnTo>
                <a:lnTo>
                  <a:pt x="10858" y="6010"/>
                </a:lnTo>
                <a:lnTo>
                  <a:pt x="10898" y="6183"/>
                </a:lnTo>
                <a:lnTo>
                  <a:pt x="10929" y="6360"/>
                </a:lnTo>
                <a:lnTo>
                  <a:pt x="10951" y="6542"/>
                </a:lnTo>
                <a:lnTo>
                  <a:pt x="10965" y="6726"/>
                </a:lnTo>
                <a:lnTo>
                  <a:pt x="10969" y="6913"/>
                </a:lnTo>
                <a:lnTo>
                  <a:pt x="10969" y="6969"/>
                </a:lnTo>
                <a:lnTo>
                  <a:pt x="10968" y="7024"/>
                </a:lnTo>
                <a:lnTo>
                  <a:pt x="10966" y="7079"/>
                </a:lnTo>
                <a:lnTo>
                  <a:pt x="10964" y="7133"/>
                </a:lnTo>
                <a:lnTo>
                  <a:pt x="10961" y="7188"/>
                </a:lnTo>
                <a:lnTo>
                  <a:pt x="10958" y="7242"/>
                </a:lnTo>
                <a:lnTo>
                  <a:pt x="10953" y="7296"/>
                </a:lnTo>
                <a:lnTo>
                  <a:pt x="10948" y="7350"/>
                </a:lnTo>
                <a:lnTo>
                  <a:pt x="10943" y="7403"/>
                </a:lnTo>
                <a:lnTo>
                  <a:pt x="10937" y="7457"/>
                </a:lnTo>
                <a:lnTo>
                  <a:pt x="10930" y="7511"/>
                </a:lnTo>
                <a:lnTo>
                  <a:pt x="10923" y="7564"/>
                </a:lnTo>
                <a:lnTo>
                  <a:pt x="10915" y="7617"/>
                </a:lnTo>
                <a:lnTo>
                  <a:pt x="10906" y="7670"/>
                </a:lnTo>
                <a:lnTo>
                  <a:pt x="10897" y="7722"/>
                </a:lnTo>
                <a:lnTo>
                  <a:pt x="10887" y="7775"/>
                </a:lnTo>
                <a:lnTo>
                  <a:pt x="10876" y="7827"/>
                </a:lnTo>
                <a:lnTo>
                  <a:pt x="10865" y="7879"/>
                </a:lnTo>
                <a:lnTo>
                  <a:pt x="10854" y="7932"/>
                </a:lnTo>
                <a:lnTo>
                  <a:pt x="10842" y="7984"/>
                </a:lnTo>
                <a:lnTo>
                  <a:pt x="10829" y="8036"/>
                </a:lnTo>
                <a:lnTo>
                  <a:pt x="10816" y="8088"/>
                </a:lnTo>
                <a:lnTo>
                  <a:pt x="10803" y="8140"/>
                </a:lnTo>
                <a:lnTo>
                  <a:pt x="10788" y="8192"/>
                </a:lnTo>
                <a:lnTo>
                  <a:pt x="10758" y="8296"/>
                </a:lnTo>
                <a:lnTo>
                  <a:pt x="10726" y="8400"/>
                </a:lnTo>
                <a:lnTo>
                  <a:pt x="10691" y="8504"/>
                </a:lnTo>
                <a:lnTo>
                  <a:pt x="10655" y="8609"/>
                </a:lnTo>
                <a:lnTo>
                  <a:pt x="10614" y="8719"/>
                </a:lnTo>
                <a:lnTo>
                  <a:pt x="10573" y="8829"/>
                </a:lnTo>
                <a:lnTo>
                  <a:pt x="10530" y="8938"/>
                </a:lnTo>
                <a:lnTo>
                  <a:pt x="10486" y="9046"/>
                </a:lnTo>
                <a:lnTo>
                  <a:pt x="10441" y="9155"/>
                </a:lnTo>
                <a:lnTo>
                  <a:pt x="10396" y="9263"/>
                </a:lnTo>
                <a:lnTo>
                  <a:pt x="10350" y="9370"/>
                </a:lnTo>
                <a:lnTo>
                  <a:pt x="10304" y="9478"/>
                </a:lnTo>
                <a:lnTo>
                  <a:pt x="10257" y="9587"/>
                </a:lnTo>
                <a:lnTo>
                  <a:pt x="10212" y="9695"/>
                </a:lnTo>
                <a:lnTo>
                  <a:pt x="10165" y="9803"/>
                </a:lnTo>
                <a:lnTo>
                  <a:pt x="10121" y="9911"/>
                </a:lnTo>
                <a:lnTo>
                  <a:pt x="10076" y="10019"/>
                </a:lnTo>
                <a:lnTo>
                  <a:pt x="10032" y="10128"/>
                </a:lnTo>
                <a:lnTo>
                  <a:pt x="9989" y="10237"/>
                </a:lnTo>
                <a:lnTo>
                  <a:pt x="9948" y="10347"/>
                </a:lnTo>
                <a:lnTo>
                  <a:pt x="9924" y="10412"/>
                </a:lnTo>
                <a:lnTo>
                  <a:pt x="9901" y="10477"/>
                </a:lnTo>
                <a:lnTo>
                  <a:pt x="9879" y="10542"/>
                </a:lnTo>
                <a:lnTo>
                  <a:pt x="9858" y="10607"/>
                </a:lnTo>
                <a:lnTo>
                  <a:pt x="9836" y="10671"/>
                </a:lnTo>
                <a:lnTo>
                  <a:pt x="9816" y="10736"/>
                </a:lnTo>
                <a:lnTo>
                  <a:pt x="9797" y="10800"/>
                </a:lnTo>
                <a:lnTo>
                  <a:pt x="9778" y="10865"/>
                </a:lnTo>
                <a:lnTo>
                  <a:pt x="9759" y="10929"/>
                </a:lnTo>
                <a:lnTo>
                  <a:pt x="9741" y="10994"/>
                </a:lnTo>
                <a:lnTo>
                  <a:pt x="9724" y="11058"/>
                </a:lnTo>
                <a:lnTo>
                  <a:pt x="9708" y="11123"/>
                </a:lnTo>
                <a:lnTo>
                  <a:pt x="9693" y="11188"/>
                </a:lnTo>
                <a:lnTo>
                  <a:pt x="9677" y="11252"/>
                </a:lnTo>
                <a:lnTo>
                  <a:pt x="9663" y="11317"/>
                </a:lnTo>
                <a:lnTo>
                  <a:pt x="9649" y="11382"/>
                </a:lnTo>
                <a:lnTo>
                  <a:pt x="9637" y="11447"/>
                </a:lnTo>
                <a:lnTo>
                  <a:pt x="9624" y="11513"/>
                </a:lnTo>
                <a:lnTo>
                  <a:pt x="9613" y="11579"/>
                </a:lnTo>
                <a:lnTo>
                  <a:pt x="9602" y="11644"/>
                </a:lnTo>
                <a:lnTo>
                  <a:pt x="9591" y="11710"/>
                </a:lnTo>
                <a:lnTo>
                  <a:pt x="9582" y="11776"/>
                </a:lnTo>
                <a:lnTo>
                  <a:pt x="9573" y="11842"/>
                </a:lnTo>
                <a:lnTo>
                  <a:pt x="9565" y="11909"/>
                </a:lnTo>
                <a:lnTo>
                  <a:pt x="9557" y="11976"/>
                </a:lnTo>
                <a:lnTo>
                  <a:pt x="9550" y="12043"/>
                </a:lnTo>
                <a:lnTo>
                  <a:pt x="9544" y="12110"/>
                </a:lnTo>
                <a:lnTo>
                  <a:pt x="9539" y="12178"/>
                </a:lnTo>
                <a:lnTo>
                  <a:pt x="9534" y="12246"/>
                </a:lnTo>
                <a:lnTo>
                  <a:pt x="9530" y="12314"/>
                </a:lnTo>
                <a:lnTo>
                  <a:pt x="9527" y="12383"/>
                </a:lnTo>
                <a:lnTo>
                  <a:pt x="9524" y="12452"/>
                </a:lnTo>
                <a:lnTo>
                  <a:pt x="9523" y="12472"/>
                </a:lnTo>
                <a:lnTo>
                  <a:pt x="9521" y="12492"/>
                </a:lnTo>
                <a:lnTo>
                  <a:pt x="9518" y="12511"/>
                </a:lnTo>
                <a:lnTo>
                  <a:pt x="9514" y="12531"/>
                </a:lnTo>
                <a:lnTo>
                  <a:pt x="9508" y="12550"/>
                </a:lnTo>
                <a:lnTo>
                  <a:pt x="9502" y="12569"/>
                </a:lnTo>
                <a:lnTo>
                  <a:pt x="9495" y="12587"/>
                </a:lnTo>
                <a:lnTo>
                  <a:pt x="9488" y="12604"/>
                </a:lnTo>
                <a:lnTo>
                  <a:pt x="9479" y="12622"/>
                </a:lnTo>
                <a:lnTo>
                  <a:pt x="9470" y="12638"/>
                </a:lnTo>
                <a:lnTo>
                  <a:pt x="9460" y="12655"/>
                </a:lnTo>
                <a:lnTo>
                  <a:pt x="9450" y="12670"/>
                </a:lnTo>
                <a:lnTo>
                  <a:pt x="9439" y="12686"/>
                </a:lnTo>
                <a:lnTo>
                  <a:pt x="9427" y="12700"/>
                </a:lnTo>
                <a:lnTo>
                  <a:pt x="9413" y="12714"/>
                </a:lnTo>
                <a:lnTo>
                  <a:pt x="9400" y="12728"/>
                </a:lnTo>
                <a:lnTo>
                  <a:pt x="9386" y="12740"/>
                </a:lnTo>
                <a:lnTo>
                  <a:pt x="9372" y="12752"/>
                </a:lnTo>
                <a:lnTo>
                  <a:pt x="9357" y="12764"/>
                </a:lnTo>
                <a:lnTo>
                  <a:pt x="9341" y="12775"/>
                </a:lnTo>
                <a:lnTo>
                  <a:pt x="9324" y="12785"/>
                </a:lnTo>
                <a:lnTo>
                  <a:pt x="9307" y="12794"/>
                </a:lnTo>
                <a:lnTo>
                  <a:pt x="9290" y="12802"/>
                </a:lnTo>
                <a:lnTo>
                  <a:pt x="9273" y="12810"/>
                </a:lnTo>
                <a:lnTo>
                  <a:pt x="9255" y="12817"/>
                </a:lnTo>
                <a:lnTo>
                  <a:pt x="9236" y="12823"/>
                </a:lnTo>
                <a:lnTo>
                  <a:pt x="9217" y="12828"/>
                </a:lnTo>
                <a:lnTo>
                  <a:pt x="9198" y="12833"/>
                </a:lnTo>
                <a:lnTo>
                  <a:pt x="9179" y="12836"/>
                </a:lnTo>
                <a:lnTo>
                  <a:pt x="9158" y="12838"/>
                </a:lnTo>
                <a:lnTo>
                  <a:pt x="9138" y="12840"/>
                </a:lnTo>
                <a:lnTo>
                  <a:pt x="9118" y="12840"/>
                </a:lnTo>
                <a:lnTo>
                  <a:pt x="6310" y="12840"/>
                </a:lnTo>
                <a:close/>
                <a:moveTo>
                  <a:pt x="406" y="6804"/>
                </a:moveTo>
                <a:lnTo>
                  <a:pt x="1884" y="6804"/>
                </a:lnTo>
                <a:lnTo>
                  <a:pt x="1904" y="6805"/>
                </a:lnTo>
                <a:lnTo>
                  <a:pt x="1925" y="6806"/>
                </a:lnTo>
                <a:lnTo>
                  <a:pt x="1946" y="6809"/>
                </a:lnTo>
                <a:lnTo>
                  <a:pt x="1965" y="6812"/>
                </a:lnTo>
                <a:lnTo>
                  <a:pt x="1985" y="6817"/>
                </a:lnTo>
                <a:lnTo>
                  <a:pt x="2004" y="6822"/>
                </a:lnTo>
                <a:lnTo>
                  <a:pt x="2023" y="6829"/>
                </a:lnTo>
                <a:lnTo>
                  <a:pt x="2042" y="6836"/>
                </a:lnTo>
                <a:lnTo>
                  <a:pt x="2059" y="6844"/>
                </a:lnTo>
                <a:lnTo>
                  <a:pt x="2077" y="6853"/>
                </a:lnTo>
                <a:lnTo>
                  <a:pt x="2093" y="6862"/>
                </a:lnTo>
                <a:lnTo>
                  <a:pt x="2111" y="6873"/>
                </a:lnTo>
                <a:lnTo>
                  <a:pt x="2127" y="6884"/>
                </a:lnTo>
                <a:lnTo>
                  <a:pt x="2142" y="6896"/>
                </a:lnTo>
                <a:lnTo>
                  <a:pt x="2156" y="6909"/>
                </a:lnTo>
                <a:lnTo>
                  <a:pt x="2170" y="6922"/>
                </a:lnTo>
                <a:lnTo>
                  <a:pt x="2183" y="6936"/>
                </a:lnTo>
                <a:lnTo>
                  <a:pt x="2197" y="6950"/>
                </a:lnTo>
                <a:lnTo>
                  <a:pt x="2209" y="6965"/>
                </a:lnTo>
                <a:lnTo>
                  <a:pt x="2220" y="6981"/>
                </a:lnTo>
                <a:lnTo>
                  <a:pt x="2231" y="6998"/>
                </a:lnTo>
                <a:lnTo>
                  <a:pt x="2240" y="7014"/>
                </a:lnTo>
                <a:lnTo>
                  <a:pt x="2249" y="7032"/>
                </a:lnTo>
                <a:lnTo>
                  <a:pt x="2257" y="7049"/>
                </a:lnTo>
                <a:lnTo>
                  <a:pt x="2265" y="7068"/>
                </a:lnTo>
                <a:lnTo>
                  <a:pt x="2271" y="7086"/>
                </a:lnTo>
                <a:lnTo>
                  <a:pt x="2276" y="7105"/>
                </a:lnTo>
                <a:lnTo>
                  <a:pt x="2282" y="7125"/>
                </a:lnTo>
                <a:lnTo>
                  <a:pt x="2285" y="7144"/>
                </a:lnTo>
                <a:lnTo>
                  <a:pt x="2288" y="7164"/>
                </a:lnTo>
                <a:lnTo>
                  <a:pt x="2289" y="7185"/>
                </a:lnTo>
                <a:lnTo>
                  <a:pt x="2290" y="7205"/>
                </a:lnTo>
                <a:lnTo>
                  <a:pt x="2289" y="7226"/>
                </a:lnTo>
                <a:lnTo>
                  <a:pt x="2288" y="7246"/>
                </a:lnTo>
                <a:lnTo>
                  <a:pt x="2285" y="7266"/>
                </a:lnTo>
                <a:lnTo>
                  <a:pt x="2282" y="7286"/>
                </a:lnTo>
                <a:lnTo>
                  <a:pt x="2276" y="7305"/>
                </a:lnTo>
                <a:lnTo>
                  <a:pt x="2271" y="7324"/>
                </a:lnTo>
                <a:lnTo>
                  <a:pt x="2265" y="7343"/>
                </a:lnTo>
                <a:lnTo>
                  <a:pt x="2257" y="7361"/>
                </a:lnTo>
                <a:lnTo>
                  <a:pt x="2249" y="7379"/>
                </a:lnTo>
                <a:lnTo>
                  <a:pt x="2240" y="7396"/>
                </a:lnTo>
                <a:lnTo>
                  <a:pt x="2231" y="7413"/>
                </a:lnTo>
                <a:lnTo>
                  <a:pt x="2220" y="7429"/>
                </a:lnTo>
                <a:lnTo>
                  <a:pt x="2209" y="7445"/>
                </a:lnTo>
                <a:lnTo>
                  <a:pt x="2197" y="7460"/>
                </a:lnTo>
                <a:lnTo>
                  <a:pt x="2183" y="7475"/>
                </a:lnTo>
                <a:lnTo>
                  <a:pt x="2170" y="7489"/>
                </a:lnTo>
                <a:lnTo>
                  <a:pt x="2156" y="7502"/>
                </a:lnTo>
                <a:lnTo>
                  <a:pt x="2142" y="7516"/>
                </a:lnTo>
                <a:lnTo>
                  <a:pt x="2127" y="7528"/>
                </a:lnTo>
                <a:lnTo>
                  <a:pt x="2111" y="7539"/>
                </a:lnTo>
                <a:lnTo>
                  <a:pt x="2093" y="7549"/>
                </a:lnTo>
                <a:lnTo>
                  <a:pt x="2077" y="7559"/>
                </a:lnTo>
                <a:lnTo>
                  <a:pt x="2059" y="7568"/>
                </a:lnTo>
                <a:lnTo>
                  <a:pt x="2042" y="7576"/>
                </a:lnTo>
                <a:lnTo>
                  <a:pt x="2023" y="7583"/>
                </a:lnTo>
                <a:lnTo>
                  <a:pt x="2004" y="7589"/>
                </a:lnTo>
                <a:lnTo>
                  <a:pt x="1985" y="7595"/>
                </a:lnTo>
                <a:lnTo>
                  <a:pt x="1965" y="7599"/>
                </a:lnTo>
                <a:lnTo>
                  <a:pt x="1946" y="7603"/>
                </a:lnTo>
                <a:lnTo>
                  <a:pt x="1925" y="7605"/>
                </a:lnTo>
                <a:lnTo>
                  <a:pt x="1904" y="7607"/>
                </a:lnTo>
                <a:lnTo>
                  <a:pt x="1884" y="7607"/>
                </a:lnTo>
                <a:lnTo>
                  <a:pt x="406" y="7607"/>
                </a:lnTo>
                <a:lnTo>
                  <a:pt x="385" y="7607"/>
                </a:lnTo>
                <a:lnTo>
                  <a:pt x="364" y="7605"/>
                </a:lnTo>
                <a:lnTo>
                  <a:pt x="344" y="7603"/>
                </a:lnTo>
                <a:lnTo>
                  <a:pt x="324" y="7599"/>
                </a:lnTo>
                <a:lnTo>
                  <a:pt x="305" y="7595"/>
                </a:lnTo>
                <a:lnTo>
                  <a:pt x="285" y="7589"/>
                </a:lnTo>
                <a:lnTo>
                  <a:pt x="266" y="7583"/>
                </a:lnTo>
                <a:lnTo>
                  <a:pt x="248" y="7576"/>
                </a:lnTo>
                <a:lnTo>
                  <a:pt x="231" y="7568"/>
                </a:lnTo>
                <a:lnTo>
                  <a:pt x="212" y="7559"/>
                </a:lnTo>
                <a:lnTo>
                  <a:pt x="195" y="7549"/>
                </a:lnTo>
                <a:lnTo>
                  <a:pt x="179" y="7539"/>
                </a:lnTo>
                <a:lnTo>
                  <a:pt x="163" y="7528"/>
                </a:lnTo>
                <a:lnTo>
                  <a:pt x="148" y="7516"/>
                </a:lnTo>
                <a:lnTo>
                  <a:pt x="134" y="7502"/>
                </a:lnTo>
                <a:lnTo>
                  <a:pt x="119" y="7489"/>
                </a:lnTo>
                <a:lnTo>
                  <a:pt x="105" y="7475"/>
                </a:lnTo>
                <a:lnTo>
                  <a:pt x="93" y="7460"/>
                </a:lnTo>
                <a:lnTo>
                  <a:pt x="81" y="7445"/>
                </a:lnTo>
                <a:lnTo>
                  <a:pt x="70" y="7429"/>
                </a:lnTo>
                <a:lnTo>
                  <a:pt x="59" y="7413"/>
                </a:lnTo>
                <a:lnTo>
                  <a:pt x="50" y="7396"/>
                </a:lnTo>
                <a:lnTo>
                  <a:pt x="40" y="7379"/>
                </a:lnTo>
                <a:lnTo>
                  <a:pt x="32" y="7361"/>
                </a:lnTo>
                <a:lnTo>
                  <a:pt x="24" y="7343"/>
                </a:lnTo>
                <a:lnTo>
                  <a:pt x="18" y="7324"/>
                </a:lnTo>
                <a:lnTo>
                  <a:pt x="13" y="7305"/>
                </a:lnTo>
                <a:lnTo>
                  <a:pt x="8" y="7286"/>
                </a:lnTo>
                <a:lnTo>
                  <a:pt x="5" y="7266"/>
                </a:lnTo>
                <a:lnTo>
                  <a:pt x="2" y="7246"/>
                </a:lnTo>
                <a:lnTo>
                  <a:pt x="1" y="7226"/>
                </a:lnTo>
                <a:lnTo>
                  <a:pt x="0" y="7205"/>
                </a:lnTo>
                <a:lnTo>
                  <a:pt x="1" y="7185"/>
                </a:lnTo>
                <a:lnTo>
                  <a:pt x="2" y="7164"/>
                </a:lnTo>
                <a:lnTo>
                  <a:pt x="5" y="7144"/>
                </a:lnTo>
                <a:lnTo>
                  <a:pt x="8" y="7125"/>
                </a:lnTo>
                <a:lnTo>
                  <a:pt x="13" y="7105"/>
                </a:lnTo>
                <a:lnTo>
                  <a:pt x="18" y="7086"/>
                </a:lnTo>
                <a:lnTo>
                  <a:pt x="24" y="7068"/>
                </a:lnTo>
                <a:lnTo>
                  <a:pt x="32" y="7049"/>
                </a:lnTo>
                <a:lnTo>
                  <a:pt x="40" y="7032"/>
                </a:lnTo>
                <a:lnTo>
                  <a:pt x="50" y="7014"/>
                </a:lnTo>
                <a:lnTo>
                  <a:pt x="59" y="6998"/>
                </a:lnTo>
                <a:lnTo>
                  <a:pt x="70" y="6981"/>
                </a:lnTo>
                <a:lnTo>
                  <a:pt x="81" y="6965"/>
                </a:lnTo>
                <a:lnTo>
                  <a:pt x="93" y="6950"/>
                </a:lnTo>
                <a:lnTo>
                  <a:pt x="105" y="6936"/>
                </a:lnTo>
                <a:lnTo>
                  <a:pt x="119" y="6922"/>
                </a:lnTo>
                <a:lnTo>
                  <a:pt x="134" y="6909"/>
                </a:lnTo>
                <a:lnTo>
                  <a:pt x="148" y="6896"/>
                </a:lnTo>
                <a:lnTo>
                  <a:pt x="163" y="6884"/>
                </a:lnTo>
                <a:lnTo>
                  <a:pt x="179" y="6873"/>
                </a:lnTo>
                <a:lnTo>
                  <a:pt x="195" y="6862"/>
                </a:lnTo>
                <a:lnTo>
                  <a:pt x="212" y="6853"/>
                </a:lnTo>
                <a:lnTo>
                  <a:pt x="231" y="6844"/>
                </a:lnTo>
                <a:lnTo>
                  <a:pt x="248" y="6836"/>
                </a:lnTo>
                <a:lnTo>
                  <a:pt x="266" y="6829"/>
                </a:lnTo>
                <a:lnTo>
                  <a:pt x="285" y="6822"/>
                </a:lnTo>
                <a:lnTo>
                  <a:pt x="305" y="6817"/>
                </a:lnTo>
                <a:lnTo>
                  <a:pt x="324" y="6812"/>
                </a:lnTo>
                <a:lnTo>
                  <a:pt x="344" y="6809"/>
                </a:lnTo>
                <a:lnTo>
                  <a:pt x="364" y="6806"/>
                </a:lnTo>
                <a:lnTo>
                  <a:pt x="385" y="6805"/>
                </a:lnTo>
                <a:lnTo>
                  <a:pt x="406" y="6804"/>
                </a:lnTo>
                <a:close/>
                <a:moveTo>
                  <a:pt x="1517" y="3460"/>
                </a:moveTo>
                <a:lnTo>
                  <a:pt x="2796" y="4191"/>
                </a:lnTo>
                <a:lnTo>
                  <a:pt x="2815" y="4202"/>
                </a:lnTo>
                <a:lnTo>
                  <a:pt x="2831" y="4213"/>
                </a:lnTo>
                <a:lnTo>
                  <a:pt x="2847" y="4225"/>
                </a:lnTo>
                <a:lnTo>
                  <a:pt x="2863" y="4238"/>
                </a:lnTo>
                <a:lnTo>
                  <a:pt x="2877" y="4252"/>
                </a:lnTo>
                <a:lnTo>
                  <a:pt x="2892" y="4266"/>
                </a:lnTo>
                <a:lnTo>
                  <a:pt x="2905" y="4281"/>
                </a:lnTo>
                <a:lnTo>
                  <a:pt x="2917" y="4296"/>
                </a:lnTo>
                <a:lnTo>
                  <a:pt x="2929" y="4312"/>
                </a:lnTo>
                <a:lnTo>
                  <a:pt x="2939" y="4328"/>
                </a:lnTo>
                <a:lnTo>
                  <a:pt x="2949" y="4345"/>
                </a:lnTo>
                <a:lnTo>
                  <a:pt x="2958" y="4362"/>
                </a:lnTo>
                <a:lnTo>
                  <a:pt x="2966" y="4380"/>
                </a:lnTo>
                <a:lnTo>
                  <a:pt x="2974" y="4398"/>
                </a:lnTo>
                <a:lnTo>
                  <a:pt x="2980" y="4416"/>
                </a:lnTo>
                <a:lnTo>
                  <a:pt x="2986" y="4435"/>
                </a:lnTo>
                <a:lnTo>
                  <a:pt x="2990" y="4453"/>
                </a:lnTo>
                <a:lnTo>
                  <a:pt x="2994" y="4472"/>
                </a:lnTo>
                <a:lnTo>
                  <a:pt x="2997" y="4491"/>
                </a:lnTo>
                <a:lnTo>
                  <a:pt x="2998" y="4512"/>
                </a:lnTo>
                <a:lnTo>
                  <a:pt x="2999" y="4531"/>
                </a:lnTo>
                <a:lnTo>
                  <a:pt x="2999" y="4550"/>
                </a:lnTo>
                <a:lnTo>
                  <a:pt x="2998" y="4570"/>
                </a:lnTo>
                <a:lnTo>
                  <a:pt x="2996" y="4589"/>
                </a:lnTo>
                <a:lnTo>
                  <a:pt x="2994" y="4608"/>
                </a:lnTo>
                <a:lnTo>
                  <a:pt x="2990" y="4628"/>
                </a:lnTo>
                <a:lnTo>
                  <a:pt x="2985" y="4647"/>
                </a:lnTo>
                <a:lnTo>
                  <a:pt x="2979" y="4666"/>
                </a:lnTo>
                <a:lnTo>
                  <a:pt x="2972" y="4685"/>
                </a:lnTo>
                <a:lnTo>
                  <a:pt x="2963" y="4703"/>
                </a:lnTo>
                <a:lnTo>
                  <a:pt x="2955" y="4722"/>
                </a:lnTo>
                <a:lnTo>
                  <a:pt x="2945" y="4740"/>
                </a:lnTo>
                <a:lnTo>
                  <a:pt x="2934" y="4757"/>
                </a:lnTo>
                <a:lnTo>
                  <a:pt x="2923" y="4774"/>
                </a:lnTo>
                <a:lnTo>
                  <a:pt x="2910" y="4790"/>
                </a:lnTo>
                <a:lnTo>
                  <a:pt x="2897" y="4806"/>
                </a:lnTo>
                <a:lnTo>
                  <a:pt x="2884" y="4820"/>
                </a:lnTo>
                <a:lnTo>
                  <a:pt x="2869" y="4834"/>
                </a:lnTo>
                <a:lnTo>
                  <a:pt x="2854" y="4847"/>
                </a:lnTo>
                <a:lnTo>
                  <a:pt x="2839" y="4859"/>
                </a:lnTo>
                <a:lnTo>
                  <a:pt x="2823" y="4870"/>
                </a:lnTo>
                <a:lnTo>
                  <a:pt x="2806" y="4881"/>
                </a:lnTo>
                <a:lnTo>
                  <a:pt x="2789" y="4891"/>
                </a:lnTo>
                <a:lnTo>
                  <a:pt x="2771" y="4900"/>
                </a:lnTo>
                <a:lnTo>
                  <a:pt x="2754" y="4908"/>
                </a:lnTo>
                <a:lnTo>
                  <a:pt x="2736" y="4915"/>
                </a:lnTo>
                <a:lnTo>
                  <a:pt x="2718" y="4921"/>
                </a:lnTo>
                <a:lnTo>
                  <a:pt x="2698" y="4926"/>
                </a:lnTo>
                <a:lnTo>
                  <a:pt x="2680" y="4931"/>
                </a:lnTo>
                <a:lnTo>
                  <a:pt x="2661" y="4935"/>
                </a:lnTo>
                <a:lnTo>
                  <a:pt x="2642" y="4937"/>
                </a:lnTo>
                <a:lnTo>
                  <a:pt x="2621" y="4939"/>
                </a:lnTo>
                <a:lnTo>
                  <a:pt x="2602" y="4940"/>
                </a:lnTo>
                <a:lnTo>
                  <a:pt x="2583" y="4940"/>
                </a:lnTo>
                <a:lnTo>
                  <a:pt x="2563" y="4939"/>
                </a:lnTo>
                <a:lnTo>
                  <a:pt x="2544" y="4937"/>
                </a:lnTo>
                <a:lnTo>
                  <a:pt x="2523" y="4934"/>
                </a:lnTo>
                <a:lnTo>
                  <a:pt x="2504" y="4931"/>
                </a:lnTo>
                <a:lnTo>
                  <a:pt x="2485" y="4926"/>
                </a:lnTo>
                <a:lnTo>
                  <a:pt x="2466" y="4920"/>
                </a:lnTo>
                <a:lnTo>
                  <a:pt x="2446" y="4913"/>
                </a:lnTo>
                <a:lnTo>
                  <a:pt x="2427" y="4905"/>
                </a:lnTo>
                <a:lnTo>
                  <a:pt x="2409" y="4897"/>
                </a:lnTo>
                <a:lnTo>
                  <a:pt x="2391" y="4887"/>
                </a:lnTo>
                <a:lnTo>
                  <a:pt x="1111" y="4155"/>
                </a:lnTo>
                <a:lnTo>
                  <a:pt x="1093" y="4145"/>
                </a:lnTo>
                <a:lnTo>
                  <a:pt x="1077" y="4133"/>
                </a:lnTo>
                <a:lnTo>
                  <a:pt x="1060" y="4121"/>
                </a:lnTo>
                <a:lnTo>
                  <a:pt x="1044" y="4108"/>
                </a:lnTo>
                <a:lnTo>
                  <a:pt x="1030" y="4094"/>
                </a:lnTo>
                <a:lnTo>
                  <a:pt x="1016" y="4080"/>
                </a:lnTo>
                <a:lnTo>
                  <a:pt x="1003" y="4065"/>
                </a:lnTo>
                <a:lnTo>
                  <a:pt x="991" y="4050"/>
                </a:lnTo>
                <a:lnTo>
                  <a:pt x="978" y="4034"/>
                </a:lnTo>
                <a:lnTo>
                  <a:pt x="968" y="4018"/>
                </a:lnTo>
                <a:lnTo>
                  <a:pt x="958" y="4001"/>
                </a:lnTo>
                <a:lnTo>
                  <a:pt x="949" y="3984"/>
                </a:lnTo>
                <a:lnTo>
                  <a:pt x="941" y="3966"/>
                </a:lnTo>
                <a:lnTo>
                  <a:pt x="934" y="3948"/>
                </a:lnTo>
                <a:lnTo>
                  <a:pt x="928" y="3930"/>
                </a:lnTo>
                <a:lnTo>
                  <a:pt x="922" y="3912"/>
                </a:lnTo>
                <a:lnTo>
                  <a:pt x="918" y="3893"/>
                </a:lnTo>
                <a:lnTo>
                  <a:pt x="914" y="3874"/>
                </a:lnTo>
                <a:lnTo>
                  <a:pt x="911" y="3855"/>
                </a:lnTo>
                <a:lnTo>
                  <a:pt x="910" y="3836"/>
                </a:lnTo>
                <a:lnTo>
                  <a:pt x="909" y="3816"/>
                </a:lnTo>
                <a:lnTo>
                  <a:pt x="909" y="3797"/>
                </a:lnTo>
                <a:lnTo>
                  <a:pt x="910" y="3778"/>
                </a:lnTo>
                <a:lnTo>
                  <a:pt x="912" y="3758"/>
                </a:lnTo>
                <a:lnTo>
                  <a:pt x="914" y="3739"/>
                </a:lnTo>
                <a:lnTo>
                  <a:pt x="918" y="3720"/>
                </a:lnTo>
                <a:lnTo>
                  <a:pt x="923" y="3700"/>
                </a:lnTo>
                <a:lnTo>
                  <a:pt x="929" y="3681"/>
                </a:lnTo>
                <a:lnTo>
                  <a:pt x="936" y="3662"/>
                </a:lnTo>
                <a:lnTo>
                  <a:pt x="944" y="3644"/>
                </a:lnTo>
                <a:lnTo>
                  <a:pt x="952" y="3625"/>
                </a:lnTo>
                <a:lnTo>
                  <a:pt x="962" y="3607"/>
                </a:lnTo>
                <a:lnTo>
                  <a:pt x="973" y="3590"/>
                </a:lnTo>
                <a:lnTo>
                  <a:pt x="984" y="3573"/>
                </a:lnTo>
                <a:lnTo>
                  <a:pt x="998" y="3557"/>
                </a:lnTo>
                <a:lnTo>
                  <a:pt x="1011" y="3542"/>
                </a:lnTo>
                <a:lnTo>
                  <a:pt x="1024" y="3527"/>
                </a:lnTo>
                <a:lnTo>
                  <a:pt x="1038" y="3513"/>
                </a:lnTo>
                <a:lnTo>
                  <a:pt x="1053" y="3499"/>
                </a:lnTo>
                <a:lnTo>
                  <a:pt x="1068" y="3487"/>
                </a:lnTo>
                <a:lnTo>
                  <a:pt x="1085" y="3476"/>
                </a:lnTo>
                <a:lnTo>
                  <a:pt x="1102" y="3465"/>
                </a:lnTo>
                <a:lnTo>
                  <a:pt x="1118" y="3456"/>
                </a:lnTo>
                <a:lnTo>
                  <a:pt x="1136" y="3447"/>
                </a:lnTo>
                <a:lnTo>
                  <a:pt x="1153" y="3439"/>
                </a:lnTo>
                <a:lnTo>
                  <a:pt x="1172" y="3432"/>
                </a:lnTo>
                <a:lnTo>
                  <a:pt x="1190" y="3425"/>
                </a:lnTo>
                <a:lnTo>
                  <a:pt x="1209" y="3420"/>
                </a:lnTo>
                <a:lnTo>
                  <a:pt x="1227" y="3415"/>
                </a:lnTo>
                <a:lnTo>
                  <a:pt x="1246" y="3412"/>
                </a:lnTo>
                <a:lnTo>
                  <a:pt x="1266" y="3409"/>
                </a:lnTo>
                <a:lnTo>
                  <a:pt x="1286" y="3407"/>
                </a:lnTo>
                <a:lnTo>
                  <a:pt x="1305" y="3406"/>
                </a:lnTo>
                <a:lnTo>
                  <a:pt x="1324" y="3406"/>
                </a:lnTo>
                <a:lnTo>
                  <a:pt x="1345" y="3407"/>
                </a:lnTo>
                <a:lnTo>
                  <a:pt x="1364" y="3409"/>
                </a:lnTo>
                <a:lnTo>
                  <a:pt x="1384" y="3412"/>
                </a:lnTo>
                <a:lnTo>
                  <a:pt x="1403" y="3416"/>
                </a:lnTo>
                <a:lnTo>
                  <a:pt x="1423" y="3421"/>
                </a:lnTo>
                <a:lnTo>
                  <a:pt x="1442" y="3426"/>
                </a:lnTo>
                <a:lnTo>
                  <a:pt x="1461" y="3433"/>
                </a:lnTo>
                <a:lnTo>
                  <a:pt x="1480" y="3441"/>
                </a:lnTo>
                <a:lnTo>
                  <a:pt x="1498" y="3450"/>
                </a:lnTo>
                <a:lnTo>
                  <a:pt x="1517" y="3460"/>
                </a:lnTo>
                <a:close/>
                <a:moveTo>
                  <a:pt x="4106" y="1015"/>
                </a:moveTo>
                <a:lnTo>
                  <a:pt x="4844" y="2281"/>
                </a:lnTo>
                <a:lnTo>
                  <a:pt x="4854" y="2299"/>
                </a:lnTo>
                <a:lnTo>
                  <a:pt x="4864" y="2317"/>
                </a:lnTo>
                <a:lnTo>
                  <a:pt x="4872" y="2336"/>
                </a:lnTo>
                <a:lnTo>
                  <a:pt x="4878" y="2355"/>
                </a:lnTo>
                <a:lnTo>
                  <a:pt x="4884" y="2374"/>
                </a:lnTo>
                <a:lnTo>
                  <a:pt x="4889" y="2393"/>
                </a:lnTo>
                <a:lnTo>
                  <a:pt x="4893" y="2412"/>
                </a:lnTo>
                <a:lnTo>
                  <a:pt x="4896" y="2432"/>
                </a:lnTo>
                <a:lnTo>
                  <a:pt x="4898" y="2451"/>
                </a:lnTo>
                <a:lnTo>
                  <a:pt x="4898" y="2470"/>
                </a:lnTo>
                <a:lnTo>
                  <a:pt x="4898" y="2490"/>
                </a:lnTo>
                <a:lnTo>
                  <a:pt x="4898" y="2510"/>
                </a:lnTo>
                <a:lnTo>
                  <a:pt x="4896" y="2529"/>
                </a:lnTo>
                <a:lnTo>
                  <a:pt x="4893" y="2548"/>
                </a:lnTo>
                <a:lnTo>
                  <a:pt x="4889" y="2567"/>
                </a:lnTo>
                <a:lnTo>
                  <a:pt x="4885" y="2586"/>
                </a:lnTo>
                <a:lnTo>
                  <a:pt x="4879" y="2605"/>
                </a:lnTo>
                <a:lnTo>
                  <a:pt x="4873" y="2623"/>
                </a:lnTo>
                <a:lnTo>
                  <a:pt x="4866" y="2641"/>
                </a:lnTo>
                <a:lnTo>
                  <a:pt x="4857" y="2658"/>
                </a:lnTo>
                <a:lnTo>
                  <a:pt x="4848" y="2675"/>
                </a:lnTo>
                <a:lnTo>
                  <a:pt x="4838" y="2692"/>
                </a:lnTo>
                <a:lnTo>
                  <a:pt x="4828" y="2709"/>
                </a:lnTo>
                <a:lnTo>
                  <a:pt x="4816" y="2724"/>
                </a:lnTo>
                <a:lnTo>
                  <a:pt x="4804" y="2740"/>
                </a:lnTo>
                <a:lnTo>
                  <a:pt x="4791" y="2754"/>
                </a:lnTo>
                <a:lnTo>
                  <a:pt x="4778" y="2769"/>
                </a:lnTo>
                <a:lnTo>
                  <a:pt x="4762" y="2782"/>
                </a:lnTo>
                <a:lnTo>
                  <a:pt x="4747" y="2795"/>
                </a:lnTo>
                <a:lnTo>
                  <a:pt x="4731" y="2807"/>
                </a:lnTo>
                <a:lnTo>
                  <a:pt x="4714" y="2819"/>
                </a:lnTo>
                <a:lnTo>
                  <a:pt x="4696" y="2830"/>
                </a:lnTo>
                <a:lnTo>
                  <a:pt x="4677" y="2839"/>
                </a:lnTo>
                <a:lnTo>
                  <a:pt x="4659" y="2848"/>
                </a:lnTo>
                <a:lnTo>
                  <a:pt x="4640" y="2856"/>
                </a:lnTo>
                <a:lnTo>
                  <a:pt x="4621" y="2863"/>
                </a:lnTo>
                <a:lnTo>
                  <a:pt x="4601" y="2869"/>
                </a:lnTo>
                <a:lnTo>
                  <a:pt x="4582" y="2874"/>
                </a:lnTo>
                <a:lnTo>
                  <a:pt x="4563" y="2877"/>
                </a:lnTo>
                <a:lnTo>
                  <a:pt x="4543" y="2880"/>
                </a:lnTo>
                <a:lnTo>
                  <a:pt x="4524" y="2882"/>
                </a:lnTo>
                <a:lnTo>
                  <a:pt x="4504" y="2883"/>
                </a:lnTo>
                <a:lnTo>
                  <a:pt x="4484" y="2883"/>
                </a:lnTo>
                <a:lnTo>
                  <a:pt x="4465" y="2882"/>
                </a:lnTo>
                <a:lnTo>
                  <a:pt x="4446" y="2880"/>
                </a:lnTo>
                <a:lnTo>
                  <a:pt x="4426" y="2878"/>
                </a:lnTo>
                <a:lnTo>
                  <a:pt x="4407" y="2874"/>
                </a:lnTo>
                <a:lnTo>
                  <a:pt x="4388" y="2869"/>
                </a:lnTo>
                <a:lnTo>
                  <a:pt x="4369" y="2864"/>
                </a:lnTo>
                <a:lnTo>
                  <a:pt x="4351" y="2858"/>
                </a:lnTo>
                <a:lnTo>
                  <a:pt x="4332" y="2850"/>
                </a:lnTo>
                <a:lnTo>
                  <a:pt x="4315" y="2842"/>
                </a:lnTo>
                <a:lnTo>
                  <a:pt x="4298" y="2834"/>
                </a:lnTo>
                <a:lnTo>
                  <a:pt x="4281" y="2824"/>
                </a:lnTo>
                <a:lnTo>
                  <a:pt x="4265" y="2813"/>
                </a:lnTo>
                <a:lnTo>
                  <a:pt x="4248" y="2802"/>
                </a:lnTo>
                <a:lnTo>
                  <a:pt x="4232" y="2790"/>
                </a:lnTo>
                <a:lnTo>
                  <a:pt x="4218" y="2777"/>
                </a:lnTo>
                <a:lnTo>
                  <a:pt x="4203" y="2763"/>
                </a:lnTo>
                <a:lnTo>
                  <a:pt x="4190" y="2749"/>
                </a:lnTo>
                <a:lnTo>
                  <a:pt x="4177" y="2733"/>
                </a:lnTo>
                <a:lnTo>
                  <a:pt x="4164" y="2717"/>
                </a:lnTo>
                <a:lnTo>
                  <a:pt x="4152" y="2700"/>
                </a:lnTo>
                <a:lnTo>
                  <a:pt x="4141" y="2683"/>
                </a:lnTo>
                <a:lnTo>
                  <a:pt x="3403" y="1416"/>
                </a:lnTo>
                <a:lnTo>
                  <a:pt x="3392" y="1398"/>
                </a:lnTo>
                <a:lnTo>
                  <a:pt x="3383" y="1379"/>
                </a:lnTo>
                <a:lnTo>
                  <a:pt x="3376" y="1361"/>
                </a:lnTo>
                <a:lnTo>
                  <a:pt x="3369" y="1342"/>
                </a:lnTo>
                <a:lnTo>
                  <a:pt x="3363" y="1323"/>
                </a:lnTo>
                <a:lnTo>
                  <a:pt x="3358" y="1304"/>
                </a:lnTo>
                <a:lnTo>
                  <a:pt x="3354" y="1284"/>
                </a:lnTo>
                <a:lnTo>
                  <a:pt x="3351" y="1265"/>
                </a:lnTo>
                <a:lnTo>
                  <a:pt x="3349" y="1246"/>
                </a:lnTo>
                <a:lnTo>
                  <a:pt x="3349" y="1226"/>
                </a:lnTo>
                <a:lnTo>
                  <a:pt x="3349" y="1207"/>
                </a:lnTo>
                <a:lnTo>
                  <a:pt x="3349" y="1188"/>
                </a:lnTo>
                <a:lnTo>
                  <a:pt x="3351" y="1168"/>
                </a:lnTo>
                <a:lnTo>
                  <a:pt x="3354" y="1149"/>
                </a:lnTo>
                <a:lnTo>
                  <a:pt x="3358" y="1130"/>
                </a:lnTo>
                <a:lnTo>
                  <a:pt x="3362" y="1111"/>
                </a:lnTo>
                <a:lnTo>
                  <a:pt x="3368" y="1093"/>
                </a:lnTo>
                <a:lnTo>
                  <a:pt x="3374" y="1075"/>
                </a:lnTo>
                <a:lnTo>
                  <a:pt x="3381" y="1057"/>
                </a:lnTo>
                <a:lnTo>
                  <a:pt x="3389" y="1039"/>
                </a:lnTo>
                <a:lnTo>
                  <a:pt x="3398" y="1022"/>
                </a:lnTo>
                <a:lnTo>
                  <a:pt x="3409" y="1005"/>
                </a:lnTo>
                <a:lnTo>
                  <a:pt x="3419" y="989"/>
                </a:lnTo>
                <a:lnTo>
                  <a:pt x="3431" y="973"/>
                </a:lnTo>
                <a:lnTo>
                  <a:pt x="3443" y="958"/>
                </a:lnTo>
                <a:lnTo>
                  <a:pt x="3456" y="943"/>
                </a:lnTo>
                <a:lnTo>
                  <a:pt x="3469" y="929"/>
                </a:lnTo>
                <a:lnTo>
                  <a:pt x="3484" y="915"/>
                </a:lnTo>
                <a:lnTo>
                  <a:pt x="3500" y="902"/>
                </a:lnTo>
                <a:lnTo>
                  <a:pt x="3516" y="890"/>
                </a:lnTo>
                <a:lnTo>
                  <a:pt x="3533" y="879"/>
                </a:lnTo>
                <a:lnTo>
                  <a:pt x="3551" y="868"/>
                </a:lnTo>
                <a:lnTo>
                  <a:pt x="3569" y="858"/>
                </a:lnTo>
                <a:lnTo>
                  <a:pt x="3588" y="849"/>
                </a:lnTo>
                <a:lnTo>
                  <a:pt x="3607" y="841"/>
                </a:lnTo>
                <a:lnTo>
                  <a:pt x="3626" y="835"/>
                </a:lnTo>
                <a:lnTo>
                  <a:pt x="3645" y="829"/>
                </a:lnTo>
                <a:lnTo>
                  <a:pt x="3665" y="824"/>
                </a:lnTo>
                <a:lnTo>
                  <a:pt x="3684" y="820"/>
                </a:lnTo>
                <a:lnTo>
                  <a:pt x="3704" y="817"/>
                </a:lnTo>
                <a:lnTo>
                  <a:pt x="3723" y="815"/>
                </a:lnTo>
                <a:lnTo>
                  <a:pt x="3742" y="814"/>
                </a:lnTo>
                <a:lnTo>
                  <a:pt x="3763" y="814"/>
                </a:lnTo>
                <a:lnTo>
                  <a:pt x="3782" y="815"/>
                </a:lnTo>
                <a:lnTo>
                  <a:pt x="3801" y="817"/>
                </a:lnTo>
                <a:lnTo>
                  <a:pt x="3820" y="820"/>
                </a:lnTo>
                <a:lnTo>
                  <a:pt x="3840" y="824"/>
                </a:lnTo>
                <a:lnTo>
                  <a:pt x="3859" y="828"/>
                </a:lnTo>
                <a:lnTo>
                  <a:pt x="3878" y="834"/>
                </a:lnTo>
                <a:lnTo>
                  <a:pt x="3896" y="840"/>
                </a:lnTo>
                <a:lnTo>
                  <a:pt x="3914" y="847"/>
                </a:lnTo>
                <a:lnTo>
                  <a:pt x="3932" y="855"/>
                </a:lnTo>
                <a:lnTo>
                  <a:pt x="3949" y="864"/>
                </a:lnTo>
                <a:lnTo>
                  <a:pt x="3966" y="874"/>
                </a:lnTo>
                <a:lnTo>
                  <a:pt x="3983" y="884"/>
                </a:lnTo>
                <a:lnTo>
                  <a:pt x="3998" y="896"/>
                </a:lnTo>
                <a:lnTo>
                  <a:pt x="4015" y="908"/>
                </a:lnTo>
                <a:lnTo>
                  <a:pt x="4029" y="921"/>
                </a:lnTo>
                <a:lnTo>
                  <a:pt x="4044" y="934"/>
                </a:lnTo>
                <a:lnTo>
                  <a:pt x="4057" y="949"/>
                </a:lnTo>
                <a:lnTo>
                  <a:pt x="4070" y="964"/>
                </a:lnTo>
                <a:lnTo>
                  <a:pt x="4082" y="980"/>
                </a:lnTo>
                <a:lnTo>
                  <a:pt x="4095" y="997"/>
                </a:lnTo>
                <a:lnTo>
                  <a:pt x="4106" y="1015"/>
                </a:lnTo>
                <a:close/>
                <a:moveTo>
                  <a:pt x="7781" y="401"/>
                </a:moveTo>
                <a:lnTo>
                  <a:pt x="7781" y="1864"/>
                </a:lnTo>
                <a:lnTo>
                  <a:pt x="7780" y="1884"/>
                </a:lnTo>
                <a:lnTo>
                  <a:pt x="7779" y="1905"/>
                </a:lnTo>
                <a:lnTo>
                  <a:pt x="7776" y="1925"/>
                </a:lnTo>
                <a:lnTo>
                  <a:pt x="7773" y="1944"/>
                </a:lnTo>
                <a:lnTo>
                  <a:pt x="7768" y="1964"/>
                </a:lnTo>
                <a:lnTo>
                  <a:pt x="7763" y="1983"/>
                </a:lnTo>
                <a:lnTo>
                  <a:pt x="7756" y="2001"/>
                </a:lnTo>
                <a:lnTo>
                  <a:pt x="7749" y="2020"/>
                </a:lnTo>
                <a:lnTo>
                  <a:pt x="7741" y="2037"/>
                </a:lnTo>
                <a:lnTo>
                  <a:pt x="7732" y="2055"/>
                </a:lnTo>
                <a:lnTo>
                  <a:pt x="7722" y="2071"/>
                </a:lnTo>
                <a:lnTo>
                  <a:pt x="7712" y="2088"/>
                </a:lnTo>
                <a:lnTo>
                  <a:pt x="7700" y="2104"/>
                </a:lnTo>
                <a:lnTo>
                  <a:pt x="7688" y="2119"/>
                </a:lnTo>
                <a:lnTo>
                  <a:pt x="7675" y="2133"/>
                </a:lnTo>
                <a:lnTo>
                  <a:pt x="7662" y="2147"/>
                </a:lnTo>
                <a:lnTo>
                  <a:pt x="7648" y="2161"/>
                </a:lnTo>
                <a:lnTo>
                  <a:pt x="7634" y="2173"/>
                </a:lnTo>
                <a:lnTo>
                  <a:pt x="7618" y="2185"/>
                </a:lnTo>
                <a:lnTo>
                  <a:pt x="7602" y="2196"/>
                </a:lnTo>
                <a:lnTo>
                  <a:pt x="7585" y="2207"/>
                </a:lnTo>
                <a:lnTo>
                  <a:pt x="7569" y="2216"/>
                </a:lnTo>
                <a:lnTo>
                  <a:pt x="7551" y="2225"/>
                </a:lnTo>
                <a:lnTo>
                  <a:pt x="7533" y="2233"/>
                </a:lnTo>
                <a:lnTo>
                  <a:pt x="7514" y="2241"/>
                </a:lnTo>
                <a:lnTo>
                  <a:pt x="7496" y="2247"/>
                </a:lnTo>
                <a:lnTo>
                  <a:pt x="7477" y="2252"/>
                </a:lnTo>
                <a:lnTo>
                  <a:pt x="7457" y="2257"/>
                </a:lnTo>
                <a:lnTo>
                  <a:pt x="7437" y="2260"/>
                </a:lnTo>
                <a:lnTo>
                  <a:pt x="7417" y="2263"/>
                </a:lnTo>
                <a:lnTo>
                  <a:pt x="7396" y="2264"/>
                </a:lnTo>
                <a:lnTo>
                  <a:pt x="7376" y="2265"/>
                </a:lnTo>
                <a:lnTo>
                  <a:pt x="7354" y="2264"/>
                </a:lnTo>
                <a:lnTo>
                  <a:pt x="7334" y="2263"/>
                </a:lnTo>
                <a:lnTo>
                  <a:pt x="7314" y="2260"/>
                </a:lnTo>
                <a:lnTo>
                  <a:pt x="7294" y="2257"/>
                </a:lnTo>
                <a:lnTo>
                  <a:pt x="7275" y="2252"/>
                </a:lnTo>
                <a:lnTo>
                  <a:pt x="7255" y="2247"/>
                </a:lnTo>
                <a:lnTo>
                  <a:pt x="7236" y="2241"/>
                </a:lnTo>
                <a:lnTo>
                  <a:pt x="7218" y="2233"/>
                </a:lnTo>
                <a:lnTo>
                  <a:pt x="7200" y="2225"/>
                </a:lnTo>
                <a:lnTo>
                  <a:pt x="7182" y="2216"/>
                </a:lnTo>
                <a:lnTo>
                  <a:pt x="7165" y="2207"/>
                </a:lnTo>
                <a:lnTo>
                  <a:pt x="7149" y="2196"/>
                </a:lnTo>
                <a:lnTo>
                  <a:pt x="7133" y="2185"/>
                </a:lnTo>
                <a:lnTo>
                  <a:pt x="7118" y="2173"/>
                </a:lnTo>
                <a:lnTo>
                  <a:pt x="7103" y="2161"/>
                </a:lnTo>
                <a:lnTo>
                  <a:pt x="7088" y="2147"/>
                </a:lnTo>
                <a:lnTo>
                  <a:pt x="7075" y="2133"/>
                </a:lnTo>
                <a:lnTo>
                  <a:pt x="7062" y="2119"/>
                </a:lnTo>
                <a:lnTo>
                  <a:pt x="7050" y="2104"/>
                </a:lnTo>
                <a:lnTo>
                  <a:pt x="7039" y="2088"/>
                </a:lnTo>
                <a:lnTo>
                  <a:pt x="7029" y="2071"/>
                </a:lnTo>
                <a:lnTo>
                  <a:pt x="7019" y="2055"/>
                </a:lnTo>
                <a:lnTo>
                  <a:pt x="7009" y="2037"/>
                </a:lnTo>
                <a:lnTo>
                  <a:pt x="7001" y="2020"/>
                </a:lnTo>
                <a:lnTo>
                  <a:pt x="6994" y="2001"/>
                </a:lnTo>
                <a:lnTo>
                  <a:pt x="6988" y="1983"/>
                </a:lnTo>
                <a:lnTo>
                  <a:pt x="6982" y="1964"/>
                </a:lnTo>
                <a:lnTo>
                  <a:pt x="6978" y="1944"/>
                </a:lnTo>
                <a:lnTo>
                  <a:pt x="6974" y="1925"/>
                </a:lnTo>
                <a:lnTo>
                  <a:pt x="6972" y="1905"/>
                </a:lnTo>
                <a:lnTo>
                  <a:pt x="6970" y="1884"/>
                </a:lnTo>
                <a:lnTo>
                  <a:pt x="6970" y="1864"/>
                </a:lnTo>
                <a:lnTo>
                  <a:pt x="6970" y="401"/>
                </a:lnTo>
                <a:lnTo>
                  <a:pt x="6970" y="381"/>
                </a:lnTo>
                <a:lnTo>
                  <a:pt x="6972" y="360"/>
                </a:lnTo>
                <a:lnTo>
                  <a:pt x="6974" y="340"/>
                </a:lnTo>
                <a:lnTo>
                  <a:pt x="6978" y="320"/>
                </a:lnTo>
                <a:lnTo>
                  <a:pt x="6982" y="301"/>
                </a:lnTo>
                <a:lnTo>
                  <a:pt x="6988" y="282"/>
                </a:lnTo>
                <a:lnTo>
                  <a:pt x="6994" y="263"/>
                </a:lnTo>
                <a:lnTo>
                  <a:pt x="7001" y="245"/>
                </a:lnTo>
                <a:lnTo>
                  <a:pt x="7009" y="228"/>
                </a:lnTo>
                <a:lnTo>
                  <a:pt x="7019" y="210"/>
                </a:lnTo>
                <a:lnTo>
                  <a:pt x="7029" y="193"/>
                </a:lnTo>
                <a:lnTo>
                  <a:pt x="7039" y="177"/>
                </a:lnTo>
                <a:lnTo>
                  <a:pt x="7050" y="161"/>
                </a:lnTo>
                <a:lnTo>
                  <a:pt x="7062" y="146"/>
                </a:lnTo>
                <a:lnTo>
                  <a:pt x="7075" y="132"/>
                </a:lnTo>
                <a:lnTo>
                  <a:pt x="7088" y="118"/>
                </a:lnTo>
                <a:lnTo>
                  <a:pt x="7103" y="104"/>
                </a:lnTo>
                <a:lnTo>
                  <a:pt x="7118" y="92"/>
                </a:lnTo>
                <a:lnTo>
                  <a:pt x="7133" y="80"/>
                </a:lnTo>
                <a:lnTo>
                  <a:pt x="7149" y="69"/>
                </a:lnTo>
                <a:lnTo>
                  <a:pt x="7165" y="58"/>
                </a:lnTo>
                <a:lnTo>
                  <a:pt x="7182" y="49"/>
                </a:lnTo>
                <a:lnTo>
                  <a:pt x="7200" y="40"/>
                </a:lnTo>
                <a:lnTo>
                  <a:pt x="7218" y="32"/>
                </a:lnTo>
                <a:lnTo>
                  <a:pt x="7236" y="24"/>
                </a:lnTo>
                <a:lnTo>
                  <a:pt x="7255" y="18"/>
                </a:lnTo>
                <a:lnTo>
                  <a:pt x="7275" y="13"/>
                </a:lnTo>
                <a:lnTo>
                  <a:pt x="7294" y="8"/>
                </a:lnTo>
                <a:lnTo>
                  <a:pt x="7314" y="5"/>
                </a:lnTo>
                <a:lnTo>
                  <a:pt x="7334" y="2"/>
                </a:lnTo>
                <a:lnTo>
                  <a:pt x="7354" y="1"/>
                </a:lnTo>
                <a:lnTo>
                  <a:pt x="7376" y="0"/>
                </a:lnTo>
                <a:lnTo>
                  <a:pt x="7396" y="1"/>
                </a:lnTo>
                <a:lnTo>
                  <a:pt x="7417" y="2"/>
                </a:lnTo>
                <a:lnTo>
                  <a:pt x="7437" y="5"/>
                </a:lnTo>
                <a:lnTo>
                  <a:pt x="7457" y="8"/>
                </a:lnTo>
                <a:lnTo>
                  <a:pt x="7477" y="13"/>
                </a:lnTo>
                <a:lnTo>
                  <a:pt x="7496" y="18"/>
                </a:lnTo>
                <a:lnTo>
                  <a:pt x="7514" y="24"/>
                </a:lnTo>
                <a:lnTo>
                  <a:pt x="7533" y="32"/>
                </a:lnTo>
                <a:lnTo>
                  <a:pt x="7551" y="40"/>
                </a:lnTo>
                <a:lnTo>
                  <a:pt x="7569" y="49"/>
                </a:lnTo>
                <a:lnTo>
                  <a:pt x="7585" y="58"/>
                </a:lnTo>
                <a:lnTo>
                  <a:pt x="7602" y="69"/>
                </a:lnTo>
                <a:lnTo>
                  <a:pt x="7618" y="80"/>
                </a:lnTo>
                <a:lnTo>
                  <a:pt x="7634" y="92"/>
                </a:lnTo>
                <a:lnTo>
                  <a:pt x="7648" y="104"/>
                </a:lnTo>
                <a:lnTo>
                  <a:pt x="7662" y="118"/>
                </a:lnTo>
                <a:lnTo>
                  <a:pt x="7675" y="132"/>
                </a:lnTo>
                <a:lnTo>
                  <a:pt x="7688" y="146"/>
                </a:lnTo>
                <a:lnTo>
                  <a:pt x="7700" y="161"/>
                </a:lnTo>
                <a:lnTo>
                  <a:pt x="7712" y="177"/>
                </a:lnTo>
                <a:lnTo>
                  <a:pt x="7722" y="193"/>
                </a:lnTo>
                <a:lnTo>
                  <a:pt x="7732" y="210"/>
                </a:lnTo>
                <a:lnTo>
                  <a:pt x="7741" y="228"/>
                </a:lnTo>
                <a:lnTo>
                  <a:pt x="7749" y="245"/>
                </a:lnTo>
                <a:lnTo>
                  <a:pt x="7756" y="263"/>
                </a:lnTo>
                <a:lnTo>
                  <a:pt x="7763" y="282"/>
                </a:lnTo>
                <a:lnTo>
                  <a:pt x="7768" y="301"/>
                </a:lnTo>
                <a:lnTo>
                  <a:pt x="7773" y="320"/>
                </a:lnTo>
                <a:lnTo>
                  <a:pt x="7776" y="340"/>
                </a:lnTo>
                <a:lnTo>
                  <a:pt x="7779" y="360"/>
                </a:lnTo>
                <a:lnTo>
                  <a:pt x="7780" y="381"/>
                </a:lnTo>
                <a:lnTo>
                  <a:pt x="7781" y="401"/>
                </a:lnTo>
                <a:close/>
                <a:moveTo>
                  <a:pt x="14309" y="7607"/>
                </a:moveTo>
                <a:lnTo>
                  <a:pt x="12831" y="7607"/>
                </a:lnTo>
                <a:lnTo>
                  <a:pt x="12811" y="7607"/>
                </a:lnTo>
                <a:lnTo>
                  <a:pt x="12790" y="7605"/>
                </a:lnTo>
                <a:lnTo>
                  <a:pt x="12769" y="7603"/>
                </a:lnTo>
                <a:lnTo>
                  <a:pt x="12750" y="7599"/>
                </a:lnTo>
                <a:lnTo>
                  <a:pt x="12730" y="7595"/>
                </a:lnTo>
                <a:lnTo>
                  <a:pt x="12711" y="7589"/>
                </a:lnTo>
                <a:lnTo>
                  <a:pt x="12692" y="7583"/>
                </a:lnTo>
                <a:lnTo>
                  <a:pt x="12673" y="7576"/>
                </a:lnTo>
                <a:lnTo>
                  <a:pt x="12656" y="7568"/>
                </a:lnTo>
                <a:lnTo>
                  <a:pt x="12638" y="7559"/>
                </a:lnTo>
                <a:lnTo>
                  <a:pt x="12622" y="7549"/>
                </a:lnTo>
                <a:lnTo>
                  <a:pt x="12604" y="7539"/>
                </a:lnTo>
                <a:lnTo>
                  <a:pt x="12588" y="7528"/>
                </a:lnTo>
                <a:lnTo>
                  <a:pt x="12573" y="7516"/>
                </a:lnTo>
                <a:lnTo>
                  <a:pt x="12559" y="7502"/>
                </a:lnTo>
                <a:lnTo>
                  <a:pt x="12545" y="7489"/>
                </a:lnTo>
                <a:lnTo>
                  <a:pt x="12532" y="7475"/>
                </a:lnTo>
                <a:lnTo>
                  <a:pt x="12518" y="7460"/>
                </a:lnTo>
                <a:lnTo>
                  <a:pt x="12506" y="7445"/>
                </a:lnTo>
                <a:lnTo>
                  <a:pt x="12495" y="7429"/>
                </a:lnTo>
                <a:lnTo>
                  <a:pt x="12484" y="7413"/>
                </a:lnTo>
                <a:lnTo>
                  <a:pt x="12475" y="7396"/>
                </a:lnTo>
                <a:lnTo>
                  <a:pt x="12466" y="7379"/>
                </a:lnTo>
                <a:lnTo>
                  <a:pt x="12458" y="7361"/>
                </a:lnTo>
                <a:lnTo>
                  <a:pt x="12450" y="7343"/>
                </a:lnTo>
                <a:lnTo>
                  <a:pt x="12444" y="7324"/>
                </a:lnTo>
                <a:lnTo>
                  <a:pt x="12439" y="7305"/>
                </a:lnTo>
                <a:lnTo>
                  <a:pt x="12433" y="7286"/>
                </a:lnTo>
                <a:lnTo>
                  <a:pt x="12430" y="7266"/>
                </a:lnTo>
                <a:lnTo>
                  <a:pt x="12427" y="7246"/>
                </a:lnTo>
                <a:lnTo>
                  <a:pt x="12426" y="7226"/>
                </a:lnTo>
                <a:lnTo>
                  <a:pt x="12425" y="7205"/>
                </a:lnTo>
                <a:lnTo>
                  <a:pt x="12426" y="7185"/>
                </a:lnTo>
                <a:lnTo>
                  <a:pt x="12427" y="7164"/>
                </a:lnTo>
                <a:lnTo>
                  <a:pt x="12430" y="7144"/>
                </a:lnTo>
                <a:lnTo>
                  <a:pt x="12433" y="7125"/>
                </a:lnTo>
                <a:lnTo>
                  <a:pt x="12439" y="7105"/>
                </a:lnTo>
                <a:lnTo>
                  <a:pt x="12444" y="7086"/>
                </a:lnTo>
                <a:lnTo>
                  <a:pt x="12450" y="7068"/>
                </a:lnTo>
                <a:lnTo>
                  <a:pt x="12458" y="7049"/>
                </a:lnTo>
                <a:lnTo>
                  <a:pt x="12466" y="7032"/>
                </a:lnTo>
                <a:lnTo>
                  <a:pt x="12475" y="7014"/>
                </a:lnTo>
                <a:lnTo>
                  <a:pt x="12484" y="6998"/>
                </a:lnTo>
                <a:lnTo>
                  <a:pt x="12495" y="6981"/>
                </a:lnTo>
                <a:lnTo>
                  <a:pt x="12506" y="6965"/>
                </a:lnTo>
                <a:lnTo>
                  <a:pt x="12518" y="6950"/>
                </a:lnTo>
                <a:lnTo>
                  <a:pt x="12532" y="6936"/>
                </a:lnTo>
                <a:lnTo>
                  <a:pt x="12545" y="6922"/>
                </a:lnTo>
                <a:lnTo>
                  <a:pt x="12559" y="6909"/>
                </a:lnTo>
                <a:lnTo>
                  <a:pt x="12573" y="6896"/>
                </a:lnTo>
                <a:lnTo>
                  <a:pt x="12588" y="6884"/>
                </a:lnTo>
                <a:lnTo>
                  <a:pt x="12604" y="6873"/>
                </a:lnTo>
                <a:lnTo>
                  <a:pt x="12622" y="6862"/>
                </a:lnTo>
                <a:lnTo>
                  <a:pt x="12638" y="6853"/>
                </a:lnTo>
                <a:lnTo>
                  <a:pt x="12656" y="6844"/>
                </a:lnTo>
                <a:lnTo>
                  <a:pt x="12673" y="6836"/>
                </a:lnTo>
                <a:lnTo>
                  <a:pt x="12692" y="6829"/>
                </a:lnTo>
                <a:lnTo>
                  <a:pt x="12711" y="6822"/>
                </a:lnTo>
                <a:lnTo>
                  <a:pt x="12730" y="6817"/>
                </a:lnTo>
                <a:lnTo>
                  <a:pt x="12750" y="6812"/>
                </a:lnTo>
                <a:lnTo>
                  <a:pt x="12769" y="6809"/>
                </a:lnTo>
                <a:lnTo>
                  <a:pt x="12790" y="6806"/>
                </a:lnTo>
                <a:lnTo>
                  <a:pt x="12811" y="6805"/>
                </a:lnTo>
                <a:lnTo>
                  <a:pt x="12831" y="6804"/>
                </a:lnTo>
                <a:lnTo>
                  <a:pt x="14309" y="6804"/>
                </a:lnTo>
                <a:lnTo>
                  <a:pt x="14330" y="6805"/>
                </a:lnTo>
                <a:lnTo>
                  <a:pt x="14351" y="6806"/>
                </a:lnTo>
                <a:lnTo>
                  <a:pt x="14371" y="6809"/>
                </a:lnTo>
                <a:lnTo>
                  <a:pt x="14391" y="6812"/>
                </a:lnTo>
                <a:lnTo>
                  <a:pt x="14410" y="6817"/>
                </a:lnTo>
                <a:lnTo>
                  <a:pt x="14430" y="6822"/>
                </a:lnTo>
                <a:lnTo>
                  <a:pt x="14449" y="6829"/>
                </a:lnTo>
                <a:lnTo>
                  <a:pt x="14467" y="6836"/>
                </a:lnTo>
                <a:lnTo>
                  <a:pt x="14484" y="6844"/>
                </a:lnTo>
                <a:lnTo>
                  <a:pt x="14503" y="6853"/>
                </a:lnTo>
                <a:lnTo>
                  <a:pt x="14520" y="6862"/>
                </a:lnTo>
                <a:lnTo>
                  <a:pt x="14536" y="6873"/>
                </a:lnTo>
                <a:lnTo>
                  <a:pt x="14552" y="6884"/>
                </a:lnTo>
                <a:lnTo>
                  <a:pt x="14567" y="6896"/>
                </a:lnTo>
                <a:lnTo>
                  <a:pt x="14581" y="6909"/>
                </a:lnTo>
                <a:lnTo>
                  <a:pt x="14596" y="6922"/>
                </a:lnTo>
                <a:lnTo>
                  <a:pt x="14610" y="6936"/>
                </a:lnTo>
                <a:lnTo>
                  <a:pt x="14622" y="6950"/>
                </a:lnTo>
                <a:lnTo>
                  <a:pt x="14634" y="6965"/>
                </a:lnTo>
                <a:lnTo>
                  <a:pt x="14645" y="6981"/>
                </a:lnTo>
                <a:lnTo>
                  <a:pt x="14656" y="6998"/>
                </a:lnTo>
                <a:lnTo>
                  <a:pt x="14665" y="7014"/>
                </a:lnTo>
                <a:lnTo>
                  <a:pt x="14675" y="7032"/>
                </a:lnTo>
                <a:lnTo>
                  <a:pt x="14683" y="7049"/>
                </a:lnTo>
                <a:lnTo>
                  <a:pt x="14691" y="7068"/>
                </a:lnTo>
                <a:lnTo>
                  <a:pt x="14697" y="7086"/>
                </a:lnTo>
                <a:lnTo>
                  <a:pt x="14702" y="7105"/>
                </a:lnTo>
                <a:lnTo>
                  <a:pt x="14707" y="7125"/>
                </a:lnTo>
                <a:lnTo>
                  <a:pt x="14710" y="7144"/>
                </a:lnTo>
                <a:lnTo>
                  <a:pt x="14713" y="7164"/>
                </a:lnTo>
                <a:lnTo>
                  <a:pt x="14714" y="7185"/>
                </a:lnTo>
                <a:lnTo>
                  <a:pt x="14715" y="7205"/>
                </a:lnTo>
                <a:lnTo>
                  <a:pt x="14714" y="7226"/>
                </a:lnTo>
                <a:lnTo>
                  <a:pt x="14713" y="7246"/>
                </a:lnTo>
                <a:lnTo>
                  <a:pt x="14710" y="7266"/>
                </a:lnTo>
                <a:lnTo>
                  <a:pt x="14707" y="7286"/>
                </a:lnTo>
                <a:lnTo>
                  <a:pt x="14702" y="7305"/>
                </a:lnTo>
                <a:lnTo>
                  <a:pt x="14697" y="7324"/>
                </a:lnTo>
                <a:lnTo>
                  <a:pt x="14691" y="7343"/>
                </a:lnTo>
                <a:lnTo>
                  <a:pt x="14683" y="7361"/>
                </a:lnTo>
                <a:lnTo>
                  <a:pt x="14675" y="7379"/>
                </a:lnTo>
                <a:lnTo>
                  <a:pt x="14665" y="7396"/>
                </a:lnTo>
                <a:lnTo>
                  <a:pt x="14656" y="7413"/>
                </a:lnTo>
                <a:lnTo>
                  <a:pt x="14645" y="7429"/>
                </a:lnTo>
                <a:lnTo>
                  <a:pt x="14634" y="7445"/>
                </a:lnTo>
                <a:lnTo>
                  <a:pt x="14622" y="7460"/>
                </a:lnTo>
                <a:lnTo>
                  <a:pt x="14610" y="7475"/>
                </a:lnTo>
                <a:lnTo>
                  <a:pt x="14596" y="7489"/>
                </a:lnTo>
                <a:lnTo>
                  <a:pt x="14581" y="7502"/>
                </a:lnTo>
                <a:lnTo>
                  <a:pt x="14567" y="7516"/>
                </a:lnTo>
                <a:lnTo>
                  <a:pt x="14552" y="7528"/>
                </a:lnTo>
                <a:lnTo>
                  <a:pt x="14536" y="7539"/>
                </a:lnTo>
                <a:lnTo>
                  <a:pt x="14520" y="7549"/>
                </a:lnTo>
                <a:lnTo>
                  <a:pt x="14503" y="7559"/>
                </a:lnTo>
                <a:lnTo>
                  <a:pt x="14484" y="7568"/>
                </a:lnTo>
                <a:lnTo>
                  <a:pt x="14467" y="7576"/>
                </a:lnTo>
                <a:lnTo>
                  <a:pt x="14449" y="7583"/>
                </a:lnTo>
                <a:lnTo>
                  <a:pt x="14430" y="7589"/>
                </a:lnTo>
                <a:lnTo>
                  <a:pt x="14410" y="7595"/>
                </a:lnTo>
                <a:lnTo>
                  <a:pt x="14391" y="7599"/>
                </a:lnTo>
                <a:lnTo>
                  <a:pt x="14371" y="7603"/>
                </a:lnTo>
                <a:lnTo>
                  <a:pt x="14351" y="7605"/>
                </a:lnTo>
                <a:lnTo>
                  <a:pt x="14330" y="7607"/>
                </a:lnTo>
                <a:lnTo>
                  <a:pt x="14309" y="7607"/>
                </a:lnTo>
                <a:close/>
                <a:moveTo>
                  <a:pt x="13604" y="4155"/>
                </a:moveTo>
                <a:lnTo>
                  <a:pt x="12324" y="4887"/>
                </a:lnTo>
                <a:lnTo>
                  <a:pt x="12306" y="4897"/>
                </a:lnTo>
                <a:lnTo>
                  <a:pt x="12288" y="4905"/>
                </a:lnTo>
                <a:lnTo>
                  <a:pt x="12269" y="4913"/>
                </a:lnTo>
                <a:lnTo>
                  <a:pt x="12249" y="4920"/>
                </a:lnTo>
                <a:lnTo>
                  <a:pt x="12230" y="4926"/>
                </a:lnTo>
                <a:lnTo>
                  <a:pt x="12211" y="4931"/>
                </a:lnTo>
                <a:lnTo>
                  <a:pt x="12192" y="4934"/>
                </a:lnTo>
                <a:lnTo>
                  <a:pt x="12171" y="4937"/>
                </a:lnTo>
                <a:lnTo>
                  <a:pt x="12152" y="4939"/>
                </a:lnTo>
                <a:lnTo>
                  <a:pt x="12132" y="4940"/>
                </a:lnTo>
                <a:lnTo>
                  <a:pt x="12113" y="4940"/>
                </a:lnTo>
                <a:lnTo>
                  <a:pt x="12094" y="4939"/>
                </a:lnTo>
                <a:lnTo>
                  <a:pt x="12073" y="4937"/>
                </a:lnTo>
                <a:lnTo>
                  <a:pt x="12054" y="4935"/>
                </a:lnTo>
                <a:lnTo>
                  <a:pt x="12035" y="4931"/>
                </a:lnTo>
                <a:lnTo>
                  <a:pt x="12017" y="4926"/>
                </a:lnTo>
                <a:lnTo>
                  <a:pt x="11997" y="4921"/>
                </a:lnTo>
                <a:lnTo>
                  <a:pt x="11979" y="4915"/>
                </a:lnTo>
                <a:lnTo>
                  <a:pt x="11961" y="4908"/>
                </a:lnTo>
                <a:lnTo>
                  <a:pt x="11944" y="4900"/>
                </a:lnTo>
                <a:lnTo>
                  <a:pt x="11926" y="4891"/>
                </a:lnTo>
                <a:lnTo>
                  <a:pt x="11909" y="4881"/>
                </a:lnTo>
                <a:lnTo>
                  <a:pt x="11892" y="4870"/>
                </a:lnTo>
                <a:lnTo>
                  <a:pt x="11876" y="4859"/>
                </a:lnTo>
                <a:lnTo>
                  <a:pt x="11861" y="4847"/>
                </a:lnTo>
                <a:lnTo>
                  <a:pt x="11846" y="4834"/>
                </a:lnTo>
                <a:lnTo>
                  <a:pt x="11831" y="4820"/>
                </a:lnTo>
                <a:lnTo>
                  <a:pt x="11818" y="4806"/>
                </a:lnTo>
                <a:lnTo>
                  <a:pt x="11805" y="4790"/>
                </a:lnTo>
                <a:lnTo>
                  <a:pt x="11792" y="4774"/>
                </a:lnTo>
                <a:lnTo>
                  <a:pt x="11781" y="4757"/>
                </a:lnTo>
                <a:lnTo>
                  <a:pt x="11770" y="4740"/>
                </a:lnTo>
                <a:lnTo>
                  <a:pt x="11760" y="4722"/>
                </a:lnTo>
                <a:lnTo>
                  <a:pt x="11752" y="4703"/>
                </a:lnTo>
                <a:lnTo>
                  <a:pt x="11743" y="4685"/>
                </a:lnTo>
                <a:lnTo>
                  <a:pt x="11736" y="4666"/>
                </a:lnTo>
                <a:lnTo>
                  <a:pt x="11730" y="4647"/>
                </a:lnTo>
                <a:lnTo>
                  <a:pt x="11725" y="4628"/>
                </a:lnTo>
                <a:lnTo>
                  <a:pt x="11721" y="4608"/>
                </a:lnTo>
                <a:lnTo>
                  <a:pt x="11719" y="4589"/>
                </a:lnTo>
                <a:lnTo>
                  <a:pt x="11717" y="4570"/>
                </a:lnTo>
                <a:lnTo>
                  <a:pt x="11716" y="4550"/>
                </a:lnTo>
                <a:lnTo>
                  <a:pt x="11716" y="4531"/>
                </a:lnTo>
                <a:lnTo>
                  <a:pt x="11717" y="4512"/>
                </a:lnTo>
                <a:lnTo>
                  <a:pt x="11718" y="4491"/>
                </a:lnTo>
                <a:lnTo>
                  <a:pt x="11721" y="4472"/>
                </a:lnTo>
                <a:lnTo>
                  <a:pt x="11725" y="4453"/>
                </a:lnTo>
                <a:lnTo>
                  <a:pt x="11729" y="4435"/>
                </a:lnTo>
                <a:lnTo>
                  <a:pt x="11735" y="4416"/>
                </a:lnTo>
                <a:lnTo>
                  <a:pt x="11741" y="4398"/>
                </a:lnTo>
                <a:lnTo>
                  <a:pt x="11749" y="4380"/>
                </a:lnTo>
                <a:lnTo>
                  <a:pt x="11757" y="4362"/>
                </a:lnTo>
                <a:lnTo>
                  <a:pt x="11766" y="4345"/>
                </a:lnTo>
                <a:lnTo>
                  <a:pt x="11776" y="4328"/>
                </a:lnTo>
                <a:lnTo>
                  <a:pt x="11786" y="4312"/>
                </a:lnTo>
                <a:lnTo>
                  <a:pt x="11798" y="4296"/>
                </a:lnTo>
                <a:lnTo>
                  <a:pt x="11810" y="4281"/>
                </a:lnTo>
                <a:lnTo>
                  <a:pt x="11823" y="4266"/>
                </a:lnTo>
                <a:lnTo>
                  <a:pt x="11838" y="4252"/>
                </a:lnTo>
                <a:lnTo>
                  <a:pt x="11852" y="4238"/>
                </a:lnTo>
                <a:lnTo>
                  <a:pt x="11868" y="4225"/>
                </a:lnTo>
                <a:lnTo>
                  <a:pt x="11884" y="4213"/>
                </a:lnTo>
                <a:lnTo>
                  <a:pt x="11900" y="4202"/>
                </a:lnTo>
                <a:lnTo>
                  <a:pt x="11919" y="4191"/>
                </a:lnTo>
                <a:lnTo>
                  <a:pt x="13198" y="3460"/>
                </a:lnTo>
                <a:lnTo>
                  <a:pt x="13217" y="3450"/>
                </a:lnTo>
                <a:lnTo>
                  <a:pt x="13235" y="3441"/>
                </a:lnTo>
                <a:lnTo>
                  <a:pt x="13254" y="3433"/>
                </a:lnTo>
                <a:lnTo>
                  <a:pt x="13273" y="3426"/>
                </a:lnTo>
                <a:lnTo>
                  <a:pt x="13292" y="3421"/>
                </a:lnTo>
                <a:lnTo>
                  <a:pt x="13312" y="3416"/>
                </a:lnTo>
                <a:lnTo>
                  <a:pt x="13331" y="3412"/>
                </a:lnTo>
                <a:lnTo>
                  <a:pt x="13351" y="3409"/>
                </a:lnTo>
                <a:lnTo>
                  <a:pt x="13370" y="3407"/>
                </a:lnTo>
                <a:lnTo>
                  <a:pt x="13391" y="3406"/>
                </a:lnTo>
                <a:lnTo>
                  <a:pt x="13410" y="3406"/>
                </a:lnTo>
                <a:lnTo>
                  <a:pt x="13429" y="3407"/>
                </a:lnTo>
                <a:lnTo>
                  <a:pt x="13449" y="3409"/>
                </a:lnTo>
                <a:lnTo>
                  <a:pt x="13469" y="3412"/>
                </a:lnTo>
                <a:lnTo>
                  <a:pt x="13488" y="3415"/>
                </a:lnTo>
                <a:lnTo>
                  <a:pt x="13506" y="3420"/>
                </a:lnTo>
                <a:lnTo>
                  <a:pt x="13525" y="3425"/>
                </a:lnTo>
                <a:lnTo>
                  <a:pt x="13543" y="3432"/>
                </a:lnTo>
                <a:lnTo>
                  <a:pt x="13562" y="3439"/>
                </a:lnTo>
                <a:lnTo>
                  <a:pt x="13579" y="3447"/>
                </a:lnTo>
                <a:lnTo>
                  <a:pt x="13597" y="3456"/>
                </a:lnTo>
                <a:lnTo>
                  <a:pt x="13613" y="3465"/>
                </a:lnTo>
                <a:lnTo>
                  <a:pt x="13630" y="3476"/>
                </a:lnTo>
                <a:lnTo>
                  <a:pt x="13647" y="3487"/>
                </a:lnTo>
                <a:lnTo>
                  <a:pt x="13662" y="3499"/>
                </a:lnTo>
                <a:lnTo>
                  <a:pt x="13677" y="3513"/>
                </a:lnTo>
                <a:lnTo>
                  <a:pt x="13691" y="3527"/>
                </a:lnTo>
                <a:lnTo>
                  <a:pt x="13704" y="3542"/>
                </a:lnTo>
                <a:lnTo>
                  <a:pt x="13717" y="3557"/>
                </a:lnTo>
                <a:lnTo>
                  <a:pt x="13731" y="3573"/>
                </a:lnTo>
                <a:lnTo>
                  <a:pt x="13742" y="3590"/>
                </a:lnTo>
                <a:lnTo>
                  <a:pt x="13753" y="3607"/>
                </a:lnTo>
                <a:lnTo>
                  <a:pt x="13763" y="3625"/>
                </a:lnTo>
                <a:lnTo>
                  <a:pt x="13771" y="3644"/>
                </a:lnTo>
                <a:lnTo>
                  <a:pt x="13779" y="3662"/>
                </a:lnTo>
                <a:lnTo>
                  <a:pt x="13786" y="3681"/>
                </a:lnTo>
                <a:lnTo>
                  <a:pt x="13792" y="3700"/>
                </a:lnTo>
                <a:lnTo>
                  <a:pt x="13797" y="3720"/>
                </a:lnTo>
                <a:lnTo>
                  <a:pt x="13801" y="3739"/>
                </a:lnTo>
                <a:lnTo>
                  <a:pt x="13803" y="3758"/>
                </a:lnTo>
                <a:lnTo>
                  <a:pt x="13805" y="3778"/>
                </a:lnTo>
                <a:lnTo>
                  <a:pt x="13806" y="3797"/>
                </a:lnTo>
                <a:lnTo>
                  <a:pt x="13806" y="3816"/>
                </a:lnTo>
                <a:lnTo>
                  <a:pt x="13805" y="3836"/>
                </a:lnTo>
                <a:lnTo>
                  <a:pt x="13804" y="3855"/>
                </a:lnTo>
                <a:lnTo>
                  <a:pt x="13801" y="3874"/>
                </a:lnTo>
                <a:lnTo>
                  <a:pt x="13797" y="3893"/>
                </a:lnTo>
                <a:lnTo>
                  <a:pt x="13793" y="3912"/>
                </a:lnTo>
                <a:lnTo>
                  <a:pt x="13787" y="3930"/>
                </a:lnTo>
                <a:lnTo>
                  <a:pt x="13781" y="3948"/>
                </a:lnTo>
                <a:lnTo>
                  <a:pt x="13774" y="3966"/>
                </a:lnTo>
                <a:lnTo>
                  <a:pt x="13766" y="3984"/>
                </a:lnTo>
                <a:lnTo>
                  <a:pt x="13757" y="4001"/>
                </a:lnTo>
                <a:lnTo>
                  <a:pt x="13747" y="4018"/>
                </a:lnTo>
                <a:lnTo>
                  <a:pt x="13737" y="4034"/>
                </a:lnTo>
                <a:lnTo>
                  <a:pt x="13724" y="4050"/>
                </a:lnTo>
                <a:lnTo>
                  <a:pt x="13712" y="4065"/>
                </a:lnTo>
                <a:lnTo>
                  <a:pt x="13699" y="4080"/>
                </a:lnTo>
                <a:lnTo>
                  <a:pt x="13685" y="4094"/>
                </a:lnTo>
                <a:lnTo>
                  <a:pt x="13671" y="4108"/>
                </a:lnTo>
                <a:lnTo>
                  <a:pt x="13655" y="4121"/>
                </a:lnTo>
                <a:lnTo>
                  <a:pt x="13638" y="4133"/>
                </a:lnTo>
                <a:lnTo>
                  <a:pt x="13622" y="4145"/>
                </a:lnTo>
                <a:lnTo>
                  <a:pt x="13604" y="4155"/>
                </a:lnTo>
                <a:close/>
                <a:moveTo>
                  <a:pt x="11312" y="1416"/>
                </a:moveTo>
                <a:lnTo>
                  <a:pt x="10574" y="2683"/>
                </a:lnTo>
                <a:lnTo>
                  <a:pt x="10563" y="2700"/>
                </a:lnTo>
                <a:lnTo>
                  <a:pt x="10551" y="2717"/>
                </a:lnTo>
                <a:lnTo>
                  <a:pt x="10538" y="2733"/>
                </a:lnTo>
                <a:lnTo>
                  <a:pt x="10525" y="2749"/>
                </a:lnTo>
                <a:lnTo>
                  <a:pt x="10512" y="2763"/>
                </a:lnTo>
                <a:lnTo>
                  <a:pt x="10497" y="2777"/>
                </a:lnTo>
                <a:lnTo>
                  <a:pt x="10483" y="2790"/>
                </a:lnTo>
                <a:lnTo>
                  <a:pt x="10467" y="2802"/>
                </a:lnTo>
                <a:lnTo>
                  <a:pt x="10450" y="2813"/>
                </a:lnTo>
                <a:lnTo>
                  <a:pt x="10434" y="2824"/>
                </a:lnTo>
                <a:lnTo>
                  <a:pt x="10417" y="2834"/>
                </a:lnTo>
                <a:lnTo>
                  <a:pt x="10400" y="2842"/>
                </a:lnTo>
                <a:lnTo>
                  <a:pt x="10383" y="2850"/>
                </a:lnTo>
                <a:lnTo>
                  <a:pt x="10364" y="2858"/>
                </a:lnTo>
                <a:lnTo>
                  <a:pt x="10346" y="2864"/>
                </a:lnTo>
                <a:lnTo>
                  <a:pt x="10327" y="2869"/>
                </a:lnTo>
                <a:lnTo>
                  <a:pt x="10308" y="2874"/>
                </a:lnTo>
                <a:lnTo>
                  <a:pt x="10289" y="2878"/>
                </a:lnTo>
                <a:lnTo>
                  <a:pt x="10269" y="2880"/>
                </a:lnTo>
                <a:lnTo>
                  <a:pt x="10250" y="2882"/>
                </a:lnTo>
                <a:lnTo>
                  <a:pt x="10231" y="2883"/>
                </a:lnTo>
                <a:lnTo>
                  <a:pt x="10211" y="2883"/>
                </a:lnTo>
                <a:lnTo>
                  <a:pt x="10191" y="2882"/>
                </a:lnTo>
                <a:lnTo>
                  <a:pt x="10172" y="2880"/>
                </a:lnTo>
                <a:lnTo>
                  <a:pt x="10152" y="2877"/>
                </a:lnTo>
                <a:lnTo>
                  <a:pt x="10133" y="2874"/>
                </a:lnTo>
                <a:lnTo>
                  <a:pt x="10114" y="2869"/>
                </a:lnTo>
                <a:lnTo>
                  <a:pt x="10094" y="2863"/>
                </a:lnTo>
                <a:lnTo>
                  <a:pt x="10075" y="2856"/>
                </a:lnTo>
                <a:lnTo>
                  <a:pt x="10056" y="2848"/>
                </a:lnTo>
                <a:lnTo>
                  <a:pt x="10038" y="2839"/>
                </a:lnTo>
                <a:lnTo>
                  <a:pt x="10019" y="2830"/>
                </a:lnTo>
                <a:lnTo>
                  <a:pt x="10001" y="2819"/>
                </a:lnTo>
                <a:lnTo>
                  <a:pt x="9984" y="2807"/>
                </a:lnTo>
                <a:lnTo>
                  <a:pt x="9968" y="2795"/>
                </a:lnTo>
                <a:lnTo>
                  <a:pt x="9953" y="2782"/>
                </a:lnTo>
                <a:lnTo>
                  <a:pt x="9937" y="2769"/>
                </a:lnTo>
                <a:lnTo>
                  <a:pt x="9924" y="2754"/>
                </a:lnTo>
                <a:lnTo>
                  <a:pt x="9911" y="2740"/>
                </a:lnTo>
                <a:lnTo>
                  <a:pt x="9899" y="2724"/>
                </a:lnTo>
                <a:lnTo>
                  <a:pt x="9887" y="2709"/>
                </a:lnTo>
                <a:lnTo>
                  <a:pt x="9877" y="2692"/>
                </a:lnTo>
                <a:lnTo>
                  <a:pt x="9867" y="2675"/>
                </a:lnTo>
                <a:lnTo>
                  <a:pt x="9858" y="2658"/>
                </a:lnTo>
                <a:lnTo>
                  <a:pt x="9849" y="2641"/>
                </a:lnTo>
                <a:lnTo>
                  <a:pt x="9842" y="2623"/>
                </a:lnTo>
                <a:lnTo>
                  <a:pt x="9836" y="2605"/>
                </a:lnTo>
                <a:lnTo>
                  <a:pt x="9830" y="2586"/>
                </a:lnTo>
                <a:lnTo>
                  <a:pt x="9826" y="2567"/>
                </a:lnTo>
                <a:lnTo>
                  <a:pt x="9822" y="2548"/>
                </a:lnTo>
                <a:lnTo>
                  <a:pt x="9819" y="2529"/>
                </a:lnTo>
                <a:lnTo>
                  <a:pt x="9817" y="2510"/>
                </a:lnTo>
                <a:lnTo>
                  <a:pt x="9817" y="2490"/>
                </a:lnTo>
                <a:lnTo>
                  <a:pt x="9817" y="2470"/>
                </a:lnTo>
                <a:lnTo>
                  <a:pt x="9817" y="2451"/>
                </a:lnTo>
                <a:lnTo>
                  <a:pt x="9819" y="2432"/>
                </a:lnTo>
                <a:lnTo>
                  <a:pt x="9822" y="2412"/>
                </a:lnTo>
                <a:lnTo>
                  <a:pt x="9826" y="2393"/>
                </a:lnTo>
                <a:lnTo>
                  <a:pt x="9831" y="2374"/>
                </a:lnTo>
                <a:lnTo>
                  <a:pt x="9837" y="2355"/>
                </a:lnTo>
                <a:lnTo>
                  <a:pt x="9843" y="2336"/>
                </a:lnTo>
                <a:lnTo>
                  <a:pt x="9851" y="2317"/>
                </a:lnTo>
                <a:lnTo>
                  <a:pt x="9861" y="2299"/>
                </a:lnTo>
                <a:lnTo>
                  <a:pt x="9871" y="2281"/>
                </a:lnTo>
                <a:lnTo>
                  <a:pt x="10609" y="1015"/>
                </a:lnTo>
                <a:lnTo>
                  <a:pt x="10620" y="997"/>
                </a:lnTo>
                <a:lnTo>
                  <a:pt x="10633" y="980"/>
                </a:lnTo>
                <a:lnTo>
                  <a:pt x="10645" y="964"/>
                </a:lnTo>
                <a:lnTo>
                  <a:pt x="10658" y="949"/>
                </a:lnTo>
                <a:lnTo>
                  <a:pt x="10671" y="934"/>
                </a:lnTo>
                <a:lnTo>
                  <a:pt x="10686" y="921"/>
                </a:lnTo>
                <a:lnTo>
                  <a:pt x="10700" y="908"/>
                </a:lnTo>
                <a:lnTo>
                  <a:pt x="10717" y="896"/>
                </a:lnTo>
                <a:lnTo>
                  <a:pt x="10732" y="884"/>
                </a:lnTo>
                <a:lnTo>
                  <a:pt x="10749" y="874"/>
                </a:lnTo>
                <a:lnTo>
                  <a:pt x="10766" y="864"/>
                </a:lnTo>
                <a:lnTo>
                  <a:pt x="10783" y="855"/>
                </a:lnTo>
                <a:lnTo>
                  <a:pt x="10801" y="847"/>
                </a:lnTo>
                <a:lnTo>
                  <a:pt x="10819" y="840"/>
                </a:lnTo>
                <a:lnTo>
                  <a:pt x="10837" y="834"/>
                </a:lnTo>
                <a:lnTo>
                  <a:pt x="10856" y="828"/>
                </a:lnTo>
                <a:lnTo>
                  <a:pt x="10875" y="824"/>
                </a:lnTo>
                <a:lnTo>
                  <a:pt x="10895" y="820"/>
                </a:lnTo>
                <a:lnTo>
                  <a:pt x="10914" y="817"/>
                </a:lnTo>
                <a:lnTo>
                  <a:pt x="10933" y="815"/>
                </a:lnTo>
                <a:lnTo>
                  <a:pt x="10952" y="814"/>
                </a:lnTo>
                <a:lnTo>
                  <a:pt x="10973" y="814"/>
                </a:lnTo>
                <a:lnTo>
                  <a:pt x="10992" y="815"/>
                </a:lnTo>
                <a:lnTo>
                  <a:pt x="11011" y="817"/>
                </a:lnTo>
                <a:lnTo>
                  <a:pt x="11031" y="820"/>
                </a:lnTo>
                <a:lnTo>
                  <a:pt x="11050" y="824"/>
                </a:lnTo>
                <a:lnTo>
                  <a:pt x="11070" y="829"/>
                </a:lnTo>
                <a:lnTo>
                  <a:pt x="11089" y="835"/>
                </a:lnTo>
                <a:lnTo>
                  <a:pt x="11108" y="841"/>
                </a:lnTo>
                <a:lnTo>
                  <a:pt x="11127" y="849"/>
                </a:lnTo>
                <a:lnTo>
                  <a:pt x="11146" y="858"/>
                </a:lnTo>
                <a:lnTo>
                  <a:pt x="11164" y="868"/>
                </a:lnTo>
                <a:lnTo>
                  <a:pt x="11182" y="879"/>
                </a:lnTo>
                <a:lnTo>
                  <a:pt x="11199" y="890"/>
                </a:lnTo>
                <a:lnTo>
                  <a:pt x="11215" y="902"/>
                </a:lnTo>
                <a:lnTo>
                  <a:pt x="11231" y="915"/>
                </a:lnTo>
                <a:lnTo>
                  <a:pt x="11246" y="929"/>
                </a:lnTo>
                <a:lnTo>
                  <a:pt x="11259" y="943"/>
                </a:lnTo>
                <a:lnTo>
                  <a:pt x="11272" y="958"/>
                </a:lnTo>
                <a:lnTo>
                  <a:pt x="11284" y="973"/>
                </a:lnTo>
                <a:lnTo>
                  <a:pt x="11296" y="989"/>
                </a:lnTo>
                <a:lnTo>
                  <a:pt x="11306" y="1005"/>
                </a:lnTo>
                <a:lnTo>
                  <a:pt x="11317" y="1022"/>
                </a:lnTo>
                <a:lnTo>
                  <a:pt x="11326" y="1039"/>
                </a:lnTo>
                <a:lnTo>
                  <a:pt x="11334" y="1057"/>
                </a:lnTo>
                <a:lnTo>
                  <a:pt x="11341" y="1075"/>
                </a:lnTo>
                <a:lnTo>
                  <a:pt x="11347" y="1093"/>
                </a:lnTo>
                <a:lnTo>
                  <a:pt x="11353" y="1111"/>
                </a:lnTo>
                <a:lnTo>
                  <a:pt x="11357" y="1130"/>
                </a:lnTo>
                <a:lnTo>
                  <a:pt x="11361" y="1149"/>
                </a:lnTo>
                <a:lnTo>
                  <a:pt x="11364" y="1168"/>
                </a:lnTo>
                <a:lnTo>
                  <a:pt x="11366" y="1188"/>
                </a:lnTo>
                <a:lnTo>
                  <a:pt x="11366" y="1207"/>
                </a:lnTo>
                <a:lnTo>
                  <a:pt x="11366" y="1226"/>
                </a:lnTo>
                <a:lnTo>
                  <a:pt x="11366" y="1246"/>
                </a:lnTo>
                <a:lnTo>
                  <a:pt x="11364" y="1265"/>
                </a:lnTo>
                <a:lnTo>
                  <a:pt x="11361" y="1284"/>
                </a:lnTo>
                <a:lnTo>
                  <a:pt x="11357" y="1304"/>
                </a:lnTo>
                <a:lnTo>
                  <a:pt x="11352" y="1323"/>
                </a:lnTo>
                <a:lnTo>
                  <a:pt x="11346" y="1342"/>
                </a:lnTo>
                <a:lnTo>
                  <a:pt x="11339" y="1361"/>
                </a:lnTo>
                <a:lnTo>
                  <a:pt x="11332" y="1379"/>
                </a:lnTo>
                <a:lnTo>
                  <a:pt x="11323" y="1398"/>
                </a:lnTo>
                <a:lnTo>
                  <a:pt x="11312" y="1416"/>
                </a:lnTo>
                <a:close/>
                <a:moveTo>
                  <a:pt x="7906" y="14489"/>
                </a:moveTo>
                <a:lnTo>
                  <a:pt x="7044" y="14638"/>
                </a:lnTo>
                <a:lnTo>
                  <a:pt x="7031" y="14640"/>
                </a:lnTo>
                <a:lnTo>
                  <a:pt x="7019" y="14642"/>
                </a:lnTo>
                <a:lnTo>
                  <a:pt x="7005" y="14642"/>
                </a:lnTo>
                <a:lnTo>
                  <a:pt x="6992" y="14642"/>
                </a:lnTo>
                <a:lnTo>
                  <a:pt x="6980" y="14641"/>
                </a:lnTo>
                <a:lnTo>
                  <a:pt x="6968" y="14640"/>
                </a:lnTo>
                <a:lnTo>
                  <a:pt x="6956" y="14638"/>
                </a:lnTo>
                <a:lnTo>
                  <a:pt x="6944" y="14636"/>
                </a:lnTo>
                <a:lnTo>
                  <a:pt x="6932" y="14633"/>
                </a:lnTo>
                <a:lnTo>
                  <a:pt x="6919" y="14629"/>
                </a:lnTo>
                <a:lnTo>
                  <a:pt x="6908" y="14625"/>
                </a:lnTo>
                <a:lnTo>
                  <a:pt x="6897" y="14620"/>
                </a:lnTo>
                <a:lnTo>
                  <a:pt x="6886" y="14615"/>
                </a:lnTo>
                <a:lnTo>
                  <a:pt x="6875" y="14609"/>
                </a:lnTo>
                <a:lnTo>
                  <a:pt x="6865" y="14603"/>
                </a:lnTo>
                <a:lnTo>
                  <a:pt x="6855" y="14596"/>
                </a:lnTo>
                <a:lnTo>
                  <a:pt x="6845" y="14589"/>
                </a:lnTo>
                <a:lnTo>
                  <a:pt x="6835" y="14582"/>
                </a:lnTo>
                <a:lnTo>
                  <a:pt x="6826" y="14574"/>
                </a:lnTo>
                <a:lnTo>
                  <a:pt x="6817" y="14565"/>
                </a:lnTo>
                <a:lnTo>
                  <a:pt x="6809" y="14556"/>
                </a:lnTo>
                <a:lnTo>
                  <a:pt x="6801" y="14547"/>
                </a:lnTo>
                <a:lnTo>
                  <a:pt x="6794" y="14537"/>
                </a:lnTo>
                <a:lnTo>
                  <a:pt x="6787" y="14527"/>
                </a:lnTo>
                <a:lnTo>
                  <a:pt x="6781" y="14517"/>
                </a:lnTo>
                <a:lnTo>
                  <a:pt x="6775" y="14505"/>
                </a:lnTo>
                <a:lnTo>
                  <a:pt x="6769" y="14494"/>
                </a:lnTo>
                <a:lnTo>
                  <a:pt x="6765" y="14482"/>
                </a:lnTo>
                <a:lnTo>
                  <a:pt x="6760" y="14471"/>
                </a:lnTo>
                <a:lnTo>
                  <a:pt x="6757" y="14459"/>
                </a:lnTo>
                <a:lnTo>
                  <a:pt x="6752" y="14446"/>
                </a:lnTo>
                <a:lnTo>
                  <a:pt x="6750" y="14434"/>
                </a:lnTo>
                <a:lnTo>
                  <a:pt x="6748" y="14421"/>
                </a:lnTo>
                <a:lnTo>
                  <a:pt x="6747" y="14408"/>
                </a:lnTo>
                <a:lnTo>
                  <a:pt x="6746" y="14396"/>
                </a:lnTo>
                <a:lnTo>
                  <a:pt x="6746" y="14383"/>
                </a:lnTo>
                <a:lnTo>
                  <a:pt x="6747" y="14371"/>
                </a:lnTo>
                <a:lnTo>
                  <a:pt x="6748" y="14358"/>
                </a:lnTo>
                <a:lnTo>
                  <a:pt x="6750" y="14346"/>
                </a:lnTo>
                <a:lnTo>
                  <a:pt x="6753" y="14334"/>
                </a:lnTo>
                <a:lnTo>
                  <a:pt x="6757" y="14323"/>
                </a:lnTo>
                <a:lnTo>
                  <a:pt x="6760" y="14311"/>
                </a:lnTo>
                <a:lnTo>
                  <a:pt x="6764" y="14299"/>
                </a:lnTo>
                <a:lnTo>
                  <a:pt x="6769" y="14288"/>
                </a:lnTo>
                <a:lnTo>
                  <a:pt x="6774" y="14278"/>
                </a:lnTo>
                <a:lnTo>
                  <a:pt x="6780" y="14267"/>
                </a:lnTo>
                <a:lnTo>
                  <a:pt x="6786" y="14257"/>
                </a:lnTo>
                <a:lnTo>
                  <a:pt x="6793" y="14247"/>
                </a:lnTo>
                <a:lnTo>
                  <a:pt x="6800" y="14237"/>
                </a:lnTo>
                <a:lnTo>
                  <a:pt x="6808" y="14227"/>
                </a:lnTo>
                <a:lnTo>
                  <a:pt x="6816" y="14219"/>
                </a:lnTo>
                <a:lnTo>
                  <a:pt x="6824" y="14210"/>
                </a:lnTo>
                <a:lnTo>
                  <a:pt x="6833" y="14202"/>
                </a:lnTo>
                <a:lnTo>
                  <a:pt x="6843" y="14194"/>
                </a:lnTo>
                <a:lnTo>
                  <a:pt x="6853" y="14187"/>
                </a:lnTo>
                <a:lnTo>
                  <a:pt x="6863" y="14180"/>
                </a:lnTo>
                <a:lnTo>
                  <a:pt x="6874" y="14173"/>
                </a:lnTo>
                <a:lnTo>
                  <a:pt x="6884" y="14168"/>
                </a:lnTo>
                <a:lnTo>
                  <a:pt x="6895" y="14162"/>
                </a:lnTo>
                <a:lnTo>
                  <a:pt x="6907" y="14157"/>
                </a:lnTo>
                <a:lnTo>
                  <a:pt x="6919" y="14153"/>
                </a:lnTo>
                <a:lnTo>
                  <a:pt x="6932" y="14149"/>
                </a:lnTo>
                <a:lnTo>
                  <a:pt x="6944" y="14146"/>
                </a:lnTo>
                <a:lnTo>
                  <a:pt x="6957" y="14144"/>
                </a:lnTo>
                <a:lnTo>
                  <a:pt x="7819" y="13995"/>
                </a:lnTo>
                <a:lnTo>
                  <a:pt x="7831" y="13993"/>
                </a:lnTo>
                <a:lnTo>
                  <a:pt x="7844" y="13992"/>
                </a:lnTo>
                <a:lnTo>
                  <a:pt x="7857" y="13991"/>
                </a:lnTo>
                <a:lnTo>
                  <a:pt x="7869" y="13991"/>
                </a:lnTo>
                <a:lnTo>
                  <a:pt x="7882" y="13992"/>
                </a:lnTo>
                <a:lnTo>
                  <a:pt x="7895" y="13993"/>
                </a:lnTo>
                <a:lnTo>
                  <a:pt x="7907" y="13995"/>
                </a:lnTo>
                <a:lnTo>
                  <a:pt x="7919" y="13997"/>
                </a:lnTo>
                <a:lnTo>
                  <a:pt x="7931" y="14000"/>
                </a:lnTo>
                <a:lnTo>
                  <a:pt x="7942" y="14004"/>
                </a:lnTo>
                <a:lnTo>
                  <a:pt x="7954" y="14008"/>
                </a:lnTo>
                <a:lnTo>
                  <a:pt x="7966" y="14013"/>
                </a:lnTo>
                <a:lnTo>
                  <a:pt x="7977" y="14018"/>
                </a:lnTo>
                <a:lnTo>
                  <a:pt x="7987" y="14024"/>
                </a:lnTo>
                <a:lnTo>
                  <a:pt x="7998" y="14030"/>
                </a:lnTo>
                <a:lnTo>
                  <a:pt x="8008" y="14037"/>
                </a:lnTo>
                <a:lnTo>
                  <a:pt x="8017" y="14044"/>
                </a:lnTo>
                <a:lnTo>
                  <a:pt x="8027" y="14051"/>
                </a:lnTo>
                <a:lnTo>
                  <a:pt x="8036" y="14059"/>
                </a:lnTo>
                <a:lnTo>
                  <a:pt x="8044" y="14068"/>
                </a:lnTo>
                <a:lnTo>
                  <a:pt x="8053" y="14077"/>
                </a:lnTo>
                <a:lnTo>
                  <a:pt x="8061" y="14086"/>
                </a:lnTo>
                <a:lnTo>
                  <a:pt x="8068" y="14096"/>
                </a:lnTo>
                <a:lnTo>
                  <a:pt x="8075" y="14106"/>
                </a:lnTo>
                <a:lnTo>
                  <a:pt x="8082" y="14116"/>
                </a:lnTo>
                <a:lnTo>
                  <a:pt x="8088" y="14127"/>
                </a:lnTo>
                <a:lnTo>
                  <a:pt x="8093" y="14138"/>
                </a:lnTo>
                <a:lnTo>
                  <a:pt x="8098" y="14150"/>
                </a:lnTo>
                <a:lnTo>
                  <a:pt x="8102" y="14161"/>
                </a:lnTo>
                <a:lnTo>
                  <a:pt x="8106" y="14174"/>
                </a:lnTo>
                <a:lnTo>
                  <a:pt x="8109" y="14186"/>
                </a:lnTo>
                <a:lnTo>
                  <a:pt x="8112" y="14198"/>
                </a:lnTo>
                <a:lnTo>
                  <a:pt x="8114" y="14211"/>
                </a:lnTo>
                <a:lnTo>
                  <a:pt x="8115" y="14224"/>
                </a:lnTo>
                <a:lnTo>
                  <a:pt x="8115" y="14237"/>
                </a:lnTo>
                <a:lnTo>
                  <a:pt x="8115" y="14249"/>
                </a:lnTo>
                <a:lnTo>
                  <a:pt x="8115" y="14261"/>
                </a:lnTo>
                <a:lnTo>
                  <a:pt x="8113" y="14274"/>
                </a:lnTo>
                <a:lnTo>
                  <a:pt x="8111" y="14286"/>
                </a:lnTo>
                <a:lnTo>
                  <a:pt x="8109" y="14298"/>
                </a:lnTo>
                <a:lnTo>
                  <a:pt x="8106" y="14310"/>
                </a:lnTo>
                <a:lnTo>
                  <a:pt x="8102" y="14321"/>
                </a:lnTo>
                <a:lnTo>
                  <a:pt x="8098" y="14333"/>
                </a:lnTo>
                <a:lnTo>
                  <a:pt x="8093" y="14344"/>
                </a:lnTo>
                <a:lnTo>
                  <a:pt x="8088" y="14355"/>
                </a:lnTo>
                <a:lnTo>
                  <a:pt x="8083" y="14365"/>
                </a:lnTo>
                <a:lnTo>
                  <a:pt x="8076" y="14376"/>
                </a:lnTo>
                <a:lnTo>
                  <a:pt x="8070" y="14386"/>
                </a:lnTo>
                <a:lnTo>
                  <a:pt x="8062" y="14395"/>
                </a:lnTo>
                <a:lnTo>
                  <a:pt x="8055" y="14405"/>
                </a:lnTo>
                <a:lnTo>
                  <a:pt x="8047" y="14414"/>
                </a:lnTo>
                <a:lnTo>
                  <a:pt x="8037" y="14422"/>
                </a:lnTo>
                <a:lnTo>
                  <a:pt x="8028" y="14430"/>
                </a:lnTo>
                <a:lnTo>
                  <a:pt x="8019" y="14438"/>
                </a:lnTo>
                <a:lnTo>
                  <a:pt x="8009" y="14445"/>
                </a:lnTo>
                <a:lnTo>
                  <a:pt x="7999" y="14452"/>
                </a:lnTo>
                <a:lnTo>
                  <a:pt x="7989" y="14459"/>
                </a:lnTo>
                <a:lnTo>
                  <a:pt x="7978" y="14465"/>
                </a:lnTo>
                <a:lnTo>
                  <a:pt x="7967" y="14470"/>
                </a:lnTo>
                <a:lnTo>
                  <a:pt x="7955" y="14475"/>
                </a:lnTo>
                <a:lnTo>
                  <a:pt x="7943" y="14479"/>
                </a:lnTo>
                <a:lnTo>
                  <a:pt x="7931" y="14483"/>
                </a:lnTo>
                <a:lnTo>
                  <a:pt x="7918" y="14486"/>
                </a:lnTo>
                <a:lnTo>
                  <a:pt x="7906" y="14489"/>
                </a:lnTo>
                <a:close/>
                <a:moveTo>
                  <a:pt x="7906" y="13623"/>
                </a:moveTo>
                <a:lnTo>
                  <a:pt x="7044" y="13772"/>
                </a:lnTo>
                <a:lnTo>
                  <a:pt x="7031" y="13774"/>
                </a:lnTo>
                <a:lnTo>
                  <a:pt x="7019" y="13775"/>
                </a:lnTo>
                <a:lnTo>
                  <a:pt x="7005" y="13776"/>
                </a:lnTo>
                <a:lnTo>
                  <a:pt x="6992" y="13776"/>
                </a:lnTo>
                <a:lnTo>
                  <a:pt x="6980" y="13775"/>
                </a:lnTo>
                <a:lnTo>
                  <a:pt x="6968" y="13774"/>
                </a:lnTo>
                <a:lnTo>
                  <a:pt x="6956" y="13772"/>
                </a:lnTo>
                <a:lnTo>
                  <a:pt x="6944" y="13770"/>
                </a:lnTo>
                <a:lnTo>
                  <a:pt x="6932" y="13767"/>
                </a:lnTo>
                <a:lnTo>
                  <a:pt x="6919" y="13763"/>
                </a:lnTo>
                <a:lnTo>
                  <a:pt x="6908" y="13759"/>
                </a:lnTo>
                <a:lnTo>
                  <a:pt x="6897" y="13754"/>
                </a:lnTo>
                <a:lnTo>
                  <a:pt x="6886" y="13749"/>
                </a:lnTo>
                <a:lnTo>
                  <a:pt x="6875" y="13743"/>
                </a:lnTo>
                <a:lnTo>
                  <a:pt x="6865" y="13737"/>
                </a:lnTo>
                <a:lnTo>
                  <a:pt x="6855" y="13730"/>
                </a:lnTo>
                <a:lnTo>
                  <a:pt x="6845" y="13723"/>
                </a:lnTo>
                <a:lnTo>
                  <a:pt x="6835" y="13716"/>
                </a:lnTo>
                <a:lnTo>
                  <a:pt x="6826" y="13708"/>
                </a:lnTo>
                <a:lnTo>
                  <a:pt x="6817" y="13699"/>
                </a:lnTo>
                <a:lnTo>
                  <a:pt x="6809" y="13690"/>
                </a:lnTo>
                <a:lnTo>
                  <a:pt x="6801" y="13681"/>
                </a:lnTo>
                <a:lnTo>
                  <a:pt x="6794" y="13671"/>
                </a:lnTo>
                <a:lnTo>
                  <a:pt x="6787" y="13661"/>
                </a:lnTo>
                <a:lnTo>
                  <a:pt x="6781" y="13651"/>
                </a:lnTo>
                <a:lnTo>
                  <a:pt x="6775" y="13640"/>
                </a:lnTo>
                <a:lnTo>
                  <a:pt x="6769" y="13629"/>
                </a:lnTo>
                <a:lnTo>
                  <a:pt x="6765" y="13617"/>
                </a:lnTo>
                <a:lnTo>
                  <a:pt x="6760" y="13605"/>
                </a:lnTo>
                <a:lnTo>
                  <a:pt x="6757" y="13593"/>
                </a:lnTo>
                <a:lnTo>
                  <a:pt x="6752" y="13581"/>
                </a:lnTo>
                <a:lnTo>
                  <a:pt x="6750" y="13568"/>
                </a:lnTo>
                <a:lnTo>
                  <a:pt x="6748" y="13556"/>
                </a:lnTo>
                <a:lnTo>
                  <a:pt x="6747" y="13543"/>
                </a:lnTo>
                <a:lnTo>
                  <a:pt x="6746" y="13530"/>
                </a:lnTo>
                <a:lnTo>
                  <a:pt x="6746" y="13518"/>
                </a:lnTo>
                <a:lnTo>
                  <a:pt x="6747" y="13505"/>
                </a:lnTo>
                <a:lnTo>
                  <a:pt x="6748" y="13492"/>
                </a:lnTo>
                <a:lnTo>
                  <a:pt x="6750" y="13480"/>
                </a:lnTo>
                <a:lnTo>
                  <a:pt x="6753" y="13468"/>
                </a:lnTo>
                <a:lnTo>
                  <a:pt x="6757" y="13456"/>
                </a:lnTo>
                <a:lnTo>
                  <a:pt x="6760" y="13445"/>
                </a:lnTo>
                <a:lnTo>
                  <a:pt x="6764" y="13433"/>
                </a:lnTo>
                <a:lnTo>
                  <a:pt x="6769" y="13422"/>
                </a:lnTo>
                <a:lnTo>
                  <a:pt x="6774" y="13411"/>
                </a:lnTo>
                <a:lnTo>
                  <a:pt x="6780" y="13401"/>
                </a:lnTo>
                <a:lnTo>
                  <a:pt x="6786" y="13390"/>
                </a:lnTo>
                <a:lnTo>
                  <a:pt x="6793" y="13380"/>
                </a:lnTo>
                <a:lnTo>
                  <a:pt x="6800" y="13371"/>
                </a:lnTo>
                <a:lnTo>
                  <a:pt x="6808" y="13361"/>
                </a:lnTo>
                <a:lnTo>
                  <a:pt x="6816" y="13352"/>
                </a:lnTo>
                <a:lnTo>
                  <a:pt x="6824" y="13344"/>
                </a:lnTo>
                <a:lnTo>
                  <a:pt x="6833" y="13336"/>
                </a:lnTo>
                <a:lnTo>
                  <a:pt x="6843" y="13328"/>
                </a:lnTo>
                <a:lnTo>
                  <a:pt x="6853" y="13321"/>
                </a:lnTo>
                <a:lnTo>
                  <a:pt x="6863" y="13314"/>
                </a:lnTo>
                <a:lnTo>
                  <a:pt x="6874" y="13307"/>
                </a:lnTo>
                <a:lnTo>
                  <a:pt x="6884" y="13301"/>
                </a:lnTo>
                <a:lnTo>
                  <a:pt x="6895" y="13296"/>
                </a:lnTo>
                <a:lnTo>
                  <a:pt x="6907" y="13291"/>
                </a:lnTo>
                <a:lnTo>
                  <a:pt x="6919" y="13287"/>
                </a:lnTo>
                <a:lnTo>
                  <a:pt x="6932" y="13283"/>
                </a:lnTo>
                <a:lnTo>
                  <a:pt x="6944" y="13280"/>
                </a:lnTo>
                <a:lnTo>
                  <a:pt x="6957" y="13277"/>
                </a:lnTo>
                <a:lnTo>
                  <a:pt x="7819" y="13129"/>
                </a:lnTo>
                <a:lnTo>
                  <a:pt x="7831" y="13127"/>
                </a:lnTo>
                <a:lnTo>
                  <a:pt x="7844" y="13125"/>
                </a:lnTo>
                <a:lnTo>
                  <a:pt x="7857" y="13125"/>
                </a:lnTo>
                <a:lnTo>
                  <a:pt x="7869" y="13125"/>
                </a:lnTo>
                <a:lnTo>
                  <a:pt x="7882" y="13126"/>
                </a:lnTo>
                <a:lnTo>
                  <a:pt x="7895" y="13127"/>
                </a:lnTo>
                <a:lnTo>
                  <a:pt x="7907" y="13129"/>
                </a:lnTo>
                <a:lnTo>
                  <a:pt x="7919" y="13131"/>
                </a:lnTo>
                <a:lnTo>
                  <a:pt x="7931" y="13134"/>
                </a:lnTo>
                <a:lnTo>
                  <a:pt x="7942" y="13138"/>
                </a:lnTo>
                <a:lnTo>
                  <a:pt x="7954" y="13142"/>
                </a:lnTo>
                <a:lnTo>
                  <a:pt x="7966" y="13147"/>
                </a:lnTo>
                <a:lnTo>
                  <a:pt x="7977" y="13152"/>
                </a:lnTo>
                <a:lnTo>
                  <a:pt x="7987" y="13158"/>
                </a:lnTo>
                <a:lnTo>
                  <a:pt x="7998" y="13164"/>
                </a:lnTo>
                <a:lnTo>
                  <a:pt x="8008" y="13171"/>
                </a:lnTo>
                <a:lnTo>
                  <a:pt x="8017" y="13178"/>
                </a:lnTo>
                <a:lnTo>
                  <a:pt x="8027" y="13185"/>
                </a:lnTo>
                <a:lnTo>
                  <a:pt x="8036" y="13193"/>
                </a:lnTo>
                <a:lnTo>
                  <a:pt x="8044" y="13202"/>
                </a:lnTo>
                <a:lnTo>
                  <a:pt x="8053" y="13211"/>
                </a:lnTo>
                <a:lnTo>
                  <a:pt x="8061" y="13220"/>
                </a:lnTo>
                <a:lnTo>
                  <a:pt x="8068" y="13230"/>
                </a:lnTo>
                <a:lnTo>
                  <a:pt x="8075" y="13240"/>
                </a:lnTo>
                <a:lnTo>
                  <a:pt x="8082" y="13250"/>
                </a:lnTo>
                <a:lnTo>
                  <a:pt x="8088" y="13261"/>
                </a:lnTo>
                <a:lnTo>
                  <a:pt x="8093" y="13272"/>
                </a:lnTo>
                <a:lnTo>
                  <a:pt x="8098" y="13284"/>
                </a:lnTo>
                <a:lnTo>
                  <a:pt x="8102" y="13295"/>
                </a:lnTo>
                <a:lnTo>
                  <a:pt x="8106" y="13307"/>
                </a:lnTo>
                <a:lnTo>
                  <a:pt x="8109" y="13320"/>
                </a:lnTo>
                <a:lnTo>
                  <a:pt x="8112" y="13332"/>
                </a:lnTo>
                <a:lnTo>
                  <a:pt x="8114" y="13345"/>
                </a:lnTo>
                <a:lnTo>
                  <a:pt x="8115" y="13358"/>
                </a:lnTo>
                <a:lnTo>
                  <a:pt x="8115" y="13370"/>
                </a:lnTo>
                <a:lnTo>
                  <a:pt x="8115" y="13383"/>
                </a:lnTo>
                <a:lnTo>
                  <a:pt x="8115" y="13395"/>
                </a:lnTo>
                <a:lnTo>
                  <a:pt x="8113" y="13408"/>
                </a:lnTo>
                <a:lnTo>
                  <a:pt x="8111" y="13420"/>
                </a:lnTo>
                <a:lnTo>
                  <a:pt x="8109" y="13432"/>
                </a:lnTo>
                <a:lnTo>
                  <a:pt x="8106" y="13443"/>
                </a:lnTo>
                <a:lnTo>
                  <a:pt x="8102" y="13455"/>
                </a:lnTo>
                <a:lnTo>
                  <a:pt x="8098" y="13467"/>
                </a:lnTo>
                <a:lnTo>
                  <a:pt x="8093" y="13478"/>
                </a:lnTo>
                <a:lnTo>
                  <a:pt x="8088" y="13488"/>
                </a:lnTo>
                <a:lnTo>
                  <a:pt x="8083" y="13499"/>
                </a:lnTo>
                <a:lnTo>
                  <a:pt x="8076" y="13509"/>
                </a:lnTo>
                <a:lnTo>
                  <a:pt x="8070" y="13520"/>
                </a:lnTo>
                <a:lnTo>
                  <a:pt x="8062" y="13530"/>
                </a:lnTo>
                <a:lnTo>
                  <a:pt x="8055" y="13540"/>
                </a:lnTo>
                <a:lnTo>
                  <a:pt x="8047" y="13548"/>
                </a:lnTo>
                <a:lnTo>
                  <a:pt x="8037" y="13557"/>
                </a:lnTo>
                <a:lnTo>
                  <a:pt x="8028" y="13565"/>
                </a:lnTo>
                <a:lnTo>
                  <a:pt x="8019" y="13573"/>
                </a:lnTo>
                <a:lnTo>
                  <a:pt x="8009" y="13580"/>
                </a:lnTo>
                <a:lnTo>
                  <a:pt x="7999" y="13587"/>
                </a:lnTo>
                <a:lnTo>
                  <a:pt x="7989" y="13594"/>
                </a:lnTo>
                <a:lnTo>
                  <a:pt x="7978" y="13599"/>
                </a:lnTo>
                <a:lnTo>
                  <a:pt x="7967" y="13605"/>
                </a:lnTo>
                <a:lnTo>
                  <a:pt x="7955" y="13610"/>
                </a:lnTo>
                <a:lnTo>
                  <a:pt x="7943" y="13614"/>
                </a:lnTo>
                <a:lnTo>
                  <a:pt x="7931" y="13618"/>
                </a:lnTo>
                <a:lnTo>
                  <a:pt x="7918" y="13621"/>
                </a:lnTo>
                <a:lnTo>
                  <a:pt x="7906" y="13623"/>
                </a:lnTo>
                <a:close/>
              </a:path>
            </a:pathLst>
          </a:custGeom>
          <a:solidFill>
            <a:srgbClr val="319346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29" name="Freeform 57">
            <a:extLst>
              <a:ext uri="{FF2B5EF4-FFF2-40B4-BE49-F238E27FC236}">
                <a16:creationId xmlns:a16="http://schemas.microsoft.com/office/drawing/2014/main" xmlns="" id="{3E3582FB-DD5E-4ECD-9CBE-50D6B075EDA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0953" y="2607633"/>
            <a:ext cx="610369" cy="457360"/>
          </a:xfrm>
          <a:custGeom>
            <a:avLst/>
            <a:gdLst>
              <a:gd name="T0" fmla="*/ 283585 w 16148"/>
              <a:gd name="T1" fmla="*/ 23813 h 12375"/>
              <a:gd name="T2" fmla="*/ 274168 w 16148"/>
              <a:gd name="T3" fmla="*/ 44344 h 12375"/>
              <a:gd name="T4" fmla="*/ 241769 w 16148"/>
              <a:gd name="T5" fmla="*/ 29139 h 12375"/>
              <a:gd name="T6" fmla="*/ 28936 w 16148"/>
              <a:gd name="T7" fmla="*/ 112889 h 12375"/>
              <a:gd name="T8" fmla="*/ 48310 w 16148"/>
              <a:gd name="T9" fmla="*/ 282787 h 12375"/>
              <a:gd name="T10" fmla="*/ 9597 w 16148"/>
              <a:gd name="T11" fmla="*/ 294358 h 12375"/>
              <a:gd name="T12" fmla="*/ 2129 w 16148"/>
              <a:gd name="T13" fmla="*/ 91123 h 12375"/>
              <a:gd name="T14" fmla="*/ 462900 w 16148"/>
              <a:gd name="T15" fmla="*/ 115782 h 12375"/>
              <a:gd name="T16" fmla="*/ 359208 w 16148"/>
              <a:gd name="T17" fmla="*/ 43709 h 12375"/>
              <a:gd name="T18" fmla="*/ 280230 w 16148"/>
              <a:gd name="T19" fmla="*/ 141252 h 12375"/>
              <a:gd name="T20" fmla="*/ 330885 w 16148"/>
              <a:gd name="T21" fmla="*/ 154305 h 12375"/>
              <a:gd name="T22" fmla="*/ 388865 w 16148"/>
              <a:gd name="T23" fmla="*/ 115711 h 12375"/>
              <a:gd name="T24" fmla="*/ 343224 w 16148"/>
              <a:gd name="T25" fmla="*/ 180834 h 12375"/>
              <a:gd name="T26" fmla="*/ 251474 w 16148"/>
              <a:gd name="T27" fmla="*/ 145450 h 12375"/>
              <a:gd name="T28" fmla="*/ 346796 w 16148"/>
              <a:gd name="T29" fmla="*/ 17815 h 12375"/>
              <a:gd name="T30" fmla="*/ 401421 w 16148"/>
              <a:gd name="T31" fmla="*/ 20355 h 12375"/>
              <a:gd name="T32" fmla="*/ 582540 w 16148"/>
              <a:gd name="T33" fmla="*/ 102165 h 12375"/>
              <a:gd name="T34" fmla="*/ 536575 w 16148"/>
              <a:gd name="T35" fmla="*/ 303283 h 12375"/>
              <a:gd name="T36" fmla="*/ 523514 w 16148"/>
              <a:gd name="T37" fmla="*/ 284727 h 12375"/>
              <a:gd name="T38" fmla="*/ 417548 w 16148"/>
              <a:gd name="T39" fmla="*/ 372604 h 12375"/>
              <a:gd name="T40" fmla="*/ 385654 w 16148"/>
              <a:gd name="T41" fmla="*/ 394970 h 12375"/>
              <a:gd name="T42" fmla="*/ 376454 w 16148"/>
              <a:gd name="T43" fmla="*/ 374368 h 12375"/>
              <a:gd name="T44" fmla="*/ 391571 w 16148"/>
              <a:gd name="T45" fmla="*/ 350662 h 12375"/>
              <a:gd name="T46" fmla="*/ 341853 w 16148"/>
              <a:gd name="T47" fmla="*/ 280106 h 12375"/>
              <a:gd name="T48" fmla="*/ 409791 w 16148"/>
              <a:gd name="T49" fmla="*/ 323991 h 12375"/>
              <a:gd name="T50" fmla="*/ 396550 w 16148"/>
              <a:gd name="T51" fmla="*/ 258869 h 12375"/>
              <a:gd name="T52" fmla="*/ 398931 w 16148"/>
              <a:gd name="T53" fmla="*/ 236326 h 12375"/>
              <a:gd name="T54" fmla="*/ 468492 w 16148"/>
              <a:gd name="T55" fmla="*/ 283175 h 12375"/>
              <a:gd name="T56" fmla="*/ 402359 w 16148"/>
              <a:gd name="T57" fmla="*/ 176107 h 12375"/>
              <a:gd name="T58" fmla="*/ 413940 w 16148"/>
              <a:gd name="T59" fmla="*/ 156704 h 12375"/>
              <a:gd name="T60" fmla="*/ 515721 w 16148"/>
              <a:gd name="T61" fmla="*/ 274038 h 12375"/>
              <a:gd name="T62" fmla="*/ 475997 w 16148"/>
              <a:gd name="T63" fmla="*/ 321028 h 12375"/>
              <a:gd name="T64" fmla="*/ 447386 w 16148"/>
              <a:gd name="T65" fmla="*/ 359622 h 12375"/>
              <a:gd name="T66" fmla="*/ 181552 w 16148"/>
              <a:gd name="T67" fmla="*/ 234492 h 12375"/>
              <a:gd name="T68" fmla="*/ 156116 w 16148"/>
              <a:gd name="T69" fmla="*/ 221368 h 12375"/>
              <a:gd name="T70" fmla="*/ 122201 w 16148"/>
              <a:gd name="T71" fmla="*/ 295875 h 12375"/>
              <a:gd name="T72" fmla="*/ 153518 w 16148"/>
              <a:gd name="T73" fmla="*/ 293723 h 12375"/>
              <a:gd name="T74" fmla="*/ 151606 w 16148"/>
              <a:gd name="T75" fmla="*/ 318276 h 12375"/>
              <a:gd name="T76" fmla="*/ 196164 w 16148"/>
              <a:gd name="T77" fmla="*/ 326002 h 12375"/>
              <a:gd name="T78" fmla="*/ 216621 w 16148"/>
              <a:gd name="T79" fmla="*/ 335704 h 12375"/>
              <a:gd name="T80" fmla="*/ 212364 w 16148"/>
              <a:gd name="T81" fmla="*/ 378637 h 12375"/>
              <a:gd name="T82" fmla="*/ 263958 w 16148"/>
              <a:gd name="T83" fmla="*/ 354577 h 12375"/>
              <a:gd name="T84" fmla="*/ 280518 w 16148"/>
              <a:gd name="T85" fmla="*/ 370064 h 12375"/>
              <a:gd name="T86" fmla="*/ 274493 w 16148"/>
              <a:gd name="T87" fmla="*/ 398145 h 12375"/>
              <a:gd name="T88" fmla="*/ 301589 w 16148"/>
              <a:gd name="T89" fmla="*/ 404460 h 12375"/>
              <a:gd name="T90" fmla="*/ 319412 w 16148"/>
              <a:gd name="T91" fmla="*/ 355565 h 12375"/>
              <a:gd name="T92" fmla="*/ 293002 w 16148"/>
              <a:gd name="T93" fmla="*/ 358423 h 12375"/>
              <a:gd name="T94" fmla="*/ 274060 w 16148"/>
              <a:gd name="T95" fmla="*/ 346217 h 12375"/>
              <a:gd name="T96" fmla="*/ 277163 w 16148"/>
              <a:gd name="T97" fmla="*/ 305576 h 12375"/>
              <a:gd name="T98" fmla="*/ 235635 w 16148"/>
              <a:gd name="T99" fmla="*/ 311221 h 12375"/>
              <a:gd name="T100" fmla="*/ 229177 w 16148"/>
              <a:gd name="T101" fmla="*/ 289807 h 12375"/>
              <a:gd name="T102" fmla="*/ 201215 w 16148"/>
              <a:gd name="T103" fmla="*/ 266101 h 12375"/>
              <a:gd name="T104" fmla="*/ 168239 w 16148"/>
              <a:gd name="T105" fmla="*/ 277813 h 12375"/>
              <a:gd name="T106" fmla="*/ 236898 w 16148"/>
              <a:gd name="T107" fmla="*/ 409223 h 12375"/>
              <a:gd name="T108" fmla="*/ 163945 w 16148"/>
              <a:gd name="T109" fmla="*/ 373804 h 12375"/>
              <a:gd name="T110" fmla="*/ 121480 w 16148"/>
              <a:gd name="T111" fmla="*/ 330130 h 12375"/>
              <a:gd name="T112" fmla="*/ 128623 w 16148"/>
              <a:gd name="T113" fmla="*/ 204964 h 12375"/>
              <a:gd name="T114" fmla="*/ 197608 w 16148"/>
              <a:gd name="T115" fmla="*/ 205529 h 12375"/>
              <a:gd name="T116" fmla="*/ 230440 w 16148"/>
              <a:gd name="T117" fmla="*/ 226766 h 12375"/>
              <a:gd name="T118" fmla="*/ 268504 w 16148"/>
              <a:gd name="T119" fmla="*/ 274214 h 12375"/>
              <a:gd name="T120" fmla="*/ 314397 w 16148"/>
              <a:gd name="T121" fmla="*/ 310798 h 12375"/>
              <a:gd name="T122" fmla="*/ 354878 w 16148"/>
              <a:gd name="T123" fmla="*/ 357047 h 12375"/>
              <a:gd name="T124" fmla="*/ 293399 w 16148"/>
              <a:gd name="T125" fmla="*/ 436528 h 123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148" h="12375">
                <a:moveTo>
                  <a:pt x="3464" y="2387"/>
                </a:moveTo>
                <a:lnTo>
                  <a:pt x="5356" y="470"/>
                </a:lnTo>
                <a:lnTo>
                  <a:pt x="5421" y="409"/>
                </a:lnTo>
                <a:lnTo>
                  <a:pt x="5487" y="353"/>
                </a:lnTo>
                <a:lnTo>
                  <a:pt x="5557" y="300"/>
                </a:lnTo>
                <a:lnTo>
                  <a:pt x="5630" y="251"/>
                </a:lnTo>
                <a:lnTo>
                  <a:pt x="5705" y="208"/>
                </a:lnTo>
                <a:lnTo>
                  <a:pt x="5782" y="168"/>
                </a:lnTo>
                <a:lnTo>
                  <a:pt x="5862" y="132"/>
                </a:lnTo>
                <a:lnTo>
                  <a:pt x="5943" y="101"/>
                </a:lnTo>
                <a:lnTo>
                  <a:pt x="6026" y="74"/>
                </a:lnTo>
                <a:lnTo>
                  <a:pt x="6110" y="51"/>
                </a:lnTo>
                <a:lnTo>
                  <a:pt x="6195" y="33"/>
                </a:lnTo>
                <a:lnTo>
                  <a:pt x="6281" y="17"/>
                </a:lnTo>
                <a:lnTo>
                  <a:pt x="6367" y="8"/>
                </a:lnTo>
                <a:lnTo>
                  <a:pt x="6454" y="2"/>
                </a:lnTo>
                <a:lnTo>
                  <a:pt x="6542" y="0"/>
                </a:lnTo>
                <a:lnTo>
                  <a:pt x="6629" y="3"/>
                </a:lnTo>
                <a:lnTo>
                  <a:pt x="6716" y="9"/>
                </a:lnTo>
                <a:lnTo>
                  <a:pt x="6802" y="20"/>
                </a:lnTo>
                <a:lnTo>
                  <a:pt x="6887" y="36"/>
                </a:lnTo>
                <a:lnTo>
                  <a:pt x="6972" y="55"/>
                </a:lnTo>
                <a:lnTo>
                  <a:pt x="7056" y="79"/>
                </a:lnTo>
                <a:lnTo>
                  <a:pt x="7137" y="107"/>
                </a:lnTo>
                <a:lnTo>
                  <a:pt x="7218" y="139"/>
                </a:lnTo>
                <a:lnTo>
                  <a:pt x="7296" y="176"/>
                </a:lnTo>
                <a:lnTo>
                  <a:pt x="7373" y="217"/>
                </a:lnTo>
                <a:lnTo>
                  <a:pt x="7446" y="262"/>
                </a:lnTo>
                <a:lnTo>
                  <a:pt x="7518" y="311"/>
                </a:lnTo>
                <a:lnTo>
                  <a:pt x="7587" y="365"/>
                </a:lnTo>
                <a:lnTo>
                  <a:pt x="7651" y="422"/>
                </a:lnTo>
                <a:lnTo>
                  <a:pt x="7714" y="485"/>
                </a:lnTo>
                <a:lnTo>
                  <a:pt x="7772" y="551"/>
                </a:lnTo>
                <a:lnTo>
                  <a:pt x="7827" y="622"/>
                </a:lnTo>
                <a:lnTo>
                  <a:pt x="7839" y="639"/>
                </a:lnTo>
                <a:lnTo>
                  <a:pt x="7850" y="656"/>
                </a:lnTo>
                <a:lnTo>
                  <a:pt x="7860" y="675"/>
                </a:lnTo>
                <a:lnTo>
                  <a:pt x="7868" y="692"/>
                </a:lnTo>
                <a:lnTo>
                  <a:pt x="7876" y="711"/>
                </a:lnTo>
                <a:lnTo>
                  <a:pt x="7883" y="730"/>
                </a:lnTo>
                <a:lnTo>
                  <a:pt x="7889" y="748"/>
                </a:lnTo>
                <a:lnTo>
                  <a:pt x="7894" y="768"/>
                </a:lnTo>
                <a:lnTo>
                  <a:pt x="7898" y="787"/>
                </a:lnTo>
                <a:lnTo>
                  <a:pt x="7901" y="807"/>
                </a:lnTo>
                <a:lnTo>
                  <a:pt x="7903" y="826"/>
                </a:lnTo>
                <a:lnTo>
                  <a:pt x="7904" y="845"/>
                </a:lnTo>
                <a:lnTo>
                  <a:pt x="7905" y="865"/>
                </a:lnTo>
                <a:lnTo>
                  <a:pt x="7904" y="884"/>
                </a:lnTo>
                <a:lnTo>
                  <a:pt x="7903" y="904"/>
                </a:lnTo>
                <a:lnTo>
                  <a:pt x="7900" y="923"/>
                </a:lnTo>
                <a:lnTo>
                  <a:pt x="7897" y="943"/>
                </a:lnTo>
                <a:lnTo>
                  <a:pt x="7893" y="962"/>
                </a:lnTo>
                <a:lnTo>
                  <a:pt x="7888" y="980"/>
                </a:lnTo>
                <a:lnTo>
                  <a:pt x="7882" y="999"/>
                </a:lnTo>
                <a:lnTo>
                  <a:pt x="7875" y="1017"/>
                </a:lnTo>
                <a:lnTo>
                  <a:pt x="7867" y="1036"/>
                </a:lnTo>
                <a:lnTo>
                  <a:pt x="7858" y="1053"/>
                </a:lnTo>
                <a:lnTo>
                  <a:pt x="7849" y="1070"/>
                </a:lnTo>
                <a:lnTo>
                  <a:pt x="7839" y="1087"/>
                </a:lnTo>
                <a:lnTo>
                  <a:pt x="7828" y="1103"/>
                </a:lnTo>
                <a:lnTo>
                  <a:pt x="7816" y="1119"/>
                </a:lnTo>
                <a:lnTo>
                  <a:pt x="7803" y="1135"/>
                </a:lnTo>
                <a:lnTo>
                  <a:pt x="7788" y="1149"/>
                </a:lnTo>
                <a:lnTo>
                  <a:pt x="7774" y="1163"/>
                </a:lnTo>
                <a:lnTo>
                  <a:pt x="7758" y="1177"/>
                </a:lnTo>
                <a:lnTo>
                  <a:pt x="7742" y="1190"/>
                </a:lnTo>
                <a:lnTo>
                  <a:pt x="7726" y="1201"/>
                </a:lnTo>
                <a:lnTo>
                  <a:pt x="7709" y="1212"/>
                </a:lnTo>
                <a:lnTo>
                  <a:pt x="7690" y="1223"/>
                </a:lnTo>
                <a:lnTo>
                  <a:pt x="7672" y="1232"/>
                </a:lnTo>
                <a:lnTo>
                  <a:pt x="7654" y="1239"/>
                </a:lnTo>
                <a:lnTo>
                  <a:pt x="7636" y="1246"/>
                </a:lnTo>
                <a:lnTo>
                  <a:pt x="7617" y="1252"/>
                </a:lnTo>
                <a:lnTo>
                  <a:pt x="7599" y="1257"/>
                </a:lnTo>
                <a:lnTo>
                  <a:pt x="7579" y="1262"/>
                </a:lnTo>
                <a:lnTo>
                  <a:pt x="7560" y="1265"/>
                </a:lnTo>
                <a:lnTo>
                  <a:pt x="7541" y="1267"/>
                </a:lnTo>
                <a:lnTo>
                  <a:pt x="7521" y="1269"/>
                </a:lnTo>
                <a:lnTo>
                  <a:pt x="7502" y="1269"/>
                </a:lnTo>
                <a:lnTo>
                  <a:pt x="7483" y="1268"/>
                </a:lnTo>
                <a:lnTo>
                  <a:pt x="7463" y="1267"/>
                </a:lnTo>
                <a:lnTo>
                  <a:pt x="7444" y="1264"/>
                </a:lnTo>
                <a:lnTo>
                  <a:pt x="7426" y="1261"/>
                </a:lnTo>
                <a:lnTo>
                  <a:pt x="7407" y="1256"/>
                </a:lnTo>
                <a:lnTo>
                  <a:pt x="7388" y="1251"/>
                </a:lnTo>
                <a:lnTo>
                  <a:pt x="7370" y="1245"/>
                </a:lnTo>
                <a:lnTo>
                  <a:pt x="7351" y="1238"/>
                </a:lnTo>
                <a:lnTo>
                  <a:pt x="7334" y="1230"/>
                </a:lnTo>
                <a:lnTo>
                  <a:pt x="7317" y="1222"/>
                </a:lnTo>
                <a:lnTo>
                  <a:pt x="7300" y="1211"/>
                </a:lnTo>
                <a:lnTo>
                  <a:pt x="7283" y="1201"/>
                </a:lnTo>
                <a:lnTo>
                  <a:pt x="7267" y="1190"/>
                </a:lnTo>
                <a:lnTo>
                  <a:pt x="7251" y="1178"/>
                </a:lnTo>
                <a:lnTo>
                  <a:pt x="7236" y="1164"/>
                </a:lnTo>
                <a:lnTo>
                  <a:pt x="7221" y="1150"/>
                </a:lnTo>
                <a:lnTo>
                  <a:pt x="7208" y="1136"/>
                </a:lnTo>
                <a:lnTo>
                  <a:pt x="7194" y="1120"/>
                </a:lnTo>
                <a:lnTo>
                  <a:pt x="7182" y="1104"/>
                </a:lnTo>
                <a:lnTo>
                  <a:pt x="7155" y="1069"/>
                </a:lnTo>
                <a:lnTo>
                  <a:pt x="7125" y="1037"/>
                </a:lnTo>
                <a:lnTo>
                  <a:pt x="7094" y="1007"/>
                </a:lnTo>
                <a:lnTo>
                  <a:pt x="7062" y="979"/>
                </a:lnTo>
                <a:lnTo>
                  <a:pt x="7026" y="954"/>
                </a:lnTo>
                <a:lnTo>
                  <a:pt x="6990" y="930"/>
                </a:lnTo>
                <a:lnTo>
                  <a:pt x="6952" y="909"/>
                </a:lnTo>
                <a:lnTo>
                  <a:pt x="6912" y="889"/>
                </a:lnTo>
                <a:lnTo>
                  <a:pt x="6872" y="873"/>
                </a:lnTo>
                <a:lnTo>
                  <a:pt x="6831" y="858"/>
                </a:lnTo>
                <a:lnTo>
                  <a:pt x="6788" y="845"/>
                </a:lnTo>
                <a:lnTo>
                  <a:pt x="6745" y="834"/>
                </a:lnTo>
                <a:lnTo>
                  <a:pt x="6701" y="826"/>
                </a:lnTo>
                <a:lnTo>
                  <a:pt x="6657" y="819"/>
                </a:lnTo>
                <a:lnTo>
                  <a:pt x="6612" y="815"/>
                </a:lnTo>
                <a:lnTo>
                  <a:pt x="6567" y="813"/>
                </a:lnTo>
                <a:lnTo>
                  <a:pt x="6522" y="813"/>
                </a:lnTo>
                <a:lnTo>
                  <a:pt x="6476" y="814"/>
                </a:lnTo>
                <a:lnTo>
                  <a:pt x="6431" y="818"/>
                </a:lnTo>
                <a:lnTo>
                  <a:pt x="6387" y="823"/>
                </a:lnTo>
                <a:lnTo>
                  <a:pt x="6342" y="831"/>
                </a:lnTo>
                <a:lnTo>
                  <a:pt x="6299" y="841"/>
                </a:lnTo>
                <a:lnTo>
                  <a:pt x="6255" y="853"/>
                </a:lnTo>
                <a:lnTo>
                  <a:pt x="6214" y="866"/>
                </a:lnTo>
                <a:lnTo>
                  <a:pt x="6173" y="882"/>
                </a:lnTo>
                <a:lnTo>
                  <a:pt x="6132" y="900"/>
                </a:lnTo>
                <a:lnTo>
                  <a:pt x="6094" y="919"/>
                </a:lnTo>
                <a:lnTo>
                  <a:pt x="6057" y="941"/>
                </a:lnTo>
                <a:lnTo>
                  <a:pt x="6020" y="963"/>
                </a:lnTo>
                <a:lnTo>
                  <a:pt x="5986" y="989"/>
                </a:lnTo>
                <a:lnTo>
                  <a:pt x="5954" y="1015"/>
                </a:lnTo>
                <a:lnTo>
                  <a:pt x="5923" y="1044"/>
                </a:lnTo>
                <a:lnTo>
                  <a:pt x="3913" y="3080"/>
                </a:lnTo>
                <a:lnTo>
                  <a:pt x="3899" y="3095"/>
                </a:lnTo>
                <a:lnTo>
                  <a:pt x="3884" y="3109"/>
                </a:lnTo>
                <a:lnTo>
                  <a:pt x="3867" y="3121"/>
                </a:lnTo>
                <a:lnTo>
                  <a:pt x="3851" y="3132"/>
                </a:lnTo>
                <a:lnTo>
                  <a:pt x="3835" y="3144"/>
                </a:lnTo>
                <a:lnTo>
                  <a:pt x="3818" y="3153"/>
                </a:lnTo>
                <a:lnTo>
                  <a:pt x="3801" y="3162"/>
                </a:lnTo>
                <a:lnTo>
                  <a:pt x="3784" y="3170"/>
                </a:lnTo>
                <a:lnTo>
                  <a:pt x="3766" y="3176"/>
                </a:lnTo>
                <a:lnTo>
                  <a:pt x="3747" y="3182"/>
                </a:lnTo>
                <a:lnTo>
                  <a:pt x="3729" y="3188"/>
                </a:lnTo>
                <a:lnTo>
                  <a:pt x="3710" y="3192"/>
                </a:lnTo>
                <a:lnTo>
                  <a:pt x="3690" y="3196"/>
                </a:lnTo>
                <a:lnTo>
                  <a:pt x="3671" y="3198"/>
                </a:lnTo>
                <a:lnTo>
                  <a:pt x="3650" y="3199"/>
                </a:lnTo>
                <a:lnTo>
                  <a:pt x="3629" y="3200"/>
                </a:lnTo>
                <a:lnTo>
                  <a:pt x="802" y="3200"/>
                </a:lnTo>
                <a:lnTo>
                  <a:pt x="802" y="7552"/>
                </a:lnTo>
                <a:lnTo>
                  <a:pt x="941" y="7551"/>
                </a:lnTo>
                <a:lnTo>
                  <a:pt x="961" y="7551"/>
                </a:lnTo>
                <a:lnTo>
                  <a:pt x="981" y="7553"/>
                </a:lnTo>
                <a:lnTo>
                  <a:pt x="1001" y="7555"/>
                </a:lnTo>
                <a:lnTo>
                  <a:pt x="1021" y="7559"/>
                </a:lnTo>
                <a:lnTo>
                  <a:pt x="1041" y="7563"/>
                </a:lnTo>
                <a:lnTo>
                  <a:pt x="1060" y="7568"/>
                </a:lnTo>
                <a:lnTo>
                  <a:pt x="1078" y="7574"/>
                </a:lnTo>
                <a:lnTo>
                  <a:pt x="1096" y="7581"/>
                </a:lnTo>
                <a:lnTo>
                  <a:pt x="1114" y="7590"/>
                </a:lnTo>
                <a:lnTo>
                  <a:pt x="1131" y="7599"/>
                </a:lnTo>
                <a:lnTo>
                  <a:pt x="1149" y="7608"/>
                </a:lnTo>
                <a:lnTo>
                  <a:pt x="1165" y="7619"/>
                </a:lnTo>
                <a:lnTo>
                  <a:pt x="1181" y="7630"/>
                </a:lnTo>
                <a:lnTo>
                  <a:pt x="1196" y="7642"/>
                </a:lnTo>
                <a:lnTo>
                  <a:pt x="1210" y="7655"/>
                </a:lnTo>
                <a:lnTo>
                  <a:pt x="1224" y="7668"/>
                </a:lnTo>
                <a:lnTo>
                  <a:pt x="1237" y="7683"/>
                </a:lnTo>
                <a:lnTo>
                  <a:pt x="1250" y="7697"/>
                </a:lnTo>
                <a:lnTo>
                  <a:pt x="1263" y="7712"/>
                </a:lnTo>
                <a:lnTo>
                  <a:pt x="1274" y="7728"/>
                </a:lnTo>
                <a:lnTo>
                  <a:pt x="1284" y="7744"/>
                </a:lnTo>
                <a:lnTo>
                  <a:pt x="1294" y="7761"/>
                </a:lnTo>
                <a:lnTo>
                  <a:pt x="1303" y="7779"/>
                </a:lnTo>
                <a:lnTo>
                  <a:pt x="1311" y="7797"/>
                </a:lnTo>
                <a:lnTo>
                  <a:pt x="1318" y="7816"/>
                </a:lnTo>
                <a:lnTo>
                  <a:pt x="1325" y="7834"/>
                </a:lnTo>
                <a:lnTo>
                  <a:pt x="1330" y="7853"/>
                </a:lnTo>
                <a:lnTo>
                  <a:pt x="1335" y="7873"/>
                </a:lnTo>
                <a:lnTo>
                  <a:pt x="1338" y="7893"/>
                </a:lnTo>
                <a:lnTo>
                  <a:pt x="1341" y="7913"/>
                </a:lnTo>
                <a:lnTo>
                  <a:pt x="1343" y="7933"/>
                </a:lnTo>
                <a:lnTo>
                  <a:pt x="1343" y="7955"/>
                </a:lnTo>
                <a:lnTo>
                  <a:pt x="1343" y="7975"/>
                </a:lnTo>
                <a:lnTo>
                  <a:pt x="1342" y="7995"/>
                </a:lnTo>
                <a:lnTo>
                  <a:pt x="1339" y="8016"/>
                </a:lnTo>
                <a:lnTo>
                  <a:pt x="1336" y="8036"/>
                </a:lnTo>
                <a:lnTo>
                  <a:pt x="1331" y="8056"/>
                </a:lnTo>
                <a:lnTo>
                  <a:pt x="1326" y="8075"/>
                </a:lnTo>
                <a:lnTo>
                  <a:pt x="1320" y="8094"/>
                </a:lnTo>
                <a:lnTo>
                  <a:pt x="1313" y="8112"/>
                </a:lnTo>
                <a:lnTo>
                  <a:pt x="1305" y="8130"/>
                </a:lnTo>
                <a:lnTo>
                  <a:pt x="1296" y="8148"/>
                </a:lnTo>
                <a:lnTo>
                  <a:pt x="1287" y="8165"/>
                </a:lnTo>
                <a:lnTo>
                  <a:pt x="1277" y="8182"/>
                </a:lnTo>
                <a:lnTo>
                  <a:pt x="1266" y="8198"/>
                </a:lnTo>
                <a:lnTo>
                  <a:pt x="1253" y="8213"/>
                </a:lnTo>
                <a:lnTo>
                  <a:pt x="1241" y="8228"/>
                </a:lnTo>
                <a:lnTo>
                  <a:pt x="1227" y="8242"/>
                </a:lnTo>
                <a:lnTo>
                  <a:pt x="1214" y="8255"/>
                </a:lnTo>
                <a:lnTo>
                  <a:pt x="1199" y="8268"/>
                </a:lnTo>
                <a:lnTo>
                  <a:pt x="1184" y="8281"/>
                </a:lnTo>
                <a:lnTo>
                  <a:pt x="1169" y="8292"/>
                </a:lnTo>
                <a:lnTo>
                  <a:pt x="1153" y="8303"/>
                </a:lnTo>
                <a:lnTo>
                  <a:pt x="1135" y="8312"/>
                </a:lnTo>
                <a:lnTo>
                  <a:pt x="1118" y="8322"/>
                </a:lnTo>
                <a:lnTo>
                  <a:pt x="1101" y="8330"/>
                </a:lnTo>
                <a:lnTo>
                  <a:pt x="1083" y="8337"/>
                </a:lnTo>
                <a:lnTo>
                  <a:pt x="1064" y="8344"/>
                </a:lnTo>
                <a:lnTo>
                  <a:pt x="1045" y="8349"/>
                </a:lnTo>
                <a:lnTo>
                  <a:pt x="1025" y="8354"/>
                </a:lnTo>
                <a:lnTo>
                  <a:pt x="1006" y="8358"/>
                </a:lnTo>
                <a:lnTo>
                  <a:pt x="986" y="8360"/>
                </a:lnTo>
                <a:lnTo>
                  <a:pt x="966" y="8362"/>
                </a:lnTo>
                <a:lnTo>
                  <a:pt x="945" y="8362"/>
                </a:lnTo>
                <a:lnTo>
                  <a:pt x="404" y="8367"/>
                </a:lnTo>
                <a:lnTo>
                  <a:pt x="383" y="8366"/>
                </a:lnTo>
                <a:lnTo>
                  <a:pt x="362" y="8364"/>
                </a:lnTo>
                <a:lnTo>
                  <a:pt x="342" y="8362"/>
                </a:lnTo>
                <a:lnTo>
                  <a:pt x="323" y="8359"/>
                </a:lnTo>
                <a:lnTo>
                  <a:pt x="304" y="8355"/>
                </a:lnTo>
                <a:lnTo>
                  <a:pt x="286" y="8350"/>
                </a:lnTo>
                <a:lnTo>
                  <a:pt x="266" y="8344"/>
                </a:lnTo>
                <a:lnTo>
                  <a:pt x="248" y="8337"/>
                </a:lnTo>
                <a:lnTo>
                  <a:pt x="231" y="8329"/>
                </a:lnTo>
                <a:lnTo>
                  <a:pt x="214" y="8321"/>
                </a:lnTo>
                <a:lnTo>
                  <a:pt x="197" y="8310"/>
                </a:lnTo>
                <a:lnTo>
                  <a:pt x="181" y="8300"/>
                </a:lnTo>
                <a:lnTo>
                  <a:pt x="165" y="8289"/>
                </a:lnTo>
                <a:lnTo>
                  <a:pt x="148" y="8276"/>
                </a:lnTo>
                <a:lnTo>
                  <a:pt x="133" y="8262"/>
                </a:lnTo>
                <a:lnTo>
                  <a:pt x="118" y="8248"/>
                </a:lnTo>
                <a:lnTo>
                  <a:pt x="104" y="8233"/>
                </a:lnTo>
                <a:lnTo>
                  <a:pt x="91" y="8217"/>
                </a:lnTo>
                <a:lnTo>
                  <a:pt x="78" y="8202"/>
                </a:lnTo>
                <a:lnTo>
                  <a:pt x="67" y="8186"/>
                </a:lnTo>
                <a:lnTo>
                  <a:pt x="57" y="8169"/>
                </a:lnTo>
                <a:lnTo>
                  <a:pt x="46" y="8152"/>
                </a:lnTo>
                <a:lnTo>
                  <a:pt x="37" y="8134"/>
                </a:lnTo>
                <a:lnTo>
                  <a:pt x="29" y="8116"/>
                </a:lnTo>
                <a:lnTo>
                  <a:pt x="23" y="8099"/>
                </a:lnTo>
                <a:lnTo>
                  <a:pt x="17" y="8079"/>
                </a:lnTo>
                <a:lnTo>
                  <a:pt x="12" y="8061"/>
                </a:lnTo>
                <a:lnTo>
                  <a:pt x="7" y="8041"/>
                </a:lnTo>
                <a:lnTo>
                  <a:pt x="4" y="8022"/>
                </a:lnTo>
                <a:lnTo>
                  <a:pt x="2" y="8002"/>
                </a:lnTo>
                <a:lnTo>
                  <a:pt x="0" y="7981"/>
                </a:lnTo>
                <a:lnTo>
                  <a:pt x="0" y="7960"/>
                </a:lnTo>
                <a:lnTo>
                  <a:pt x="0" y="2793"/>
                </a:lnTo>
                <a:lnTo>
                  <a:pt x="0" y="2772"/>
                </a:lnTo>
                <a:lnTo>
                  <a:pt x="2" y="2752"/>
                </a:lnTo>
                <a:lnTo>
                  <a:pt x="5" y="2732"/>
                </a:lnTo>
                <a:lnTo>
                  <a:pt x="8" y="2712"/>
                </a:lnTo>
                <a:lnTo>
                  <a:pt x="13" y="2692"/>
                </a:lnTo>
                <a:lnTo>
                  <a:pt x="18" y="2673"/>
                </a:lnTo>
                <a:lnTo>
                  <a:pt x="24" y="2654"/>
                </a:lnTo>
                <a:lnTo>
                  <a:pt x="31" y="2636"/>
                </a:lnTo>
                <a:lnTo>
                  <a:pt x="39" y="2618"/>
                </a:lnTo>
                <a:lnTo>
                  <a:pt x="48" y="2600"/>
                </a:lnTo>
                <a:lnTo>
                  <a:pt x="59" y="2583"/>
                </a:lnTo>
                <a:lnTo>
                  <a:pt x="69" y="2567"/>
                </a:lnTo>
                <a:lnTo>
                  <a:pt x="80" y="2551"/>
                </a:lnTo>
                <a:lnTo>
                  <a:pt x="92" y="2535"/>
                </a:lnTo>
                <a:lnTo>
                  <a:pt x="104" y="2521"/>
                </a:lnTo>
                <a:lnTo>
                  <a:pt x="118" y="2507"/>
                </a:lnTo>
                <a:lnTo>
                  <a:pt x="131" y="2493"/>
                </a:lnTo>
                <a:lnTo>
                  <a:pt x="146" y="2480"/>
                </a:lnTo>
                <a:lnTo>
                  <a:pt x="161" y="2468"/>
                </a:lnTo>
                <a:lnTo>
                  <a:pt x="177" y="2457"/>
                </a:lnTo>
                <a:lnTo>
                  <a:pt x="194" y="2446"/>
                </a:lnTo>
                <a:lnTo>
                  <a:pt x="210" y="2436"/>
                </a:lnTo>
                <a:lnTo>
                  <a:pt x="227" y="2427"/>
                </a:lnTo>
                <a:lnTo>
                  <a:pt x="245" y="2419"/>
                </a:lnTo>
                <a:lnTo>
                  <a:pt x="263" y="2412"/>
                </a:lnTo>
                <a:lnTo>
                  <a:pt x="282" y="2405"/>
                </a:lnTo>
                <a:lnTo>
                  <a:pt x="301" y="2400"/>
                </a:lnTo>
                <a:lnTo>
                  <a:pt x="320" y="2395"/>
                </a:lnTo>
                <a:lnTo>
                  <a:pt x="340" y="2392"/>
                </a:lnTo>
                <a:lnTo>
                  <a:pt x="360" y="2389"/>
                </a:lnTo>
                <a:lnTo>
                  <a:pt x="380" y="2388"/>
                </a:lnTo>
                <a:lnTo>
                  <a:pt x="401" y="2387"/>
                </a:lnTo>
                <a:lnTo>
                  <a:pt x="3464" y="2387"/>
                </a:lnTo>
                <a:close/>
                <a:moveTo>
                  <a:pt x="15346" y="7785"/>
                </a:moveTo>
                <a:lnTo>
                  <a:pt x="15346" y="3343"/>
                </a:lnTo>
                <a:lnTo>
                  <a:pt x="13043" y="3343"/>
                </a:lnTo>
                <a:lnTo>
                  <a:pt x="13023" y="3343"/>
                </a:lnTo>
                <a:lnTo>
                  <a:pt x="13004" y="3342"/>
                </a:lnTo>
                <a:lnTo>
                  <a:pt x="12985" y="3340"/>
                </a:lnTo>
                <a:lnTo>
                  <a:pt x="12967" y="3337"/>
                </a:lnTo>
                <a:lnTo>
                  <a:pt x="12948" y="3333"/>
                </a:lnTo>
                <a:lnTo>
                  <a:pt x="12931" y="3328"/>
                </a:lnTo>
                <a:lnTo>
                  <a:pt x="12912" y="3322"/>
                </a:lnTo>
                <a:lnTo>
                  <a:pt x="12895" y="3316"/>
                </a:lnTo>
                <a:lnTo>
                  <a:pt x="12878" y="3308"/>
                </a:lnTo>
                <a:lnTo>
                  <a:pt x="12862" y="3300"/>
                </a:lnTo>
                <a:lnTo>
                  <a:pt x="12846" y="3292"/>
                </a:lnTo>
                <a:lnTo>
                  <a:pt x="12830" y="3282"/>
                </a:lnTo>
                <a:lnTo>
                  <a:pt x="12813" y="3271"/>
                </a:lnTo>
                <a:lnTo>
                  <a:pt x="12798" y="3259"/>
                </a:lnTo>
                <a:lnTo>
                  <a:pt x="12783" y="3247"/>
                </a:lnTo>
                <a:lnTo>
                  <a:pt x="12769" y="3234"/>
                </a:lnTo>
                <a:lnTo>
                  <a:pt x="10691" y="1261"/>
                </a:lnTo>
                <a:lnTo>
                  <a:pt x="10674" y="1248"/>
                </a:lnTo>
                <a:lnTo>
                  <a:pt x="10656" y="1238"/>
                </a:lnTo>
                <a:lnTo>
                  <a:pt x="10635" y="1227"/>
                </a:lnTo>
                <a:lnTo>
                  <a:pt x="10614" y="1218"/>
                </a:lnTo>
                <a:lnTo>
                  <a:pt x="10591" y="1208"/>
                </a:lnTo>
                <a:lnTo>
                  <a:pt x="10568" y="1200"/>
                </a:lnTo>
                <a:lnTo>
                  <a:pt x="10544" y="1192"/>
                </a:lnTo>
                <a:lnTo>
                  <a:pt x="10519" y="1185"/>
                </a:lnTo>
                <a:lnTo>
                  <a:pt x="10494" y="1179"/>
                </a:lnTo>
                <a:lnTo>
                  <a:pt x="10470" y="1173"/>
                </a:lnTo>
                <a:lnTo>
                  <a:pt x="10445" y="1168"/>
                </a:lnTo>
                <a:lnTo>
                  <a:pt x="10422" y="1163"/>
                </a:lnTo>
                <a:lnTo>
                  <a:pt x="10397" y="1160"/>
                </a:lnTo>
                <a:lnTo>
                  <a:pt x="10375" y="1157"/>
                </a:lnTo>
                <a:lnTo>
                  <a:pt x="10354" y="1156"/>
                </a:lnTo>
                <a:lnTo>
                  <a:pt x="10334" y="1154"/>
                </a:lnTo>
                <a:lnTo>
                  <a:pt x="10308" y="1154"/>
                </a:lnTo>
                <a:lnTo>
                  <a:pt x="10283" y="1154"/>
                </a:lnTo>
                <a:lnTo>
                  <a:pt x="10259" y="1155"/>
                </a:lnTo>
                <a:lnTo>
                  <a:pt x="10234" y="1157"/>
                </a:lnTo>
                <a:lnTo>
                  <a:pt x="10210" y="1160"/>
                </a:lnTo>
                <a:lnTo>
                  <a:pt x="10185" y="1164"/>
                </a:lnTo>
                <a:lnTo>
                  <a:pt x="10161" y="1168"/>
                </a:lnTo>
                <a:lnTo>
                  <a:pt x="10138" y="1174"/>
                </a:lnTo>
                <a:lnTo>
                  <a:pt x="10115" y="1180"/>
                </a:lnTo>
                <a:lnTo>
                  <a:pt x="10091" y="1186"/>
                </a:lnTo>
                <a:lnTo>
                  <a:pt x="10068" y="1193"/>
                </a:lnTo>
                <a:lnTo>
                  <a:pt x="10045" y="1201"/>
                </a:lnTo>
                <a:lnTo>
                  <a:pt x="10023" y="1209"/>
                </a:lnTo>
                <a:lnTo>
                  <a:pt x="10001" y="1219"/>
                </a:lnTo>
                <a:lnTo>
                  <a:pt x="9978" y="1229"/>
                </a:lnTo>
                <a:lnTo>
                  <a:pt x="9956" y="1239"/>
                </a:lnTo>
                <a:lnTo>
                  <a:pt x="9935" y="1250"/>
                </a:lnTo>
                <a:lnTo>
                  <a:pt x="9913" y="1262"/>
                </a:lnTo>
                <a:lnTo>
                  <a:pt x="9892" y="1274"/>
                </a:lnTo>
                <a:lnTo>
                  <a:pt x="9871" y="1286"/>
                </a:lnTo>
                <a:lnTo>
                  <a:pt x="9850" y="1299"/>
                </a:lnTo>
                <a:lnTo>
                  <a:pt x="9830" y="1313"/>
                </a:lnTo>
                <a:lnTo>
                  <a:pt x="9810" y="1327"/>
                </a:lnTo>
                <a:lnTo>
                  <a:pt x="9790" y="1341"/>
                </a:lnTo>
                <a:lnTo>
                  <a:pt x="9751" y="1372"/>
                </a:lnTo>
                <a:lnTo>
                  <a:pt x="9713" y="1404"/>
                </a:lnTo>
                <a:lnTo>
                  <a:pt x="9676" y="1436"/>
                </a:lnTo>
                <a:lnTo>
                  <a:pt x="9640" y="1471"/>
                </a:lnTo>
                <a:lnTo>
                  <a:pt x="8084" y="3012"/>
                </a:lnTo>
                <a:lnTo>
                  <a:pt x="8051" y="3045"/>
                </a:lnTo>
                <a:lnTo>
                  <a:pt x="8018" y="3081"/>
                </a:lnTo>
                <a:lnTo>
                  <a:pt x="7988" y="3118"/>
                </a:lnTo>
                <a:lnTo>
                  <a:pt x="7959" y="3155"/>
                </a:lnTo>
                <a:lnTo>
                  <a:pt x="7931" y="3194"/>
                </a:lnTo>
                <a:lnTo>
                  <a:pt x="7905" y="3233"/>
                </a:lnTo>
                <a:lnTo>
                  <a:pt x="7881" y="3272"/>
                </a:lnTo>
                <a:lnTo>
                  <a:pt x="7858" y="3312"/>
                </a:lnTo>
                <a:lnTo>
                  <a:pt x="7837" y="3353"/>
                </a:lnTo>
                <a:lnTo>
                  <a:pt x="7818" y="3395"/>
                </a:lnTo>
                <a:lnTo>
                  <a:pt x="7800" y="3437"/>
                </a:lnTo>
                <a:lnTo>
                  <a:pt x="7785" y="3480"/>
                </a:lnTo>
                <a:lnTo>
                  <a:pt x="7772" y="3523"/>
                </a:lnTo>
                <a:lnTo>
                  <a:pt x="7760" y="3567"/>
                </a:lnTo>
                <a:lnTo>
                  <a:pt x="7751" y="3610"/>
                </a:lnTo>
                <a:lnTo>
                  <a:pt x="7744" y="3654"/>
                </a:lnTo>
                <a:lnTo>
                  <a:pt x="7739" y="3698"/>
                </a:lnTo>
                <a:lnTo>
                  <a:pt x="7736" y="3742"/>
                </a:lnTo>
                <a:lnTo>
                  <a:pt x="7735" y="3786"/>
                </a:lnTo>
                <a:lnTo>
                  <a:pt x="7737" y="3830"/>
                </a:lnTo>
                <a:lnTo>
                  <a:pt x="7741" y="3874"/>
                </a:lnTo>
                <a:lnTo>
                  <a:pt x="7747" y="3917"/>
                </a:lnTo>
                <a:lnTo>
                  <a:pt x="7756" y="3960"/>
                </a:lnTo>
                <a:lnTo>
                  <a:pt x="7767" y="4004"/>
                </a:lnTo>
                <a:lnTo>
                  <a:pt x="7781" y="4046"/>
                </a:lnTo>
                <a:lnTo>
                  <a:pt x="7797" y="4089"/>
                </a:lnTo>
                <a:lnTo>
                  <a:pt x="7818" y="4131"/>
                </a:lnTo>
                <a:lnTo>
                  <a:pt x="7839" y="4173"/>
                </a:lnTo>
                <a:lnTo>
                  <a:pt x="7864" y="4214"/>
                </a:lnTo>
                <a:lnTo>
                  <a:pt x="7891" y="4254"/>
                </a:lnTo>
                <a:lnTo>
                  <a:pt x="7922" y="4293"/>
                </a:lnTo>
                <a:lnTo>
                  <a:pt x="7955" y="4332"/>
                </a:lnTo>
                <a:lnTo>
                  <a:pt x="7991" y="4369"/>
                </a:lnTo>
                <a:lnTo>
                  <a:pt x="8029" y="4405"/>
                </a:lnTo>
                <a:lnTo>
                  <a:pt x="8068" y="4437"/>
                </a:lnTo>
                <a:lnTo>
                  <a:pt x="8107" y="4466"/>
                </a:lnTo>
                <a:lnTo>
                  <a:pt x="8147" y="4493"/>
                </a:lnTo>
                <a:lnTo>
                  <a:pt x="8188" y="4517"/>
                </a:lnTo>
                <a:lnTo>
                  <a:pt x="8229" y="4537"/>
                </a:lnTo>
                <a:lnTo>
                  <a:pt x="8272" y="4555"/>
                </a:lnTo>
                <a:lnTo>
                  <a:pt x="8314" y="4571"/>
                </a:lnTo>
                <a:lnTo>
                  <a:pt x="8358" y="4584"/>
                </a:lnTo>
                <a:lnTo>
                  <a:pt x="8402" y="4594"/>
                </a:lnTo>
                <a:lnTo>
                  <a:pt x="8445" y="4602"/>
                </a:lnTo>
                <a:lnTo>
                  <a:pt x="8490" y="4608"/>
                </a:lnTo>
                <a:lnTo>
                  <a:pt x="8534" y="4610"/>
                </a:lnTo>
                <a:lnTo>
                  <a:pt x="8579" y="4611"/>
                </a:lnTo>
                <a:lnTo>
                  <a:pt x="8623" y="4608"/>
                </a:lnTo>
                <a:lnTo>
                  <a:pt x="8667" y="4603"/>
                </a:lnTo>
                <a:lnTo>
                  <a:pt x="8712" y="4596"/>
                </a:lnTo>
                <a:lnTo>
                  <a:pt x="8756" y="4587"/>
                </a:lnTo>
                <a:lnTo>
                  <a:pt x="8800" y="4576"/>
                </a:lnTo>
                <a:lnTo>
                  <a:pt x="8844" y="4562"/>
                </a:lnTo>
                <a:lnTo>
                  <a:pt x="8886" y="4545"/>
                </a:lnTo>
                <a:lnTo>
                  <a:pt x="8930" y="4528"/>
                </a:lnTo>
                <a:lnTo>
                  <a:pt x="8971" y="4507"/>
                </a:lnTo>
                <a:lnTo>
                  <a:pt x="9013" y="4485"/>
                </a:lnTo>
                <a:lnTo>
                  <a:pt x="9054" y="4460"/>
                </a:lnTo>
                <a:lnTo>
                  <a:pt x="9094" y="4434"/>
                </a:lnTo>
                <a:lnTo>
                  <a:pt x="9133" y="4405"/>
                </a:lnTo>
                <a:lnTo>
                  <a:pt x="9171" y="4374"/>
                </a:lnTo>
                <a:lnTo>
                  <a:pt x="9208" y="4342"/>
                </a:lnTo>
                <a:lnTo>
                  <a:pt x="9245" y="4307"/>
                </a:lnTo>
                <a:lnTo>
                  <a:pt x="9280" y="4271"/>
                </a:lnTo>
                <a:lnTo>
                  <a:pt x="10196" y="3283"/>
                </a:lnTo>
                <a:lnTo>
                  <a:pt x="10211" y="3268"/>
                </a:lnTo>
                <a:lnTo>
                  <a:pt x="10226" y="3254"/>
                </a:lnTo>
                <a:lnTo>
                  <a:pt x="10242" y="3241"/>
                </a:lnTo>
                <a:lnTo>
                  <a:pt x="10257" y="3229"/>
                </a:lnTo>
                <a:lnTo>
                  <a:pt x="10274" y="3218"/>
                </a:lnTo>
                <a:lnTo>
                  <a:pt x="10291" y="3208"/>
                </a:lnTo>
                <a:lnTo>
                  <a:pt x="10308" y="3198"/>
                </a:lnTo>
                <a:lnTo>
                  <a:pt x="10326" y="3190"/>
                </a:lnTo>
                <a:lnTo>
                  <a:pt x="10344" y="3182"/>
                </a:lnTo>
                <a:lnTo>
                  <a:pt x="10362" y="3175"/>
                </a:lnTo>
                <a:lnTo>
                  <a:pt x="10381" y="3170"/>
                </a:lnTo>
                <a:lnTo>
                  <a:pt x="10399" y="3165"/>
                </a:lnTo>
                <a:lnTo>
                  <a:pt x="10418" y="3161"/>
                </a:lnTo>
                <a:lnTo>
                  <a:pt x="10438" y="3158"/>
                </a:lnTo>
                <a:lnTo>
                  <a:pt x="10457" y="3157"/>
                </a:lnTo>
                <a:lnTo>
                  <a:pt x="10476" y="3156"/>
                </a:lnTo>
                <a:lnTo>
                  <a:pt x="10495" y="3155"/>
                </a:lnTo>
                <a:lnTo>
                  <a:pt x="10514" y="3156"/>
                </a:lnTo>
                <a:lnTo>
                  <a:pt x="10534" y="3158"/>
                </a:lnTo>
                <a:lnTo>
                  <a:pt x="10553" y="3160"/>
                </a:lnTo>
                <a:lnTo>
                  <a:pt x="10572" y="3164"/>
                </a:lnTo>
                <a:lnTo>
                  <a:pt x="10591" y="3168"/>
                </a:lnTo>
                <a:lnTo>
                  <a:pt x="10609" y="3174"/>
                </a:lnTo>
                <a:lnTo>
                  <a:pt x="10627" y="3180"/>
                </a:lnTo>
                <a:lnTo>
                  <a:pt x="10647" y="3188"/>
                </a:lnTo>
                <a:lnTo>
                  <a:pt x="10664" y="3196"/>
                </a:lnTo>
                <a:lnTo>
                  <a:pt x="10682" y="3205"/>
                </a:lnTo>
                <a:lnTo>
                  <a:pt x="10699" y="3215"/>
                </a:lnTo>
                <a:lnTo>
                  <a:pt x="10715" y="3226"/>
                </a:lnTo>
                <a:lnTo>
                  <a:pt x="10731" y="3239"/>
                </a:lnTo>
                <a:lnTo>
                  <a:pt x="10748" y="3251"/>
                </a:lnTo>
                <a:lnTo>
                  <a:pt x="10763" y="3265"/>
                </a:lnTo>
                <a:lnTo>
                  <a:pt x="10778" y="3280"/>
                </a:lnTo>
                <a:lnTo>
                  <a:pt x="10792" y="3295"/>
                </a:lnTo>
                <a:lnTo>
                  <a:pt x="10804" y="3310"/>
                </a:lnTo>
                <a:lnTo>
                  <a:pt x="10816" y="3327"/>
                </a:lnTo>
                <a:lnTo>
                  <a:pt x="10827" y="3344"/>
                </a:lnTo>
                <a:lnTo>
                  <a:pt x="10837" y="3361"/>
                </a:lnTo>
                <a:lnTo>
                  <a:pt x="10846" y="3379"/>
                </a:lnTo>
                <a:lnTo>
                  <a:pt x="10854" y="3396"/>
                </a:lnTo>
                <a:lnTo>
                  <a:pt x="10863" y="3414"/>
                </a:lnTo>
                <a:lnTo>
                  <a:pt x="10869" y="3433"/>
                </a:lnTo>
                <a:lnTo>
                  <a:pt x="10875" y="3452"/>
                </a:lnTo>
                <a:lnTo>
                  <a:pt x="10880" y="3471"/>
                </a:lnTo>
                <a:lnTo>
                  <a:pt x="10883" y="3490"/>
                </a:lnTo>
                <a:lnTo>
                  <a:pt x="10886" y="3510"/>
                </a:lnTo>
                <a:lnTo>
                  <a:pt x="10888" y="3529"/>
                </a:lnTo>
                <a:lnTo>
                  <a:pt x="10889" y="3548"/>
                </a:lnTo>
                <a:lnTo>
                  <a:pt x="10889" y="3568"/>
                </a:lnTo>
                <a:lnTo>
                  <a:pt x="10888" y="3587"/>
                </a:lnTo>
                <a:lnTo>
                  <a:pt x="10887" y="3607"/>
                </a:lnTo>
                <a:lnTo>
                  <a:pt x="10884" y="3626"/>
                </a:lnTo>
                <a:lnTo>
                  <a:pt x="10881" y="3646"/>
                </a:lnTo>
                <a:lnTo>
                  <a:pt x="10876" y="3665"/>
                </a:lnTo>
                <a:lnTo>
                  <a:pt x="10871" y="3683"/>
                </a:lnTo>
                <a:lnTo>
                  <a:pt x="10865" y="3702"/>
                </a:lnTo>
                <a:lnTo>
                  <a:pt x="10858" y="3720"/>
                </a:lnTo>
                <a:lnTo>
                  <a:pt x="10849" y="3739"/>
                </a:lnTo>
                <a:lnTo>
                  <a:pt x="10840" y="3756"/>
                </a:lnTo>
                <a:lnTo>
                  <a:pt x="10830" y="3774"/>
                </a:lnTo>
                <a:lnTo>
                  <a:pt x="10819" y="3791"/>
                </a:lnTo>
                <a:lnTo>
                  <a:pt x="10807" y="3807"/>
                </a:lnTo>
                <a:lnTo>
                  <a:pt x="10795" y="3823"/>
                </a:lnTo>
                <a:lnTo>
                  <a:pt x="10781" y="3839"/>
                </a:lnTo>
                <a:lnTo>
                  <a:pt x="9864" y="4827"/>
                </a:lnTo>
                <a:lnTo>
                  <a:pt x="9799" y="4895"/>
                </a:lnTo>
                <a:lnTo>
                  <a:pt x="9730" y="4958"/>
                </a:lnTo>
                <a:lnTo>
                  <a:pt x="9661" y="5018"/>
                </a:lnTo>
                <a:lnTo>
                  <a:pt x="9588" y="5075"/>
                </a:lnTo>
                <a:lnTo>
                  <a:pt x="9513" y="5126"/>
                </a:lnTo>
                <a:lnTo>
                  <a:pt x="9437" y="5174"/>
                </a:lnTo>
                <a:lnTo>
                  <a:pt x="9361" y="5218"/>
                </a:lnTo>
                <a:lnTo>
                  <a:pt x="9281" y="5257"/>
                </a:lnTo>
                <a:lnTo>
                  <a:pt x="9201" y="5292"/>
                </a:lnTo>
                <a:lnTo>
                  <a:pt x="9121" y="5323"/>
                </a:lnTo>
                <a:lnTo>
                  <a:pt x="9038" y="5351"/>
                </a:lnTo>
                <a:lnTo>
                  <a:pt x="8955" y="5373"/>
                </a:lnTo>
                <a:lnTo>
                  <a:pt x="8871" y="5392"/>
                </a:lnTo>
                <a:lnTo>
                  <a:pt x="8788" y="5406"/>
                </a:lnTo>
                <a:lnTo>
                  <a:pt x="8703" y="5416"/>
                </a:lnTo>
                <a:lnTo>
                  <a:pt x="8618" y="5421"/>
                </a:lnTo>
                <a:lnTo>
                  <a:pt x="8534" y="5422"/>
                </a:lnTo>
                <a:lnTo>
                  <a:pt x="8449" y="5418"/>
                </a:lnTo>
                <a:lnTo>
                  <a:pt x="8365" y="5410"/>
                </a:lnTo>
                <a:lnTo>
                  <a:pt x="8281" y="5398"/>
                </a:lnTo>
                <a:lnTo>
                  <a:pt x="8198" y="5380"/>
                </a:lnTo>
                <a:lnTo>
                  <a:pt x="8115" y="5359"/>
                </a:lnTo>
                <a:lnTo>
                  <a:pt x="8034" y="5333"/>
                </a:lnTo>
                <a:lnTo>
                  <a:pt x="7954" y="5302"/>
                </a:lnTo>
                <a:lnTo>
                  <a:pt x="7874" y="5266"/>
                </a:lnTo>
                <a:lnTo>
                  <a:pt x="7796" y="5226"/>
                </a:lnTo>
                <a:lnTo>
                  <a:pt x="7720" y="5181"/>
                </a:lnTo>
                <a:lnTo>
                  <a:pt x="7645" y="5131"/>
                </a:lnTo>
                <a:lnTo>
                  <a:pt x="7572" y="5076"/>
                </a:lnTo>
                <a:lnTo>
                  <a:pt x="7501" y="5016"/>
                </a:lnTo>
                <a:lnTo>
                  <a:pt x="7432" y="4952"/>
                </a:lnTo>
                <a:lnTo>
                  <a:pt x="7366" y="4883"/>
                </a:lnTo>
                <a:lnTo>
                  <a:pt x="7305" y="4812"/>
                </a:lnTo>
                <a:lnTo>
                  <a:pt x="7249" y="4741"/>
                </a:lnTo>
                <a:lnTo>
                  <a:pt x="7199" y="4668"/>
                </a:lnTo>
                <a:lnTo>
                  <a:pt x="7153" y="4593"/>
                </a:lnTo>
                <a:lnTo>
                  <a:pt x="7111" y="4518"/>
                </a:lnTo>
                <a:lnTo>
                  <a:pt x="7074" y="4441"/>
                </a:lnTo>
                <a:lnTo>
                  <a:pt x="7042" y="4363"/>
                </a:lnTo>
                <a:lnTo>
                  <a:pt x="7013" y="4283"/>
                </a:lnTo>
                <a:lnTo>
                  <a:pt x="6989" y="4204"/>
                </a:lnTo>
                <a:lnTo>
                  <a:pt x="6970" y="4123"/>
                </a:lnTo>
                <a:lnTo>
                  <a:pt x="6955" y="4042"/>
                </a:lnTo>
                <a:lnTo>
                  <a:pt x="6944" y="3960"/>
                </a:lnTo>
                <a:lnTo>
                  <a:pt x="6937" y="3879"/>
                </a:lnTo>
                <a:lnTo>
                  <a:pt x="6934" y="3797"/>
                </a:lnTo>
                <a:lnTo>
                  <a:pt x="6935" y="3715"/>
                </a:lnTo>
                <a:lnTo>
                  <a:pt x="6940" y="3633"/>
                </a:lnTo>
                <a:lnTo>
                  <a:pt x="6949" y="3550"/>
                </a:lnTo>
                <a:lnTo>
                  <a:pt x="6962" y="3470"/>
                </a:lnTo>
                <a:lnTo>
                  <a:pt x="6979" y="3388"/>
                </a:lnTo>
                <a:lnTo>
                  <a:pt x="6999" y="3308"/>
                </a:lnTo>
                <a:lnTo>
                  <a:pt x="7024" y="3227"/>
                </a:lnTo>
                <a:lnTo>
                  <a:pt x="7052" y="3149"/>
                </a:lnTo>
                <a:lnTo>
                  <a:pt x="7084" y="3071"/>
                </a:lnTo>
                <a:lnTo>
                  <a:pt x="7119" y="2993"/>
                </a:lnTo>
                <a:lnTo>
                  <a:pt x="7158" y="2918"/>
                </a:lnTo>
                <a:lnTo>
                  <a:pt x="7200" y="2843"/>
                </a:lnTo>
                <a:lnTo>
                  <a:pt x="7245" y="2770"/>
                </a:lnTo>
                <a:lnTo>
                  <a:pt x="7295" y="2699"/>
                </a:lnTo>
                <a:lnTo>
                  <a:pt x="7347" y="2628"/>
                </a:lnTo>
                <a:lnTo>
                  <a:pt x="7403" y="2561"/>
                </a:lnTo>
                <a:lnTo>
                  <a:pt x="7461" y="2494"/>
                </a:lnTo>
                <a:lnTo>
                  <a:pt x="7524" y="2431"/>
                </a:lnTo>
                <a:lnTo>
                  <a:pt x="9080" y="890"/>
                </a:lnTo>
                <a:lnTo>
                  <a:pt x="9115" y="857"/>
                </a:lnTo>
                <a:lnTo>
                  <a:pt x="9150" y="824"/>
                </a:lnTo>
                <a:lnTo>
                  <a:pt x="9185" y="791"/>
                </a:lnTo>
                <a:lnTo>
                  <a:pt x="9222" y="761"/>
                </a:lnTo>
                <a:lnTo>
                  <a:pt x="9259" y="731"/>
                </a:lnTo>
                <a:lnTo>
                  <a:pt x="9296" y="701"/>
                </a:lnTo>
                <a:lnTo>
                  <a:pt x="9334" y="674"/>
                </a:lnTo>
                <a:lnTo>
                  <a:pt x="9372" y="646"/>
                </a:lnTo>
                <a:lnTo>
                  <a:pt x="9411" y="620"/>
                </a:lnTo>
                <a:lnTo>
                  <a:pt x="9451" y="595"/>
                </a:lnTo>
                <a:lnTo>
                  <a:pt x="9490" y="570"/>
                </a:lnTo>
                <a:lnTo>
                  <a:pt x="9530" y="548"/>
                </a:lnTo>
                <a:lnTo>
                  <a:pt x="9571" y="525"/>
                </a:lnTo>
                <a:lnTo>
                  <a:pt x="9612" y="505"/>
                </a:lnTo>
                <a:lnTo>
                  <a:pt x="9654" y="486"/>
                </a:lnTo>
                <a:lnTo>
                  <a:pt x="9696" y="467"/>
                </a:lnTo>
                <a:lnTo>
                  <a:pt x="9739" y="450"/>
                </a:lnTo>
                <a:lnTo>
                  <a:pt x="9782" y="433"/>
                </a:lnTo>
                <a:lnTo>
                  <a:pt x="9825" y="418"/>
                </a:lnTo>
                <a:lnTo>
                  <a:pt x="9869" y="405"/>
                </a:lnTo>
                <a:lnTo>
                  <a:pt x="9914" y="393"/>
                </a:lnTo>
                <a:lnTo>
                  <a:pt x="9958" y="381"/>
                </a:lnTo>
                <a:lnTo>
                  <a:pt x="10004" y="371"/>
                </a:lnTo>
                <a:lnTo>
                  <a:pt x="10049" y="363"/>
                </a:lnTo>
                <a:lnTo>
                  <a:pt x="10096" y="356"/>
                </a:lnTo>
                <a:lnTo>
                  <a:pt x="10142" y="351"/>
                </a:lnTo>
                <a:lnTo>
                  <a:pt x="10188" y="347"/>
                </a:lnTo>
                <a:lnTo>
                  <a:pt x="10236" y="343"/>
                </a:lnTo>
                <a:lnTo>
                  <a:pt x="10283" y="341"/>
                </a:lnTo>
                <a:lnTo>
                  <a:pt x="10331" y="341"/>
                </a:lnTo>
                <a:lnTo>
                  <a:pt x="10379" y="343"/>
                </a:lnTo>
                <a:lnTo>
                  <a:pt x="10428" y="347"/>
                </a:lnTo>
                <a:lnTo>
                  <a:pt x="10477" y="352"/>
                </a:lnTo>
                <a:lnTo>
                  <a:pt x="10527" y="358"/>
                </a:lnTo>
                <a:lnTo>
                  <a:pt x="10580" y="367"/>
                </a:lnTo>
                <a:lnTo>
                  <a:pt x="10633" y="378"/>
                </a:lnTo>
                <a:lnTo>
                  <a:pt x="10688" y="391"/>
                </a:lnTo>
                <a:lnTo>
                  <a:pt x="10742" y="406"/>
                </a:lnTo>
                <a:lnTo>
                  <a:pt x="10797" y="422"/>
                </a:lnTo>
                <a:lnTo>
                  <a:pt x="10851" y="441"/>
                </a:lnTo>
                <a:lnTo>
                  <a:pt x="10878" y="451"/>
                </a:lnTo>
                <a:lnTo>
                  <a:pt x="10905" y="461"/>
                </a:lnTo>
                <a:lnTo>
                  <a:pt x="10931" y="472"/>
                </a:lnTo>
                <a:lnTo>
                  <a:pt x="10957" y="484"/>
                </a:lnTo>
                <a:lnTo>
                  <a:pt x="10983" y="496"/>
                </a:lnTo>
                <a:lnTo>
                  <a:pt x="11008" y="508"/>
                </a:lnTo>
                <a:lnTo>
                  <a:pt x="11032" y="521"/>
                </a:lnTo>
                <a:lnTo>
                  <a:pt x="11057" y="535"/>
                </a:lnTo>
                <a:lnTo>
                  <a:pt x="11081" y="548"/>
                </a:lnTo>
                <a:lnTo>
                  <a:pt x="11104" y="562"/>
                </a:lnTo>
                <a:lnTo>
                  <a:pt x="11126" y="577"/>
                </a:lnTo>
                <a:lnTo>
                  <a:pt x="11148" y="592"/>
                </a:lnTo>
                <a:lnTo>
                  <a:pt x="11169" y="607"/>
                </a:lnTo>
                <a:lnTo>
                  <a:pt x="11190" y="624"/>
                </a:lnTo>
                <a:lnTo>
                  <a:pt x="11209" y="640"/>
                </a:lnTo>
                <a:lnTo>
                  <a:pt x="11227" y="657"/>
                </a:lnTo>
                <a:lnTo>
                  <a:pt x="13201" y="2531"/>
                </a:lnTo>
                <a:lnTo>
                  <a:pt x="15747" y="2531"/>
                </a:lnTo>
                <a:lnTo>
                  <a:pt x="15768" y="2531"/>
                </a:lnTo>
                <a:lnTo>
                  <a:pt x="15788" y="2533"/>
                </a:lnTo>
                <a:lnTo>
                  <a:pt x="15808" y="2535"/>
                </a:lnTo>
                <a:lnTo>
                  <a:pt x="15828" y="2539"/>
                </a:lnTo>
                <a:lnTo>
                  <a:pt x="15847" y="2543"/>
                </a:lnTo>
                <a:lnTo>
                  <a:pt x="15866" y="2550"/>
                </a:lnTo>
                <a:lnTo>
                  <a:pt x="15885" y="2556"/>
                </a:lnTo>
                <a:lnTo>
                  <a:pt x="15903" y="2563"/>
                </a:lnTo>
                <a:lnTo>
                  <a:pt x="15921" y="2571"/>
                </a:lnTo>
                <a:lnTo>
                  <a:pt x="15938" y="2580"/>
                </a:lnTo>
                <a:lnTo>
                  <a:pt x="15954" y="2591"/>
                </a:lnTo>
                <a:lnTo>
                  <a:pt x="15971" y="2601"/>
                </a:lnTo>
                <a:lnTo>
                  <a:pt x="15987" y="2612"/>
                </a:lnTo>
                <a:lnTo>
                  <a:pt x="16002" y="2624"/>
                </a:lnTo>
                <a:lnTo>
                  <a:pt x="16017" y="2637"/>
                </a:lnTo>
                <a:lnTo>
                  <a:pt x="16030" y="2650"/>
                </a:lnTo>
                <a:lnTo>
                  <a:pt x="16044" y="2664"/>
                </a:lnTo>
                <a:lnTo>
                  <a:pt x="16056" y="2679"/>
                </a:lnTo>
                <a:lnTo>
                  <a:pt x="16068" y="2695"/>
                </a:lnTo>
                <a:lnTo>
                  <a:pt x="16079" y="2710"/>
                </a:lnTo>
                <a:lnTo>
                  <a:pt x="16089" y="2726"/>
                </a:lnTo>
                <a:lnTo>
                  <a:pt x="16100" y="2744"/>
                </a:lnTo>
                <a:lnTo>
                  <a:pt x="16109" y="2761"/>
                </a:lnTo>
                <a:lnTo>
                  <a:pt x="16117" y="2780"/>
                </a:lnTo>
                <a:lnTo>
                  <a:pt x="16124" y="2798"/>
                </a:lnTo>
                <a:lnTo>
                  <a:pt x="16130" y="2816"/>
                </a:lnTo>
                <a:lnTo>
                  <a:pt x="16135" y="2836"/>
                </a:lnTo>
                <a:lnTo>
                  <a:pt x="16140" y="2855"/>
                </a:lnTo>
                <a:lnTo>
                  <a:pt x="16143" y="2876"/>
                </a:lnTo>
                <a:lnTo>
                  <a:pt x="16146" y="2896"/>
                </a:lnTo>
                <a:lnTo>
                  <a:pt x="16148" y="2917"/>
                </a:lnTo>
                <a:lnTo>
                  <a:pt x="16148" y="2937"/>
                </a:lnTo>
                <a:lnTo>
                  <a:pt x="16148" y="8192"/>
                </a:lnTo>
                <a:lnTo>
                  <a:pt x="16148" y="8212"/>
                </a:lnTo>
                <a:lnTo>
                  <a:pt x="16146" y="8233"/>
                </a:lnTo>
                <a:lnTo>
                  <a:pt x="16143" y="8253"/>
                </a:lnTo>
                <a:lnTo>
                  <a:pt x="16140" y="8272"/>
                </a:lnTo>
                <a:lnTo>
                  <a:pt x="16135" y="8293"/>
                </a:lnTo>
                <a:lnTo>
                  <a:pt x="16130" y="8312"/>
                </a:lnTo>
                <a:lnTo>
                  <a:pt x="16124" y="8331"/>
                </a:lnTo>
                <a:lnTo>
                  <a:pt x="16117" y="8349"/>
                </a:lnTo>
                <a:lnTo>
                  <a:pt x="16109" y="8368"/>
                </a:lnTo>
                <a:lnTo>
                  <a:pt x="16100" y="8385"/>
                </a:lnTo>
                <a:lnTo>
                  <a:pt x="16089" y="8401"/>
                </a:lnTo>
                <a:lnTo>
                  <a:pt x="16079" y="8418"/>
                </a:lnTo>
                <a:lnTo>
                  <a:pt x="16068" y="8434"/>
                </a:lnTo>
                <a:lnTo>
                  <a:pt x="16056" y="8449"/>
                </a:lnTo>
                <a:lnTo>
                  <a:pt x="16044" y="8464"/>
                </a:lnTo>
                <a:lnTo>
                  <a:pt x="16030" y="8478"/>
                </a:lnTo>
                <a:lnTo>
                  <a:pt x="16017" y="8492"/>
                </a:lnTo>
                <a:lnTo>
                  <a:pt x="16002" y="8505"/>
                </a:lnTo>
                <a:lnTo>
                  <a:pt x="15987" y="8517"/>
                </a:lnTo>
                <a:lnTo>
                  <a:pt x="15971" y="8528"/>
                </a:lnTo>
                <a:lnTo>
                  <a:pt x="15954" y="8538"/>
                </a:lnTo>
                <a:lnTo>
                  <a:pt x="15938" y="8549"/>
                </a:lnTo>
                <a:lnTo>
                  <a:pt x="15921" y="8558"/>
                </a:lnTo>
                <a:lnTo>
                  <a:pt x="15903" y="8566"/>
                </a:lnTo>
                <a:lnTo>
                  <a:pt x="15885" y="8573"/>
                </a:lnTo>
                <a:lnTo>
                  <a:pt x="15866" y="8579"/>
                </a:lnTo>
                <a:lnTo>
                  <a:pt x="15847" y="8584"/>
                </a:lnTo>
                <a:lnTo>
                  <a:pt x="15828" y="8589"/>
                </a:lnTo>
                <a:lnTo>
                  <a:pt x="15808" y="8592"/>
                </a:lnTo>
                <a:lnTo>
                  <a:pt x="15788" y="8596"/>
                </a:lnTo>
                <a:lnTo>
                  <a:pt x="15768" y="8597"/>
                </a:lnTo>
                <a:lnTo>
                  <a:pt x="15747" y="8598"/>
                </a:lnTo>
                <a:lnTo>
                  <a:pt x="14892" y="8598"/>
                </a:lnTo>
                <a:lnTo>
                  <a:pt x="14872" y="8597"/>
                </a:lnTo>
                <a:lnTo>
                  <a:pt x="14852" y="8596"/>
                </a:lnTo>
                <a:lnTo>
                  <a:pt x="14832" y="8592"/>
                </a:lnTo>
                <a:lnTo>
                  <a:pt x="14813" y="8589"/>
                </a:lnTo>
                <a:lnTo>
                  <a:pt x="14793" y="8584"/>
                </a:lnTo>
                <a:lnTo>
                  <a:pt x="14774" y="8579"/>
                </a:lnTo>
                <a:lnTo>
                  <a:pt x="14755" y="8573"/>
                </a:lnTo>
                <a:lnTo>
                  <a:pt x="14737" y="8566"/>
                </a:lnTo>
                <a:lnTo>
                  <a:pt x="14720" y="8558"/>
                </a:lnTo>
                <a:lnTo>
                  <a:pt x="14702" y="8549"/>
                </a:lnTo>
                <a:lnTo>
                  <a:pt x="14686" y="8538"/>
                </a:lnTo>
                <a:lnTo>
                  <a:pt x="14669" y="8528"/>
                </a:lnTo>
                <a:lnTo>
                  <a:pt x="14653" y="8517"/>
                </a:lnTo>
                <a:lnTo>
                  <a:pt x="14638" y="8505"/>
                </a:lnTo>
                <a:lnTo>
                  <a:pt x="14624" y="8492"/>
                </a:lnTo>
                <a:lnTo>
                  <a:pt x="14610" y="8478"/>
                </a:lnTo>
                <a:lnTo>
                  <a:pt x="14597" y="8464"/>
                </a:lnTo>
                <a:lnTo>
                  <a:pt x="14584" y="8449"/>
                </a:lnTo>
                <a:lnTo>
                  <a:pt x="14572" y="8434"/>
                </a:lnTo>
                <a:lnTo>
                  <a:pt x="14560" y="8418"/>
                </a:lnTo>
                <a:lnTo>
                  <a:pt x="14550" y="8401"/>
                </a:lnTo>
                <a:lnTo>
                  <a:pt x="14540" y="8385"/>
                </a:lnTo>
                <a:lnTo>
                  <a:pt x="14531" y="8368"/>
                </a:lnTo>
                <a:lnTo>
                  <a:pt x="14524" y="8349"/>
                </a:lnTo>
                <a:lnTo>
                  <a:pt x="14516" y="8331"/>
                </a:lnTo>
                <a:lnTo>
                  <a:pt x="14510" y="8312"/>
                </a:lnTo>
                <a:lnTo>
                  <a:pt x="14505" y="8293"/>
                </a:lnTo>
                <a:lnTo>
                  <a:pt x="14500" y="8272"/>
                </a:lnTo>
                <a:lnTo>
                  <a:pt x="14497" y="8253"/>
                </a:lnTo>
                <a:lnTo>
                  <a:pt x="14494" y="8233"/>
                </a:lnTo>
                <a:lnTo>
                  <a:pt x="14493" y="8212"/>
                </a:lnTo>
                <a:lnTo>
                  <a:pt x="14492" y="8192"/>
                </a:lnTo>
                <a:lnTo>
                  <a:pt x="14493" y="8170"/>
                </a:lnTo>
                <a:lnTo>
                  <a:pt x="14494" y="8150"/>
                </a:lnTo>
                <a:lnTo>
                  <a:pt x="14497" y="8129"/>
                </a:lnTo>
                <a:lnTo>
                  <a:pt x="14500" y="8110"/>
                </a:lnTo>
                <a:lnTo>
                  <a:pt x="14505" y="8091"/>
                </a:lnTo>
                <a:lnTo>
                  <a:pt x="14510" y="8071"/>
                </a:lnTo>
                <a:lnTo>
                  <a:pt x="14516" y="8052"/>
                </a:lnTo>
                <a:lnTo>
                  <a:pt x="14524" y="8033"/>
                </a:lnTo>
                <a:lnTo>
                  <a:pt x="14531" y="8016"/>
                </a:lnTo>
                <a:lnTo>
                  <a:pt x="14540" y="7999"/>
                </a:lnTo>
                <a:lnTo>
                  <a:pt x="14550" y="7981"/>
                </a:lnTo>
                <a:lnTo>
                  <a:pt x="14560" y="7965"/>
                </a:lnTo>
                <a:lnTo>
                  <a:pt x="14572" y="7948"/>
                </a:lnTo>
                <a:lnTo>
                  <a:pt x="14584" y="7933"/>
                </a:lnTo>
                <a:lnTo>
                  <a:pt x="14597" y="7919"/>
                </a:lnTo>
                <a:lnTo>
                  <a:pt x="14610" y="7904"/>
                </a:lnTo>
                <a:lnTo>
                  <a:pt x="14624" y="7891"/>
                </a:lnTo>
                <a:lnTo>
                  <a:pt x="14638" y="7878"/>
                </a:lnTo>
                <a:lnTo>
                  <a:pt x="14653" y="7866"/>
                </a:lnTo>
                <a:lnTo>
                  <a:pt x="14669" y="7854"/>
                </a:lnTo>
                <a:lnTo>
                  <a:pt x="14686" y="7844"/>
                </a:lnTo>
                <a:lnTo>
                  <a:pt x="14702" y="7834"/>
                </a:lnTo>
                <a:lnTo>
                  <a:pt x="14720" y="7826"/>
                </a:lnTo>
                <a:lnTo>
                  <a:pt x="14737" y="7818"/>
                </a:lnTo>
                <a:lnTo>
                  <a:pt x="14755" y="7810"/>
                </a:lnTo>
                <a:lnTo>
                  <a:pt x="14774" y="7803"/>
                </a:lnTo>
                <a:lnTo>
                  <a:pt x="14793" y="7798"/>
                </a:lnTo>
                <a:lnTo>
                  <a:pt x="14813" y="7794"/>
                </a:lnTo>
                <a:lnTo>
                  <a:pt x="14832" y="7790"/>
                </a:lnTo>
                <a:lnTo>
                  <a:pt x="14852" y="7787"/>
                </a:lnTo>
                <a:lnTo>
                  <a:pt x="14872" y="7786"/>
                </a:lnTo>
                <a:lnTo>
                  <a:pt x="14892" y="7785"/>
                </a:lnTo>
                <a:lnTo>
                  <a:pt x="15346" y="7785"/>
                </a:lnTo>
                <a:close/>
                <a:moveTo>
                  <a:pt x="11661" y="10256"/>
                </a:moveTo>
                <a:lnTo>
                  <a:pt x="11656" y="10291"/>
                </a:lnTo>
                <a:lnTo>
                  <a:pt x="11649" y="10326"/>
                </a:lnTo>
                <a:lnTo>
                  <a:pt x="11641" y="10361"/>
                </a:lnTo>
                <a:lnTo>
                  <a:pt x="11633" y="10396"/>
                </a:lnTo>
                <a:lnTo>
                  <a:pt x="11623" y="10430"/>
                </a:lnTo>
                <a:lnTo>
                  <a:pt x="11611" y="10463"/>
                </a:lnTo>
                <a:lnTo>
                  <a:pt x="11600" y="10497"/>
                </a:lnTo>
                <a:lnTo>
                  <a:pt x="11587" y="10530"/>
                </a:lnTo>
                <a:lnTo>
                  <a:pt x="11573" y="10562"/>
                </a:lnTo>
                <a:lnTo>
                  <a:pt x="11558" y="10595"/>
                </a:lnTo>
                <a:lnTo>
                  <a:pt x="11542" y="10627"/>
                </a:lnTo>
                <a:lnTo>
                  <a:pt x="11525" y="10659"/>
                </a:lnTo>
                <a:lnTo>
                  <a:pt x="11506" y="10690"/>
                </a:lnTo>
                <a:lnTo>
                  <a:pt x="11487" y="10720"/>
                </a:lnTo>
                <a:lnTo>
                  <a:pt x="11467" y="10751"/>
                </a:lnTo>
                <a:lnTo>
                  <a:pt x="11446" y="10780"/>
                </a:lnTo>
                <a:lnTo>
                  <a:pt x="11424" y="10809"/>
                </a:lnTo>
                <a:lnTo>
                  <a:pt x="11399" y="10837"/>
                </a:lnTo>
                <a:lnTo>
                  <a:pt x="11375" y="10865"/>
                </a:lnTo>
                <a:lnTo>
                  <a:pt x="11349" y="10893"/>
                </a:lnTo>
                <a:lnTo>
                  <a:pt x="11323" y="10919"/>
                </a:lnTo>
                <a:lnTo>
                  <a:pt x="11295" y="10946"/>
                </a:lnTo>
                <a:lnTo>
                  <a:pt x="11266" y="10971"/>
                </a:lnTo>
                <a:lnTo>
                  <a:pt x="11236" y="10996"/>
                </a:lnTo>
                <a:lnTo>
                  <a:pt x="11206" y="11020"/>
                </a:lnTo>
                <a:lnTo>
                  <a:pt x="11173" y="11044"/>
                </a:lnTo>
                <a:lnTo>
                  <a:pt x="11140" y="11066"/>
                </a:lnTo>
                <a:lnTo>
                  <a:pt x="11106" y="11089"/>
                </a:lnTo>
                <a:lnTo>
                  <a:pt x="11070" y="11110"/>
                </a:lnTo>
                <a:lnTo>
                  <a:pt x="11034" y="11131"/>
                </a:lnTo>
                <a:lnTo>
                  <a:pt x="10997" y="11150"/>
                </a:lnTo>
                <a:lnTo>
                  <a:pt x="10958" y="11170"/>
                </a:lnTo>
                <a:lnTo>
                  <a:pt x="10939" y="11178"/>
                </a:lnTo>
                <a:lnTo>
                  <a:pt x="10921" y="11186"/>
                </a:lnTo>
                <a:lnTo>
                  <a:pt x="10902" y="11192"/>
                </a:lnTo>
                <a:lnTo>
                  <a:pt x="10882" y="11197"/>
                </a:lnTo>
                <a:lnTo>
                  <a:pt x="10863" y="11201"/>
                </a:lnTo>
                <a:lnTo>
                  <a:pt x="10843" y="11204"/>
                </a:lnTo>
                <a:lnTo>
                  <a:pt x="10824" y="11207"/>
                </a:lnTo>
                <a:lnTo>
                  <a:pt x="10804" y="11209"/>
                </a:lnTo>
                <a:lnTo>
                  <a:pt x="10785" y="11209"/>
                </a:lnTo>
                <a:lnTo>
                  <a:pt x="10766" y="11208"/>
                </a:lnTo>
                <a:lnTo>
                  <a:pt x="10745" y="11207"/>
                </a:lnTo>
                <a:lnTo>
                  <a:pt x="10726" y="11203"/>
                </a:lnTo>
                <a:lnTo>
                  <a:pt x="10708" y="11200"/>
                </a:lnTo>
                <a:lnTo>
                  <a:pt x="10689" y="11196"/>
                </a:lnTo>
                <a:lnTo>
                  <a:pt x="10671" y="11190"/>
                </a:lnTo>
                <a:lnTo>
                  <a:pt x="10652" y="11184"/>
                </a:lnTo>
                <a:lnTo>
                  <a:pt x="10634" y="11178"/>
                </a:lnTo>
                <a:lnTo>
                  <a:pt x="10616" y="11170"/>
                </a:lnTo>
                <a:lnTo>
                  <a:pt x="10599" y="11161"/>
                </a:lnTo>
                <a:lnTo>
                  <a:pt x="10582" y="11151"/>
                </a:lnTo>
                <a:lnTo>
                  <a:pt x="10566" y="11141"/>
                </a:lnTo>
                <a:lnTo>
                  <a:pt x="10550" y="11130"/>
                </a:lnTo>
                <a:lnTo>
                  <a:pt x="10535" y="11118"/>
                </a:lnTo>
                <a:lnTo>
                  <a:pt x="10519" y="11105"/>
                </a:lnTo>
                <a:lnTo>
                  <a:pt x="10505" y="11091"/>
                </a:lnTo>
                <a:lnTo>
                  <a:pt x="10492" y="11077"/>
                </a:lnTo>
                <a:lnTo>
                  <a:pt x="10479" y="11062"/>
                </a:lnTo>
                <a:lnTo>
                  <a:pt x="10467" y="11046"/>
                </a:lnTo>
                <a:lnTo>
                  <a:pt x="10455" y="11030"/>
                </a:lnTo>
                <a:lnTo>
                  <a:pt x="10444" y="11012"/>
                </a:lnTo>
                <a:lnTo>
                  <a:pt x="10434" y="10995"/>
                </a:lnTo>
                <a:lnTo>
                  <a:pt x="10425" y="10975"/>
                </a:lnTo>
                <a:lnTo>
                  <a:pt x="10416" y="10957"/>
                </a:lnTo>
                <a:lnTo>
                  <a:pt x="10409" y="10938"/>
                </a:lnTo>
                <a:lnTo>
                  <a:pt x="10403" y="10918"/>
                </a:lnTo>
                <a:lnTo>
                  <a:pt x="10398" y="10899"/>
                </a:lnTo>
                <a:lnTo>
                  <a:pt x="10393" y="10878"/>
                </a:lnTo>
                <a:lnTo>
                  <a:pt x="10390" y="10859"/>
                </a:lnTo>
                <a:lnTo>
                  <a:pt x="10388" y="10839"/>
                </a:lnTo>
                <a:lnTo>
                  <a:pt x="10387" y="10819"/>
                </a:lnTo>
                <a:lnTo>
                  <a:pt x="10386" y="10800"/>
                </a:lnTo>
                <a:lnTo>
                  <a:pt x="10387" y="10780"/>
                </a:lnTo>
                <a:lnTo>
                  <a:pt x="10389" y="10761"/>
                </a:lnTo>
                <a:lnTo>
                  <a:pt x="10391" y="10741"/>
                </a:lnTo>
                <a:lnTo>
                  <a:pt x="10394" y="10722"/>
                </a:lnTo>
                <a:lnTo>
                  <a:pt x="10399" y="10703"/>
                </a:lnTo>
                <a:lnTo>
                  <a:pt x="10404" y="10684"/>
                </a:lnTo>
                <a:lnTo>
                  <a:pt x="10410" y="10666"/>
                </a:lnTo>
                <a:lnTo>
                  <a:pt x="10417" y="10647"/>
                </a:lnTo>
                <a:lnTo>
                  <a:pt x="10426" y="10629"/>
                </a:lnTo>
                <a:lnTo>
                  <a:pt x="10434" y="10612"/>
                </a:lnTo>
                <a:lnTo>
                  <a:pt x="10443" y="10595"/>
                </a:lnTo>
                <a:lnTo>
                  <a:pt x="10454" y="10579"/>
                </a:lnTo>
                <a:lnTo>
                  <a:pt x="10464" y="10562"/>
                </a:lnTo>
                <a:lnTo>
                  <a:pt x="10476" y="10546"/>
                </a:lnTo>
                <a:lnTo>
                  <a:pt x="10489" y="10532"/>
                </a:lnTo>
                <a:lnTo>
                  <a:pt x="10502" y="10517"/>
                </a:lnTo>
                <a:lnTo>
                  <a:pt x="10516" y="10503"/>
                </a:lnTo>
                <a:lnTo>
                  <a:pt x="10532" y="10490"/>
                </a:lnTo>
                <a:lnTo>
                  <a:pt x="10547" y="10478"/>
                </a:lnTo>
                <a:lnTo>
                  <a:pt x="10563" y="10465"/>
                </a:lnTo>
                <a:lnTo>
                  <a:pt x="10580" y="10455"/>
                </a:lnTo>
                <a:lnTo>
                  <a:pt x="10598" y="10445"/>
                </a:lnTo>
                <a:lnTo>
                  <a:pt x="10616" y="10436"/>
                </a:lnTo>
                <a:lnTo>
                  <a:pt x="10645" y="10420"/>
                </a:lnTo>
                <a:lnTo>
                  <a:pt x="10672" y="10406"/>
                </a:lnTo>
                <a:lnTo>
                  <a:pt x="10697" y="10390"/>
                </a:lnTo>
                <a:lnTo>
                  <a:pt x="10720" y="10373"/>
                </a:lnTo>
                <a:lnTo>
                  <a:pt x="10741" y="10356"/>
                </a:lnTo>
                <a:lnTo>
                  <a:pt x="10761" y="10339"/>
                </a:lnTo>
                <a:lnTo>
                  <a:pt x="10779" y="10320"/>
                </a:lnTo>
                <a:lnTo>
                  <a:pt x="10795" y="10301"/>
                </a:lnTo>
                <a:lnTo>
                  <a:pt x="10810" y="10281"/>
                </a:lnTo>
                <a:lnTo>
                  <a:pt x="10823" y="10261"/>
                </a:lnTo>
                <a:lnTo>
                  <a:pt x="10834" y="10240"/>
                </a:lnTo>
                <a:lnTo>
                  <a:pt x="10844" y="10220"/>
                </a:lnTo>
                <a:lnTo>
                  <a:pt x="10852" y="10199"/>
                </a:lnTo>
                <a:lnTo>
                  <a:pt x="10860" y="10177"/>
                </a:lnTo>
                <a:lnTo>
                  <a:pt x="10866" y="10155"/>
                </a:lnTo>
                <a:lnTo>
                  <a:pt x="10870" y="10132"/>
                </a:lnTo>
                <a:lnTo>
                  <a:pt x="10872" y="10109"/>
                </a:lnTo>
                <a:lnTo>
                  <a:pt x="10873" y="10085"/>
                </a:lnTo>
                <a:lnTo>
                  <a:pt x="10873" y="10062"/>
                </a:lnTo>
                <a:lnTo>
                  <a:pt x="10872" y="10038"/>
                </a:lnTo>
                <a:lnTo>
                  <a:pt x="10869" y="10013"/>
                </a:lnTo>
                <a:lnTo>
                  <a:pt x="10865" y="9989"/>
                </a:lnTo>
                <a:lnTo>
                  <a:pt x="10860" y="9964"/>
                </a:lnTo>
                <a:lnTo>
                  <a:pt x="10853" y="9940"/>
                </a:lnTo>
                <a:lnTo>
                  <a:pt x="10845" y="9915"/>
                </a:lnTo>
                <a:lnTo>
                  <a:pt x="10837" y="9890"/>
                </a:lnTo>
                <a:lnTo>
                  <a:pt x="10827" y="9865"/>
                </a:lnTo>
                <a:lnTo>
                  <a:pt x="10816" y="9840"/>
                </a:lnTo>
                <a:lnTo>
                  <a:pt x="10804" y="9814"/>
                </a:lnTo>
                <a:lnTo>
                  <a:pt x="10791" y="9789"/>
                </a:lnTo>
                <a:lnTo>
                  <a:pt x="10777" y="9764"/>
                </a:lnTo>
                <a:lnTo>
                  <a:pt x="10762" y="9738"/>
                </a:lnTo>
                <a:lnTo>
                  <a:pt x="9520" y="8451"/>
                </a:lnTo>
                <a:lnTo>
                  <a:pt x="9506" y="8436"/>
                </a:lnTo>
                <a:lnTo>
                  <a:pt x="9493" y="8421"/>
                </a:lnTo>
                <a:lnTo>
                  <a:pt x="9481" y="8404"/>
                </a:lnTo>
                <a:lnTo>
                  <a:pt x="9470" y="8387"/>
                </a:lnTo>
                <a:lnTo>
                  <a:pt x="9460" y="8370"/>
                </a:lnTo>
                <a:lnTo>
                  <a:pt x="9451" y="8352"/>
                </a:lnTo>
                <a:lnTo>
                  <a:pt x="9442" y="8335"/>
                </a:lnTo>
                <a:lnTo>
                  <a:pt x="9434" y="8316"/>
                </a:lnTo>
                <a:lnTo>
                  <a:pt x="9427" y="8298"/>
                </a:lnTo>
                <a:lnTo>
                  <a:pt x="9421" y="8279"/>
                </a:lnTo>
                <a:lnTo>
                  <a:pt x="9417" y="8260"/>
                </a:lnTo>
                <a:lnTo>
                  <a:pt x="9413" y="8241"/>
                </a:lnTo>
                <a:lnTo>
                  <a:pt x="9410" y="8221"/>
                </a:lnTo>
                <a:lnTo>
                  <a:pt x="9408" y="8202"/>
                </a:lnTo>
                <a:lnTo>
                  <a:pt x="9407" y="8183"/>
                </a:lnTo>
                <a:lnTo>
                  <a:pt x="9406" y="8163"/>
                </a:lnTo>
                <a:lnTo>
                  <a:pt x="9407" y="8144"/>
                </a:lnTo>
                <a:lnTo>
                  <a:pt x="9408" y="8124"/>
                </a:lnTo>
                <a:lnTo>
                  <a:pt x="9411" y="8105"/>
                </a:lnTo>
                <a:lnTo>
                  <a:pt x="9414" y="8085"/>
                </a:lnTo>
                <a:lnTo>
                  <a:pt x="9419" y="8067"/>
                </a:lnTo>
                <a:lnTo>
                  <a:pt x="9424" y="8048"/>
                </a:lnTo>
                <a:lnTo>
                  <a:pt x="9430" y="8029"/>
                </a:lnTo>
                <a:lnTo>
                  <a:pt x="9437" y="8011"/>
                </a:lnTo>
                <a:lnTo>
                  <a:pt x="9446" y="7992"/>
                </a:lnTo>
                <a:lnTo>
                  <a:pt x="9454" y="7975"/>
                </a:lnTo>
                <a:lnTo>
                  <a:pt x="9464" y="7958"/>
                </a:lnTo>
                <a:lnTo>
                  <a:pt x="9475" y="7940"/>
                </a:lnTo>
                <a:lnTo>
                  <a:pt x="9486" y="7924"/>
                </a:lnTo>
                <a:lnTo>
                  <a:pt x="9499" y="7909"/>
                </a:lnTo>
                <a:lnTo>
                  <a:pt x="9512" y="7892"/>
                </a:lnTo>
                <a:lnTo>
                  <a:pt x="9526" y="7878"/>
                </a:lnTo>
                <a:lnTo>
                  <a:pt x="9541" y="7864"/>
                </a:lnTo>
                <a:lnTo>
                  <a:pt x="9557" y="7850"/>
                </a:lnTo>
                <a:lnTo>
                  <a:pt x="9573" y="7838"/>
                </a:lnTo>
                <a:lnTo>
                  <a:pt x="9590" y="7827"/>
                </a:lnTo>
                <a:lnTo>
                  <a:pt x="9607" y="7816"/>
                </a:lnTo>
                <a:lnTo>
                  <a:pt x="9624" y="7806"/>
                </a:lnTo>
                <a:lnTo>
                  <a:pt x="9641" y="7798"/>
                </a:lnTo>
                <a:lnTo>
                  <a:pt x="9660" y="7790"/>
                </a:lnTo>
                <a:lnTo>
                  <a:pt x="9678" y="7783"/>
                </a:lnTo>
                <a:lnTo>
                  <a:pt x="9697" y="7778"/>
                </a:lnTo>
                <a:lnTo>
                  <a:pt x="9715" y="7773"/>
                </a:lnTo>
                <a:lnTo>
                  <a:pt x="9734" y="7768"/>
                </a:lnTo>
                <a:lnTo>
                  <a:pt x="9753" y="7765"/>
                </a:lnTo>
                <a:lnTo>
                  <a:pt x="9773" y="7763"/>
                </a:lnTo>
                <a:lnTo>
                  <a:pt x="9792" y="7762"/>
                </a:lnTo>
                <a:lnTo>
                  <a:pt x="9811" y="7761"/>
                </a:lnTo>
                <a:lnTo>
                  <a:pt x="9830" y="7762"/>
                </a:lnTo>
                <a:lnTo>
                  <a:pt x="9849" y="7764"/>
                </a:lnTo>
                <a:lnTo>
                  <a:pt x="9868" y="7766"/>
                </a:lnTo>
                <a:lnTo>
                  <a:pt x="9888" y="7770"/>
                </a:lnTo>
                <a:lnTo>
                  <a:pt x="9906" y="7775"/>
                </a:lnTo>
                <a:lnTo>
                  <a:pt x="9925" y="7780"/>
                </a:lnTo>
                <a:lnTo>
                  <a:pt x="9943" y="7786"/>
                </a:lnTo>
                <a:lnTo>
                  <a:pt x="9961" y="7793"/>
                </a:lnTo>
                <a:lnTo>
                  <a:pt x="9979" y="7801"/>
                </a:lnTo>
                <a:lnTo>
                  <a:pt x="9997" y="7809"/>
                </a:lnTo>
                <a:lnTo>
                  <a:pt x="10014" y="7820"/>
                </a:lnTo>
                <a:lnTo>
                  <a:pt x="10031" y="7830"/>
                </a:lnTo>
                <a:lnTo>
                  <a:pt x="10047" y="7842"/>
                </a:lnTo>
                <a:lnTo>
                  <a:pt x="10063" y="7854"/>
                </a:lnTo>
                <a:lnTo>
                  <a:pt x="10078" y="7869"/>
                </a:lnTo>
                <a:lnTo>
                  <a:pt x="10093" y="7883"/>
                </a:lnTo>
                <a:lnTo>
                  <a:pt x="11358" y="9184"/>
                </a:lnTo>
                <a:lnTo>
                  <a:pt x="11422" y="9246"/>
                </a:lnTo>
                <a:lnTo>
                  <a:pt x="11485" y="9299"/>
                </a:lnTo>
                <a:lnTo>
                  <a:pt x="11549" y="9345"/>
                </a:lnTo>
                <a:lnTo>
                  <a:pt x="11612" y="9383"/>
                </a:lnTo>
                <a:lnTo>
                  <a:pt x="11675" y="9413"/>
                </a:lnTo>
                <a:lnTo>
                  <a:pt x="11737" y="9437"/>
                </a:lnTo>
                <a:lnTo>
                  <a:pt x="11797" y="9453"/>
                </a:lnTo>
                <a:lnTo>
                  <a:pt x="11856" y="9463"/>
                </a:lnTo>
                <a:lnTo>
                  <a:pt x="11913" y="9468"/>
                </a:lnTo>
                <a:lnTo>
                  <a:pt x="11968" y="9467"/>
                </a:lnTo>
                <a:lnTo>
                  <a:pt x="12021" y="9458"/>
                </a:lnTo>
                <a:lnTo>
                  <a:pt x="12072" y="9446"/>
                </a:lnTo>
                <a:lnTo>
                  <a:pt x="12119" y="9428"/>
                </a:lnTo>
                <a:lnTo>
                  <a:pt x="12163" y="9405"/>
                </a:lnTo>
                <a:lnTo>
                  <a:pt x="12205" y="9378"/>
                </a:lnTo>
                <a:lnTo>
                  <a:pt x="12243" y="9346"/>
                </a:lnTo>
                <a:lnTo>
                  <a:pt x="12277" y="9310"/>
                </a:lnTo>
                <a:lnTo>
                  <a:pt x="12307" y="9270"/>
                </a:lnTo>
                <a:lnTo>
                  <a:pt x="12333" y="9227"/>
                </a:lnTo>
                <a:lnTo>
                  <a:pt x="12354" y="9181"/>
                </a:lnTo>
                <a:lnTo>
                  <a:pt x="12370" y="9131"/>
                </a:lnTo>
                <a:lnTo>
                  <a:pt x="12382" y="9080"/>
                </a:lnTo>
                <a:lnTo>
                  <a:pt x="12389" y="9026"/>
                </a:lnTo>
                <a:lnTo>
                  <a:pt x="12389" y="8970"/>
                </a:lnTo>
                <a:lnTo>
                  <a:pt x="12383" y="8911"/>
                </a:lnTo>
                <a:lnTo>
                  <a:pt x="12372" y="8852"/>
                </a:lnTo>
                <a:lnTo>
                  <a:pt x="12355" y="8791"/>
                </a:lnTo>
                <a:lnTo>
                  <a:pt x="12331" y="8728"/>
                </a:lnTo>
                <a:lnTo>
                  <a:pt x="12301" y="8666"/>
                </a:lnTo>
                <a:lnTo>
                  <a:pt x="12262" y="8603"/>
                </a:lnTo>
                <a:lnTo>
                  <a:pt x="12217" y="8539"/>
                </a:lnTo>
                <a:lnTo>
                  <a:pt x="12164" y="8476"/>
                </a:lnTo>
                <a:lnTo>
                  <a:pt x="12148" y="8462"/>
                </a:lnTo>
                <a:lnTo>
                  <a:pt x="12132" y="8447"/>
                </a:lnTo>
                <a:lnTo>
                  <a:pt x="12117" y="8433"/>
                </a:lnTo>
                <a:lnTo>
                  <a:pt x="12101" y="8418"/>
                </a:lnTo>
                <a:lnTo>
                  <a:pt x="10991" y="7338"/>
                </a:lnTo>
                <a:lnTo>
                  <a:pt x="10977" y="7323"/>
                </a:lnTo>
                <a:lnTo>
                  <a:pt x="10963" y="7307"/>
                </a:lnTo>
                <a:lnTo>
                  <a:pt x="10950" y="7292"/>
                </a:lnTo>
                <a:lnTo>
                  <a:pt x="10938" y="7276"/>
                </a:lnTo>
                <a:lnTo>
                  <a:pt x="10928" y="7258"/>
                </a:lnTo>
                <a:lnTo>
                  <a:pt x="10918" y="7241"/>
                </a:lnTo>
                <a:lnTo>
                  <a:pt x="10909" y="7224"/>
                </a:lnTo>
                <a:lnTo>
                  <a:pt x="10901" y="7205"/>
                </a:lnTo>
                <a:lnTo>
                  <a:pt x="10894" y="7187"/>
                </a:lnTo>
                <a:lnTo>
                  <a:pt x="10887" y="7168"/>
                </a:lnTo>
                <a:lnTo>
                  <a:pt x="10882" y="7150"/>
                </a:lnTo>
                <a:lnTo>
                  <a:pt x="10877" y="7131"/>
                </a:lnTo>
                <a:lnTo>
                  <a:pt x="10874" y="7111"/>
                </a:lnTo>
                <a:lnTo>
                  <a:pt x="10871" y="7092"/>
                </a:lnTo>
                <a:lnTo>
                  <a:pt x="10869" y="7072"/>
                </a:lnTo>
                <a:lnTo>
                  <a:pt x="10869" y="7053"/>
                </a:lnTo>
                <a:lnTo>
                  <a:pt x="10869" y="7033"/>
                </a:lnTo>
                <a:lnTo>
                  <a:pt x="10870" y="7014"/>
                </a:lnTo>
                <a:lnTo>
                  <a:pt x="10871" y="6995"/>
                </a:lnTo>
                <a:lnTo>
                  <a:pt x="10874" y="6975"/>
                </a:lnTo>
                <a:lnTo>
                  <a:pt x="10878" y="6957"/>
                </a:lnTo>
                <a:lnTo>
                  <a:pt x="10883" y="6937"/>
                </a:lnTo>
                <a:lnTo>
                  <a:pt x="10888" y="6919"/>
                </a:lnTo>
                <a:lnTo>
                  <a:pt x="10894" y="6900"/>
                </a:lnTo>
                <a:lnTo>
                  <a:pt x="10902" y="6881"/>
                </a:lnTo>
                <a:lnTo>
                  <a:pt x="10910" y="6864"/>
                </a:lnTo>
                <a:lnTo>
                  <a:pt x="10919" y="6846"/>
                </a:lnTo>
                <a:lnTo>
                  <a:pt x="10929" y="6829"/>
                </a:lnTo>
                <a:lnTo>
                  <a:pt x="10940" y="6812"/>
                </a:lnTo>
                <a:lnTo>
                  <a:pt x="10952" y="6795"/>
                </a:lnTo>
                <a:lnTo>
                  <a:pt x="10966" y="6779"/>
                </a:lnTo>
                <a:lnTo>
                  <a:pt x="10979" y="6764"/>
                </a:lnTo>
                <a:lnTo>
                  <a:pt x="10994" y="6749"/>
                </a:lnTo>
                <a:lnTo>
                  <a:pt x="11009" y="6736"/>
                </a:lnTo>
                <a:lnTo>
                  <a:pt x="11024" y="6723"/>
                </a:lnTo>
                <a:lnTo>
                  <a:pt x="11040" y="6710"/>
                </a:lnTo>
                <a:lnTo>
                  <a:pt x="11057" y="6699"/>
                </a:lnTo>
                <a:lnTo>
                  <a:pt x="11075" y="6690"/>
                </a:lnTo>
                <a:lnTo>
                  <a:pt x="11092" y="6681"/>
                </a:lnTo>
                <a:lnTo>
                  <a:pt x="11110" y="6673"/>
                </a:lnTo>
                <a:lnTo>
                  <a:pt x="11128" y="6664"/>
                </a:lnTo>
                <a:lnTo>
                  <a:pt x="11146" y="6658"/>
                </a:lnTo>
                <a:lnTo>
                  <a:pt x="11164" y="6653"/>
                </a:lnTo>
                <a:lnTo>
                  <a:pt x="11183" y="6648"/>
                </a:lnTo>
                <a:lnTo>
                  <a:pt x="11203" y="6645"/>
                </a:lnTo>
                <a:lnTo>
                  <a:pt x="11221" y="6642"/>
                </a:lnTo>
                <a:lnTo>
                  <a:pt x="11240" y="6640"/>
                </a:lnTo>
                <a:lnTo>
                  <a:pt x="11259" y="6639"/>
                </a:lnTo>
                <a:lnTo>
                  <a:pt x="11278" y="6639"/>
                </a:lnTo>
                <a:lnTo>
                  <a:pt x="11299" y="6640"/>
                </a:lnTo>
                <a:lnTo>
                  <a:pt x="11318" y="6642"/>
                </a:lnTo>
                <a:lnTo>
                  <a:pt x="11336" y="6645"/>
                </a:lnTo>
                <a:lnTo>
                  <a:pt x="11355" y="6648"/>
                </a:lnTo>
                <a:lnTo>
                  <a:pt x="11374" y="6653"/>
                </a:lnTo>
                <a:lnTo>
                  <a:pt x="11392" y="6658"/>
                </a:lnTo>
                <a:lnTo>
                  <a:pt x="11411" y="6665"/>
                </a:lnTo>
                <a:lnTo>
                  <a:pt x="11429" y="6673"/>
                </a:lnTo>
                <a:lnTo>
                  <a:pt x="11447" y="6681"/>
                </a:lnTo>
                <a:lnTo>
                  <a:pt x="11464" y="6690"/>
                </a:lnTo>
                <a:lnTo>
                  <a:pt x="11481" y="6700"/>
                </a:lnTo>
                <a:lnTo>
                  <a:pt x="11498" y="6711"/>
                </a:lnTo>
                <a:lnTo>
                  <a:pt x="11515" y="6724"/>
                </a:lnTo>
                <a:lnTo>
                  <a:pt x="11531" y="6737"/>
                </a:lnTo>
                <a:lnTo>
                  <a:pt x="11546" y="6751"/>
                </a:lnTo>
                <a:lnTo>
                  <a:pt x="12656" y="7824"/>
                </a:lnTo>
                <a:lnTo>
                  <a:pt x="12671" y="7839"/>
                </a:lnTo>
                <a:lnTo>
                  <a:pt x="12687" y="7854"/>
                </a:lnTo>
                <a:lnTo>
                  <a:pt x="12702" y="7871"/>
                </a:lnTo>
                <a:lnTo>
                  <a:pt x="12718" y="7886"/>
                </a:lnTo>
                <a:lnTo>
                  <a:pt x="12772" y="7928"/>
                </a:lnTo>
                <a:lnTo>
                  <a:pt x="12827" y="7963"/>
                </a:lnTo>
                <a:lnTo>
                  <a:pt x="12881" y="7991"/>
                </a:lnTo>
                <a:lnTo>
                  <a:pt x="12934" y="8012"/>
                </a:lnTo>
                <a:lnTo>
                  <a:pt x="12985" y="8027"/>
                </a:lnTo>
                <a:lnTo>
                  <a:pt x="13035" y="8035"/>
                </a:lnTo>
                <a:lnTo>
                  <a:pt x="13085" y="8038"/>
                </a:lnTo>
                <a:lnTo>
                  <a:pt x="13131" y="8035"/>
                </a:lnTo>
                <a:lnTo>
                  <a:pt x="13177" y="8027"/>
                </a:lnTo>
                <a:lnTo>
                  <a:pt x="13220" y="8015"/>
                </a:lnTo>
                <a:lnTo>
                  <a:pt x="13261" y="7996"/>
                </a:lnTo>
                <a:lnTo>
                  <a:pt x="13299" y="7974"/>
                </a:lnTo>
                <a:lnTo>
                  <a:pt x="13334" y="7947"/>
                </a:lnTo>
                <a:lnTo>
                  <a:pt x="13368" y="7918"/>
                </a:lnTo>
                <a:lnTo>
                  <a:pt x="13397" y="7884"/>
                </a:lnTo>
                <a:lnTo>
                  <a:pt x="13423" y="7846"/>
                </a:lnTo>
                <a:lnTo>
                  <a:pt x="13446" y="7806"/>
                </a:lnTo>
                <a:lnTo>
                  <a:pt x="13465" y="7763"/>
                </a:lnTo>
                <a:lnTo>
                  <a:pt x="13482" y="7717"/>
                </a:lnTo>
                <a:lnTo>
                  <a:pt x="13493" y="7670"/>
                </a:lnTo>
                <a:lnTo>
                  <a:pt x="13501" y="7620"/>
                </a:lnTo>
                <a:lnTo>
                  <a:pt x="13504" y="7569"/>
                </a:lnTo>
                <a:lnTo>
                  <a:pt x="13502" y="7517"/>
                </a:lnTo>
                <a:lnTo>
                  <a:pt x="13496" y="7463"/>
                </a:lnTo>
                <a:lnTo>
                  <a:pt x="13485" y="7409"/>
                </a:lnTo>
                <a:lnTo>
                  <a:pt x="13468" y="7353"/>
                </a:lnTo>
                <a:lnTo>
                  <a:pt x="13446" y="7298"/>
                </a:lnTo>
                <a:lnTo>
                  <a:pt x="13419" y="7244"/>
                </a:lnTo>
                <a:lnTo>
                  <a:pt x="13387" y="7189"/>
                </a:lnTo>
                <a:lnTo>
                  <a:pt x="13348" y="7135"/>
                </a:lnTo>
                <a:lnTo>
                  <a:pt x="13303" y="7082"/>
                </a:lnTo>
                <a:lnTo>
                  <a:pt x="13251" y="7029"/>
                </a:lnTo>
                <a:lnTo>
                  <a:pt x="11252" y="5141"/>
                </a:lnTo>
                <a:lnTo>
                  <a:pt x="11237" y="5127"/>
                </a:lnTo>
                <a:lnTo>
                  <a:pt x="11224" y="5112"/>
                </a:lnTo>
                <a:lnTo>
                  <a:pt x="11211" y="5096"/>
                </a:lnTo>
                <a:lnTo>
                  <a:pt x="11199" y="5080"/>
                </a:lnTo>
                <a:lnTo>
                  <a:pt x="11188" y="5062"/>
                </a:lnTo>
                <a:lnTo>
                  <a:pt x="11177" y="5046"/>
                </a:lnTo>
                <a:lnTo>
                  <a:pt x="11168" y="5029"/>
                </a:lnTo>
                <a:lnTo>
                  <a:pt x="11160" y="5010"/>
                </a:lnTo>
                <a:lnTo>
                  <a:pt x="11152" y="4992"/>
                </a:lnTo>
                <a:lnTo>
                  <a:pt x="11146" y="4974"/>
                </a:lnTo>
                <a:lnTo>
                  <a:pt x="11140" y="4955"/>
                </a:lnTo>
                <a:lnTo>
                  <a:pt x="11135" y="4936"/>
                </a:lnTo>
                <a:lnTo>
                  <a:pt x="11131" y="4916"/>
                </a:lnTo>
                <a:lnTo>
                  <a:pt x="11128" y="4898"/>
                </a:lnTo>
                <a:lnTo>
                  <a:pt x="11126" y="4878"/>
                </a:lnTo>
                <a:lnTo>
                  <a:pt x="11125" y="4859"/>
                </a:lnTo>
                <a:lnTo>
                  <a:pt x="11125" y="4839"/>
                </a:lnTo>
                <a:lnTo>
                  <a:pt x="11126" y="4819"/>
                </a:lnTo>
                <a:lnTo>
                  <a:pt x="11127" y="4800"/>
                </a:lnTo>
                <a:lnTo>
                  <a:pt x="11130" y="4780"/>
                </a:lnTo>
                <a:lnTo>
                  <a:pt x="11133" y="4761"/>
                </a:lnTo>
                <a:lnTo>
                  <a:pt x="11138" y="4742"/>
                </a:lnTo>
                <a:lnTo>
                  <a:pt x="11143" y="4723"/>
                </a:lnTo>
                <a:lnTo>
                  <a:pt x="11149" y="4705"/>
                </a:lnTo>
                <a:lnTo>
                  <a:pt x="11156" y="4686"/>
                </a:lnTo>
                <a:lnTo>
                  <a:pt x="11164" y="4668"/>
                </a:lnTo>
                <a:lnTo>
                  <a:pt x="11173" y="4650"/>
                </a:lnTo>
                <a:lnTo>
                  <a:pt x="11183" y="4633"/>
                </a:lnTo>
                <a:lnTo>
                  <a:pt x="11195" y="4616"/>
                </a:lnTo>
                <a:lnTo>
                  <a:pt x="11206" y="4599"/>
                </a:lnTo>
                <a:lnTo>
                  <a:pt x="11219" y="4583"/>
                </a:lnTo>
                <a:lnTo>
                  <a:pt x="11232" y="4568"/>
                </a:lnTo>
                <a:lnTo>
                  <a:pt x="11247" y="4552"/>
                </a:lnTo>
                <a:lnTo>
                  <a:pt x="11262" y="4538"/>
                </a:lnTo>
                <a:lnTo>
                  <a:pt x="11277" y="4526"/>
                </a:lnTo>
                <a:lnTo>
                  <a:pt x="11294" y="4513"/>
                </a:lnTo>
                <a:lnTo>
                  <a:pt x="11310" y="4502"/>
                </a:lnTo>
                <a:lnTo>
                  <a:pt x="11327" y="4492"/>
                </a:lnTo>
                <a:lnTo>
                  <a:pt x="11344" y="4482"/>
                </a:lnTo>
                <a:lnTo>
                  <a:pt x="11362" y="4474"/>
                </a:lnTo>
                <a:lnTo>
                  <a:pt x="11379" y="4466"/>
                </a:lnTo>
                <a:lnTo>
                  <a:pt x="11397" y="4459"/>
                </a:lnTo>
                <a:lnTo>
                  <a:pt x="11417" y="4454"/>
                </a:lnTo>
                <a:lnTo>
                  <a:pt x="11435" y="4449"/>
                </a:lnTo>
                <a:lnTo>
                  <a:pt x="11454" y="4445"/>
                </a:lnTo>
                <a:lnTo>
                  <a:pt x="11473" y="4442"/>
                </a:lnTo>
                <a:lnTo>
                  <a:pt x="11492" y="4440"/>
                </a:lnTo>
                <a:lnTo>
                  <a:pt x="11512" y="4439"/>
                </a:lnTo>
                <a:lnTo>
                  <a:pt x="11531" y="4439"/>
                </a:lnTo>
                <a:lnTo>
                  <a:pt x="11550" y="4439"/>
                </a:lnTo>
                <a:lnTo>
                  <a:pt x="11569" y="4441"/>
                </a:lnTo>
                <a:lnTo>
                  <a:pt x="11588" y="4444"/>
                </a:lnTo>
                <a:lnTo>
                  <a:pt x="11607" y="4447"/>
                </a:lnTo>
                <a:lnTo>
                  <a:pt x="11627" y="4451"/>
                </a:lnTo>
                <a:lnTo>
                  <a:pt x="11645" y="4457"/>
                </a:lnTo>
                <a:lnTo>
                  <a:pt x="11664" y="4463"/>
                </a:lnTo>
                <a:lnTo>
                  <a:pt x="11682" y="4471"/>
                </a:lnTo>
                <a:lnTo>
                  <a:pt x="11699" y="4479"/>
                </a:lnTo>
                <a:lnTo>
                  <a:pt x="11717" y="4488"/>
                </a:lnTo>
                <a:lnTo>
                  <a:pt x="11735" y="4497"/>
                </a:lnTo>
                <a:lnTo>
                  <a:pt x="11752" y="4508"/>
                </a:lnTo>
                <a:lnTo>
                  <a:pt x="11768" y="4521"/>
                </a:lnTo>
                <a:lnTo>
                  <a:pt x="11784" y="4534"/>
                </a:lnTo>
                <a:lnTo>
                  <a:pt x="11799" y="4547"/>
                </a:lnTo>
                <a:lnTo>
                  <a:pt x="13798" y="6435"/>
                </a:lnTo>
                <a:lnTo>
                  <a:pt x="13860" y="6497"/>
                </a:lnTo>
                <a:lnTo>
                  <a:pt x="13918" y="6560"/>
                </a:lnTo>
                <a:lnTo>
                  <a:pt x="13972" y="6627"/>
                </a:lnTo>
                <a:lnTo>
                  <a:pt x="14022" y="6695"/>
                </a:lnTo>
                <a:lnTo>
                  <a:pt x="14068" y="6765"/>
                </a:lnTo>
                <a:lnTo>
                  <a:pt x="14110" y="6837"/>
                </a:lnTo>
                <a:lnTo>
                  <a:pt x="14149" y="6911"/>
                </a:lnTo>
                <a:lnTo>
                  <a:pt x="14183" y="6985"/>
                </a:lnTo>
                <a:lnTo>
                  <a:pt x="14212" y="7062"/>
                </a:lnTo>
                <a:lnTo>
                  <a:pt x="14238" y="7139"/>
                </a:lnTo>
                <a:lnTo>
                  <a:pt x="14261" y="7217"/>
                </a:lnTo>
                <a:lnTo>
                  <a:pt x="14278" y="7296"/>
                </a:lnTo>
                <a:lnTo>
                  <a:pt x="14292" y="7375"/>
                </a:lnTo>
                <a:lnTo>
                  <a:pt x="14301" y="7454"/>
                </a:lnTo>
                <a:lnTo>
                  <a:pt x="14306" y="7533"/>
                </a:lnTo>
                <a:lnTo>
                  <a:pt x="14306" y="7612"/>
                </a:lnTo>
                <a:lnTo>
                  <a:pt x="14302" y="7691"/>
                </a:lnTo>
                <a:lnTo>
                  <a:pt x="14294" y="7768"/>
                </a:lnTo>
                <a:lnTo>
                  <a:pt x="14281" y="7846"/>
                </a:lnTo>
                <a:lnTo>
                  <a:pt x="14264" y="7922"/>
                </a:lnTo>
                <a:lnTo>
                  <a:pt x="14242" y="7997"/>
                </a:lnTo>
                <a:lnTo>
                  <a:pt x="14214" y="8071"/>
                </a:lnTo>
                <a:lnTo>
                  <a:pt x="14183" y="8143"/>
                </a:lnTo>
                <a:lnTo>
                  <a:pt x="14147" y="8213"/>
                </a:lnTo>
                <a:lnTo>
                  <a:pt x="14106" y="8282"/>
                </a:lnTo>
                <a:lnTo>
                  <a:pt x="14061" y="8347"/>
                </a:lnTo>
                <a:lnTo>
                  <a:pt x="14009" y="8412"/>
                </a:lnTo>
                <a:lnTo>
                  <a:pt x="13954" y="8473"/>
                </a:lnTo>
                <a:lnTo>
                  <a:pt x="13893" y="8531"/>
                </a:lnTo>
                <a:lnTo>
                  <a:pt x="13829" y="8586"/>
                </a:lnTo>
                <a:lnTo>
                  <a:pt x="13758" y="8638"/>
                </a:lnTo>
                <a:lnTo>
                  <a:pt x="13682" y="8688"/>
                </a:lnTo>
                <a:lnTo>
                  <a:pt x="13652" y="8705"/>
                </a:lnTo>
                <a:lnTo>
                  <a:pt x="13621" y="8721"/>
                </a:lnTo>
                <a:lnTo>
                  <a:pt x="13591" y="8738"/>
                </a:lnTo>
                <a:lnTo>
                  <a:pt x="13560" y="8752"/>
                </a:lnTo>
                <a:lnTo>
                  <a:pt x="13529" y="8765"/>
                </a:lnTo>
                <a:lnTo>
                  <a:pt x="13499" y="8779"/>
                </a:lnTo>
                <a:lnTo>
                  <a:pt x="13467" y="8790"/>
                </a:lnTo>
                <a:lnTo>
                  <a:pt x="13436" y="8800"/>
                </a:lnTo>
                <a:lnTo>
                  <a:pt x="13406" y="8810"/>
                </a:lnTo>
                <a:lnTo>
                  <a:pt x="13375" y="8818"/>
                </a:lnTo>
                <a:lnTo>
                  <a:pt x="13343" y="8827"/>
                </a:lnTo>
                <a:lnTo>
                  <a:pt x="13312" y="8834"/>
                </a:lnTo>
                <a:lnTo>
                  <a:pt x="13281" y="8840"/>
                </a:lnTo>
                <a:lnTo>
                  <a:pt x="13249" y="8845"/>
                </a:lnTo>
                <a:lnTo>
                  <a:pt x="13218" y="8849"/>
                </a:lnTo>
                <a:lnTo>
                  <a:pt x="13187" y="8852"/>
                </a:lnTo>
                <a:lnTo>
                  <a:pt x="13191" y="8888"/>
                </a:lnTo>
                <a:lnTo>
                  <a:pt x="13193" y="8923"/>
                </a:lnTo>
                <a:lnTo>
                  <a:pt x="13195" y="8958"/>
                </a:lnTo>
                <a:lnTo>
                  <a:pt x="13196" y="8993"/>
                </a:lnTo>
                <a:lnTo>
                  <a:pt x="13196" y="9029"/>
                </a:lnTo>
                <a:lnTo>
                  <a:pt x="13195" y="9064"/>
                </a:lnTo>
                <a:lnTo>
                  <a:pt x="13193" y="9100"/>
                </a:lnTo>
                <a:lnTo>
                  <a:pt x="13190" y="9134"/>
                </a:lnTo>
                <a:lnTo>
                  <a:pt x="13186" y="9169"/>
                </a:lnTo>
                <a:lnTo>
                  <a:pt x="13181" y="9204"/>
                </a:lnTo>
                <a:lnTo>
                  <a:pt x="13175" y="9239"/>
                </a:lnTo>
                <a:lnTo>
                  <a:pt x="13169" y="9273"/>
                </a:lnTo>
                <a:lnTo>
                  <a:pt x="13161" y="9308"/>
                </a:lnTo>
                <a:lnTo>
                  <a:pt x="13152" y="9343"/>
                </a:lnTo>
                <a:lnTo>
                  <a:pt x="13141" y="9378"/>
                </a:lnTo>
                <a:lnTo>
                  <a:pt x="13130" y="9411"/>
                </a:lnTo>
                <a:lnTo>
                  <a:pt x="13118" y="9445"/>
                </a:lnTo>
                <a:lnTo>
                  <a:pt x="13105" y="9479"/>
                </a:lnTo>
                <a:lnTo>
                  <a:pt x="13091" y="9513"/>
                </a:lnTo>
                <a:lnTo>
                  <a:pt x="13076" y="9545"/>
                </a:lnTo>
                <a:lnTo>
                  <a:pt x="13060" y="9579"/>
                </a:lnTo>
                <a:lnTo>
                  <a:pt x="13043" y="9612"/>
                </a:lnTo>
                <a:lnTo>
                  <a:pt x="13024" y="9643"/>
                </a:lnTo>
                <a:lnTo>
                  <a:pt x="13004" y="9676"/>
                </a:lnTo>
                <a:lnTo>
                  <a:pt x="12984" y="9708"/>
                </a:lnTo>
                <a:lnTo>
                  <a:pt x="12962" y="9739"/>
                </a:lnTo>
                <a:lnTo>
                  <a:pt x="12939" y="9770"/>
                </a:lnTo>
                <a:lnTo>
                  <a:pt x="12914" y="9801"/>
                </a:lnTo>
                <a:lnTo>
                  <a:pt x="12889" y="9832"/>
                </a:lnTo>
                <a:lnTo>
                  <a:pt x="12863" y="9861"/>
                </a:lnTo>
                <a:lnTo>
                  <a:pt x="12835" y="9891"/>
                </a:lnTo>
                <a:lnTo>
                  <a:pt x="12805" y="9920"/>
                </a:lnTo>
                <a:lnTo>
                  <a:pt x="12774" y="9951"/>
                </a:lnTo>
                <a:lnTo>
                  <a:pt x="12742" y="9980"/>
                </a:lnTo>
                <a:lnTo>
                  <a:pt x="12709" y="10007"/>
                </a:lnTo>
                <a:lnTo>
                  <a:pt x="12676" y="10033"/>
                </a:lnTo>
                <a:lnTo>
                  <a:pt x="12643" y="10058"/>
                </a:lnTo>
                <a:lnTo>
                  <a:pt x="12609" y="10081"/>
                </a:lnTo>
                <a:lnTo>
                  <a:pt x="12575" y="10103"/>
                </a:lnTo>
                <a:lnTo>
                  <a:pt x="12540" y="10124"/>
                </a:lnTo>
                <a:lnTo>
                  <a:pt x="12506" y="10143"/>
                </a:lnTo>
                <a:lnTo>
                  <a:pt x="12470" y="10162"/>
                </a:lnTo>
                <a:lnTo>
                  <a:pt x="12435" y="10178"/>
                </a:lnTo>
                <a:lnTo>
                  <a:pt x="12400" y="10194"/>
                </a:lnTo>
                <a:lnTo>
                  <a:pt x="12364" y="10209"/>
                </a:lnTo>
                <a:lnTo>
                  <a:pt x="12328" y="10221"/>
                </a:lnTo>
                <a:lnTo>
                  <a:pt x="12292" y="10233"/>
                </a:lnTo>
                <a:lnTo>
                  <a:pt x="12255" y="10243"/>
                </a:lnTo>
                <a:lnTo>
                  <a:pt x="12219" y="10253"/>
                </a:lnTo>
                <a:lnTo>
                  <a:pt x="12182" y="10261"/>
                </a:lnTo>
                <a:lnTo>
                  <a:pt x="12145" y="10268"/>
                </a:lnTo>
                <a:lnTo>
                  <a:pt x="12108" y="10273"/>
                </a:lnTo>
                <a:lnTo>
                  <a:pt x="12071" y="10278"/>
                </a:lnTo>
                <a:lnTo>
                  <a:pt x="12033" y="10281"/>
                </a:lnTo>
                <a:lnTo>
                  <a:pt x="11996" y="10284"/>
                </a:lnTo>
                <a:lnTo>
                  <a:pt x="11960" y="10285"/>
                </a:lnTo>
                <a:lnTo>
                  <a:pt x="11922" y="10285"/>
                </a:lnTo>
                <a:lnTo>
                  <a:pt x="11885" y="10284"/>
                </a:lnTo>
                <a:lnTo>
                  <a:pt x="11848" y="10282"/>
                </a:lnTo>
                <a:lnTo>
                  <a:pt x="11810" y="10279"/>
                </a:lnTo>
                <a:lnTo>
                  <a:pt x="11773" y="10274"/>
                </a:lnTo>
                <a:lnTo>
                  <a:pt x="11736" y="10269"/>
                </a:lnTo>
                <a:lnTo>
                  <a:pt x="11698" y="10263"/>
                </a:lnTo>
                <a:lnTo>
                  <a:pt x="11661" y="10256"/>
                </a:lnTo>
                <a:close/>
                <a:moveTo>
                  <a:pt x="4985" y="6994"/>
                </a:moveTo>
                <a:lnTo>
                  <a:pt x="4997" y="6975"/>
                </a:lnTo>
                <a:lnTo>
                  <a:pt x="5008" y="6956"/>
                </a:lnTo>
                <a:lnTo>
                  <a:pt x="5017" y="6936"/>
                </a:lnTo>
                <a:lnTo>
                  <a:pt x="5026" y="6916"/>
                </a:lnTo>
                <a:lnTo>
                  <a:pt x="5033" y="6895"/>
                </a:lnTo>
                <a:lnTo>
                  <a:pt x="5038" y="6874"/>
                </a:lnTo>
                <a:lnTo>
                  <a:pt x="5043" y="6853"/>
                </a:lnTo>
                <a:lnTo>
                  <a:pt x="5046" y="6830"/>
                </a:lnTo>
                <a:lnTo>
                  <a:pt x="5048" y="6808"/>
                </a:lnTo>
                <a:lnTo>
                  <a:pt x="5049" y="6785"/>
                </a:lnTo>
                <a:lnTo>
                  <a:pt x="5048" y="6763"/>
                </a:lnTo>
                <a:lnTo>
                  <a:pt x="5047" y="6739"/>
                </a:lnTo>
                <a:lnTo>
                  <a:pt x="5045" y="6717"/>
                </a:lnTo>
                <a:lnTo>
                  <a:pt x="5042" y="6693"/>
                </a:lnTo>
                <a:lnTo>
                  <a:pt x="5037" y="6671"/>
                </a:lnTo>
                <a:lnTo>
                  <a:pt x="5032" y="6647"/>
                </a:lnTo>
                <a:lnTo>
                  <a:pt x="5026" y="6625"/>
                </a:lnTo>
                <a:lnTo>
                  <a:pt x="5019" y="6602"/>
                </a:lnTo>
                <a:lnTo>
                  <a:pt x="5012" y="6580"/>
                </a:lnTo>
                <a:lnTo>
                  <a:pt x="5003" y="6558"/>
                </a:lnTo>
                <a:lnTo>
                  <a:pt x="4994" y="6537"/>
                </a:lnTo>
                <a:lnTo>
                  <a:pt x="4984" y="6515"/>
                </a:lnTo>
                <a:lnTo>
                  <a:pt x="4973" y="6495"/>
                </a:lnTo>
                <a:lnTo>
                  <a:pt x="4960" y="6474"/>
                </a:lnTo>
                <a:lnTo>
                  <a:pt x="4948" y="6455"/>
                </a:lnTo>
                <a:lnTo>
                  <a:pt x="4936" y="6436"/>
                </a:lnTo>
                <a:lnTo>
                  <a:pt x="4923" y="6418"/>
                </a:lnTo>
                <a:lnTo>
                  <a:pt x="4909" y="6401"/>
                </a:lnTo>
                <a:lnTo>
                  <a:pt x="4895" y="6384"/>
                </a:lnTo>
                <a:lnTo>
                  <a:pt x="4880" y="6369"/>
                </a:lnTo>
                <a:lnTo>
                  <a:pt x="4865" y="6355"/>
                </a:lnTo>
                <a:lnTo>
                  <a:pt x="4849" y="6340"/>
                </a:lnTo>
                <a:lnTo>
                  <a:pt x="4827" y="6324"/>
                </a:lnTo>
                <a:lnTo>
                  <a:pt x="4805" y="6309"/>
                </a:lnTo>
                <a:lnTo>
                  <a:pt x="4783" y="6294"/>
                </a:lnTo>
                <a:lnTo>
                  <a:pt x="4759" y="6282"/>
                </a:lnTo>
                <a:lnTo>
                  <a:pt x="4735" y="6271"/>
                </a:lnTo>
                <a:lnTo>
                  <a:pt x="4711" y="6262"/>
                </a:lnTo>
                <a:lnTo>
                  <a:pt x="4686" y="6254"/>
                </a:lnTo>
                <a:lnTo>
                  <a:pt x="4661" y="6247"/>
                </a:lnTo>
                <a:lnTo>
                  <a:pt x="4635" y="6242"/>
                </a:lnTo>
                <a:lnTo>
                  <a:pt x="4610" y="6238"/>
                </a:lnTo>
                <a:lnTo>
                  <a:pt x="4584" y="6236"/>
                </a:lnTo>
                <a:lnTo>
                  <a:pt x="4559" y="6234"/>
                </a:lnTo>
                <a:lnTo>
                  <a:pt x="4533" y="6234"/>
                </a:lnTo>
                <a:lnTo>
                  <a:pt x="4506" y="6235"/>
                </a:lnTo>
                <a:lnTo>
                  <a:pt x="4480" y="6238"/>
                </a:lnTo>
                <a:lnTo>
                  <a:pt x="4454" y="6241"/>
                </a:lnTo>
                <a:lnTo>
                  <a:pt x="4429" y="6246"/>
                </a:lnTo>
                <a:lnTo>
                  <a:pt x="4402" y="6251"/>
                </a:lnTo>
                <a:lnTo>
                  <a:pt x="4377" y="6259"/>
                </a:lnTo>
                <a:lnTo>
                  <a:pt x="4352" y="6266"/>
                </a:lnTo>
                <a:lnTo>
                  <a:pt x="4327" y="6275"/>
                </a:lnTo>
                <a:lnTo>
                  <a:pt x="4301" y="6285"/>
                </a:lnTo>
                <a:lnTo>
                  <a:pt x="4277" y="6295"/>
                </a:lnTo>
                <a:lnTo>
                  <a:pt x="4254" y="6308"/>
                </a:lnTo>
                <a:lnTo>
                  <a:pt x="4230" y="6320"/>
                </a:lnTo>
                <a:lnTo>
                  <a:pt x="4208" y="6333"/>
                </a:lnTo>
                <a:lnTo>
                  <a:pt x="4185" y="6347"/>
                </a:lnTo>
                <a:lnTo>
                  <a:pt x="4163" y="6363"/>
                </a:lnTo>
                <a:lnTo>
                  <a:pt x="4142" y="6378"/>
                </a:lnTo>
                <a:lnTo>
                  <a:pt x="4122" y="6395"/>
                </a:lnTo>
                <a:lnTo>
                  <a:pt x="4103" y="6412"/>
                </a:lnTo>
                <a:lnTo>
                  <a:pt x="4084" y="6430"/>
                </a:lnTo>
                <a:lnTo>
                  <a:pt x="3157" y="7367"/>
                </a:lnTo>
                <a:lnTo>
                  <a:pt x="3105" y="7422"/>
                </a:lnTo>
                <a:lnTo>
                  <a:pt x="3062" y="7477"/>
                </a:lnTo>
                <a:lnTo>
                  <a:pt x="3025" y="7532"/>
                </a:lnTo>
                <a:lnTo>
                  <a:pt x="2993" y="7589"/>
                </a:lnTo>
                <a:lnTo>
                  <a:pt x="2968" y="7644"/>
                </a:lnTo>
                <a:lnTo>
                  <a:pt x="2948" y="7699"/>
                </a:lnTo>
                <a:lnTo>
                  <a:pt x="2934" y="7754"/>
                </a:lnTo>
                <a:lnTo>
                  <a:pt x="2926" y="7808"/>
                </a:lnTo>
                <a:lnTo>
                  <a:pt x="2922" y="7862"/>
                </a:lnTo>
                <a:lnTo>
                  <a:pt x="2924" y="7913"/>
                </a:lnTo>
                <a:lnTo>
                  <a:pt x="2929" y="7964"/>
                </a:lnTo>
                <a:lnTo>
                  <a:pt x="2940" y="8012"/>
                </a:lnTo>
                <a:lnTo>
                  <a:pt x="2955" y="8059"/>
                </a:lnTo>
                <a:lnTo>
                  <a:pt x="2973" y="8103"/>
                </a:lnTo>
                <a:lnTo>
                  <a:pt x="2996" y="8146"/>
                </a:lnTo>
                <a:lnTo>
                  <a:pt x="3023" y="8185"/>
                </a:lnTo>
                <a:lnTo>
                  <a:pt x="3052" y="8221"/>
                </a:lnTo>
                <a:lnTo>
                  <a:pt x="3085" y="8255"/>
                </a:lnTo>
                <a:lnTo>
                  <a:pt x="3121" y="8286"/>
                </a:lnTo>
                <a:lnTo>
                  <a:pt x="3160" y="8312"/>
                </a:lnTo>
                <a:lnTo>
                  <a:pt x="3201" y="8336"/>
                </a:lnTo>
                <a:lnTo>
                  <a:pt x="3245" y="8355"/>
                </a:lnTo>
                <a:lnTo>
                  <a:pt x="3290" y="8370"/>
                </a:lnTo>
                <a:lnTo>
                  <a:pt x="3338" y="8381"/>
                </a:lnTo>
                <a:lnTo>
                  <a:pt x="3387" y="8387"/>
                </a:lnTo>
                <a:lnTo>
                  <a:pt x="3439" y="8388"/>
                </a:lnTo>
                <a:lnTo>
                  <a:pt x="3490" y="8384"/>
                </a:lnTo>
                <a:lnTo>
                  <a:pt x="3543" y="8374"/>
                </a:lnTo>
                <a:lnTo>
                  <a:pt x="3597" y="8359"/>
                </a:lnTo>
                <a:lnTo>
                  <a:pt x="3652" y="8339"/>
                </a:lnTo>
                <a:lnTo>
                  <a:pt x="3707" y="8312"/>
                </a:lnTo>
                <a:lnTo>
                  <a:pt x="3762" y="8279"/>
                </a:lnTo>
                <a:lnTo>
                  <a:pt x="3779" y="8269"/>
                </a:lnTo>
                <a:lnTo>
                  <a:pt x="3795" y="8260"/>
                </a:lnTo>
                <a:lnTo>
                  <a:pt x="3811" y="8252"/>
                </a:lnTo>
                <a:lnTo>
                  <a:pt x="3827" y="8244"/>
                </a:lnTo>
                <a:lnTo>
                  <a:pt x="3844" y="8238"/>
                </a:lnTo>
                <a:lnTo>
                  <a:pt x="3861" y="8232"/>
                </a:lnTo>
                <a:lnTo>
                  <a:pt x="3879" y="8226"/>
                </a:lnTo>
                <a:lnTo>
                  <a:pt x="3896" y="8222"/>
                </a:lnTo>
                <a:lnTo>
                  <a:pt x="3913" y="8219"/>
                </a:lnTo>
                <a:lnTo>
                  <a:pt x="3930" y="8216"/>
                </a:lnTo>
                <a:lnTo>
                  <a:pt x="3948" y="8215"/>
                </a:lnTo>
                <a:lnTo>
                  <a:pt x="3965" y="8214"/>
                </a:lnTo>
                <a:lnTo>
                  <a:pt x="3983" y="8213"/>
                </a:lnTo>
                <a:lnTo>
                  <a:pt x="4001" y="8214"/>
                </a:lnTo>
                <a:lnTo>
                  <a:pt x="4018" y="8215"/>
                </a:lnTo>
                <a:lnTo>
                  <a:pt x="4035" y="8217"/>
                </a:lnTo>
                <a:lnTo>
                  <a:pt x="4052" y="8220"/>
                </a:lnTo>
                <a:lnTo>
                  <a:pt x="4069" y="8223"/>
                </a:lnTo>
                <a:lnTo>
                  <a:pt x="4086" y="8229"/>
                </a:lnTo>
                <a:lnTo>
                  <a:pt x="4103" y="8234"/>
                </a:lnTo>
                <a:lnTo>
                  <a:pt x="4120" y="8239"/>
                </a:lnTo>
                <a:lnTo>
                  <a:pt x="4136" y="8246"/>
                </a:lnTo>
                <a:lnTo>
                  <a:pt x="4152" y="8253"/>
                </a:lnTo>
                <a:lnTo>
                  <a:pt x="4168" y="8261"/>
                </a:lnTo>
                <a:lnTo>
                  <a:pt x="4183" y="8270"/>
                </a:lnTo>
                <a:lnTo>
                  <a:pt x="4198" y="8280"/>
                </a:lnTo>
                <a:lnTo>
                  <a:pt x="4213" y="8290"/>
                </a:lnTo>
                <a:lnTo>
                  <a:pt x="4228" y="8301"/>
                </a:lnTo>
                <a:lnTo>
                  <a:pt x="4242" y="8312"/>
                </a:lnTo>
                <a:lnTo>
                  <a:pt x="4255" y="8326"/>
                </a:lnTo>
                <a:lnTo>
                  <a:pt x="4268" y="8338"/>
                </a:lnTo>
                <a:lnTo>
                  <a:pt x="4281" y="8352"/>
                </a:lnTo>
                <a:lnTo>
                  <a:pt x="4292" y="8367"/>
                </a:lnTo>
                <a:lnTo>
                  <a:pt x="4304" y="8382"/>
                </a:lnTo>
                <a:lnTo>
                  <a:pt x="4315" y="8397"/>
                </a:lnTo>
                <a:lnTo>
                  <a:pt x="4325" y="8413"/>
                </a:lnTo>
                <a:lnTo>
                  <a:pt x="4333" y="8428"/>
                </a:lnTo>
                <a:lnTo>
                  <a:pt x="4342" y="8444"/>
                </a:lnTo>
                <a:lnTo>
                  <a:pt x="4349" y="8461"/>
                </a:lnTo>
                <a:lnTo>
                  <a:pt x="4356" y="8478"/>
                </a:lnTo>
                <a:lnTo>
                  <a:pt x="4361" y="8494"/>
                </a:lnTo>
                <a:lnTo>
                  <a:pt x="4366" y="8512"/>
                </a:lnTo>
                <a:lnTo>
                  <a:pt x="4371" y="8529"/>
                </a:lnTo>
                <a:lnTo>
                  <a:pt x="4374" y="8546"/>
                </a:lnTo>
                <a:lnTo>
                  <a:pt x="4377" y="8564"/>
                </a:lnTo>
                <a:lnTo>
                  <a:pt x="4379" y="8581"/>
                </a:lnTo>
                <a:lnTo>
                  <a:pt x="4380" y="8599"/>
                </a:lnTo>
                <a:lnTo>
                  <a:pt x="4381" y="8616"/>
                </a:lnTo>
                <a:lnTo>
                  <a:pt x="4381" y="8634"/>
                </a:lnTo>
                <a:lnTo>
                  <a:pt x="4380" y="8652"/>
                </a:lnTo>
                <a:lnTo>
                  <a:pt x="4378" y="8669"/>
                </a:lnTo>
                <a:lnTo>
                  <a:pt x="4376" y="8687"/>
                </a:lnTo>
                <a:lnTo>
                  <a:pt x="4372" y="8704"/>
                </a:lnTo>
                <a:lnTo>
                  <a:pt x="4368" y="8721"/>
                </a:lnTo>
                <a:lnTo>
                  <a:pt x="4364" y="8739"/>
                </a:lnTo>
                <a:lnTo>
                  <a:pt x="4358" y="8756"/>
                </a:lnTo>
                <a:lnTo>
                  <a:pt x="4352" y="8772"/>
                </a:lnTo>
                <a:lnTo>
                  <a:pt x="4345" y="8789"/>
                </a:lnTo>
                <a:lnTo>
                  <a:pt x="4337" y="8805"/>
                </a:lnTo>
                <a:lnTo>
                  <a:pt x="4328" y="8821"/>
                </a:lnTo>
                <a:lnTo>
                  <a:pt x="4319" y="8838"/>
                </a:lnTo>
                <a:lnTo>
                  <a:pt x="4308" y="8853"/>
                </a:lnTo>
                <a:lnTo>
                  <a:pt x="4297" y="8867"/>
                </a:lnTo>
                <a:lnTo>
                  <a:pt x="4285" y="8883"/>
                </a:lnTo>
                <a:lnTo>
                  <a:pt x="4252" y="8928"/>
                </a:lnTo>
                <a:lnTo>
                  <a:pt x="4224" y="8974"/>
                </a:lnTo>
                <a:lnTo>
                  <a:pt x="4202" y="9022"/>
                </a:lnTo>
                <a:lnTo>
                  <a:pt x="4184" y="9071"/>
                </a:lnTo>
                <a:lnTo>
                  <a:pt x="4172" y="9121"/>
                </a:lnTo>
                <a:lnTo>
                  <a:pt x="4166" y="9172"/>
                </a:lnTo>
                <a:lnTo>
                  <a:pt x="4163" y="9222"/>
                </a:lnTo>
                <a:lnTo>
                  <a:pt x="4166" y="9272"/>
                </a:lnTo>
                <a:lnTo>
                  <a:pt x="4172" y="9322"/>
                </a:lnTo>
                <a:lnTo>
                  <a:pt x="4183" y="9371"/>
                </a:lnTo>
                <a:lnTo>
                  <a:pt x="4198" y="9420"/>
                </a:lnTo>
                <a:lnTo>
                  <a:pt x="4218" y="9466"/>
                </a:lnTo>
                <a:lnTo>
                  <a:pt x="4240" y="9511"/>
                </a:lnTo>
                <a:lnTo>
                  <a:pt x="4265" y="9552"/>
                </a:lnTo>
                <a:lnTo>
                  <a:pt x="4294" y="9592"/>
                </a:lnTo>
                <a:lnTo>
                  <a:pt x="4326" y="9629"/>
                </a:lnTo>
                <a:lnTo>
                  <a:pt x="4361" y="9664"/>
                </a:lnTo>
                <a:lnTo>
                  <a:pt x="4398" y="9693"/>
                </a:lnTo>
                <a:lnTo>
                  <a:pt x="4438" y="9721"/>
                </a:lnTo>
                <a:lnTo>
                  <a:pt x="4480" y="9744"/>
                </a:lnTo>
                <a:lnTo>
                  <a:pt x="4523" y="9761"/>
                </a:lnTo>
                <a:lnTo>
                  <a:pt x="4570" y="9774"/>
                </a:lnTo>
                <a:lnTo>
                  <a:pt x="4617" y="9783"/>
                </a:lnTo>
                <a:lnTo>
                  <a:pt x="4666" y="9786"/>
                </a:lnTo>
                <a:lnTo>
                  <a:pt x="4716" y="9783"/>
                </a:lnTo>
                <a:lnTo>
                  <a:pt x="4768" y="9774"/>
                </a:lnTo>
                <a:lnTo>
                  <a:pt x="4819" y="9759"/>
                </a:lnTo>
                <a:lnTo>
                  <a:pt x="4872" y="9737"/>
                </a:lnTo>
                <a:lnTo>
                  <a:pt x="4925" y="9708"/>
                </a:lnTo>
                <a:lnTo>
                  <a:pt x="4979" y="9672"/>
                </a:lnTo>
                <a:lnTo>
                  <a:pt x="5032" y="9627"/>
                </a:lnTo>
                <a:lnTo>
                  <a:pt x="5086" y="9575"/>
                </a:lnTo>
                <a:lnTo>
                  <a:pt x="5324" y="9323"/>
                </a:lnTo>
                <a:lnTo>
                  <a:pt x="5339" y="9309"/>
                </a:lnTo>
                <a:lnTo>
                  <a:pt x="5353" y="9296"/>
                </a:lnTo>
                <a:lnTo>
                  <a:pt x="5369" y="9283"/>
                </a:lnTo>
                <a:lnTo>
                  <a:pt x="5385" y="9270"/>
                </a:lnTo>
                <a:lnTo>
                  <a:pt x="5402" y="9260"/>
                </a:lnTo>
                <a:lnTo>
                  <a:pt x="5419" y="9250"/>
                </a:lnTo>
                <a:lnTo>
                  <a:pt x="5437" y="9241"/>
                </a:lnTo>
                <a:lnTo>
                  <a:pt x="5454" y="9232"/>
                </a:lnTo>
                <a:lnTo>
                  <a:pt x="5472" y="9225"/>
                </a:lnTo>
                <a:lnTo>
                  <a:pt x="5490" y="9218"/>
                </a:lnTo>
                <a:lnTo>
                  <a:pt x="5508" y="9213"/>
                </a:lnTo>
                <a:lnTo>
                  <a:pt x="5528" y="9208"/>
                </a:lnTo>
                <a:lnTo>
                  <a:pt x="5547" y="9205"/>
                </a:lnTo>
                <a:lnTo>
                  <a:pt x="5566" y="9202"/>
                </a:lnTo>
                <a:lnTo>
                  <a:pt x="5585" y="9200"/>
                </a:lnTo>
                <a:lnTo>
                  <a:pt x="5603" y="9200"/>
                </a:lnTo>
                <a:lnTo>
                  <a:pt x="5624" y="9200"/>
                </a:lnTo>
                <a:lnTo>
                  <a:pt x="5643" y="9200"/>
                </a:lnTo>
                <a:lnTo>
                  <a:pt x="5661" y="9202"/>
                </a:lnTo>
                <a:lnTo>
                  <a:pt x="5680" y="9205"/>
                </a:lnTo>
                <a:lnTo>
                  <a:pt x="5699" y="9209"/>
                </a:lnTo>
                <a:lnTo>
                  <a:pt x="5718" y="9213"/>
                </a:lnTo>
                <a:lnTo>
                  <a:pt x="5737" y="9218"/>
                </a:lnTo>
                <a:lnTo>
                  <a:pt x="5755" y="9225"/>
                </a:lnTo>
                <a:lnTo>
                  <a:pt x="5773" y="9232"/>
                </a:lnTo>
                <a:lnTo>
                  <a:pt x="5791" y="9241"/>
                </a:lnTo>
                <a:lnTo>
                  <a:pt x="5808" y="9250"/>
                </a:lnTo>
                <a:lnTo>
                  <a:pt x="5825" y="9260"/>
                </a:lnTo>
                <a:lnTo>
                  <a:pt x="5843" y="9271"/>
                </a:lnTo>
                <a:lnTo>
                  <a:pt x="5859" y="9284"/>
                </a:lnTo>
                <a:lnTo>
                  <a:pt x="5874" y="9297"/>
                </a:lnTo>
                <a:lnTo>
                  <a:pt x="5889" y="9310"/>
                </a:lnTo>
                <a:lnTo>
                  <a:pt x="5904" y="9325"/>
                </a:lnTo>
                <a:lnTo>
                  <a:pt x="5917" y="9341"/>
                </a:lnTo>
                <a:lnTo>
                  <a:pt x="5930" y="9356"/>
                </a:lnTo>
                <a:lnTo>
                  <a:pt x="5942" y="9372"/>
                </a:lnTo>
                <a:lnTo>
                  <a:pt x="5953" y="9389"/>
                </a:lnTo>
                <a:lnTo>
                  <a:pt x="5963" y="9406"/>
                </a:lnTo>
                <a:lnTo>
                  <a:pt x="5972" y="9424"/>
                </a:lnTo>
                <a:lnTo>
                  <a:pt x="5981" y="9442"/>
                </a:lnTo>
                <a:lnTo>
                  <a:pt x="5988" y="9460"/>
                </a:lnTo>
                <a:lnTo>
                  <a:pt x="5994" y="9479"/>
                </a:lnTo>
                <a:lnTo>
                  <a:pt x="6000" y="9497"/>
                </a:lnTo>
                <a:lnTo>
                  <a:pt x="6004" y="9516"/>
                </a:lnTo>
                <a:lnTo>
                  <a:pt x="6008" y="9535"/>
                </a:lnTo>
                <a:lnTo>
                  <a:pt x="6011" y="9554"/>
                </a:lnTo>
                <a:lnTo>
                  <a:pt x="6013" y="9574"/>
                </a:lnTo>
                <a:lnTo>
                  <a:pt x="6014" y="9593"/>
                </a:lnTo>
                <a:lnTo>
                  <a:pt x="6014" y="9613"/>
                </a:lnTo>
                <a:lnTo>
                  <a:pt x="6013" y="9632"/>
                </a:lnTo>
                <a:lnTo>
                  <a:pt x="6011" y="9652"/>
                </a:lnTo>
                <a:lnTo>
                  <a:pt x="6009" y="9671"/>
                </a:lnTo>
                <a:lnTo>
                  <a:pt x="6005" y="9690"/>
                </a:lnTo>
                <a:lnTo>
                  <a:pt x="6001" y="9709"/>
                </a:lnTo>
                <a:lnTo>
                  <a:pt x="5995" y="9728"/>
                </a:lnTo>
                <a:lnTo>
                  <a:pt x="5989" y="9747"/>
                </a:lnTo>
                <a:lnTo>
                  <a:pt x="5982" y="9765"/>
                </a:lnTo>
                <a:lnTo>
                  <a:pt x="5974" y="9782"/>
                </a:lnTo>
                <a:lnTo>
                  <a:pt x="5965" y="9801"/>
                </a:lnTo>
                <a:lnTo>
                  <a:pt x="5955" y="9818"/>
                </a:lnTo>
                <a:lnTo>
                  <a:pt x="5943" y="9835"/>
                </a:lnTo>
                <a:lnTo>
                  <a:pt x="5932" y="9852"/>
                </a:lnTo>
                <a:lnTo>
                  <a:pt x="5919" y="9867"/>
                </a:lnTo>
                <a:lnTo>
                  <a:pt x="5905" y="9883"/>
                </a:lnTo>
                <a:lnTo>
                  <a:pt x="5663" y="10145"/>
                </a:lnTo>
                <a:lnTo>
                  <a:pt x="5648" y="10166"/>
                </a:lnTo>
                <a:lnTo>
                  <a:pt x="5638" y="10191"/>
                </a:lnTo>
                <a:lnTo>
                  <a:pt x="5631" y="10221"/>
                </a:lnTo>
                <a:lnTo>
                  <a:pt x="5629" y="10254"/>
                </a:lnTo>
                <a:lnTo>
                  <a:pt x="5630" y="10291"/>
                </a:lnTo>
                <a:lnTo>
                  <a:pt x="5635" y="10329"/>
                </a:lnTo>
                <a:lnTo>
                  <a:pt x="5644" y="10370"/>
                </a:lnTo>
                <a:lnTo>
                  <a:pt x="5657" y="10412"/>
                </a:lnTo>
                <a:lnTo>
                  <a:pt x="5673" y="10455"/>
                </a:lnTo>
                <a:lnTo>
                  <a:pt x="5693" y="10499"/>
                </a:lnTo>
                <a:lnTo>
                  <a:pt x="5717" y="10542"/>
                </a:lnTo>
                <a:lnTo>
                  <a:pt x="5744" y="10584"/>
                </a:lnTo>
                <a:lnTo>
                  <a:pt x="5775" y="10625"/>
                </a:lnTo>
                <a:lnTo>
                  <a:pt x="5808" y="10664"/>
                </a:lnTo>
                <a:lnTo>
                  <a:pt x="5846" y="10700"/>
                </a:lnTo>
                <a:lnTo>
                  <a:pt x="5886" y="10733"/>
                </a:lnTo>
                <a:lnTo>
                  <a:pt x="5928" y="10763"/>
                </a:lnTo>
                <a:lnTo>
                  <a:pt x="5975" y="10788"/>
                </a:lnTo>
                <a:lnTo>
                  <a:pt x="6024" y="10809"/>
                </a:lnTo>
                <a:lnTo>
                  <a:pt x="6077" y="10825"/>
                </a:lnTo>
                <a:lnTo>
                  <a:pt x="6131" y="10834"/>
                </a:lnTo>
                <a:lnTo>
                  <a:pt x="6190" y="10837"/>
                </a:lnTo>
                <a:lnTo>
                  <a:pt x="6250" y="10834"/>
                </a:lnTo>
                <a:lnTo>
                  <a:pt x="6313" y="10823"/>
                </a:lnTo>
                <a:lnTo>
                  <a:pt x="6378" y="10804"/>
                </a:lnTo>
                <a:lnTo>
                  <a:pt x="6447" y="10776"/>
                </a:lnTo>
                <a:lnTo>
                  <a:pt x="6517" y="10738"/>
                </a:lnTo>
                <a:lnTo>
                  <a:pt x="6590" y="10691"/>
                </a:lnTo>
                <a:lnTo>
                  <a:pt x="6665" y="10635"/>
                </a:lnTo>
                <a:lnTo>
                  <a:pt x="6743" y="10567"/>
                </a:lnTo>
                <a:lnTo>
                  <a:pt x="6822" y="10488"/>
                </a:lnTo>
                <a:lnTo>
                  <a:pt x="6903" y="10396"/>
                </a:lnTo>
                <a:lnTo>
                  <a:pt x="6912" y="10384"/>
                </a:lnTo>
                <a:lnTo>
                  <a:pt x="6921" y="10371"/>
                </a:lnTo>
                <a:lnTo>
                  <a:pt x="6931" y="10360"/>
                </a:lnTo>
                <a:lnTo>
                  <a:pt x="6941" y="10348"/>
                </a:lnTo>
                <a:lnTo>
                  <a:pt x="7018" y="10255"/>
                </a:lnTo>
                <a:lnTo>
                  <a:pt x="7065" y="10196"/>
                </a:lnTo>
                <a:lnTo>
                  <a:pt x="7079" y="10180"/>
                </a:lnTo>
                <a:lnTo>
                  <a:pt x="7093" y="10166"/>
                </a:lnTo>
                <a:lnTo>
                  <a:pt x="7107" y="10151"/>
                </a:lnTo>
                <a:lnTo>
                  <a:pt x="7122" y="10138"/>
                </a:lnTo>
                <a:lnTo>
                  <a:pt x="7138" y="10126"/>
                </a:lnTo>
                <a:lnTo>
                  <a:pt x="7155" y="10115"/>
                </a:lnTo>
                <a:lnTo>
                  <a:pt x="7171" y="10103"/>
                </a:lnTo>
                <a:lnTo>
                  <a:pt x="7188" y="10094"/>
                </a:lnTo>
                <a:lnTo>
                  <a:pt x="7205" y="10085"/>
                </a:lnTo>
                <a:lnTo>
                  <a:pt x="7223" y="10078"/>
                </a:lnTo>
                <a:lnTo>
                  <a:pt x="7241" y="10071"/>
                </a:lnTo>
                <a:lnTo>
                  <a:pt x="7260" y="10065"/>
                </a:lnTo>
                <a:lnTo>
                  <a:pt x="7279" y="10059"/>
                </a:lnTo>
                <a:lnTo>
                  <a:pt x="7297" y="10055"/>
                </a:lnTo>
                <a:lnTo>
                  <a:pt x="7316" y="10051"/>
                </a:lnTo>
                <a:lnTo>
                  <a:pt x="7335" y="10049"/>
                </a:lnTo>
                <a:lnTo>
                  <a:pt x="7354" y="10047"/>
                </a:lnTo>
                <a:lnTo>
                  <a:pt x="7374" y="10047"/>
                </a:lnTo>
                <a:lnTo>
                  <a:pt x="7393" y="10047"/>
                </a:lnTo>
                <a:lnTo>
                  <a:pt x="7412" y="10048"/>
                </a:lnTo>
                <a:lnTo>
                  <a:pt x="7431" y="10051"/>
                </a:lnTo>
                <a:lnTo>
                  <a:pt x="7450" y="10054"/>
                </a:lnTo>
                <a:lnTo>
                  <a:pt x="7469" y="10058"/>
                </a:lnTo>
                <a:lnTo>
                  <a:pt x="7489" y="10064"/>
                </a:lnTo>
                <a:lnTo>
                  <a:pt x="7507" y="10069"/>
                </a:lnTo>
                <a:lnTo>
                  <a:pt x="7526" y="10076"/>
                </a:lnTo>
                <a:lnTo>
                  <a:pt x="7544" y="10084"/>
                </a:lnTo>
                <a:lnTo>
                  <a:pt x="7561" y="10093"/>
                </a:lnTo>
                <a:lnTo>
                  <a:pt x="7579" y="10102"/>
                </a:lnTo>
                <a:lnTo>
                  <a:pt x="7597" y="10114"/>
                </a:lnTo>
                <a:lnTo>
                  <a:pt x="7613" y="10125"/>
                </a:lnTo>
                <a:lnTo>
                  <a:pt x="7629" y="10138"/>
                </a:lnTo>
                <a:lnTo>
                  <a:pt x="7645" y="10151"/>
                </a:lnTo>
                <a:lnTo>
                  <a:pt x="7659" y="10166"/>
                </a:lnTo>
                <a:lnTo>
                  <a:pt x="7673" y="10181"/>
                </a:lnTo>
                <a:lnTo>
                  <a:pt x="7686" y="10196"/>
                </a:lnTo>
                <a:lnTo>
                  <a:pt x="7699" y="10212"/>
                </a:lnTo>
                <a:lnTo>
                  <a:pt x="7710" y="10228"/>
                </a:lnTo>
                <a:lnTo>
                  <a:pt x="7721" y="10246"/>
                </a:lnTo>
                <a:lnTo>
                  <a:pt x="7730" y="10263"/>
                </a:lnTo>
                <a:lnTo>
                  <a:pt x="7739" y="10280"/>
                </a:lnTo>
                <a:lnTo>
                  <a:pt x="7746" y="10299"/>
                </a:lnTo>
                <a:lnTo>
                  <a:pt x="7753" y="10317"/>
                </a:lnTo>
                <a:lnTo>
                  <a:pt x="7759" y="10336"/>
                </a:lnTo>
                <a:lnTo>
                  <a:pt x="7764" y="10354"/>
                </a:lnTo>
                <a:lnTo>
                  <a:pt x="7768" y="10373"/>
                </a:lnTo>
                <a:lnTo>
                  <a:pt x="7772" y="10393"/>
                </a:lnTo>
                <a:lnTo>
                  <a:pt x="7774" y="10412"/>
                </a:lnTo>
                <a:lnTo>
                  <a:pt x="7776" y="10432"/>
                </a:lnTo>
                <a:lnTo>
                  <a:pt x="7776" y="10451"/>
                </a:lnTo>
                <a:lnTo>
                  <a:pt x="7776" y="10470"/>
                </a:lnTo>
                <a:lnTo>
                  <a:pt x="7775" y="10490"/>
                </a:lnTo>
                <a:lnTo>
                  <a:pt x="7772" y="10509"/>
                </a:lnTo>
                <a:lnTo>
                  <a:pt x="7769" y="10529"/>
                </a:lnTo>
                <a:lnTo>
                  <a:pt x="7765" y="10548"/>
                </a:lnTo>
                <a:lnTo>
                  <a:pt x="7760" y="10567"/>
                </a:lnTo>
                <a:lnTo>
                  <a:pt x="7754" y="10586"/>
                </a:lnTo>
                <a:lnTo>
                  <a:pt x="7748" y="10604"/>
                </a:lnTo>
                <a:lnTo>
                  <a:pt x="7740" y="10623"/>
                </a:lnTo>
                <a:lnTo>
                  <a:pt x="7731" y="10641"/>
                </a:lnTo>
                <a:lnTo>
                  <a:pt x="7722" y="10659"/>
                </a:lnTo>
                <a:lnTo>
                  <a:pt x="7711" y="10676"/>
                </a:lnTo>
                <a:lnTo>
                  <a:pt x="7700" y="10693"/>
                </a:lnTo>
                <a:lnTo>
                  <a:pt x="7686" y="10710"/>
                </a:lnTo>
                <a:lnTo>
                  <a:pt x="7682" y="10715"/>
                </a:lnTo>
                <a:lnTo>
                  <a:pt x="7673" y="10727"/>
                </a:lnTo>
                <a:lnTo>
                  <a:pt x="7663" y="10739"/>
                </a:lnTo>
                <a:lnTo>
                  <a:pt x="7635" y="10773"/>
                </a:lnTo>
                <a:lnTo>
                  <a:pt x="7564" y="10861"/>
                </a:lnTo>
                <a:lnTo>
                  <a:pt x="7554" y="10873"/>
                </a:lnTo>
                <a:lnTo>
                  <a:pt x="7544" y="10886"/>
                </a:lnTo>
                <a:lnTo>
                  <a:pt x="7539" y="10898"/>
                </a:lnTo>
                <a:lnTo>
                  <a:pt x="7534" y="10910"/>
                </a:lnTo>
                <a:lnTo>
                  <a:pt x="7530" y="10924"/>
                </a:lnTo>
                <a:lnTo>
                  <a:pt x="7527" y="10939"/>
                </a:lnTo>
                <a:lnTo>
                  <a:pt x="7525" y="10953"/>
                </a:lnTo>
                <a:lnTo>
                  <a:pt x="7524" y="10969"/>
                </a:lnTo>
                <a:lnTo>
                  <a:pt x="7524" y="10986"/>
                </a:lnTo>
                <a:lnTo>
                  <a:pt x="7524" y="11002"/>
                </a:lnTo>
                <a:lnTo>
                  <a:pt x="7526" y="11019"/>
                </a:lnTo>
                <a:lnTo>
                  <a:pt x="7528" y="11037"/>
                </a:lnTo>
                <a:lnTo>
                  <a:pt x="7530" y="11055"/>
                </a:lnTo>
                <a:lnTo>
                  <a:pt x="7533" y="11073"/>
                </a:lnTo>
                <a:lnTo>
                  <a:pt x="7541" y="11109"/>
                </a:lnTo>
                <a:lnTo>
                  <a:pt x="7551" y="11146"/>
                </a:lnTo>
                <a:lnTo>
                  <a:pt x="7563" y="11183"/>
                </a:lnTo>
                <a:lnTo>
                  <a:pt x="7577" y="11219"/>
                </a:lnTo>
                <a:lnTo>
                  <a:pt x="7593" y="11254"/>
                </a:lnTo>
                <a:lnTo>
                  <a:pt x="7608" y="11286"/>
                </a:lnTo>
                <a:lnTo>
                  <a:pt x="7625" y="11317"/>
                </a:lnTo>
                <a:lnTo>
                  <a:pt x="7642" y="11345"/>
                </a:lnTo>
                <a:lnTo>
                  <a:pt x="7650" y="11357"/>
                </a:lnTo>
                <a:lnTo>
                  <a:pt x="7659" y="11369"/>
                </a:lnTo>
                <a:lnTo>
                  <a:pt x="7668" y="11379"/>
                </a:lnTo>
                <a:lnTo>
                  <a:pt x="7676" y="11388"/>
                </a:lnTo>
                <a:lnTo>
                  <a:pt x="7694" y="11406"/>
                </a:lnTo>
                <a:lnTo>
                  <a:pt x="7711" y="11422"/>
                </a:lnTo>
                <a:lnTo>
                  <a:pt x="7729" y="11438"/>
                </a:lnTo>
                <a:lnTo>
                  <a:pt x="7748" y="11453"/>
                </a:lnTo>
                <a:lnTo>
                  <a:pt x="7768" y="11466"/>
                </a:lnTo>
                <a:lnTo>
                  <a:pt x="7789" y="11479"/>
                </a:lnTo>
                <a:lnTo>
                  <a:pt x="7811" y="11492"/>
                </a:lnTo>
                <a:lnTo>
                  <a:pt x="7832" y="11503"/>
                </a:lnTo>
                <a:lnTo>
                  <a:pt x="7854" y="11514"/>
                </a:lnTo>
                <a:lnTo>
                  <a:pt x="7877" y="11523"/>
                </a:lnTo>
                <a:lnTo>
                  <a:pt x="7900" y="11533"/>
                </a:lnTo>
                <a:lnTo>
                  <a:pt x="7924" y="11540"/>
                </a:lnTo>
                <a:lnTo>
                  <a:pt x="7947" y="11547"/>
                </a:lnTo>
                <a:lnTo>
                  <a:pt x="7971" y="11552"/>
                </a:lnTo>
                <a:lnTo>
                  <a:pt x="7995" y="11557"/>
                </a:lnTo>
                <a:lnTo>
                  <a:pt x="8020" y="11560"/>
                </a:lnTo>
                <a:lnTo>
                  <a:pt x="8044" y="11562"/>
                </a:lnTo>
                <a:lnTo>
                  <a:pt x="8068" y="11564"/>
                </a:lnTo>
                <a:lnTo>
                  <a:pt x="8092" y="11564"/>
                </a:lnTo>
                <a:lnTo>
                  <a:pt x="8116" y="11563"/>
                </a:lnTo>
                <a:lnTo>
                  <a:pt x="8141" y="11560"/>
                </a:lnTo>
                <a:lnTo>
                  <a:pt x="8164" y="11557"/>
                </a:lnTo>
                <a:lnTo>
                  <a:pt x="8187" y="11552"/>
                </a:lnTo>
                <a:lnTo>
                  <a:pt x="8210" y="11546"/>
                </a:lnTo>
                <a:lnTo>
                  <a:pt x="8233" y="11539"/>
                </a:lnTo>
                <a:lnTo>
                  <a:pt x="8256" y="11530"/>
                </a:lnTo>
                <a:lnTo>
                  <a:pt x="8278" y="11519"/>
                </a:lnTo>
                <a:lnTo>
                  <a:pt x="8299" y="11508"/>
                </a:lnTo>
                <a:lnTo>
                  <a:pt x="8319" y="11496"/>
                </a:lnTo>
                <a:lnTo>
                  <a:pt x="8339" y="11482"/>
                </a:lnTo>
                <a:lnTo>
                  <a:pt x="8359" y="11465"/>
                </a:lnTo>
                <a:lnTo>
                  <a:pt x="8377" y="11448"/>
                </a:lnTo>
                <a:lnTo>
                  <a:pt x="8847" y="10979"/>
                </a:lnTo>
                <a:lnTo>
                  <a:pt x="8870" y="10955"/>
                </a:lnTo>
                <a:lnTo>
                  <a:pt x="8893" y="10930"/>
                </a:lnTo>
                <a:lnTo>
                  <a:pt x="8914" y="10906"/>
                </a:lnTo>
                <a:lnTo>
                  <a:pt x="8935" y="10880"/>
                </a:lnTo>
                <a:lnTo>
                  <a:pt x="8954" y="10854"/>
                </a:lnTo>
                <a:lnTo>
                  <a:pt x="8972" y="10828"/>
                </a:lnTo>
                <a:lnTo>
                  <a:pt x="8989" y="10802"/>
                </a:lnTo>
                <a:lnTo>
                  <a:pt x="9006" y="10775"/>
                </a:lnTo>
                <a:lnTo>
                  <a:pt x="9020" y="10747"/>
                </a:lnTo>
                <a:lnTo>
                  <a:pt x="9033" y="10721"/>
                </a:lnTo>
                <a:lnTo>
                  <a:pt x="9045" y="10693"/>
                </a:lnTo>
                <a:lnTo>
                  <a:pt x="9056" y="10666"/>
                </a:lnTo>
                <a:lnTo>
                  <a:pt x="9065" y="10637"/>
                </a:lnTo>
                <a:lnTo>
                  <a:pt x="9072" y="10609"/>
                </a:lnTo>
                <a:lnTo>
                  <a:pt x="9079" y="10582"/>
                </a:lnTo>
                <a:lnTo>
                  <a:pt x="9083" y="10553"/>
                </a:lnTo>
                <a:lnTo>
                  <a:pt x="9086" y="10525"/>
                </a:lnTo>
                <a:lnTo>
                  <a:pt x="9087" y="10497"/>
                </a:lnTo>
                <a:lnTo>
                  <a:pt x="9087" y="10468"/>
                </a:lnTo>
                <a:lnTo>
                  <a:pt x="9085" y="10441"/>
                </a:lnTo>
                <a:lnTo>
                  <a:pt x="9081" y="10413"/>
                </a:lnTo>
                <a:lnTo>
                  <a:pt x="9075" y="10385"/>
                </a:lnTo>
                <a:lnTo>
                  <a:pt x="9068" y="10357"/>
                </a:lnTo>
                <a:lnTo>
                  <a:pt x="9058" y="10329"/>
                </a:lnTo>
                <a:lnTo>
                  <a:pt x="9046" y="10303"/>
                </a:lnTo>
                <a:lnTo>
                  <a:pt x="9033" y="10275"/>
                </a:lnTo>
                <a:lnTo>
                  <a:pt x="9017" y="10249"/>
                </a:lnTo>
                <a:lnTo>
                  <a:pt x="8998" y="10222"/>
                </a:lnTo>
                <a:lnTo>
                  <a:pt x="8979" y="10196"/>
                </a:lnTo>
                <a:lnTo>
                  <a:pt x="8957" y="10170"/>
                </a:lnTo>
                <a:lnTo>
                  <a:pt x="8932" y="10144"/>
                </a:lnTo>
                <a:lnTo>
                  <a:pt x="8906" y="10120"/>
                </a:lnTo>
                <a:lnTo>
                  <a:pt x="8888" y="10105"/>
                </a:lnTo>
                <a:lnTo>
                  <a:pt x="8871" y="10092"/>
                </a:lnTo>
                <a:lnTo>
                  <a:pt x="8853" y="10079"/>
                </a:lnTo>
                <a:lnTo>
                  <a:pt x="8835" y="10067"/>
                </a:lnTo>
                <a:lnTo>
                  <a:pt x="8816" y="10055"/>
                </a:lnTo>
                <a:lnTo>
                  <a:pt x="8797" y="10044"/>
                </a:lnTo>
                <a:lnTo>
                  <a:pt x="8776" y="10034"/>
                </a:lnTo>
                <a:lnTo>
                  <a:pt x="8756" y="10025"/>
                </a:lnTo>
                <a:lnTo>
                  <a:pt x="8735" y="10017"/>
                </a:lnTo>
                <a:lnTo>
                  <a:pt x="8715" y="10009"/>
                </a:lnTo>
                <a:lnTo>
                  <a:pt x="8694" y="10002"/>
                </a:lnTo>
                <a:lnTo>
                  <a:pt x="8672" y="9996"/>
                </a:lnTo>
                <a:lnTo>
                  <a:pt x="8650" y="9991"/>
                </a:lnTo>
                <a:lnTo>
                  <a:pt x="8629" y="9987"/>
                </a:lnTo>
                <a:lnTo>
                  <a:pt x="8607" y="9983"/>
                </a:lnTo>
                <a:lnTo>
                  <a:pt x="8586" y="9981"/>
                </a:lnTo>
                <a:lnTo>
                  <a:pt x="8563" y="9979"/>
                </a:lnTo>
                <a:lnTo>
                  <a:pt x="8541" y="9979"/>
                </a:lnTo>
                <a:lnTo>
                  <a:pt x="8520" y="9979"/>
                </a:lnTo>
                <a:lnTo>
                  <a:pt x="8498" y="9980"/>
                </a:lnTo>
                <a:lnTo>
                  <a:pt x="8477" y="9983"/>
                </a:lnTo>
                <a:lnTo>
                  <a:pt x="8454" y="9986"/>
                </a:lnTo>
                <a:lnTo>
                  <a:pt x="8433" y="9990"/>
                </a:lnTo>
                <a:lnTo>
                  <a:pt x="8412" y="9996"/>
                </a:lnTo>
                <a:lnTo>
                  <a:pt x="8392" y="10002"/>
                </a:lnTo>
                <a:lnTo>
                  <a:pt x="8372" y="10010"/>
                </a:lnTo>
                <a:lnTo>
                  <a:pt x="8352" y="10019"/>
                </a:lnTo>
                <a:lnTo>
                  <a:pt x="8331" y="10029"/>
                </a:lnTo>
                <a:lnTo>
                  <a:pt x="8312" y="10040"/>
                </a:lnTo>
                <a:lnTo>
                  <a:pt x="8294" y="10052"/>
                </a:lnTo>
                <a:lnTo>
                  <a:pt x="8276" y="10066"/>
                </a:lnTo>
                <a:lnTo>
                  <a:pt x="8258" y="10080"/>
                </a:lnTo>
                <a:lnTo>
                  <a:pt x="8242" y="10093"/>
                </a:lnTo>
                <a:lnTo>
                  <a:pt x="8225" y="10105"/>
                </a:lnTo>
                <a:lnTo>
                  <a:pt x="8209" y="10117"/>
                </a:lnTo>
                <a:lnTo>
                  <a:pt x="8192" y="10127"/>
                </a:lnTo>
                <a:lnTo>
                  <a:pt x="8175" y="10137"/>
                </a:lnTo>
                <a:lnTo>
                  <a:pt x="8157" y="10145"/>
                </a:lnTo>
                <a:lnTo>
                  <a:pt x="8140" y="10153"/>
                </a:lnTo>
                <a:lnTo>
                  <a:pt x="8121" y="10160"/>
                </a:lnTo>
                <a:lnTo>
                  <a:pt x="8102" y="10165"/>
                </a:lnTo>
                <a:lnTo>
                  <a:pt x="8084" y="10170"/>
                </a:lnTo>
                <a:lnTo>
                  <a:pt x="8065" y="10174"/>
                </a:lnTo>
                <a:lnTo>
                  <a:pt x="8046" y="10177"/>
                </a:lnTo>
                <a:lnTo>
                  <a:pt x="8028" y="10179"/>
                </a:lnTo>
                <a:lnTo>
                  <a:pt x="8008" y="10180"/>
                </a:lnTo>
                <a:lnTo>
                  <a:pt x="7989" y="10180"/>
                </a:lnTo>
                <a:lnTo>
                  <a:pt x="7970" y="10179"/>
                </a:lnTo>
                <a:lnTo>
                  <a:pt x="7951" y="10178"/>
                </a:lnTo>
                <a:lnTo>
                  <a:pt x="7933" y="10175"/>
                </a:lnTo>
                <a:lnTo>
                  <a:pt x="7914" y="10172"/>
                </a:lnTo>
                <a:lnTo>
                  <a:pt x="7895" y="10167"/>
                </a:lnTo>
                <a:lnTo>
                  <a:pt x="7876" y="10162"/>
                </a:lnTo>
                <a:lnTo>
                  <a:pt x="7858" y="10156"/>
                </a:lnTo>
                <a:lnTo>
                  <a:pt x="7841" y="10149"/>
                </a:lnTo>
                <a:lnTo>
                  <a:pt x="7823" y="10141"/>
                </a:lnTo>
                <a:lnTo>
                  <a:pt x="7806" y="10132"/>
                </a:lnTo>
                <a:lnTo>
                  <a:pt x="7788" y="10123"/>
                </a:lnTo>
                <a:lnTo>
                  <a:pt x="7772" y="10112"/>
                </a:lnTo>
                <a:lnTo>
                  <a:pt x="7756" y="10100"/>
                </a:lnTo>
                <a:lnTo>
                  <a:pt x="7740" y="10088"/>
                </a:lnTo>
                <a:lnTo>
                  <a:pt x="7725" y="10075"/>
                </a:lnTo>
                <a:lnTo>
                  <a:pt x="7711" y="10061"/>
                </a:lnTo>
                <a:lnTo>
                  <a:pt x="7697" y="10046"/>
                </a:lnTo>
                <a:lnTo>
                  <a:pt x="7683" y="10030"/>
                </a:lnTo>
                <a:lnTo>
                  <a:pt x="7671" y="10014"/>
                </a:lnTo>
                <a:lnTo>
                  <a:pt x="7660" y="9997"/>
                </a:lnTo>
                <a:lnTo>
                  <a:pt x="7649" y="9981"/>
                </a:lnTo>
                <a:lnTo>
                  <a:pt x="7640" y="9963"/>
                </a:lnTo>
                <a:lnTo>
                  <a:pt x="7631" y="9945"/>
                </a:lnTo>
                <a:lnTo>
                  <a:pt x="7623" y="9928"/>
                </a:lnTo>
                <a:lnTo>
                  <a:pt x="7617" y="9909"/>
                </a:lnTo>
                <a:lnTo>
                  <a:pt x="7611" y="9891"/>
                </a:lnTo>
                <a:lnTo>
                  <a:pt x="7606" y="9871"/>
                </a:lnTo>
                <a:lnTo>
                  <a:pt x="7602" y="9853"/>
                </a:lnTo>
                <a:lnTo>
                  <a:pt x="7598" y="9834"/>
                </a:lnTo>
                <a:lnTo>
                  <a:pt x="7596" y="9814"/>
                </a:lnTo>
                <a:lnTo>
                  <a:pt x="7595" y="9795"/>
                </a:lnTo>
                <a:lnTo>
                  <a:pt x="7594" y="9776"/>
                </a:lnTo>
                <a:lnTo>
                  <a:pt x="7594" y="9757"/>
                </a:lnTo>
                <a:lnTo>
                  <a:pt x="7596" y="9737"/>
                </a:lnTo>
                <a:lnTo>
                  <a:pt x="7598" y="9718"/>
                </a:lnTo>
                <a:lnTo>
                  <a:pt x="7601" y="9699"/>
                </a:lnTo>
                <a:lnTo>
                  <a:pt x="7605" y="9680"/>
                </a:lnTo>
                <a:lnTo>
                  <a:pt x="7610" y="9662"/>
                </a:lnTo>
                <a:lnTo>
                  <a:pt x="7615" y="9643"/>
                </a:lnTo>
                <a:lnTo>
                  <a:pt x="7622" y="9625"/>
                </a:lnTo>
                <a:lnTo>
                  <a:pt x="7629" y="9607"/>
                </a:lnTo>
                <a:lnTo>
                  <a:pt x="7638" y="9589"/>
                </a:lnTo>
                <a:lnTo>
                  <a:pt x="7647" y="9572"/>
                </a:lnTo>
                <a:lnTo>
                  <a:pt x="7657" y="9554"/>
                </a:lnTo>
                <a:lnTo>
                  <a:pt x="7668" y="9538"/>
                </a:lnTo>
                <a:lnTo>
                  <a:pt x="7679" y="9522"/>
                </a:lnTo>
                <a:lnTo>
                  <a:pt x="7693" y="9506"/>
                </a:lnTo>
                <a:lnTo>
                  <a:pt x="7707" y="9492"/>
                </a:lnTo>
                <a:lnTo>
                  <a:pt x="7721" y="9477"/>
                </a:lnTo>
                <a:lnTo>
                  <a:pt x="7774" y="9423"/>
                </a:lnTo>
                <a:lnTo>
                  <a:pt x="7820" y="9368"/>
                </a:lnTo>
                <a:lnTo>
                  <a:pt x="7856" y="9313"/>
                </a:lnTo>
                <a:lnTo>
                  <a:pt x="7886" y="9260"/>
                </a:lnTo>
                <a:lnTo>
                  <a:pt x="7908" y="9206"/>
                </a:lnTo>
                <a:lnTo>
                  <a:pt x="7924" y="9154"/>
                </a:lnTo>
                <a:lnTo>
                  <a:pt x="7932" y="9102"/>
                </a:lnTo>
                <a:lnTo>
                  <a:pt x="7935" y="9051"/>
                </a:lnTo>
                <a:lnTo>
                  <a:pt x="7931" y="9002"/>
                </a:lnTo>
                <a:lnTo>
                  <a:pt x="7922" y="8955"/>
                </a:lnTo>
                <a:lnTo>
                  <a:pt x="7906" y="8910"/>
                </a:lnTo>
                <a:lnTo>
                  <a:pt x="7887" y="8866"/>
                </a:lnTo>
                <a:lnTo>
                  <a:pt x="7863" y="8826"/>
                </a:lnTo>
                <a:lnTo>
                  <a:pt x="7834" y="8787"/>
                </a:lnTo>
                <a:lnTo>
                  <a:pt x="7802" y="8751"/>
                </a:lnTo>
                <a:lnTo>
                  <a:pt x="7765" y="8718"/>
                </a:lnTo>
                <a:lnTo>
                  <a:pt x="7725" y="8689"/>
                </a:lnTo>
                <a:lnTo>
                  <a:pt x="7682" y="8662"/>
                </a:lnTo>
                <a:lnTo>
                  <a:pt x="7637" y="8638"/>
                </a:lnTo>
                <a:lnTo>
                  <a:pt x="7589" y="8619"/>
                </a:lnTo>
                <a:lnTo>
                  <a:pt x="7539" y="8604"/>
                </a:lnTo>
                <a:lnTo>
                  <a:pt x="7488" y="8592"/>
                </a:lnTo>
                <a:lnTo>
                  <a:pt x="7434" y="8585"/>
                </a:lnTo>
                <a:lnTo>
                  <a:pt x="7380" y="8582"/>
                </a:lnTo>
                <a:lnTo>
                  <a:pt x="7325" y="8585"/>
                </a:lnTo>
                <a:lnTo>
                  <a:pt x="7270" y="8592"/>
                </a:lnTo>
                <a:lnTo>
                  <a:pt x="7214" y="8605"/>
                </a:lnTo>
                <a:lnTo>
                  <a:pt x="7159" y="8622"/>
                </a:lnTo>
                <a:lnTo>
                  <a:pt x="7104" y="8646"/>
                </a:lnTo>
                <a:lnTo>
                  <a:pt x="7050" y="8675"/>
                </a:lnTo>
                <a:lnTo>
                  <a:pt x="6997" y="8710"/>
                </a:lnTo>
                <a:lnTo>
                  <a:pt x="6946" y="8752"/>
                </a:lnTo>
                <a:lnTo>
                  <a:pt x="6931" y="8765"/>
                </a:lnTo>
                <a:lnTo>
                  <a:pt x="6914" y="8778"/>
                </a:lnTo>
                <a:lnTo>
                  <a:pt x="6898" y="8789"/>
                </a:lnTo>
                <a:lnTo>
                  <a:pt x="6881" y="8799"/>
                </a:lnTo>
                <a:lnTo>
                  <a:pt x="6864" y="8808"/>
                </a:lnTo>
                <a:lnTo>
                  <a:pt x="6846" y="8816"/>
                </a:lnTo>
                <a:lnTo>
                  <a:pt x="6829" y="8825"/>
                </a:lnTo>
                <a:lnTo>
                  <a:pt x="6810" y="8831"/>
                </a:lnTo>
                <a:lnTo>
                  <a:pt x="6792" y="8837"/>
                </a:lnTo>
                <a:lnTo>
                  <a:pt x="6773" y="8842"/>
                </a:lnTo>
                <a:lnTo>
                  <a:pt x="6755" y="8845"/>
                </a:lnTo>
                <a:lnTo>
                  <a:pt x="6736" y="8848"/>
                </a:lnTo>
                <a:lnTo>
                  <a:pt x="6717" y="8850"/>
                </a:lnTo>
                <a:lnTo>
                  <a:pt x="6698" y="8852"/>
                </a:lnTo>
                <a:lnTo>
                  <a:pt x="6679" y="8852"/>
                </a:lnTo>
                <a:lnTo>
                  <a:pt x="6660" y="8851"/>
                </a:lnTo>
                <a:lnTo>
                  <a:pt x="6641" y="8850"/>
                </a:lnTo>
                <a:lnTo>
                  <a:pt x="6623" y="8848"/>
                </a:lnTo>
                <a:lnTo>
                  <a:pt x="6604" y="8844"/>
                </a:lnTo>
                <a:lnTo>
                  <a:pt x="6585" y="8840"/>
                </a:lnTo>
                <a:lnTo>
                  <a:pt x="6566" y="8835"/>
                </a:lnTo>
                <a:lnTo>
                  <a:pt x="6548" y="8829"/>
                </a:lnTo>
                <a:lnTo>
                  <a:pt x="6531" y="8822"/>
                </a:lnTo>
                <a:lnTo>
                  <a:pt x="6513" y="8814"/>
                </a:lnTo>
                <a:lnTo>
                  <a:pt x="6496" y="8806"/>
                </a:lnTo>
                <a:lnTo>
                  <a:pt x="6478" y="8796"/>
                </a:lnTo>
                <a:lnTo>
                  <a:pt x="6462" y="8786"/>
                </a:lnTo>
                <a:lnTo>
                  <a:pt x="6446" y="8774"/>
                </a:lnTo>
                <a:lnTo>
                  <a:pt x="6430" y="8762"/>
                </a:lnTo>
                <a:lnTo>
                  <a:pt x="6415" y="8749"/>
                </a:lnTo>
                <a:lnTo>
                  <a:pt x="6401" y="8736"/>
                </a:lnTo>
                <a:lnTo>
                  <a:pt x="6387" y="8720"/>
                </a:lnTo>
                <a:lnTo>
                  <a:pt x="6373" y="8705"/>
                </a:lnTo>
                <a:lnTo>
                  <a:pt x="6360" y="8690"/>
                </a:lnTo>
                <a:lnTo>
                  <a:pt x="6349" y="8672"/>
                </a:lnTo>
                <a:lnTo>
                  <a:pt x="6338" y="8656"/>
                </a:lnTo>
                <a:lnTo>
                  <a:pt x="6329" y="8638"/>
                </a:lnTo>
                <a:lnTo>
                  <a:pt x="6320" y="8621"/>
                </a:lnTo>
                <a:lnTo>
                  <a:pt x="6312" y="8603"/>
                </a:lnTo>
                <a:lnTo>
                  <a:pt x="6305" y="8585"/>
                </a:lnTo>
                <a:lnTo>
                  <a:pt x="6299" y="8567"/>
                </a:lnTo>
                <a:lnTo>
                  <a:pt x="6294" y="8547"/>
                </a:lnTo>
                <a:lnTo>
                  <a:pt x="6290" y="8529"/>
                </a:lnTo>
                <a:lnTo>
                  <a:pt x="6286" y="8510"/>
                </a:lnTo>
                <a:lnTo>
                  <a:pt x="6284" y="8491"/>
                </a:lnTo>
                <a:lnTo>
                  <a:pt x="6282" y="8472"/>
                </a:lnTo>
                <a:lnTo>
                  <a:pt x="6282" y="8452"/>
                </a:lnTo>
                <a:lnTo>
                  <a:pt x="6282" y="8433"/>
                </a:lnTo>
                <a:lnTo>
                  <a:pt x="6283" y="8415"/>
                </a:lnTo>
                <a:lnTo>
                  <a:pt x="6285" y="8395"/>
                </a:lnTo>
                <a:lnTo>
                  <a:pt x="6288" y="8376"/>
                </a:lnTo>
                <a:lnTo>
                  <a:pt x="6291" y="8357"/>
                </a:lnTo>
                <a:lnTo>
                  <a:pt x="6296" y="8338"/>
                </a:lnTo>
                <a:lnTo>
                  <a:pt x="6301" y="8320"/>
                </a:lnTo>
                <a:lnTo>
                  <a:pt x="6307" y="8301"/>
                </a:lnTo>
                <a:lnTo>
                  <a:pt x="6315" y="8284"/>
                </a:lnTo>
                <a:lnTo>
                  <a:pt x="6323" y="8265"/>
                </a:lnTo>
                <a:lnTo>
                  <a:pt x="6332" y="8248"/>
                </a:lnTo>
                <a:lnTo>
                  <a:pt x="6341" y="8232"/>
                </a:lnTo>
                <a:lnTo>
                  <a:pt x="6352" y="8215"/>
                </a:lnTo>
                <a:lnTo>
                  <a:pt x="6364" y="8199"/>
                </a:lnTo>
                <a:lnTo>
                  <a:pt x="6376" y="8183"/>
                </a:lnTo>
                <a:lnTo>
                  <a:pt x="6390" y="8168"/>
                </a:lnTo>
                <a:lnTo>
                  <a:pt x="6404" y="8153"/>
                </a:lnTo>
                <a:lnTo>
                  <a:pt x="6460" y="8095"/>
                </a:lnTo>
                <a:lnTo>
                  <a:pt x="6508" y="8037"/>
                </a:lnTo>
                <a:lnTo>
                  <a:pt x="6547" y="7979"/>
                </a:lnTo>
                <a:lnTo>
                  <a:pt x="6578" y="7922"/>
                </a:lnTo>
                <a:lnTo>
                  <a:pt x="6604" y="7867"/>
                </a:lnTo>
                <a:lnTo>
                  <a:pt x="6621" y="7811"/>
                </a:lnTo>
                <a:lnTo>
                  <a:pt x="6632" y="7757"/>
                </a:lnTo>
                <a:lnTo>
                  <a:pt x="6637" y="7704"/>
                </a:lnTo>
                <a:lnTo>
                  <a:pt x="6636" y="7654"/>
                </a:lnTo>
                <a:lnTo>
                  <a:pt x="6629" y="7605"/>
                </a:lnTo>
                <a:lnTo>
                  <a:pt x="6617" y="7558"/>
                </a:lnTo>
                <a:lnTo>
                  <a:pt x="6599" y="7513"/>
                </a:lnTo>
                <a:lnTo>
                  <a:pt x="6578" y="7470"/>
                </a:lnTo>
                <a:lnTo>
                  <a:pt x="6552" y="7430"/>
                </a:lnTo>
                <a:lnTo>
                  <a:pt x="6523" y="7393"/>
                </a:lnTo>
                <a:lnTo>
                  <a:pt x="6489" y="7359"/>
                </a:lnTo>
                <a:lnTo>
                  <a:pt x="6453" y="7328"/>
                </a:lnTo>
                <a:lnTo>
                  <a:pt x="6414" y="7300"/>
                </a:lnTo>
                <a:lnTo>
                  <a:pt x="6371" y="7277"/>
                </a:lnTo>
                <a:lnTo>
                  <a:pt x="6327" y="7256"/>
                </a:lnTo>
                <a:lnTo>
                  <a:pt x="6281" y="7240"/>
                </a:lnTo>
                <a:lnTo>
                  <a:pt x="6233" y="7228"/>
                </a:lnTo>
                <a:lnTo>
                  <a:pt x="6184" y="7221"/>
                </a:lnTo>
                <a:lnTo>
                  <a:pt x="6134" y="7217"/>
                </a:lnTo>
                <a:lnTo>
                  <a:pt x="6084" y="7220"/>
                </a:lnTo>
                <a:lnTo>
                  <a:pt x="6032" y="7226"/>
                </a:lnTo>
                <a:lnTo>
                  <a:pt x="5982" y="7238"/>
                </a:lnTo>
                <a:lnTo>
                  <a:pt x="5931" y="7254"/>
                </a:lnTo>
                <a:lnTo>
                  <a:pt x="5882" y="7277"/>
                </a:lnTo>
                <a:lnTo>
                  <a:pt x="5833" y="7305"/>
                </a:lnTo>
                <a:lnTo>
                  <a:pt x="5787" y="7340"/>
                </a:lnTo>
                <a:lnTo>
                  <a:pt x="5742" y="7381"/>
                </a:lnTo>
                <a:lnTo>
                  <a:pt x="5577" y="7543"/>
                </a:lnTo>
                <a:lnTo>
                  <a:pt x="5560" y="7563"/>
                </a:lnTo>
                <a:lnTo>
                  <a:pt x="5541" y="7583"/>
                </a:lnTo>
                <a:lnTo>
                  <a:pt x="5522" y="7603"/>
                </a:lnTo>
                <a:lnTo>
                  <a:pt x="5502" y="7622"/>
                </a:lnTo>
                <a:lnTo>
                  <a:pt x="5229" y="7887"/>
                </a:lnTo>
                <a:lnTo>
                  <a:pt x="5213" y="7900"/>
                </a:lnTo>
                <a:lnTo>
                  <a:pt x="5198" y="7914"/>
                </a:lnTo>
                <a:lnTo>
                  <a:pt x="5181" y="7926"/>
                </a:lnTo>
                <a:lnTo>
                  <a:pt x="5164" y="7937"/>
                </a:lnTo>
                <a:lnTo>
                  <a:pt x="5148" y="7947"/>
                </a:lnTo>
                <a:lnTo>
                  <a:pt x="5130" y="7957"/>
                </a:lnTo>
                <a:lnTo>
                  <a:pt x="5113" y="7965"/>
                </a:lnTo>
                <a:lnTo>
                  <a:pt x="5095" y="7973"/>
                </a:lnTo>
                <a:lnTo>
                  <a:pt x="5077" y="7979"/>
                </a:lnTo>
                <a:lnTo>
                  <a:pt x="5057" y="7984"/>
                </a:lnTo>
                <a:lnTo>
                  <a:pt x="5039" y="7989"/>
                </a:lnTo>
                <a:lnTo>
                  <a:pt x="5020" y="7993"/>
                </a:lnTo>
                <a:lnTo>
                  <a:pt x="5001" y="7995"/>
                </a:lnTo>
                <a:lnTo>
                  <a:pt x="4982" y="7997"/>
                </a:lnTo>
                <a:lnTo>
                  <a:pt x="4962" y="7999"/>
                </a:lnTo>
                <a:lnTo>
                  <a:pt x="4943" y="7999"/>
                </a:lnTo>
                <a:lnTo>
                  <a:pt x="4924" y="7997"/>
                </a:lnTo>
                <a:lnTo>
                  <a:pt x="4905" y="7996"/>
                </a:lnTo>
                <a:lnTo>
                  <a:pt x="4886" y="7993"/>
                </a:lnTo>
                <a:lnTo>
                  <a:pt x="4868" y="7989"/>
                </a:lnTo>
                <a:lnTo>
                  <a:pt x="4848" y="7985"/>
                </a:lnTo>
                <a:lnTo>
                  <a:pt x="4830" y="7980"/>
                </a:lnTo>
                <a:lnTo>
                  <a:pt x="4812" y="7973"/>
                </a:lnTo>
                <a:lnTo>
                  <a:pt x="4794" y="7966"/>
                </a:lnTo>
                <a:lnTo>
                  <a:pt x="4776" y="7958"/>
                </a:lnTo>
                <a:lnTo>
                  <a:pt x="4759" y="7948"/>
                </a:lnTo>
                <a:lnTo>
                  <a:pt x="4741" y="7938"/>
                </a:lnTo>
                <a:lnTo>
                  <a:pt x="4724" y="7928"/>
                </a:lnTo>
                <a:lnTo>
                  <a:pt x="4708" y="7916"/>
                </a:lnTo>
                <a:lnTo>
                  <a:pt x="4693" y="7903"/>
                </a:lnTo>
                <a:lnTo>
                  <a:pt x="4678" y="7889"/>
                </a:lnTo>
                <a:lnTo>
                  <a:pt x="4663" y="7875"/>
                </a:lnTo>
                <a:lnTo>
                  <a:pt x="4650" y="7859"/>
                </a:lnTo>
                <a:lnTo>
                  <a:pt x="4636" y="7843"/>
                </a:lnTo>
                <a:lnTo>
                  <a:pt x="4624" y="7827"/>
                </a:lnTo>
                <a:lnTo>
                  <a:pt x="4613" y="7810"/>
                </a:lnTo>
                <a:lnTo>
                  <a:pt x="4603" y="7793"/>
                </a:lnTo>
                <a:lnTo>
                  <a:pt x="4594" y="7776"/>
                </a:lnTo>
                <a:lnTo>
                  <a:pt x="4585" y="7757"/>
                </a:lnTo>
                <a:lnTo>
                  <a:pt x="4578" y="7740"/>
                </a:lnTo>
                <a:lnTo>
                  <a:pt x="4572" y="7721"/>
                </a:lnTo>
                <a:lnTo>
                  <a:pt x="4566" y="7702"/>
                </a:lnTo>
                <a:lnTo>
                  <a:pt x="4561" y="7684"/>
                </a:lnTo>
                <a:lnTo>
                  <a:pt x="4558" y="7664"/>
                </a:lnTo>
                <a:lnTo>
                  <a:pt x="4555" y="7645"/>
                </a:lnTo>
                <a:lnTo>
                  <a:pt x="4553" y="7625"/>
                </a:lnTo>
                <a:lnTo>
                  <a:pt x="4552" y="7606"/>
                </a:lnTo>
                <a:lnTo>
                  <a:pt x="4551" y="7587"/>
                </a:lnTo>
                <a:lnTo>
                  <a:pt x="4552" y="7567"/>
                </a:lnTo>
                <a:lnTo>
                  <a:pt x="4554" y="7548"/>
                </a:lnTo>
                <a:lnTo>
                  <a:pt x="4556" y="7528"/>
                </a:lnTo>
                <a:lnTo>
                  <a:pt x="4560" y="7509"/>
                </a:lnTo>
                <a:lnTo>
                  <a:pt x="4564" y="7490"/>
                </a:lnTo>
                <a:lnTo>
                  <a:pt x="4569" y="7471"/>
                </a:lnTo>
                <a:lnTo>
                  <a:pt x="4576" y="7453"/>
                </a:lnTo>
                <a:lnTo>
                  <a:pt x="4583" y="7434"/>
                </a:lnTo>
                <a:lnTo>
                  <a:pt x="4591" y="7417"/>
                </a:lnTo>
                <a:lnTo>
                  <a:pt x="4599" y="7398"/>
                </a:lnTo>
                <a:lnTo>
                  <a:pt x="4609" y="7382"/>
                </a:lnTo>
                <a:lnTo>
                  <a:pt x="4620" y="7365"/>
                </a:lnTo>
                <a:lnTo>
                  <a:pt x="4631" y="7348"/>
                </a:lnTo>
                <a:lnTo>
                  <a:pt x="4645" y="7332"/>
                </a:lnTo>
                <a:lnTo>
                  <a:pt x="4658" y="7317"/>
                </a:lnTo>
                <a:lnTo>
                  <a:pt x="4672" y="7302"/>
                </a:lnTo>
                <a:lnTo>
                  <a:pt x="4985" y="6994"/>
                </a:lnTo>
                <a:close/>
                <a:moveTo>
                  <a:pt x="6821" y="11497"/>
                </a:moveTo>
                <a:lnTo>
                  <a:pt x="6736" y="11538"/>
                </a:lnTo>
                <a:lnTo>
                  <a:pt x="6651" y="11571"/>
                </a:lnTo>
                <a:lnTo>
                  <a:pt x="6566" y="11600"/>
                </a:lnTo>
                <a:lnTo>
                  <a:pt x="6482" y="11622"/>
                </a:lnTo>
                <a:lnTo>
                  <a:pt x="6401" y="11638"/>
                </a:lnTo>
                <a:lnTo>
                  <a:pt x="6319" y="11649"/>
                </a:lnTo>
                <a:lnTo>
                  <a:pt x="6238" y="11654"/>
                </a:lnTo>
                <a:lnTo>
                  <a:pt x="6158" y="11654"/>
                </a:lnTo>
                <a:lnTo>
                  <a:pt x="6081" y="11649"/>
                </a:lnTo>
                <a:lnTo>
                  <a:pt x="6004" y="11640"/>
                </a:lnTo>
                <a:lnTo>
                  <a:pt x="5928" y="11626"/>
                </a:lnTo>
                <a:lnTo>
                  <a:pt x="5855" y="11606"/>
                </a:lnTo>
                <a:lnTo>
                  <a:pt x="5782" y="11584"/>
                </a:lnTo>
                <a:lnTo>
                  <a:pt x="5712" y="11556"/>
                </a:lnTo>
                <a:lnTo>
                  <a:pt x="5644" y="11525"/>
                </a:lnTo>
                <a:lnTo>
                  <a:pt x="5577" y="11491"/>
                </a:lnTo>
                <a:lnTo>
                  <a:pt x="5513" y="11453"/>
                </a:lnTo>
                <a:lnTo>
                  <a:pt x="5451" y="11411"/>
                </a:lnTo>
                <a:lnTo>
                  <a:pt x="5391" y="11367"/>
                </a:lnTo>
                <a:lnTo>
                  <a:pt x="5334" y="11319"/>
                </a:lnTo>
                <a:lnTo>
                  <a:pt x="5278" y="11269"/>
                </a:lnTo>
                <a:lnTo>
                  <a:pt x="5226" y="11216"/>
                </a:lnTo>
                <a:lnTo>
                  <a:pt x="5176" y="11161"/>
                </a:lnTo>
                <a:lnTo>
                  <a:pt x="5130" y="11103"/>
                </a:lnTo>
                <a:lnTo>
                  <a:pt x="5086" y="11044"/>
                </a:lnTo>
                <a:lnTo>
                  <a:pt x="5045" y="10983"/>
                </a:lnTo>
                <a:lnTo>
                  <a:pt x="5007" y="10919"/>
                </a:lnTo>
                <a:lnTo>
                  <a:pt x="4973" y="10855"/>
                </a:lnTo>
                <a:lnTo>
                  <a:pt x="4941" y="10789"/>
                </a:lnTo>
                <a:lnTo>
                  <a:pt x="4913" y="10723"/>
                </a:lnTo>
                <a:lnTo>
                  <a:pt x="4889" y="10655"/>
                </a:lnTo>
                <a:lnTo>
                  <a:pt x="4868" y="10587"/>
                </a:lnTo>
                <a:lnTo>
                  <a:pt x="4828" y="10593"/>
                </a:lnTo>
                <a:lnTo>
                  <a:pt x="4788" y="10598"/>
                </a:lnTo>
                <a:lnTo>
                  <a:pt x="4748" y="10601"/>
                </a:lnTo>
                <a:lnTo>
                  <a:pt x="4707" y="10603"/>
                </a:lnTo>
                <a:lnTo>
                  <a:pt x="4667" y="10603"/>
                </a:lnTo>
                <a:lnTo>
                  <a:pt x="4625" y="10602"/>
                </a:lnTo>
                <a:lnTo>
                  <a:pt x="4584" y="10600"/>
                </a:lnTo>
                <a:lnTo>
                  <a:pt x="4544" y="10596"/>
                </a:lnTo>
                <a:lnTo>
                  <a:pt x="4502" y="10591"/>
                </a:lnTo>
                <a:lnTo>
                  <a:pt x="4461" y="10584"/>
                </a:lnTo>
                <a:lnTo>
                  <a:pt x="4420" y="10576"/>
                </a:lnTo>
                <a:lnTo>
                  <a:pt x="4377" y="10566"/>
                </a:lnTo>
                <a:lnTo>
                  <a:pt x="4336" y="10554"/>
                </a:lnTo>
                <a:lnTo>
                  <a:pt x="4294" y="10541"/>
                </a:lnTo>
                <a:lnTo>
                  <a:pt x="4253" y="10526"/>
                </a:lnTo>
                <a:lnTo>
                  <a:pt x="4212" y="10509"/>
                </a:lnTo>
                <a:lnTo>
                  <a:pt x="4161" y="10488"/>
                </a:lnTo>
                <a:lnTo>
                  <a:pt x="4113" y="10463"/>
                </a:lnTo>
                <a:lnTo>
                  <a:pt x="4065" y="10439"/>
                </a:lnTo>
                <a:lnTo>
                  <a:pt x="4019" y="10411"/>
                </a:lnTo>
                <a:lnTo>
                  <a:pt x="3974" y="10383"/>
                </a:lnTo>
                <a:lnTo>
                  <a:pt x="3932" y="10353"/>
                </a:lnTo>
                <a:lnTo>
                  <a:pt x="3890" y="10321"/>
                </a:lnTo>
                <a:lnTo>
                  <a:pt x="3849" y="10287"/>
                </a:lnTo>
                <a:lnTo>
                  <a:pt x="3811" y="10253"/>
                </a:lnTo>
                <a:lnTo>
                  <a:pt x="3774" y="10217"/>
                </a:lnTo>
                <a:lnTo>
                  <a:pt x="3737" y="10180"/>
                </a:lnTo>
                <a:lnTo>
                  <a:pt x="3703" y="10141"/>
                </a:lnTo>
                <a:lnTo>
                  <a:pt x="3671" y="10102"/>
                </a:lnTo>
                <a:lnTo>
                  <a:pt x="3639" y="10062"/>
                </a:lnTo>
                <a:lnTo>
                  <a:pt x="3609" y="10020"/>
                </a:lnTo>
                <a:lnTo>
                  <a:pt x="3581" y="9978"/>
                </a:lnTo>
                <a:lnTo>
                  <a:pt x="3555" y="9934"/>
                </a:lnTo>
                <a:lnTo>
                  <a:pt x="3529" y="9890"/>
                </a:lnTo>
                <a:lnTo>
                  <a:pt x="3506" y="9844"/>
                </a:lnTo>
                <a:lnTo>
                  <a:pt x="3485" y="9798"/>
                </a:lnTo>
                <a:lnTo>
                  <a:pt x="3465" y="9752"/>
                </a:lnTo>
                <a:lnTo>
                  <a:pt x="3447" y="9704"/>
                </a:lnTo>
                <a:lnTo>
                  <a:pt x="3429" y="9656"/>
                </a:lnTo>
                <a:lnTo>
                  <a:pt x="3415" y="9608"/>
                </a:lnTo>
                <a:lnTo>
                  <a:pt x="3402" y="9559"/>
                </a:lnTo>
                <a:lnTo>
                  <a:pt x="3390" y="9509"/>
                </a:lnTo>
                <a:lnTo>
                  <a:pt x="3381" y="9459"/>
                </a:lnTo>
                <a:lnTo>
                  <a:pt x="3373" y="9409"/>
                </a:lnTo>
                <a:lnTo>
                  <a:pt x="3367" y="9358"/>
                </a:lnTo>
                <a:lnTo>
                  <a:pt x="3363" y="9308"/>
                </a:lnTo>
                <a:lnTo>
                  <a:pt x="3361" y="9257"/>
                </a:lnTo>
                <a:lnTo>
                  <a:pt x="3361" y="9206"/>
                </a:lnTo>
                <a:lnTo>
                  <a:pt x="3264" y="9198"/>
                </a:lnTo>
                <a:lnTo>
                  <a:pt x="3169" y="9181"/>
                </a:lnTo>
                <a:lnTo>
                  <a:pt x="3077" y="9159"/>
                </a:lnTo>
                <a:lnTo>
                  <a:pt x="2987" y="9129"/>
                </a:lnTo>
                <a:lnTo>
                  <a:pt x="2901" y="9093"/>
                </a:lnTo>
                <a:lnTo>
                  <a:pt x="2817" y="9050"/>
                </a:lnTo>
                <a:lnTo>
                  <a:pt x="2737" y="9002"/>
                </a:lnTo>
                <a:lnTo>
                  <a:pt x="2660" y="8949"/>
                </a:lnTo>
                <a:lnTo>
                  <a:pt x="2588" y="8890"/>
                </a:lnTo>
                <a:lnTo>
                  <a:pt x="2520" y="8827"/>
                </a:lnTo>
                <a:lnTo>
                  <a:pt x="2456" y="8758"/>
                </a:lnTo>
                <a:lnTo>
                  <a:pt x="2396" y="8684"/>
                </a:lnTo>
                <a:lnTo>
                  <a:pt x="2342" y="8608"/>
                </a:lnTo>
                <a:lnTo>
                  <a:pt x="2293" y="8528"/>
                </a:lnTo>
                <a:lnTo>
                  <a:pt x="2250" y="8444"/>
                </a:lnTo>
                <a:lnTo>
                  <a:pt x="2211" y="8357"/>
                </a:lnTo>
                <a:lnTo>
                  <a:pt x="2179" y="8267"/>
                </a:lnTo>
                <a:lnTo>
                  <a:pt x="2154" y="8174"/>
                </a:lnTo>
                <a:lnTo>
                  <a:pt x="2135" y="8080"/>
                </a:lnTo>
                <a:lnTo>
                  <a:pt x="2121" y="7984"/>
                </a:lnTo>
                <a:lnTo>
                  <a:pt x="2116" y="7886"/>
                </a:lnTo>
                <a:lnTo>
                  <a:pt x="2117" y="7787"/>
                </a:lnTo>
                <a:lnTo>
                  <a:pt x="2126" y="7687"/>
                </a:lnTo>
                <a:lnTo>
                  <a:pt x="2144" y="7586"/>
                </a:lnTo>
                <a:lnTo>
                  <a:pt x="2169" y="7484"/>
                </a:lnTo>
                <a:lnTo>
                  <a:pt x="2202" y="7383"/>
                </a:lnTo>
                <a:lnTo>
                  <a:pt x="2244" y="7282"/>
                </a:lnTo>
                <a:lnTo>
                  <a:pt x="2295" y="7182"/>
                </a:lnTo>
                <a:lnTo>
                  <a:pt x="2355" y="7083"/>
                </a:lnTo>
                <a:lnTo>
                  <a:pt x="2423" y="6983"/>
                </a:lnTo>
                <a:lnTo>
                  <a:pt x="2502" y="6886"/>
                </a:lnTo>
                <a:lnTo>
                  <a:pt x="2591" y="6791"/>
                </a:lnTo>
                <a:lnTo>
                  <a:pt x="3518" y="5855"/>
                </a:lnTo>
                <a:lnTo>
                  <a:pt x="3565" y="5810"/>
                </a:lnTo>
                <a:lnTo>
                  <a:pt x="3613" y="5767"/>
                </a:lnTo>
                <a:lnTo>
                  <a:pt x="3664" y="5727"/>
                </a:lnTo>
                <a:lnTo>
                  <a:pt x="3715" y="5689"/>
                </a:lnTo>
                <a:lnTo>
                  <a:pt x="3768" y="5653"/>
                </a:lnTo>
                <a:lnTo>
                  <a:pt x="3822" y="5621"/>
                </a:lnTo>
                <a:lnTo>
                  <a:pt x="3878" y="5590"/>
                </a:lnTo>
                <a:lnTo>
                  <a:pt x="3934" y="5561"/>
                </a:lnTo>
                <a:lnTo>
                  <a:pt x="3993" y="5536"/>
                </a:lnTo>
                <a:lnTo>
                  <a:pt x="4051" y="5513"/>
                </a:lnTo>
                <a:lnTo>
                  <a:pt x="4111" y="5492"/>
                </a:lnTo>
                <a:lnTo>
                  <a:pt x="4170" y="5474"/>
                </a:lnTo>
                <a:lnTo>
                  <a:pt x="4231" y="5459"/>
                </a:lnTo>
                <a:lnTo>
                  <a:pt x="4292" y="5447"/>
                </a:lnTo>
                <a:lnTo>
                  <a:pt x="4354" y="5437"/>
                </a:lnTo>
                <a:lnTo>
                  <a:pt x="4416" y="5429"/>
                </a:lnTo>
                <a:lnTo>
                  <a:pt x="4478" y="5424"/>
                </a:lnTo>
                <a:lnTo>
                  <a:pt x="4541" y="5423"/>
                </a:lnTo>
                <a:lnTo>
                  <a:pt x="4602" y="5424"/>
                </a:lnTo>
                <a:lnTo>
                  <a:pt x="4665" y="5428"/>
                </a:lnTo>
                <a:lnTo>
                  <a:pt x="4726" y="5436"/>
                </a:lnTo>
                <a:lnTo>
                  <a:pt x="4788" y="5446"/>
                </a:lnTo>
                <a:lnTo>
                  <a:pt x="4848" y="5458"/>
                </a:lnTo>
                <a:lnTo>
                  <a:pt x="4909" y="5474"/>
                </a:lnTo>
                <a:lnTo>
                  <a:pt x="4969" y="5493"/>
                </a:lnTo>
                <a:lnTo>
                  <a:pt x="5027" y="5515"/>
                </a:lnTo>
                <a:lnTo>
                  <a:pt x="5086" y="5540"/>
                </a:lnTo>
                <a:lnTo>
                  <a:pt x="5142" y="5568"/>
                </a:lnTo>
                <a:lnTo>
                  <a:pt x="5199" y="5600"/>
                </a:lnTo>
                <a:lnTo>
                  <a:pt x="5253" y="5634"/>
                </a:lnTo>
                <a:lnTo>
                  <a:pt x="5307" y="5672"/>
                </a:lnTo>
                <a:lnTo>
                  <a:pt x="5358" y="5713"/>
                </a:lnTo>
                <a:lnTo>
                  <a:pt x="5379" y="5731"/>
                </a:lnTo>
                <a:lnTo>
                  <a:pt x="5399" y="5749"/>
                </a:lnTo>
                <a:lnTo>
                  <a:pt x="5420" y="5768"/>
                </a:lnTo>
                <a:lnTo>
                  <a:pt x="5440" y="5786"/>
                </a:lnTo>
                <a:lnTo>
                  <a:pt x="5458" y="5806"/>
                </a:lnTo>
                <a:lnTo>
                  <a:pt x="5477" y="5826"/>
                </a:lnTo>
                <a:lnTo>
                  <a:pt x="5495" y="5846"/>
                </a:lnTo>
                <a:lnTo>
                  <a:pt x="5514" y="5867"/>
                </a:lnTo>
                <a:lnTo>
                  <a:pt x="5531" y="5887"/>
                </a:lnTo>
                <a:lnTo>
                  <a:pt x="5548" y="5909"/>
                </a:lnTo>
                <a:lnTo>
                  <a:pt x="5565" y="5930"/>
                </a:lnTo>
                <a:lnTo>
                  <a:pt x="5581" y="5952"/>
                </a:lnTo>
                <a:lnTo>
                  <a:pt x="5597" y="5974"/>
                </a:lnTo>
                <a:lnTo>
                  <a:pt x="5612" y="5997"/>
                </a:lnTo>
                <a:lnTo>
                  <a:pt x="5628" y="6019"/>
                </a:lnTo>
                <a:lnTo>
                  <a:pt x="5642" y="6043"/>
                </a:lnTo>
                <a:lnTo>
                  <a:pt x="5656" y="6066"/>
                </a:lnTo>
                <a:lnTo>
                  <a:pt x="5669" y="6090"/>
                </a:lnTo>
                <a:lnTo>
                  <a:pt x="5682" y="6113"/>
                </a:lnTo>
                <a:lnTo>
                  <a:pt x="5695" y="6138"/>
                </a:lnTo>
                <a:lnTo>
                  <a:pt x="5707" y="6162"/>
                </a:lnTo>
                <a:lnTo>
                  <a:pt x="5718" y="6187"/>
                </a:lnTo>
                <a:lnTo>
                  <a:pt x="5730" y="6212"/>
                </a:lnTo>
                <a:lnTo>
                  <a:pt x="5741" y="6237"/>
                </a:lnTo>
                <a:lnTo>
                  <a:pt x="5751" y="6262"/>
                </a:lnTo>
                <a:lnTo>
                  <a:pt x="5761" y="6287"/>
                </a:lnTo>
                <a:lnTo>
                  <a:pt x="5770" y="6313"/>
                </a:lnTo>
                <a:lnTo>
                  <a:pt x="5778" y="6338"/>
                </a:lnTo>
                <a:lnTo>
                  <a:pt x="5787" y="6365"/>
                </a:lnTo>
                <a:lnTo>
                  <a:pt x="5794" y="6390"/>
                </a:lnTo>
                <a:lnTo>
                  <a:pt x="5802" y="6417"/>
                </a:lnTo>
                <a:lnTo>
                  <a:pt x="5808" y="6443"/>
                </a:lnTo>
                <a:lnTo>
                  <a:pt x="5861" y="6431"/>
                </a:lnTo>
                <a:lnTo>
                  <a:pt x="5913" y="6421"/>
                </a:lnTo>
                <a:lnTo>
                  <a:pt x="5966" y="6414"/>
                </a:lnTo>
                <a:lnTo>
                  <a:pt x="6019" y="6408"/>
                </a:lnTo>
                <a:lnTo>
                  <a:pt x="6072" y="6405"/>
                </a:lnTo>
                <a:lnTo>
                  <a:pt x="6125" y="6403"/>
                </a:lnTo>
                <a:lnTo>
                  <a:pt x="6178" y="6404"/>
                </a:lnTo>
                <a:lnTo>
                  <a:pt x="6230" y="6407"/>
                </a:lnTo>
                <a:lnTo>
                  <a:pt x="6283" y="6412"/>
                </a:lnTo>
                <a:lnTo>
                  <a:pt x="6335" y="6419"/>
                </a:lnTo>
                <a:lnTo>
                  <a:pt x="6387" y="6428"/>
                </a:lnTo>
                <a:lnTo>
                  <a:pt x="6438" y="6439"/>
                </a:lnTo>
                <a:lnTo>
                  <a:pt x="6489" y="6453"/>
                </a:lnTo>
                <a:lnTo>
                  <a:pt x="6540" y="6469"/>
                </a:lnTo>
                <a:lnTo>
                  <a:pt x="6589" y="6487"/>
                </a:lnTo>
                <a:lnTo>
                  <a:pt x="6639" y="6506"/>
                </a:lnTo>
                <a:lnTo>
                  <a:pt x="6687" y="6527"/>
                </a:lnTo>
                <a:lnTo>
                  <a:pt x="6736" y="6551"/>
                </a:lnTo>
                <a:lnTo>
                  <a:pt x="6782" y="6576"/>
                </a:lnTo>
                <a:lnTo>
                  <a:pt x="6829" y="6604"/>
                </a:lnTo>
                <a:lnTo>
                  <a:pt x="6873" y="6634"/>
                </a:lnTo>
                <a:lnTo>
                  <a:pt x="6917" y="6665"/>
                </a:lnTo>
                <a:lnTo>
                  <a:pt x="6960" y="6699"/>
                </a:lnTo>
                <a:lnTo>
                  <a:pt x="7001" y="6735"/>
                </a:lnTo>
                <a:lnTo>
                  <a:pt x="7042" y="6773"/>
                </a:lnTo>
                <a:lnTo>
                  <a:pt x="7081" y="6812"/>
                </a:lnTo>
                <a:lnTo>
                  <a:pt x="7119" y="6854"/>
                </a:lnTo>
                <a:lnTo>
                  <a:pt x="7156" y="6896"/>
                </a:lnTo>
                <a:lnTo>
                  <a:pt x="7190" y="6942"/>
                </a:lnTo>
                <a:lnTo>
                  <a:pt x="7223" y="6989"/>
                </a:lnTo>
                <a:lnTo>
                  <a:pt x="7254" y="7039"/>
                </a:lnTo>
                <a:lnTo>
                  <a:pt x="7285" y="7090"/>
                </a:lnTo>
                <a:lnTo>
                  <a:pt x="7307" y="7132"/>
                </a:lnTo>
                <a:lnTo>
                  <a:pt x="7328" y="7175"/>
                </a:lnTo>
                <a:lnTo>
                  <a:pt x="7347" y="7216"/>
                </a:lnTo>
                <a:lnTo>
                  <a:pt x="7364" y="7259"/>
                </a:lnTo>
                <a:lnTo>
                  <a:pt x="7380" y="7302"/>
                </a:lnTo>
                <a:lnTo>
                  <a:pt x="7394" y="7345"/>
                </a:lnTo>
                <a:lnTo>
                  <a:pt x="7406" y="7388"/>
                </a:lnTo>
                <a:lnTo>
                  <a:pt x="7416" y="7431"/>
                </a:lnTo>
                <a:lnTo>
                  <a:pt x="7425" y="7474"/>
                </a:lnTo>
                <a:lnTo>
                  <a:pt x="7432" y="7517"/>
                </a:lnTo>
                <a:lnTo>
                  <a:pt x="7437" y="7559"/>
                </a:lnTo>
                <a:lnTo>
                  <a:pt x="7441" y="7602"/>
                </a:lnTo>
                <a:lnTo>
                  <a:pt x="7444" y="7645"/>
                </a:lnTo>
                <a:lnTo>
                  <a:pt x="7445" y="7688"/>
                </a:lnTo>
                <a:lnTo>
                  <a:pt x="7444" y="7730"/>
                </a:lnTo>
                <a:lnTo>
                  <a:pt x="7442" y="7773"/>
                </a:lnTo>
                <a:lnTo>
                  <a:pt x="7491" y="7776"/>
                </a:lnTo>
                <a:lnTo>
                  <a:pt x="7539" y="7780"/>
                </a:lnTo>
                <a:lnTo>
                  <a:pt x="7588" y="7786"/>
                </a:lnTo>
                <a:lnTo>
                  <a:pt x="7635" y="7793"/>
                </a:lnTo>
                <a:lnTo>
                  <a:pt x="7682" y="7802"/>
                </a:lnTo>
                <a:lnTo>
                  <a:pt x="7730" y="7812"/>
                </a:lnTo>
                <a:lnTo>
                  <a:pt x="7776" y="7826"/>
                </a:lnTo>
                <a:lnTo>
                  <a:pt x="7823" y="7839"/>
                </a:lnTo>
                <a:lnTo>
                  <a:pt x="7868" y="7854"/>
                </a:lnTo>
                <a:lnTo>
                  <a:pt x="7914" y="7872"/>
                </a:lnTo>
                <a:lnTo>
                  <a:pt x="7958" y="7891"/>
                </a:lnTo>
                <a:lnTo>
                  <a:pt x="8001" y="7911"/>
                </a:lnTo>
                <a:lnTo>
                  <a:pt x="8045" y="7933"/>
                </a:lnTo>
                <a:lnTo>
                  <a:pt x="8087" y="7957"/>
                </a:lnTo>
                <a:lnTo>
                  <a:pt x="8128" y="7981"/>
                </a:lnTo>
                <a:lnTo>
                  <a:pt x="8169" y="8008"/>
                </a:lnTo>
                <a:lnTo>
                  <a:pt x="8209" y="8036"/>
                </a:lnTo>
                <a:lnTo>
                  <a:pt x="8248" y="8065"/>
                </a:lnTo>
                <a:lnTo>
                  <a:pt x="8286" y="8097"/>
                </a:lnTo>
                <a:lnTo>
                  <a:pt x="8322" y="8129"/>
                </a:lnTo>
                <a:lnTo>
                  <a:pt x="8358" y="8163"/>
                </a:lnTo>
                <a:lnTo>
                  <a:pt x="8392" y="8199"/>
                </a:lnTo>
                <a:lnTo>
                  <a:pt x="8425" y="8237"/>
                </a:lnTo>
                <a:lnTo>
                  <a:pt x="8458" y="8275"/>
                </a:lnTo>
                <a:lnTo>
                  <a:pt x="8488" y="8315"/>
                </a:lnTo>
                <a:lnTo>
                  <a:pt x="8517" y="8356"/>
                </a:lnTo>
                <a:lnTo>
                  <a:pt x="8545" y="8400"/>
                </a:lnTo>
                <a:lnTo>
                  <a:pt x="8572" y="8444"/>
                </a:lnTo>
                <a:lnTo>
                  <a:pt x="8597" y="8490"/>
                </a:lnTo>
                <a:lnTo>
                  <a:pt x="8620" y="8538"/>
                </a:lnTo>
                <a:lnTo>
                  <a:pt x="8642" y="8587"/>
                </a:lnTo>
                <a:lnTo>
                  <a:pt x="8662" y="8637"/>
                </a:lnTo>
                <a:lnTo>
                  <a:pt x="8675" y="8672"/>
                </a:lnTo>
                <a:lnTo>
                  <a:pt x="8687" y="8707"/>
                </a:lnTo>
                <a:lnTo>
                  <a:pt x="8697" y="8741"/>
                </a:lnTo>
                <a:lnTo>
                  <a:pt x="8706" y="8775"/>
                </a:lnTo>
                <a:lnTo>
                  <a:pt x="8714" y="8810"/>
                </a:lnTo>
                <a:lnTo>
                  <a:pt x="8721" y="8844"/>
                </a:lnTo>
                <a:lnTo>
                  <a:pt x="8727" y="8879"/>
                </a:lnTo>
                <a:lnTo>
                  <a:pt x="8732" y="8912"/>
                </a:lnTo>
                <a:lnTo>
                  <a:pt x="8736" y="8946"/>
                </a:lnTo>
                <a:lnTo>
                  <a:pt x="8739" y="8981"/>
                </a:lnTo>
                <a:lnTo>
                  <a:pt x="8741" y="9015"/>
                </a:lnTo>
                <a:lnTo>
                  <a:pt x="8742" y="9048"/>
                </a:lnTo>
                <a:lnTo>
                  <a:pt x="8742" y="9082"/>
                </a:lnTo>
                <a:lnTo>
                  <a:pt x="8741" y="9115"/>
                </a:lnTo>
                <a:lnTo>
                  <a:pt x="8739" y="9149"/>
                </a:lnTo>
                <a:lnTo>
                  <a:pt x="8736" y="9181"/>
                </a:lnTo>
                <a:lnTo>
                  <a:pt x="8784" y="9189"/>
                </a:lnTo>
                <a:lnTo>
                  <a:pt x="8831" y="9200"/>
                </a:lnTo>
                <a:lnTo>
                  <a:pt x="8877" y="9211"/>
                </a:lnTo>
                <a:lnTo>
                  <a:pt x="8924" y="9224"/>
                </a:lnTo>
                <a:lnTo>
                  <a:pt x="8969" y="9239"/>
                </a:lnTo>
                <a:lnTo>
                  <a:pt x="9015" y="9255"/>
                </a:lnTo>
                <a:lnTo>
                  <a:pt x="9060" y="9273"/>
                </a:lnTo>
                <a:lnTo>
                  <a:pt x="9104" y="9293"/>
                </a:lnTo>
                <a:lnTo>
                  <a:pt x="9148" y="9314"/>
                </a:lnTo>
                <a:lnTo>
                  <a:pt x="9191" y="9337"/>
                </a:lnTo>
                <a:lnTo>
                  <a:pt x="9234" y="9361"/>
                </a:lnTo>
                <a:lnTo>
                  <a:pt x="9275" y="9388"/>
                </a:lnTo>
                <a:lnTo>
                  <a:pt x="9315" y="9415"/>
                </a:lnTo>
                <a:lnTo>
                  <a:pt x="9356" y="9444"/>
                </a:lnTo>
                <a:lnTo>
                  <a:pt x="9394" y="9475"/>
                </a:lnTo>
                <a:lnTo>
                  <a:pt x="9432" y="9507"/>
                </a:lnTo>
                <a:lnTo>
                  <a:pt x="9492" y="9563"/>
                </a:lnTo>
                <a:lnTo>
                  <a:pt x="9546" y="9619"/>
                </a:lnTo>
                <a:lnTo>
                  <a:pt x="9597" y="9678"/>
                </a:lnTo>
                <a:lnTo>
                  <a:pt x="9643" y="9737"/>
                </a:lnTo>
                <a:lnTo>
                  <a:pt x="9686" y="9799"/>
                </a:lnTo>
                <a:lnTo>
                  <a:pt x="9724" y="9861"/>
                </a:lnTo>
                <a:lnTo>
                  <a:pt x="9758" y="9925"/>
                </a:lnTo>
                <a:lnTo>
                  <a:pt x="9789" y="9989"/>
                </a:lnTo>
                <a:lnTo>
                  <a:pt x="9815" y="10054"/>
                </a:lnTo>
                <a:lnTo>
                  <a:pt x="9836" y="10121"/>
                </a:lnTo>
                <a:lnTo>
                  <a:pt x="9855" y="10187"/>
                </a:lnTo>
                <a:lnTo>
                  <a:pt x="9869" y="10255"/>
                </a:lnTo>
                <a:lnTo>
                  <a:pt x="9880" y="10322"/>
                </a:lnTo>
                <a:lnTo>
                  <a:pt x="9887" y="10391"/>
                </a:lnTo>
                <a:lnTo>
                  <a:pt x="9890" y="10459"/>
                </a:lnTo>
                <a:lnTo>
                  <a:pt x="9889" y="10528"/>
                </a:lnTo>
                <a:lnTo>
                  <a:pt x="9885" y="10596"/>
                </a:lnTo>
                <a:lnTo>
                  <a:pt x="9877" y="10665"/>
                </a:lnTo>
                <a:lnTo>
                  <a:pt x="9864" y="10733"/>
                </a:lnTo>
                <a:lnTo>
                  <a:pt x="9849" y="10802"/>
                </a:lnTo>
                <a:lnTo>
                  <a:pt x="9831" y="10869"/>
                </a:lnTo>
                <a:lnTo>
                  <a:pt x="9809" y="10937"/>
                </a:lnTo>
                <a:lnTo>
                  <a:pt x="9784" y="11003"/>
                </a:lnTo>
                <a:lnTo>
                  <a:pt x="9755" y="11070"/>
                </a:lnTo>
                <a:lnTo>
                  <a:pt x="9723" y="11134"/>
                </a:lnTo>
                <a:lnTo>
                  <a:pt x="9688" y="11198"/>
                </a:lnTo>
                <a:lnTo>
                  <a:pt x="9649" y="11262"/>
                </a:lnTo>
                <a:lnTo>
                  <a:pt x="9607" y="11323"/>
                </a:lnTo>
                <a:lnTo>
                  <a:pt x="9563" y="11384"/>
                </a:lnTo>
                <a:lnTo>
                  <a:pt x="9514" y="11444"/>
                </a:lnTo>
                <a:lnTo>
                  <a:pt x="9464" y="11501"/>
                </a:lnTo>
                <a:lnTo>
                  <a:pt x="9409" y="11557"/>
                </a:lnTo>
                <a:lnTo>
                  <a:pt x="8940" y="12026"/>
                </a:lnTo>
                <a:lnTo>
                  <a:pt x="8890" y="12072"/>
                </a:lnTo>
                <a:lnTo>
                  <a:pt x="8840" y="12115"/>
                </a:lnTo>
                <a:lnTo>
                  <a:pt x="8788" y="12155"/>
                </a:lnTo>
                <a:lnTo>
                  <a:pt x="8733" y="12191"/>
                </a:lnTo>
                <a:lnTo>
                  <a:pt x="8678" y="12225"/>
                </a:lnTo>
                <a:lnTo>
                  <a:pt x="8620" y="12254"/>
                </a:lnTo>
                <a:lnTo>
                  <a:pt x="8561" y="12280"/>
                </a:lnTo>
                <a:lnTo>
                  <a:pt x="8503" y="12303"/>
                </a:lnTo>
                <a:lnTo>
                  <a:pt x="8442" y="12323"/>
                </a:lnTo>
                <a:lnTo>
                  <a:pt x="8381" y="12339"/>
                </a:lnTo>
                <a:lnTo>
                  <a:pt x="8319" y="12353"/>
                </a:lnTo>
                <a:lnTo>
                  <a:pt x="8258" y="12363"/>
                </a:lnTo>
                <a:lnTo>
                  <a:pt x="8195" y="12370"/>
                </a:lnTo>
                <a:lnTo>
                  <a:pt x="8132" y="12374"/>
                </a:lnTo>
                <a:lnTo>
                  <a:pt x="8069" y="12375"/>
                </a:lnTo>
                <a:lnTo>
                  <a:pt x="8005" y="12373"/>
                </a:lnTo>
                <a:lnTo>
                  <a:pt x="7943" y="12368"/>
                </a:lnTo>
                <a:lnTo>
                  <a:pt x="7879" y="12360"/>
                </a:lnTo>
                <a:lnTo>
                  <a:pt x="7817" y="12348"/>
                </a:lnTo>
                <a:lnTo>
                  <a:pt x="7755" y="12334"/>
                </a:lnTo>
                <a:lnTo>
                  <a:pt x="7694" y="12318"/>
                </a:lnTo>
                <a:lnTo>
                  <a:pt x="7633" y="12297"/>
                </a:lnTo>
                <a:lnTo>
                  <a:pt x="7573" y="12275"/>
                </a:lnTo>
                <a:lnTo>
                  <a:pt x="7515" y="12249"/>
                </a:lnTo>
                <a:lnTo>
                  <a:pt x="7456" y="12222"/>
                </a:lnTo>
                <a:lnTo>
                  <a:pt x="7400" y="12190"/>
                </a:lnTo>
                <a:lnTo>
                  <a:pt x="7345" y="12157"/>
                </a:lnTo>
                <a:lnTo>
                  <a:pt x="7292" y="12120"/>
                </a:lnTo>
                <a:lnTo>
                  <a:pt x="7239" y="12082"/>
                </a:lnTo>
                <a:lnTo>
                  <a:pt x="7190" y="12040"/>
                </a:lnTo>
                <a:lnTo>
                  <a:pt x="7141" y="11996"/>
                </a:lnTo>
                <a:lnTo>
                  <a:pt x="7095" y="11949"/>
                </a:lnTo>
                <a:lnTo>
                  <a:pt x="7074" y="11925"/>
                </a:lnTo>
                <a:lnTo>
                  <a:pt x="7053" y="11901"/>
                </a:lnTo>
                <a:lnTo>
                  <a:pt x="7032" y="11876"/>
                </a:lnTo>
                <a:lnTo>
                  <a:pt x="7012" y="11850"/>
                </a:lnTo>
                <a:lnTo>
                  <a:pt x="6993" y="11824"/>
                </a:lnTo>
                <a:lnTo>
                  <a:pt x="6975" y="11796"/>
                </a:lnTo>
                <a:lnTo>
                  <a:pt x="6957" y="11769"/>
                </a:lnTo>
                <a:lnTo>
                  <a:pt x="6939" y="11741"/>
                </a:lnTo>
                <a:lnTo>
                  <a:pt x="6921" y="11713"/>
                </a:lnTo>
                <a:lnTo>
                  <a:pt x="6905" y="11683"/>
                </a:lnTo>
                <a:lnTo>
                  <a:pt x="6890" y="11653"/>
                </a:lnTo>
                <a:lnTo>
                  <a:pt x="6875" y="11623"/>
                </a:lnTo>
                <a:lnTo>
                  <a:pt x="6860" y="11592"/>
                </a:lnTo>
                <a:lnTo>
                  <a:pt x="6847" y="11560"/>
                </a:lnTo>
                <a:lnTo>
                  <a:pt x="6834" y="11530"/>
                </a:lnTo>
                <a:lnTo>
                  <a:pt x="6821" y="1149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30" name="Freeform 53">
            <a:extLst>
              <a:ext uri="{FF2B5EF4-FFF2-40B4-BE49-F238E27FC236}">
                <a16:creationId xmlns:a16="http://schemas.microsoft.com/office/drawing/2014/main" xmlns="" id="{9E91EEEF-9071-4950-9400-43004C8930E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7648" y="3768032"/>
            <a:ext cx="517996" cy="457361"/>
          </a:xfrm>
          <a:custGeom>
            <a:avLst/>
            <a:gdLst>
              <a:gd name="T0" fmla="*/ 435621 w 16146"/>
              <a:gd name="T1" fmla="*/ 88400 h 14256"/>
              <a:gd name="T2" fmla="*/ 468283 w 16146"/>
              <a:gd name="T3" fmla="*/ 125971 h 14256"/>
              <a:gd name="T4" fmla="*/ 473457 w 16146"/>
              <a:gd name="T5" fmla="*/ 357922 h 14256"/>
              <a:gd name="T6" fmla="*/ 452378 w 16146"/>
              <a:gd name="T7" fmla="*/ 402020 h 14256"/>
              <a:gd name="T8" fmla="*/ 403813 w 16146"/>
              <a:gd name="T9" fmla="*/ 418806 h 14256"/>
              <a:gd name="T10" fmla="*/ 35631 w 16146"/>
              <a:gd name="T11" fmla="*/ 411280 h 14256"/>
              <a:gd name="T12" fmla="*/ 5733 w 16146"/>
              <a:gd name="T13" fmla="*/ 377590 h 14256"/>
              <a:gd name="T14" fmla="*/ 794 w 16146"/>
              <a:gd name="T15" fmla="*/ 143933 h 14256"/>
              <a:gd name="T16" fmla="*/ 21725 w 16146"/>
              <a:gd name="T17" fmla="*/ 98660 h 14256"/>
              <a:gd name="T18" fmla="*/ 67233 w 16146"/>
              <a:gd name="T19" fmla="*/ 77464 h 14256"/>
              <a:gd name="T20" fmla="*/ 274402 w 16146"/>
              <a:gd name="T21" fmla="*/ 78023 h 14256"/>
              <a:gd name="T22" fmla="*/ 280811 w 16146"/>
              <a:gd name="T23" fmla="*/ 84108 h 14256"/>
              <a:gd name="T24" fmla="*/ 282398 w 16146"/>
              <a:gd name="T25" fmla="*/ 93075 h 14256"/>
              <a:gd name="T26" fmla="*/ 278341 w 16146"/>
              <a:gd name="T27" fmla="*/ 100983 h 14256"/>
              <a:gd name="T28" fmla="*/ 270374 w 16146"/>
              <a:gd name="T29" fmla="*/ 105010 h 14256"/>
              <a:gd name="T30" fmla="*/ 55974 w 16146"/>
              <a:gd name="T31" fmla="*/ 109567 h 14256"/>
              <a:gd name="T32" fmla="*/ 33955 w 16146"/>
              <a:gd name="T33" fmla="*/ 130498 h 14256"/>
              <a:gd name="T34" fmla="*/ 28869 w 16146"/>
              <a:gd name="T35" fmla="*/ 345399 h 14256"/>
              <a:gd name="T36" fmla="*/ 37541 w 16146"/>
              <a:gd name="T37" fmla="*/ 377178 h 14256"/>
              <a:gd name="T38" fmla="*/ 64911 w 16146"/>
              <a:gd name="T39" fmla="*/ 389878 h 14256"/>
              <a:gd name="T40" fmla="*/ 418512 w 16146"/>
              <a:gd name="T41" fmla="*/ 387967 h 14256"/>
              <a:gd name="T42" fmla="*/ 440854 w 16146"/>
              <a:gd name="T43" fmla="*/ 370270 h 14256"/>
              <a:gd name="T44" fmla="*/ 445881 w 16146"/>
              <a:gd name="T45" fmla="*/ 154517 h 14256"/>
              <a:gd name="T46" fmla="*/ 433946 w 16146"/>
              <a:gd name="T47" fmla="*/ 124237 h 14256"/>
              <a:gd name="T48" fmla="*/ 406752 w 16146"/>
              <a:gd name="T49" fmla="*/ 106892 h 14256"/>
              <a:gd name="T50" fmla="*/ 325231 w 16146"/>
              <a:gd name="T51" fmla="*/ 104305 h 14256"/>
              <a:gd name="T52" fmla="*/ 318264 w 16146"/>
              <a:gd name="T53" fmla="*/ 98866 h 14256"/>
              <a:gd name="T54" fmla="*/ 315795 w 16146"/>
              <a:gd name="T55" fmla="*/ 47507 h 14256"/>
              <a:gd name="T56" fmla="*/ 312649 w 16146"/>
              <a:gd name="T57" fmla="*/ 35278 h 14256"/>
              <a:gd name="T58" fmla="*/ 303242 w 16146"/>
              <a:gd name="T59" fmla="*/ 29251 h 14256"/>
              <a:gd name="T60" fmla="*/ 168745 w 16146"/>
              <a:gd name="T61" fmla="*/ 28957 h 14256"/>
              <a:gd name="T62" fmla="*/ 160132 w 16146"/>
              <a:gd name="T63" fmla="*/ 34043 h 14256"/>
              <a:gd name="T64" fmla="*/ 158779 w 16146"/>
              <a:gd name="T65" fmla="*/ 49565 h 14256"/>
              <a:gd name="T66" fmla="*/ 154781 w 16146"/>
              <a:gd name="T67" fmla="*/ 57532 h 14256"/>
              <a:gd name="T68" fmla="*/ 146873 w 16146"/>
              <a:gd name="T69" fmla="*/ 61619 h 14256"/>
              <a:gd name="T70" fmla="*/ 137818 w 16146"/>
              <a:gd name="T71" fmla="*/ 60119 h 14256"/>
              <a:gd name="T72" fmla="*/ 131704 w 16146"/>
              <a:gd name="T73" fmla="*/ 53799 h 14256"/>
              <a:gd name="T74" fmla="*/ 130292 w 16146"/>
              <a:gd name="T75" fmla="*/ 44362 h 14256"/>
              <a:gd name="T76" fmla="*/ 134291 w 16146"/>
              <a:gd name="T77" fmla="*/ 21431 h 14256"/>
              <a:gd name="T78" fmla="*/ 152341 w 16146"/>
              <a:gd name="T79" fmla="*/ 4145 h 14256"/>
              <a:gd name="T80" fmla="*/ 299508 w 16146"/>
              <a:gd name="T81" fmla="*/ 88 h 14256"/>
              <a:gd name="T82" fmla="*/ 328024 w 16146"/>
              <a:gd name="T83" fmla="*/ 10142 h 14256"/>
              <a:gd name="T84" fmla="*/ 343135 w 16146"/>
              <a:gd name="T85" fmla="*/ 34896 h 14256"/>
              <a:gd name="T86" fmla="*/ 131116 w 16146"/>
              <a:gd name="T87" fmla="*/ 352572 h 14256"/>
              <a:gd name="T88" fmla="*/ 126353 w 16146"/>
              <a:gd name="T89" fmla="*/ 360039 h 14256"/>
              <a:gd name="T90" fmla="*/ 117945 w 16146"/>
              <a:gd name="T91" fmla="*/ 363273 h 14256"/>
              <a:gd name="T92" fmla="*/ 109214 w 16146"/>
              <a:gd name="T93" fmla="*/ 360862 h 14256"/>
              <a:gd name="T94" fmla="*/ 103746 w 16146"/>
              <a:gd name="T95" fmla="*/ 353924 h 14256"/>
              <a:gd name="T96" fmla="*/ 103334 w 16146"/>
              <a:gd name="T97" fmla="*/ 142228 h 14256"/>
              <a:gd name="T98" fmla="*/ 108097 w 16146"/>
              <a:gd name="T99" fmla="*/ 134791 h 14256"/>
              <a:gd name="T100" fmla="*/ 116505 w 16146"/>
              <a:gd name="T101" fmla="*/ 131557 h 14256"/>
              <a:gd name="T102" fmla="*/ 125265 w 16146"/>
              <a:gd name="T103" fmla="*/ 133967 h 14256"/>
              <a:gd name="T104" fmla="*/ 130704 w 16146"/>
              <a:gd name="T105" fmla="*/ 140905 h 14256"/>
              <a:gd name="T106" fmla="*/ 370651 w 16146"/>
              <a:gd name="T107" fmla="*/ 351896 h 14256"/>
              <a:gd name="T108" fmla="*/ 366242 w 16146"/>
              <a:gd name="T109" fmla="*/ 359569 h 14256"/>
              <a:gd name="T110" fmla="*/ 358069 w 16146"/>
              <a:gd name="T111" fmla="*/ 363214 h 14256"/>
              <a:gd name="T112" fmla="*/ 349161 w 16146"/>
              <a:gd name="T113" fmla="*/ 361215 h 14256"/>
              <a:gd name="T114" fmla="*/ 343399 w 16146"/>
              <a:gd name="T115" fmla="*/ 354571 h 14256"/>
              <a:gd name="T116" fmla="*/ 342547 w 16146"/>
              <a:gd name="T117" fmla="*/ 142934 h 14256"/>
              <a:gd name="T118" fmla="*/ 346957 w 16146"/>
              <a:gd name="T119" fmla="*/ 135231 h 14256"/>
              <a:gd name="T120" fmla="*/ 355129 w 16146"/>
              <a:gd name="T121" fmla="*/ 131616 h 14256"/>
              <a:gd name="T122" fmla="*/ 364037 w 16146"/>
              <a:gd name="T123" fmla="*/ 133615 h 14256"/>
              <a:gd name="T124" fmla="*/ 369828 w 16146"/>
              <a:gd name="T125" fmla="*/ 140259 h 142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146" h="14256">
                <a:moveTo>
                  <a:pt x="11719" y="2607"/>
                </a:moveTo>
                <a:lnTo>
                  <a:pt x="13396" y="2608"/>
                </a:lnTo>
                <a:lnTo>
                  <a:pt x="13537" y="2612"/>
                </a:lnTo>
                <a:lnTo>
                  <a:pt x="13676" y="2623"/>
                </a:lnTo>
                <a:lnTo>
                  <a:pt x="13813" y="2640"/>
                </a:lnTo>
                <a:lnTo>
                  <a:pt x="13948" y="2665"/>
                </a:lnTo>
                <a:lnTo>
                  <a:pt x="14080" y="2695"/>
                </a:lnTo>
                <a:lnTo>
                  <a:pt x="14210" y="2732"/>
                </a:lnTo>
                <a:lnTo>
                  <a:pt x="14338" y="2775"/>
                </a:lnTo>
                <a:lnTo>
                  <a:pt x="14463" y="2826"/>
                </a:lnTo>
                <a:lnTo>
                  <a:pt x="14585" y="2881"/>
                </a:lnTo>
                <a:lnTo>
                  <a:pt x="14703" y="2941"/>
                </a:lnTo>
                <a:lnTo>
                  <a:pt x="14818" y="3007"/>
                </a:lnTo>
                <a:lnTo>
                  <a:pt x="14930" y="3079"/>
                </a:lnTo>
                <a:lnTo>
                  <a:pt x="15037" y="3156"/>
                </a:lnTo>
                <a:lnTo>
                  <a:pt x="15142" y="3237"/>
                </a:lnTo>
                <a:lnTo>
                  <a:pt x="15242" y="3324"/>
                </a:lnTo>
                <a:lnTo>
                  <a:pt x="15337" y="3414"/>
                </a:lnTo>
                <a:lnTo>
                  <a:pt x="15429" y="3510"/>
                </a:lnTo>
                <a:lnTo>
                  <a:pt x="15515" y="3609"/>
                </a:lnTo>
                <a:lnTo>
                  <a:pt x="15597" y="3713"/>
                </a:lnTo>
                <a:lnTo>
                  <a:pt x="15674" y="3820"/>
                </a:lnTo>
                <a:lnTo>
                  <a:pt x="15745" y="3931"/>
                </a:lnTo>
                <a:lnTo>
                  <a:pt x="15812" y="4046"/>
                </a:lnTo>
                <a:lnTo>
                  <a:pt x="15874" y="4164"/>
                </a:lnTo>
                <a:lnTo>
                  <a:pt x="15929" y="4285"/>
                </a:lnTo>
                <a:lnTo>
                  <a:pt x="15978" y="4409"/>
                </a:lnTo>
                <a:lnTo>
                  <a:pt x="16022" y="4536"/>
                </a:lnTo>
                <a:lnTo>
                  <a:pt x="16059" y="4665"/>
                </a:lnTo>
                <a:lnTo>
                  <a:pt x="16089" y="4798"/>
                </a:lnTo>
                <a:lnTo>
                  <a:pt x="16114" y="4931"/>
                </a:lnTo>
                <a:lnTo>
                  <a:pt x="16132" y="5068"/>
                </a:lnTo>
                <a:lnTo>
                  <a:pt x="16142" y="5207"/>
                </a:lnTo>
                <a:lnTo>
                  <a:pt x="16146" y="5346"/>
                </a:lnTo>
                <a:lnTo>
                  <a:pt x="16146" y="11517"/>
                </a:lnTo>
                <a:lnTo>
                  <a:pt x="16143" y="11690"/>
                </a:lnTo>
                <a:lnTo>
                  <a:pt x="16136" y="11858"/>
                </a:lnTo>
                <a:lnTo>
                  <a:pt x="16123" y="12020"/>
                </a:lnTo>
                <a:lnTo>
                  <a:pt x="16105" y="12175"/>
                </a:lnTo>
                <a:lnTo>
                  <a:pt x="16081" y="12325"/>
                </a:lnTo>
                <a:lnTo>
                  <a:pt x="16053" y="12469"/>
                </a:lnTo>
                <a:lnTo>
                  <a:pt x="16020" y="12607"/>
                </a:lnTo>
                <a:lnTo>
                  <a:pt x="15981" y="12740"/>
                </a:lnTo>
                <a:lnTo>
                  <a:pt x="15936" y="12866"/>
                </a:lnTo>
                <a:lnTo>
                  <a:pt x="15887" y="12987"/>
                </a:lnTo>
                <a:lnTo>
                  <a:pt x="15832" y="13102"/>
                </a:lnTo>
                <a:lnTo>
                  <a:pt x="15772" y="13212"/>
                </a:lnTo>
                <a:lnTo>
                  <a:pt x="15706" y="13315"/>
                </a:lnTo>
                <a:lnTo>
                  <a:pt x="15634" y="13414"/>
                </a:lnTo>
                <a:lnTo>
                  <a:pt x="15558" y="13506"/>
                </a:lnTo>
                <a:lnTo>
                  <a:pt x="15476" y="13593"/>
                </a:lnTo>
                <a:lnTo>
                  <a:pt x="15388" y="13675"/>
                </a:lnTo>
                <a:lnTo>
                  <a:pt x="15295" y="13751"/>
                </a:lnTo>
                <a:lnTo>
                  <a:pt x="15196" y="13821"/>
                </a:lnTo>
                <a:lnTo>
                  <a:pt x="15091" y="13886"/>
                </a:lnTo>
                <a:lnTo>
                  <a:pt x="14981" y="13946"/>
                </a:lnTo>
                <a:lnTo>
                  <a:pt x="14866" y="14000"/>
                </a:lnTo>
                <a:lnTo>
                  <a:pt x="14745" y="14049"/>
                </a:lnTo>
                <a:lnTo>
                  <a:pt x="14618" y="14093"/>
                </a:lnTo>
                <a:lnTo>
                  <a:pt x="14486" y="14131"/>
                </a:lnTo>
                <a:lnTo>
                  <a:pt x="14348" y="14165"/>
                </a:lnTo>
                <a:lnTo>
                  <a:pt x="14203" y="14193"/>
                </a:lnTo>
                <a:lnTo>
                  <a:pt x="14054" y="14216"/>
                </a:lnTo>
                <a:lnTo>
                  <a:pt x="13898" y="14233"/>
                </a:lnTo>
                <a:lnTo>
                  <a:pt x="13736" y="14246"/>
                </a:lnTo>
                <a:lnTo>
                  <a:pt x="13570" y="14253"/>
                </a:lnTo>
                <a:lnTo>
                  <a:pt x="13396" y="14256"/>
                </a:lnTo>
                <a:lnTo>
                  <a:pt x="2660" y="14256"/>
                </a:lnTo>
                <a:lnTo>
                  <a:pt x="2486" y="14253"/>
                </a:lnTo>
                <a:lnTo>
                  <a:pt x="2321" y="14245"/>
                </a:lnTo>
                <a:lnTo>
                  <a:pt x="2161" y="14232"/>
                </a:lnTo>
                <a:lnTo>
                  <a:pt x="2007" y="14214"/>
                </a:lnTo>
                <a:lnTo>
                  <a:pt x="1859" y="14190"/>
                </a:lnTo>
                <a:lnTo>
                  <a:pt x="1718" y="14161"/>
                </a:lnTo>
                <a:lnTo>
                  <a:pt x="1582" y="14125"/>
                </a:lnTo>
                <a:lnTo>
                  <a:pt x="1453" y="14085"/>
                </a:lnTo>
                <a:lnTo>
                  <a:pt x="1329" y="14041"/>
                </a:lnTo>
                <a:lnTo>
                  <a:pt x="1212" y="13990"/>
                </a:lnTo>
                <a:lnTo>
                  <a:pt x="1100" y="13934"/>
                </a:lnTo>
                <a:lnTo>
                  <a:pt x="994" y="13872"/>
                </a:lnTo>
                <a:lnTo>
                  <a:pt x="894" y="13806"/>
                </a:lnTo>
                <a:lnTo>
                  <a:pt x="799" y="13734"/>
                </a:lnTo>
                <a:lnTo>
                  <a:pt x="710" y="13657"/>
                </a:lnTo>
                <a:lnTo>
                  <a:pt x="627" y="13574"/>
                </a:lnTo>
                <a:lnTo>
                  <a:pt x="549" y="13486"/>
                </a:lnTo>
                <a:lnTo>
                  <a:pt x="477" y="13392"/>
                </a:lnTo>
                <a:lnTo>
                  <a:pt x="410" y="13293"/>
                </a:lnTo>
                <a:lnTo>
                  <a:pt x="348" y="13190"/>
                </a:lnTo>
                <a:lnTo>
                  <a:pt x="292" y="13079"/>
                </a:lnTo>
                <a:lnTo>
                  <a:pt x="240" y="12965"/>
                </a:lnTo>
                <a:lnTo>
                  <a:pt x="195" y="12844"/>
                </a:lnTo>
                <a:lnTo>
                  <a:pt x="153" y="12719"/>
                </a:lnTo>
                <a:lnTo>
                  <a:pt x="117" y="12587"/>
                </a:lnTo>
                <a:lnTo>
                  <a:pt x="87" y="12451"/>
                </a:lnTo>
                <a:lnTo>
                  <a:pt x="61" y="12308"/>
                </a:lnTo>
                <a:lnTo>
                  <a:pt x="39" y="12160"/>
                </a:lnTo>
                <a:lnTo>
                  <a:pt x="23" y="12008"/>
                </a:lnTo>
                <a:lnTo>
                  <a:pt x="11" y="11849"/>
                </a:lnTo>
                <a:lnTo>
                  <a:pt x="4" y="11685"/>
                </a:lnTo>
                <a:lnTo>
                  <a:pt x="2" y="11517"/>
                </a:lnTo>
                <a:lnTo>
                  <a:pt x="0" y="5346"/>
                </a:lnTo>
                <a:lnTo>
                  <a:pt x="3" y="5192"/>
                </a:lnTo>
                <a:lnTo>
                  <a:pt x="12" y="5043"/>
                </a:lnTo>
                <a:lnTo>
                  <a:pt x="27" y="4896"/>
                </a:lnTo>
                <a:lnTo>
                  <a:pt x="48" y="4754"/>
                </a:lnTo>
                <a:lnTo>
                  <a:pt x="76" y="4614"/>
                </a:lnTo>
                <a:lnTo>
                  <a:pt x="108" y="4479"/>
                </a:lnTo>
                <a:lnTo>
                  <a:pt x="147" y="4347"/>
                </a:lnTo>
                <a:lnTo>
                  <a:pt x="191" y="4219"/>
                </a:lnTo>
                <a:lnTo>
                  <a:pt x="241" y="4097"/>
                </a:lnTo>
                <a:lnTo>
                  <a:pt x="296" y="3977"/>
                </a:lnTo>
                <a:lnTo>
                  <a:pt x="356" y="3862"/>
                </a:lnTo>
                <a:lnTo>
                  <a:pt x="423" y="3752"/>
                </a:lnTo>
                <a:lnTo>
                  <a:pt x="493" y="3646"/>
                </a:lnTo>
                <a:lnTo>
                  <a:pt x="570" y="3545"/>
                </a:lnTo>
                <a:lnTo>
                  <a:pt x="652" y="3447"/>
                </a:lnTo>
                <a:lnTo>
                  <a:pt x="739" y="3356"/>
                </a:lnTo>
                <a:lnTo>
                  <a:pt x="830" y="3269"/>
                </a:lnTo>
                <a:lnTo>
                  <a:pt x="926" y="3186"/>
                </a:lnTo>
                <a:lnTo>
                  <a:pt x="1027" y="3109"/>
                </a:lnTo>
                <a:lnTo>
                  <a:pt x="1133" y="3037"/>
                </a:lnTo>
                <a:lnTo>
                  <a:pt x="1244" y="2970"/>
                </a:lnTo>
                <a:lnTo>
                  <a:pt x="1359" y="2908"/>
                </a:lnTo>
                <a:lnTo>
                  <a:pt x="1478" y="2853"/>
                </a:lnTo>
                <a:lnTo>
                  <a:pt x="1602" y="2802"/>
                </a:lnTo>
                <a:lnTo>
                  <a:pt x="1732" y="2756"/>
                </a:lnTo>
                <a:lnTo>
                  <a:pt x="1864" y="2717"/>
                </a:lnTo>
                <a:lnTo>
                  <a:pt x="2001" y="2684"/>
                </a:lnTo>
                <a:lnTo>
                  <a:pt x="2141" y="2656"/>
                </a:lnTo>
                <a:lnTo>
                  <a:pt x="2287" y="2635"/>
                </a:lnTo>
                <a:lnTo>
                  <a:pt x="2436" y="2619"/>
                </a:lnTo>
                <a:lnTo>
                  <a:pt x="2588" y="2610"/>
                </a:lnTo>
                <a:lnTo>
                  <a:pt x="2746" y="2607"/>
                </a:lnTo>
                <a:lnTo>
                  <a:pt x="9123" y="2607"/>
                </a:lnTo>
                <a:lnTo>
                  <a:pt x="9149" y="2607"/>
                </a:lnTo>
                <a:lnTo>
                  <a:pt x="9173" y="2609"/>
                </a:lnTo>
                <a:lnTo>
                  <a:pt x="9197" y="2612"/>
                </a:lnTo>
                <a:lnTo>
                  <a:pt x="9221" y="2616"/>
                </a:lnTo>
                <a:lnTo>
                  <a:pt x="9245" y="2622"/>
                </a:lnTo>
                <a:lnTo>
                  <a:pt x="9268" y="2628"/>
                </a:lnTo>
                <a:lnTo>
                  <a:pt x="9291" y="2636"/>
                </a:lnTo>
                <a:lnTo>
                  <a:pt x="9313" y="2645"/>
                </a:lnTo>
                <a:lnTo>
                  <a:pt x="9334" y="2654"/>
                </a:lnTo>
                <a:lnTo>
                  <a:pt x="9356" y="2665"/>
                </a:lnTo>
                <a:lnTo>
                  <a:pt x="9376" y="2677"/>
                </a:lnTo>
                <a:lnTo>
                  <a:pt x="9396" y="2689"/>
                </a:lnTo>
                <a:lnTo>
                  <a:pt x="9415" y="2703"/>
                </a:lnTo>
                <a:lnTo>
                  <a:pt x="9433" y="2717"/>
                </a:lnTo>
                <a:lnTo>
                  <a:pt x="9451" y="2732"/>
                </a:lnTo>
                <a:lnTo>
                  <a:pt x="9468" y="2749"/>
                </a:lnTo>
                <a:lnTo>
                  <a:pt x="9485" y="2765"/>
                </a:lnTo>
                <a:lnTo>
                  <a:pt x="9500" y="2784"/>
                </a:lnTo>
                <a:lnTo>
                  <a:pt x="9514" y="2802"/>
                </a:lnTo>
                <a:lnTo>
                  <a:pt x="9528" y="2821"/>
                </a:lnTo>
                <a:lnTo>
                  <a:pt x="9540" y="2841"/>
                </a:lnTo>
                <a:lnTo>
                  <a:pt x="9552" y="2861"/>
                </a:lnTo>
                <a:lnTo>
                  <a:pt x="9563" y="2882"/>
                </a:lnTo>
                <a:lnTo>
                  <a:pt x="9573" y="2903"/>
                </a:lnTo>
                <a:lnTo>
                  <a:pt x="9582" y="2925"/>
                </a:lnTo>
                <a:lnTo>
                  <a:pt x="9590" y="2948"/>
                </a:lnTo>
                <a:lnTo>
                  <a:pt x="9596" y="2971"/>
                </a:lnTo>
                <a:lnTo>
                  <a:pt x="9601" y="2994"/>
                </a:lnTo>
                <a:lnTo>
                  <a:pt x="9606" y="3018"/>
                </a:lnTo>
                <a:lnTo>
                  <a:pt x="9609" y="3043"/>
                </a:lnTo>
                <a:lnTo>
                  <a:pt x="9611" y="3067"/>
                </a:lnTo>
                <a:lnTo>
                  <a:pt x="9611" y="3092"/>
                </a:lnTo>
                <a:lnTo>
                  <a:pt x="9611" y="3117"/>
                </a:lnTo>
                <a:lnTo>
                  <a:pt x="9609" y="3142"/>
                </a:lnTo>
                <a:lnTo>
                  <a:pt x="9606" y="3166"/>
                </a:lnTo>
                <a:lnTo>
                  <a:pt x="9601" y="3189"/>
                </a:lnTo>
                <a:lnTo>
                  <a:pt x="9596" y="3213"/>
                </a:lnTo>
                <a:lnTo>
                  <a:pt x="9590" y="3236"/>
                </a:lnTo>
                <a:lnTo>
                  <a:pt x="9582" y="3258"/>
                </a:lnTo>
                <a:lnTo>
                  <a:pt x="9573" y="3281"/>
                </a:lnTo>
                <a:lnTo>
                  <a:pt x="9563" y="3303"/>
                </a:lnTo>
                <a:lnTo>
                  <a:pt x="9552" y="3323"/>
                </a:lnTo>
                <a:lnTo>
                  <a:pt x="9540" y="3344"/>
                </a:lnTo>
                <a:lnTo>
                  <a:pt x="9528" y="3363"/>
                </a:lnTo>
                <a:lnTo>
                  <a:pt x="9514" y="3382"/>
                </a:lnTo>
                <a:lnTo>
                  <a:pt x="9500" y="3401"/>
                </a:lnTo>
                <a:lnTo>
                  <a:pt x="9485" y="3418"/>
                </a:lnTo>
                <a:lnTo>
                  <a:pt x="9468" y="3435"/>
                </a:lnTo>
                <a:lnTo>
                  <a:pt x="9451" y="3451"/>
                </a:lnTo>
                <a:lnTo>
                  <a:pt x="9433" y="3466"/>
                </a:lnTo>
                <a:lnTo>
                  <a:pt x="9415" y="3481"/>
                </a:lnTo>
                <a:lnTo>
                  <a:pt x="9396" y="3494"/>
                </a:lnTo>
                <a:lnTo>
                  <a:pt x="9376" y="3508"/>
                </a:lnTo>
                <a:lnTo>
                  <a:pt x="9356" y="3519"/>
                </a:lnTo>
                <a:lnTo>
                  <a:pt x="9334" y="3530"/>
                </a:lnTo>
                <a:lnTo>
                  <a:pt x="9313" y="3540"/>
                </a:lnTo>
                <a:lnTo>
                  <a:pt x="9291" y="3548"/>
                </a:lnTo>
                <a:lnTo>
                  <a:pt x="9268" y="3556"/>
                </a:lnTo>
                <a:lnTo>
                  <a:pt x="9245" y="3563"/>
                </a:lnTo>
                <a:lnTo>
                  <a:pt x="9221" y="3568"/>
                </a:lnTo>
                <a:lnTo>
                  <a:pt x="9197" y="3572"/>
                </a:lnTo>
                <a:lnTo>
                  <a:pt x="9173" y="3575"/>
                </a:lnTo>
                <a:lnTo>
                  <a:pt x="9149" y="3577"/>
                </a:lnTo>
                <a:lnTo>
                  <a:pt x="9123" y="3578"/>
                </a:lnTo>
                <a:lnTo>
                  <a:pt x="2746" y="3578"/>
                </a:lnTo>
                <a:lnTo>
                  <a:pt x="2639" y="3580"/>
                </a:lnTo>
                <a:lnTo>
                  <a:pt x="2537" y="3585"/>
                </a:lnTo>
                <a:lnTo>
                  <a:pt x="2437" y="3595"/>
                </a:lnTo>
                <a:lnTo>
                  <a:pt x="2340" y="3608"/>
                </a:lnTo>
                <a:lnTo>
                  <a:pt x="2246" y="3624"/>
                </a:lnTo>
                <a:lnTo>
                  <a:pt x="2157" y="3645"/>
                </a:lnTo>
                <a:lnTo>
                  <a:pt x="2069" y="3669"/>
                </a:lnTo>
                <a:lnTo>
                  <a:pt x="1985" y="3696"/>
                </a:lnTo>
                <a:lnTo>
                  <a:pt x="1904" y="3727"/>
                </a:lnTo>
                <a:lnTo>
                  <a:pt x="1827" y="3762"/>
                </a:lnTo>
                <a:lnTo>
                  <a:pt x="1753" y="3800"/>
                </a:lnTo>
                <a:lnTo>
                  <a:pt x="1681" y="3842"/>
                </a:lnTo>
                <a:lnTo>
                  <a:pt x="1614" y="3886"/>
                </a:lnTo>
                <a:lnTo>
                  <a:pt x="1549" y="3935"/>
                </a:lnTo>
                <a:lnTo>
                  <a:pt x="1488" y="3986"/>
                </a:lnTo>
                <a:lnTo>
                  <a:pt x="1431" y="4042"/>
                </a:lnTo>
                <a:lnTo>
                  <a:pt x="1376" y="4100"/>
                </a:lnTo>
                <a:lnTo>
                  <a:pt x="1325" y="4161"/>
                </a:lnTo>
                <a:lnTo>
                  <a:pt x="1278" y="4226"/>
                </a:lnTo>
                <a:lnTo>
                  <a:pt x="1233" y="4294"/>
                </a:lnTo>
                <a:lnTo>
                  <a:pt x="1193" y="4365"/>
                </a:lnTo>
                <a:lnTo>
                  <a:pt x="1155" y="4439"/>
                </a:lnTo>
                <a:lnTo>
                  <a:pt x="1121" y="4517"/>
                </a:lnTo>
                <a:lnTo>
                  <a:pt x="1091" y="4597"/>
                </a:lnTo>
                <a:lnTo>
                  <a:pt x="1065" y="4680"/>
                </a:lnTo>
                <a:lnTo>
                  <a:pt x="1041" y="4767"/>
                </a:lnTo>
                <a:lnTo>
                  <a:pt x="1021" y="4856"/>
                </a:lnTo>
                <a:lnTo>
                  <a:pt x="1005" y="4948"/>
                </a:lnTo>
                <a:lnTo>
                  <a:pt x="992" y="5044"/>
                </a:lnTo>
                <a:lnTo>
                  <a:pt x="984" y="5141"/>
                </a:lnTo>
                <a:lnTo>
                  <a:pt x="978" y="5243"/>
                </a:lnTo>
                <a:lnTo>
                  <a:pt x="976" y="5346"/>
                </a:lnTo>
                <a:lnTo>
                  <a:pt x="978" y="11516"/>
                </a:lnTo>
                <a:lnTo>
                  <a:pt x="979" y="11635"/>
                </a:lnTo>
                <a:lnTo>
                  <a:pt x="982" y="11749"/>
                </a:lnTo>
                <a:lnTo>
                  <a:pt x="988" y="11858"/>
                </a:lnTo>
                <a:lnTo>
                  <a:pt x="996" y="11963"/>
                </a:lnTo>
                <a:lnTo>
                  <a:pt x="1006" y="12063"/>
                </a:lnTo>
                <a:lnTo>
                  <a:pt x="1020" y="12159"/>
                </a:lnTo>
                <a:lnTo>
                  <a:pt x="1035" y="12251"/>
                </a:lnTo>
                <a:lnTo>
                  <a:pt x="1055" y="12338"/>
                </a:lnTo>
                <a:lnTo>
                  <a:pt x="1077" y="12420"/>
                </a:lnTo>
                <a:lnTo>
                  <a:pt x="1102" y="12499"/>
                </a:lnTo>
                <a:lnTo>
                  <a:pt x="1130" y="12573"/>
                </a:lnTo>
                <a:lnTo>
                  <a:pt x="1162" y="12643"/>
                </a:lnTo>
                <a:lnTo>
                  <a:pt x="1196" y="12710"/>
                </a:lnTo>
                <a:lnTo>
                  <a:pt x="1234" y="12772"/>
                </a:lnTo>
                <a:lnTo>
                  <a:pt x="1277" y="12830"/>
                </a:lnTo>
                <a:lnTo>
                  <a:pt x="1323" y="12885"/>
                </a:lnTo>
                <a:lnTo>
                  <a:pt x="1372" y="12936"/>
                </a:lnTo>
                <a:lnTo>
                  <a:pt x="1426" y="12983"/>
                </a:lnTo>
                <a:lnTo>
                  <a:pt x="1484" y="13026"/>
                </a:lnTo>
                <a:lnTo>
                  <a:pt x="1546" y="13066"/>
                </a:lnTo>
                <a:lnTo>
                  <a:pt x="1613" y="13102"/>
                </a:lnTo>
                <a:lnTo>
                  <a:pt x="1683" y="13134"/>
                </a:lnTo>
                <a:lnTo>
                  <a:pt x="1759" y="13164"/>
                </a:lnTo>
                <a:lnTo>
                  <a:pt x="1839" y="13190"/>
                </a:lnTo>
                <a:lnTo>
                  <a:pt x="1923" y="13213"/>
                </a:lnTo>
                <a:lnTo>
                  <a:pt x="2013" y="13232"/>
                </a:lnTo>
                <a:lnTo>
                  <a:pt x="2108" y="13249"/>
                </a:lnTo>
                <a:lnTo>
                  <a:pt x="2208" y="13262"/>
                </a:lnTo>
                <a:lnTo>
                  <a:pt x="2313" y="13272"/>
                </a:lnTo>
                <a:lnTo>
                  <a:pt x="2423" y="13279"/>
                </a:lnTo>
                <a:lnTo>
                  <a:pt x="2538" y="13283"/>
                </a:lnTo>
                <a:lnTo>
                  <a:pt x="2660" y="13285"/>
                </a:lnTo>
                <a:lnTo>
                  <a:pt x="13396" y="13285"/>
                </a:lnTo>
                <a:lnTo>
                  <a:pt x="13518" y="13284"/>
                </a:lnTo>
                <a:lnTo>
                  <a:pt x="13635" y="13280"/>
                </a:lnTo>
                <a:lnTo>
                  <a:pt x="13748" y="13273"/>
                </a:lnTo>
                <a:lnTo>
                  <a:pt x="13855" y="13264"/>
                </a:lnTo>
                <a:lnTo>
                  <a:pt x="13957" y="13252"/>
                </a:lnTo>
                <a:lnTo>
                  <a:pt x="14055" y="13237"/>
                </a:lnTo>
                <a:lnTo>
                  <a:pt x="14148" y="13219"/>
                </a:lnTo>
                <a:lnTo>
                  <a:pt x="14236" y="13197"/>
                </a:lnTo>
                <a:lnTo>
                  <a:pt x="14319" y="13173"/>
                </a:lnTo>
                <a:lnTo>
                  <a:pt x="14398" y="13144"/>
                </a:lnTo>
                <a:lnTo>
                  <a:pt x="14473" y="13113"/>
                </a:lnTo>
                <a:lnTo>
                  <a:pt x="14544" y="13079"/>
                </a:lnTo>
                <a:lnTo>
                  <a:pt x="14609" y="13040"/>
                </a:lnTo>
                <a:lnTo>
                  <a:pt x="14672" y="12999"/>
                </a:lnTo>
                <a:lnTo>
                  <a:pt x="14729" y="12953"/>
                </a:lnTo>
                <a:lnTo>
                  <a:pt x="14783" y="12903"/>
                </a:lnTo>
                <a:lnTo>
                  <a:pt x="14833" y="12850"/>
                </a:lnTo>
                <a:lnTo>
                  <a:pt x="14880" y="12792"/>
                </a:lnTo>
                <a:lnTo>
                  <a:pt x="14922" y="12731"/>
                </a:lnTo>
                <a:lnTo>
                  <a:pt x="14960" y="12665"/>
                </a:lnTo>
                <a:lnTo>
                  <a:pt x="14996" y="12595"/>
                </a:lnTo>
                <a:lnTo>
                  <a:pt x="15027" y="12521"/>
                </a:lnTo>
                <a:lnTo>
                  <a:pt x="15055" y="12441"/>
                </a:lnTo>
                <a:lnTo>
                  <a:pt x="15080" y="12358"/>
                </a:lnTo>
                <a:lnTo>
                  <a:pt x="15102" y="12270"/>
                </a:lnTo>
                <a:lnTo>
                  <a:pt x="15121" y="12177"/>
                </a:lnTo>
                <a:lnTo>
                  <a:pt x="15136" y="12080"/>
                </a:lnTo>
                <a:lnTo>
                  <a:pt x="15148" y="11978"/>
                </a:lnTo>
                <a:lnTo>
                  <a:pt x="15158" y="11870"/>
                </a:lnTo>
                <a:lnTo>
                  <a:pt x="15165" y="11757"/>
                </a:lnTo>
                <a:lnTo>
                  <a:pt x="15168" y="11639"/>
                </a:lnTo>
                <a:lnTo>
                  <a:pt x="15170" y="11517"/>
                </a:lnTo>
                <a:lnTo>
                  <a:pt x="15170" y="5346"/>
                </a:lnTo>
                <a:lnTo>
                  <a:pt x="15167" y="5256"/>
                </a:lnTo>
                <a:lnTo>
                  <a:pt x="15161" y="5167"/>
                </a:lnTo>
                <a:lnTo>
                  <a:pt x="15149" y="5080"/>
                </a:lnTo>
                <a:lnTo>
                  <a:pt x="15134" y="4993"/>
                </a:lnTo>
                <a:lnTo>
                  <a:pt x="15114" y="4908"/>
                </a:lnTo>
                <a:lnTo>
                  <a:pt x="15089" y="4825"/>
                </a:lnTo>
                <a:lnTo>
                  <a:pt x="15061" y="4743"/>
                </a:lnTo>
                <a:lnTo>
                  <a:pt x="15029" y="4663"/>
                </a:lnTo>
                <a:lnTo>
                  <a:pt x="14994" y="4585"/>
                </a:lnTo>
                <a:lnTo>
                  <a:pt x="14954" y="4509"/>
                </a:lnTo>
                <a:lnTo>
                  <a:pt x="14911" y="4434"/>
                </a:lnTo>
                <a:lnTo>
                  <a:pt x="14864" y="4363"/>
                </a:lnTo>
                <a:lnTo>
                  <a:pt x="14815" y="4294"/>
                </a:lnTo>
                <a:lnTo>
                  <a:pt x="14761" y="4226"/>
                </a:lnTo>
                <a:lnTo>
                  <a:pt x="14706" y="4162"/>
                </a:lnTo>
                <a:lnTo>
                  <a:pt x="14646" y="4101"/>
                </a:lnTo>
                <a:lnTo>
                  <a:pt x="14585" y="4042"/>
                </a:lnTo>
                <a:lnTo>
                  <a:pt x="14520" y="3986"/>
                </a:lnTo>
                <a:lnTo>
                  <a:pt x="14454" y="3933"/>
                </a:lnTo>
                <a:lnTo>
                  <a:pt x="14384" y="3884"/>
                </a:lnTo>
                <a:lnTo>
                  <a:pt x="14311" y="3838"/>
                </a:lnTo>
                <a:lnTo>
                  <a:pt x="14238" y="3795"/>
                </a:lnTo>
                <a:lnTo>
                  <a:pt x="14161" y="3756"/>
                </a:lnTo>
                <a:lnTo>
                  <a:pt x="14082" y="3720"/>
                </a:lnTo>
                <a:lnTo>
                  <a:pt x="14002" y="3688"/>
                </a:lnTo>
                <a:lnTo>
                  <a:pt x="13920" y="3660"/>
                </a:lnTo>
                <a:lnTo>
                  <a:pt x="13836" y="3636"/>
                </a:lnTo>
                <a:lnTo>
                  <a:pt x="13750" y="3616"/>
                </a:lnTo>
                <a:lnTo>
                  <a:pt x="13664" y="3600"/>
                </a:lnTo>
                <a:lnTo>
                  <a:pt x="13576" y="3589"/>
                </a:lnTo>
                <a:lnTo>
                  <a:pt x="13486" y="3582"/>
                </a:lnTo>
                <a:lnTo>
                  <a:pt x="13396" y="3580"/>
                </a:lnTo>
                <a:lnTo>
                  <a:pt x="11231" y="3578"/>
                </a:lnTo>
                <a:lnTo>
                  <a:pt x="11205" y="3577"/>
                </a:lnTo>
                <a:lnTo>
                  <a:pt x="11180" y="3575"/>
                </a:lnTo>
                <a:lnTo>
                  <a:pt x="11156" y="3572"/>
                </a:lnTo>
                <a:lnTo>
                  <a:pt x="11132" y="3568"/>
                </a:lnTo>
                <a:lnTo>
                  <a:pt x="11108" y="3562"/>
                </a:lnTo>
                <a:lnTo>
                  <a:pt x="11085" y="3556"/>
                </a:lnTo>
                <a:lnTo>
                  <a:pt x="11063" y="3548"/>
                </a:lnTo>
                <a:lnTo>
                  <a:pt x="11041" y="3540"/>
                </a:lnTo>
                <a:lnTo>
                  <a:pt x="11020" y="3530"/>
                </a:lnTo>
                <a:lnTo>
                  <a:pt x="10998" y="3519"/>
                </a:lnTo>
                <a:lnTo>
                  <a:pt x="10977" y="3507"/>
                </a:lnTo>
                <a:lnTo>
                  <a:pt x="10958" y="3494"/>
                </a:lnTo>
                <a:lnTo>
                  <a:pt x="10939" y="3480"/>
                </a:lnTo>
                <a:lnTo>
                  <a:pt x="10921" y="3466"/>
                </a:lnTo>
                <a:lnTo>
                  <a:pt x="10903" y="3451"/>
                </a:lnTo>
                <a:lnTo>
                  <a:pt x="10885" y="3435"/>
                </a:lnTo>
                <a:lnTo>
                  <a:pt x="10869" y="3418"/>
                </a:lnTo>
                <a:lnTo>
                  <a:pt x="10854" y="3400"/>
                </a:lnTo>
                <a:lnTo>
                  <a:pt x="10840" y="3382"/>
                </a:lnTo>
                <a:lnTo>
                  <a:pt x="10826" y="3363"/>
                </a:lnTo>
                <a:lnTo>
                  <a:pt x="10814" y="3344"/>
                </a:lnTo>
                <a:lnTo>
                  <a:pt x="10802" y="3323"/>
                </a:lnTo>
                <a:lnTo>
                  <a:pt x="10791" y="3303"/>
                </a:lnTo>
                <a:lnTo>
                  <a:pt x="10781" y="3281"/>
                </a:lnTo>
                <a:lnTo>
                  <a:pt x="10772" y="3258"/>
                </a:lnTo>
                <a:lnTo>
                  <a:pt x="10764" y="3236"/>
                </a:lnTo>
                <a:lnTo>
                  <a:pt x="10758" y="3213"/>
                </a:lnTo>
                <a:lnTo>
                  <a:pt x="10752" y="3189"/>
                </a:lnTo>
                <a:lnTo>
                  <a:pt x="10748" y="3166"/>
                </a:lnTo>
                <a:lnTo>
                  <a:pt x="10745" y="3142"/>
                </a:lnTo>
                <a:lnTo>
                  <a:pt x="10743" y="3117"/>
                </a:lnTo>
                <a:lnTo>
                  <a:pt x="10742" y="3092"/>
                </a:lnTo>
                <a:lnTo>
                  <a:pt x="10742" y="1616"/>
                </a:lnTo>
                <a:lnTo>
                  <a:pt x="10742" y="1576"/>
                </a:lnTo>
                <a:lnTo>
                  <a:pt x="10740" y="1538"/>
                </a:lnTo>
                <a:lnTo>
                  <a:pt x="10737" y="1501"/>
                </a:lnTo>
                <a:lnTo>
                  <a:pt x="10732" y="1465"/>
                </a:lnTo>
                <a:lnTo>
                  <a:pt x="10727" y="1431"/>
                </a:lnTo>
                <a:lnTo>
                  <a:pt x="10720" y="1398"/>
                </a:lnTo>
                <a:lnTo>
                  <a:pt x="10711" y="1366"/>
                </a:lnTo>
                <a:lnTo>
                  <a:pt x="10702" y="1336"/>
                </a:lnTo>
                <a:lnTo>
                  <a:pt x="10691" y="1306"/>
                </a:lnTo>
                <a:lnTo>
                  <a:pt x="10679" y="1277"/>
                </a:lnTo>
                <a:lnTo>
                  <a:pt x="10665" y="1250"/>
                </a:lnTo>
                <a:lnTo>
                  <a:pt x="10651" y="1225"/>
                </a:lnTo>
                <a:lnTo>
                  <a:pt x="10635" y="1200"/>
                </a:lnTo>
                <a:lnTo>
                  <a:pt x="10618" y="1177"/>
                </a:lnTo>
                <a:lnTo>
                  <a:pt x="10600" y="1155"/>
                </a:lnTo>
                <a:lnTo>
                  <a:pt x="10580" y="1135"/>
                </a:lnTo>
                <a:lnTo>
                  <a:pt x="10558" y="1115"/>
                </a:lnTo>
                <a:lnTo>
                  <a:pt x="10537" y="1097"/>
                </a:lnTo>
                <a:lnTo>
                  <a:pt x="10513" y="1079"/>
                </a:lnTo>
                <a:lnTo>
                  <a:pt x="10489" y="1063"/>
                </a:lnTo>
                <a:lnTo>
                  <a:pt x="10464" y="1049"/>
                </a:lnTo>
                <a:lnTo>
                  <a:pt x="10436" y="1036"/>
                </a:lnTo>
                <a:lnTo>
                  <a:pt x="10408" y="1024"/>
                </a:lnTo>
                <a:lnTo>
                  <a:pt x="10378" y="1013"/>
                </a:lnTo>
                <a:lnTo>
                  <a:pt x="10348" y="1004"/>
                </a:lnTo>
                <a:lnTo>
                  <a:pt x="10315" y="995"/>
                </a:lnTo>
                <a:lnTo>
                  <a:pt x="10282" y="988"/>
                </a:lnTo>
                <a:lnTo>
                  <a:pt x="10248" y="983"/>
                </a:lnTo>
                <a:lnTo>
                  <a:pt x="10212" y="978"/>
                </a:lnTo>
                <a:lnTo>
                  <a:pt x="10175" y="975"/>
                </a:lnTo>
                <a:lnTo>
                  <a:pt x="10138" y="973"/>
                </a:lnTo>
                <a:lnTo>
                  <a:pt x="10098" y="973"/>
                </a:lnTo>
                <a:lnTo>
                  <a:pt x="6050" y="971"/>
                </a:lnTo>
                <a:lnTo>
                  <a:pt x="5988" y="972"/>
                </a:lnTo>
                <a:lnTo>
                  <a:pt x="5931" y="973"/>
                </a:lnTo>
                <a:lnTo>
                  <a:pt x="5877" y="975"/>
                </a:lnTo>
                <a:lnTo>
                  <a:pt x="5828" y="977"/>
                </a:lnTo>
                <a:lnTo>
                  <a:pt x="5782" y="981"/>
                </a:lnTo>
                <a:lnTo>
                  <a:pt x="5740" y="985"/>
                </a:lnTo>
                <a:lnTo>
                  <a:pt x="5701" y="991"/>
                </a:lnTo>
                <a:lnTo>
                  <a:pt x="5665" y="997"/>
                </a:lnTo>
                <a:lnTo>
                  <a:pt x="5633" y="1005"/>
                </a:lnTo>
                <a:lnTo>
                  <a:pt x="5604" y="1013"/>
                </a:lnTo>
                <a:lnTo>
                  <a:pt x="5577" y="1024"/>
                </a:lnTo>
                <a:lnTo>
                  <a:pt x="5553" y="1035"/>
                </a:lnTo>
                <a:lnTo>
                  <a:pt x="5532" y="1048"/>
                </a:lnTo>
                <a:lnTo>
                  <a:pt x="5513" y="1062"/>
                </a:lnTo>
                <a:lnTo>
                  <a:pt x="5496" y="1078"/>
                </a:lnTo>
                <a:lnTo>
                  <a:pt x="5481" y="1096"/>
                </a:lnTo>
                <a:lnTo>
                  <a:pt x="5468" y="1115"/>
                </a:lnTo>
                <a:lnTo>
                  <a:pt x="5457" y="1136"/>
                </a:lnTo>
                <a:lnTo>
                  <a:pt x="5447" y="1158"/>
                </a:lnTo>
                <a:lnTo>
                  <a:pt x="5439" y="1182"/>
                </a:lnTo>
                <a:lnTo>
                  <a:pt x="5433" y="1208"/>
                </a:lnTo>
                <a:lnTo>
                  <a:pt x="5428" y="1236"/>
                </a:lnTo>
                <a:lnTo>
                  <a:pt x="5423" y="1266"/>
                </a:lnTo>
                <a:lnTo>
                  <a:pt x="5420" y="1298"/>
                </a:lnTo>
                <a:lnTo>
                  <a:pt x="5417" y="1333"/>
                </a:lnTo>
                <a:lnTo>
                  <a:pt x="5415" y="1369"/>
                </a:lnTo>
                <a:lnTo>
                  <a:pt x="5413" y="1408"/>
                </a:lnTo>
                <a:lnTo>
                  <a:pt x="5411" y="1448"/>
                </a:lnTo>
                <a:lnTo>
                  <a:pt x="5409" y="1537"/>
                </a:lnTo>
                <a:lnTo>
                  <a:pt x="5405" y="1637"/>
                </a:lnTo>
                <a:lnTo>
                  <a:pt x="5403" y="1661"/>
                </a:lnTo>
                <a:lnTo>
                  <a:pt x="5401" y="1686"/>
                </a:lnTo>
                <a:lnTo>
                  <a:pt x="5396" y="1710"/>
                </a:lnTo>
                <a:lnTo>
                  <a:pt x="5391" y="1733"/>
                </a:lnTo>
                <a:lnTo>
                  <a:pt x="5385" y="1756"/>
                </a:lnTo>
                <a:lnTo>
                  <a:pt x="5377" y="1779"/>
                </a:lnTo>
                <a:lnTo>
                  <a:pt x="5369" y="1801"/>
                </a:lnTo>
                <a:lnTo>
                  <a:pt x="5358" y="1824"/>
                </a:lnTo>
                <a:lnTo>
                  <a:pt x="5348" y="1845"/>
                </a:lnTo>
                <a:lnTo>
                  <a:pt x="5336" y="1865"/>
                </a:lnTo>
                <a:lnTo>
                  <a:pt x="5324" y="1885"/>
                </a:lnTo>
                <a:lnTo>
                  <a:pt x="5310" y="1904"/>
                </a:lnTo>
                <a:lnTo>
                  <a:pt x="5296" y="1922"/>
                </a:lnTo>
                <a:lnTo>
                  <a:pt x="5281" y="1940"/>
                </a:lnTo>
                <a:lnTo>
                  <a:pt x="5265" y="1957"/>
                </a:lnTo>
                <a:lnTo>
                  <a:pt x="5247" y="1973"/>
                </a:lnTo>
                <a:lnTo>
                  <a:pt x="5230" y="1989"/>
                </a:lnTo>
                <a:lnTo>
                  <a:pt x="5212" y="2003"/>
                </a:lnTo>
                <a:lnTo>
                  <a:pt x="5193" y="2017"/>
                </a:lnTo>
                <a:lnTo>
                  <a:pt x="5173" y="2029"/>
                </a:lnTo>
                <a:lnTo>
                  <a:pt x="5153" y="2041"/>
                </a:lnTo>
                <a:lnTo>
                  <a:pt x="5131" y="2052"/>
                </a:lnTo>
                <a:lnTo>
                  <a:pt x="5110" y="2063"/>
                </a:lnTo>
                <a:lnTo>
                  <a:pt x="5088" y="2072"/>
                </a:lnTo>
                <a:lnTo>
                  <a:pt x="5066" y="2079"/>
                </a:lnTo>
                <a:lnTo>
                  <a:pt x="5043" y="2086"/>
                </a:lnTo>
                <a:lnTo>
                  <a:pt x="5019" y="2092"/>
                </a:lnTo>
                <a:lnTo>
                  <a:pt x="4996" y="2096"/>
                </a:lnTo>
                <a:lnTo>
                  <a:pt x="4972" y="2100"/>
                </a:lnTo>
                <a:lnTo>
                  <a:pt x="4947" y="2102"/>
                </a:lnTo>
                <a:lnTo>
                  <a:pt x="4923" y="2102"/>
                </a:lnTo>
                <a:lnTo>
                  <a:pt x="4897" y="2102"/>
                </a:lnTo>
                <a:lnTo>
                  <a:pt x="4872" y="2100"/>
                </a:lnTo>
                <a:lnTo>
                  <a:pt x="4848" y="2098"/>
                </a:lnTo>
                <a:lnTo>
                  <a:pt x="4824" y="2093"/>
                </a:lnTo>
                <a:lnTo>
                  <a:pt x="4799" y="2088"/>
                </a:lnTo>
                <a:lnTo>
                  <a:pt x="4776" y="2082"/>
                </a:lnTo>
                <a:lnTo>
                  <a:pt x="4754" y="2074"/>
                </a:lnTo>
                <a:lnTo>
                  <a:pt x="4731" y="2066"/>
                </a:lnTo>
                <a:lnTo>
                  <a:pt x="4710" y="2056"/>
                </a:lnTo>
                <a:lnTo>
                  <a:pt x="4688" y="2045"/>
                </a:lnTo>
                <a:lnTo>
                  <a:pt x="4667" y="2033"/>
                </a:lnTo>
                <a:lnTo>
                  <a:pt x="4648" y="2021"/>
                </a:lnTo>
                <a:lnTo>
                  <a:pt x="4628" y="2007"/>
                </a:lnTo>
                <a:lnTo>
                  <a:pt x="4610" y="1993"/>
                </a:lnTo>
                <a:lnTo>
                  <a:pt x="4592" y="1978"/>
                </a:lnTo>
                <a:lnTo>
                  <a:pt x="4574" y="1962"/>
                </a:lnTo>
                <a:lnTo>
                  <a:pt x="4558" y="1945"/>
                </a:lnTo>
                <a:lnTo>
                  <a:pt x="4543" y="1928"/>
                </a:lnTo>
                <a:lnTo>
                  <a:pt x="4529" y="1910"/>
                </a:lnTo>
                <a:lnTo>
                  <a:pt x="4515" y="1891"/>
                </a:lnTo>
                <a:lnTo>
                  <a:pt x="4502" y="1871"/>
                </a:lnTo>
                <a:lnTo>
                  <a:pt x="4490" y="1851"/>
                </a:lnTo>
                <a:lnTo>
                  <a:pt x="4480" y="1830"/>
                </a:lnTo>
                <a:lnTo>
                  <a:pt x="4469" y="1808"/>
                </a:lnTo>
                <a:lnTo>
                  <a:pt x="4460" y="1786"/>
                </a:lnTo>
                <a:lnTo>
                  <a:pt x="4452" y="1764"/>
                </a:lnTo>
                <a:lnTo>
                  <a:pt x="4445" y="1741"/>
                </a:lnTo>
                <a:lnTo>
                  <a:pt x="4440" y="1718"/>
                </a:lnTo>
                <a:lnTo>
                  <a:pt x="4435" y="1695"/>
                </a:lnTo>
                <a:lnTo>
                  <a:pt x="4432" y="1671"/>
                </a:lnTo>
                <a:lnTo>
                  <a:pt x="4430" y="1646"/>
                </a:lnTo>
                <a:lnTo>
                  <a:pt x="4429" y="1622"/>
                </a:lnTo>
                <a:lnTo>
                  <a:pt x="4429" y="1597"/>
                </a:lnTo>
                <a:lnTo>
                  <a:pt x="4431" y="1567"/>
                </a:lnTo>
                <a:lnTo>
                  <a:pt x="4432" y="1538"/>
                </a:lnTo>
                <a:lnTo>
                  <a:pt x="4432" y="1509"/>
                </a:lnTo>
                <a:lnTo>
                  <a:pt x="4433" y="1479"/>
                </a:lnTo>
                <a:lnTo>
                  <a:pt x="4434" y="1450"/>
                </a:lnTo>
                <a:lnTo>
                  <a:pt x="4435" y="1421"/>
                </a:lnTo>
                <a:lnTo>
                  <a:pt x="4436" y="1392"/>
                </a:lnTo>
                <a:lnTo>
                  <a:pt x="4437" y="1363"/>
                </a:lnTo>
                <a:lnTo>
                  <a:pt x="4442" y="1271"/>
                </a:lnTo>
                <a:lnTo>
                  <a:pt x="4451" y="1183"/>
                </a:lnTo>
                <a:lnTo>
                  <a:pt x="4462" y="1099"/>
                </a:lnTo>
                <a:lnTo>
                  <a:pt x="4477" y="1018"/>
                </a:lnTo>
                <a:lnTo>
                  <a:pt x="4496" y="941"/>
                </a:lnTo>
                <a:lnTo>
                  <a:pt x="4517" y="867"/>
                </a:lnTo>
                <a:lnTo>
                  <a:pt x="4541" y="796"/>
                </a:lnTo>
                <a:lnTo>
                  <a:pt x="4568" y="729"/>
                </a:lnTo>
                <a:lnTo>
                  <a:pt x="4598" y="666"/>
                </a:lnTo>
                <a:lnTo>
                  <a:pt x="4631" y="605"/>
                </a:lnTo>
                <a:lnTo>
                  <a:pt x="4667" y="547"/>
                </a:lnTo>
                <a:lnTo>
                  <a:pt x="4706" y="494"/>
                </a:lnTo>
                <a:lnTo>
                  <a:pt x="4748" y="443"/>
                </a:lnTo>
                <a:lnTo>
                  <a:pt x="4792" y="395"/>
                </a:lnTo>
                <a:lnTo>
                  <a:pt x="4840" y="349"/>
                </a:lnTo>
                <a:lnTo>
                  <a:pt x="4890" y="307"/>
                </a:lnTo>
                <a:lnTo>
                  <a:pt x="4943" y="268"/>
                </a:lnTo>
                <a:lnTo>
                  <a:pt x="4999" y="232"/>
                </a:lnTo>
                <a:lnTo>
                  <a:pt x="5058" y="199"/>
                </a:lnTo>
                <a:lnTo>
                  <a:pt x="5118" y="169"/>
                </a:lnTo>
                <a:lnTo>
                  <a:pt x="5182" y="141"/>
                </a:lnTo>
                <a:lnTo>
                  <a:pt x="5248" y="115"/>
                </a:lnTo>
                <a:lnTo>
                  <a:pt x="5317" y="92"/>
                </a:lnTo>
                <a:lnTo>
                  <a:pt x="5389" y="73"/>
                </a:lnTo>
                <a:lnTo>
                  <a:pt x="5463" y="55"/>
                </a:lnTo>
                <a:lnTo>
                  <a:pt x="5539" y="40"/>
                </a:lnTo>
                <a:lnTo>
                  <a:pt x="5619" y="28"/>
                </a:lnTo>
                <a:lnTo>
                  <a:pt x="5700" y="18"/>
                </a:lnTo>
                <a:lnTo>
                  <a:pt x="5784" y="10"/>
                </a:lnTo>
                <a:lnTo>
                  <a:pt x="5870" y="4"/>
                </a:lnTo>
                <a:lnTo>
                  <a:pt x="5959" y="1"/>
                </a:lnTo>
                <a:lnTo>
                  <a:pt x="6050" y="0"/>
                </a:lnTo>
                <a:lnTo>
                  <a:pt x="10098" y="1"/>
                </a:lnTo>
                <a:lnTo>
                  <a:pt x="10188" y="3"/>
                </a:lnTo>
                <a:lnTo>
                  <a:pt x="10275" y="9"/>
                </a:lnTo>
                <a:lnTo>
                  <a:pt x="10361" y="18"/>
                </a:lnTo>
                <a:lnTo>
                  <a:pt x="10444" y="31"/>
                </a:lnTo>
                <a:lnTo>
                  <a:pt x="10526" y="47"/>
                </a:lnTo>
                <a:lnTo>
                  <a:pt x="10606" y="67"/>
                </a:lnTo>
                <a:lnTo>
                  <a:pt x="10684" y="91"/>
                </a:lnTo>
                <a:lnTo>
                  <a:pt x="10758" y="117"/>
                </a:lnTo>
                <a:lnTo>
                  <a:pt x="10831" y="148"/>
                </a:lnTo>
                <a:lnTo>
                  <a:pt x="10902" y="181"/>
                </a:lnTo>
                <a:lnTo>
                  <a:pt x="10969" y="218"/>
                </a:lnTo>
                <a:lnTo>
                  <a:pt x="11035" y="257"/>
                </a:lnTo>
                <a:lnTo>
                  <a:pt x="11097" y="300"/>
                </a:lnTo>
                <a:lnTo>
                  <a:pt x="11158" y="345"/>
                </a:lnTo>
                <a:lnTo>
                  <a:pt x="11215" y="395"/>
                </a:lnTo>
                <a:lnTo>
                  <a:pt x="11270" y="446"/>
                </a:lnTo>
                <a:lnTo>
                  <a:pt x="11321" y="500"/>
                </a:lnTo>
                <a:lnTo>
                  <a:pt x="11371" y="557"/>
                </a:lnTo>
                <a:lnTo>
                  <a:pt x="11417" y="618"/>
                </a:lnTo>
                <a:lnTo>
                  <a:pt x="11460" y="680"/>
                </a:lnTo>
                <a:lnTo>
                  <a:pt x="11500" y="745"/>
                </a:lnTo>
                <a:lnTo>
                  <a:pt x="11537" y="812"/>
                </a:lnTo>
                <a:lnTo>
                  <a:pt x="11571" y="883"/>
                </a:lnTo>
                <a:lnTo>
                  <a:pt x="11601" y="955"/>
                </a:lnTo>
                <a:lnTo>
                  <a:pt x="11628" y="1030"/>
                </a:lnTo>
                <a:lnTo>
                  <a:pt x="11651" y="1108"/>
                </a:lnTo>
                <a:lnTo>
                  <a:pt x="11672" y="1187"/>
                </a:lnTo>
                <a:lnTo>
                  <a:pt x="11689" y="1268"/>
                </a:lnTo>
                <a:lnTo>
                  <a:pt x="11702" y="1353"/>
                </a:lnTo>
                <a:lnTo>
                  <a:pt x="11711" y="1438"/>
                </a:lnTo>
                <a:lnTo>
                  <a:pt x="11717" y="1525"/>
                </a:lnTo>
                <a:lnTo>
                  <a:pt x="11719" y="1616"/>
                </a:lnTo>
                <a:lnTo>
                  <a:pt x="11719" y="2607"/>
                </a:lnTo>
                <a:close/>
                <a:moveTo>
                  <a:pt x="4475" y="4960"/>
                </a:moveTo>
                <a:lnTo>
                  <a:pt x="4475" y="11872"/>
                </a:lnTo>
                <a:lnTo>
                  <a:pt x="4475" y="11896"/>
                </a:lnTo>
                <a:lnTo>
                  <a:pt x="4473" y="11921"/>
                </a:lnTo>
                <a:lnTo>
                  <a:pt x="4470" y="11945"/>
                </a:lnTo>
                <a:lnTo>
                  <a:pt x="4465" y="11970"/>
                </a:lnTo>
                <a:lnTo>
                  <a:pt x="4460" y="11993"/>
                </a:lnTo>
                <a:lnTo>
                  <a:pt x="4453" y="12016"/>
                </a:lnTo>
                <a:lnTo>
                  <a:pt x="4446" y="12039"/>
                </a:lnTo>
                <a:lnTo>
                  <a:pt x="4437" y="12061"/>
                </a:lnTo>
                <a:lnTo>
                  <a:pt x="4427" y="12082"/>
                </a:lnTo>
                <a:lnTo>
                  <a:pt x="4417" y="12103"/>
                </a:lnTo>
                <a:lnTo>
                  <a:pt x="4405" y="12123"/>
                </a:lnTo>
                <a:lnTo>
                  <a:pt x="4392" y="12143"/>
                </a:lnTo>
                <a:lnTo>
                  <a:pt x="4379" y="12162"/>
                </a:lnTo>
                <a:lnTo>
                  <a:pt x="4364" y="12180"/>
                </a:lnTo>
                <a:lnTo>
                  <a:pt x="4348" y="12198"/>
                </a:lnTo>
                <a:lnTo>
                  <a:pt x="4332" y="12215"/>
                </a:lnTo>
                <a:lnTo>
                  <a:pt x="4315" y="12231"/>
                </a:lnTo>
                <a:lnTo>
                  <a:pt x="4298" y="12247"/>
                </a:lnTo>
                <a:lnTo>
                  <a:pt x="4280" y="12261"/>
                </a:lnTo>
                <a:lnTo>
                  <a:pt x="4261" y="12275"/>
                </a:lnTo>
                <a:lnTo>
                  <a:pt x="4240" y="12287"/>
                </a:lnTo>
                <a:lnTo>
                  <a:pt x="4220" y="12299"/>
                </a:lnTo>
                <a:lnTo>
                  <a:pt x="4199" y="12310"/>
                </a:lnTo>
                <a:lnTo>
                  <a:pt x="4177" y="12319"/>
                </a:lnTo>
                <a:lnTo>
                  <a:pt x="4156" y="12328"/>
                </a:lnTo>
                <a:lnTo>
                  <a:pt x="4132" y="12336"/>
                </a:lnTo>
                <a:lnTo>
                  <a:pt x="4109" y="12342"/>
                </a:lnTo>
                <a:lnTo>
                  <a:pt x="4086" y="12347"/>
                </a:lnTo>
                <a:lnTo>
                  <a:pt x="4062" y="12352"/>
                </a:lnTo>
                <a:lnTo>
                  <a:pt x="4038" y="12355"/>
                </a:lnTo>
                <a:lnTo>
                  <a:pt x="4012" y="12357"/>
                </a:lnTo>
                <a:lnTo>
                  <a:pt x="3988" y="12357"/>
                </a:lnTo>
                <a:lnTo>
                  <a:pt x="3963" y="12357"/>
                </a:lnTo>
                <a:lnTo>
                  <a:pt x="3938" y="12355"/>
                </a:lnTo>
                <a:lnTo>
                  <a:pt x="3913" y="12352"/>
                </a:lnTo>
                <a:lnTo>
                  <a:pt x="3889" y="12347"/>
                </a:lnTo>
                <a:lnTo>
                  <a:pt x="3866" y="12342"/>
                </a:lnTo>
                <a:lnTo>
                  <a:pt x="3843" y="12336"/>
                </a:lnTo>
                <a:lnTo>
                  <a:pt x="3821" y="12328"/>
                </a:lnTo>
                <a:lnTo>
                  <a:pt x="3798" y="12319"/>
                </a:lnTo>
                <a:lnTo>
                  <a:pt x="3776" y="12310"/>
                </a:lnTo>
                <a:lnTo>
                  <a:pt x="3755" y="12299"/>
                </a:lnTo>
                <a:lnTo>
                  <a:pt x="3735" y="12287"/>
                </a:lnTo>
                <a:lnTo>
                  <a:pt x="3715" y="12275"/>
                </a:lnTo>
                <a:lnTo>
                  <a:pt x="3695" y="12261"/>
                </a:lnTo>
                <a:lnTo>
                  <a:pt x="3677" y="12247"/>
                </a:lnTo>
                <a:lnTo>
                  <a:pt x="3660" y="12231"/>
                </a:lnTo>
                <a:lnTo>
                  <a:pt x="3643" y="12215"/>
                </a:lnTo>
                <a:lnTo>
                  <a:pt x="3627" y="12198"/>
                </a:lnTo>
                <a:lnTo>
                  <a:pt x="3612" y="12180"/>
                </a:lnTo>
                <a:lnTo>
                  <a:pt x="3597" y="12162"/>
                </a:lnTo>
                <a:lnTo>
                  <a:pt x="3583" y="12143"/>
                </a:lnTo>
                <a:lnTo>
                  <a:pt x="3570" y="12123"/>
                </a:lnTo>
                <a:lnTo>
                  <a:pt x="3558" y="12103"/>
                </a:lnTo>
                <a:lnTo>
                  <a:pt x="3548" y="12082"/>
                </a:lnTo>
                <a:lnTo>
                  <a:pt x="3538" y="12061"/>
                </a:lnTo>
                <a:lnTo>
                  <a:pt x="3529" y="12039"/>
                </a:lnTo>
                <a:lnTo>
                  <a:pt x="3522" y="12016"/>
                </a:lnTo>
                <a:lnTo>
                  <a:pt x="3515" y="11993"/>
                </a:lnTo>
                <a:lnTo>
                  <a:pt x="3510" y="11970"/>
                </a:lnTo>
                <a:lnTo>
                  <a:pt x="3506" y="11945"/>
                </a:lnTo>
                <a:lnTo>
                  <a:pt x="3502" y="11921"/>
                </a:lnTo>
                <a:lnTo>
                  <a:pt x="3501" y="11896"/>
                </a:lnTo>
                <a:lnTo>
                  <a:pt x="3500" y="11872"/>
                </a:lnTo>
                <a:lnTo>
                  <a:pt x="3500" y="4960"/>
                </a:lnTo>
                <a:lnTo>
                  <a:pt x="3501" y="4934"/>
                </a:lnTo>
                <a:lnTo>
                  <a:pt x="3502" y="4910"/>
                </a:lnTo>
                <a:lnTo>
                  <a:pt x="3506" y="4886"/>
                </a:lnTo>
                <a:lnTo>
                  <a:pt x="3510" y="4862"/>
                </a:lnTo>
                <a:lnTo>
                  <a:pt x="3515" y="4838"/>
                </a:lnTo>
                <a:lnTo>
                  <a:pt x="3522" y="4816"/>
                </a:lnTo>
                <a:lnTo>
                  <a:pt x="3529" y="4793"/>
                </a:lnTo>
                <a:lnTo>
                  <a:pt x="3538" y="4771"/>
                </a:lnTo>
                <a:lnTo>
                  <a:pt x="3548" y="4750"/>
                </a:lnTo>
                <a:lnTo>
                  <a:pt x="3558" y="4729"/>
                </a:lnTo>
                <a:lnTo>
                  <a:pt x="3570" y="4708"/>
                </a:lnTo>
                <a:lnTo>
                  <a:pt x="3583" y="4688"/>
                </a:lnTo>
                <a:lnTo>
                  <a:pt x="3597" y="4669"/>
                </a:lnTo>
                <a:lnTo>
                  <a:pt x="3612" y="4651"/>
                </a:lnTo>
                <a:lnTo>
                  <a:pt x="3627" y="4633"/>
                </a:lnTo>
                <a:lnTo>
                  <a:pt x="3643" y="4616"/>
                </a:lnTo>
                <a:lnTo>
                  <a:pt x="3660" y="4600"/>
                </a:lnTo>
                <a:lnTo>
                  <a:pt x="3677" y="4585"/>
                </a:lnTo>
                <a:lnTo>
                  <a:pt x="3695" y="4571"/>
                </a:lnTo>
                <a:lnTo>
                  <a:pt x="3715" y="4557"/>
                </a:lnTo>
                <a:lnTo>
                  <a:pt x="3735" y="4545"/>
                </a:lnTo>
                <a:lnTo>
                  <a:pt x="3755" y="4533"/>
                </a:lnTo>
                <a:lnTo>
                  <a:pt x="3776" y="4522"/>
                </a:lnTo>
                <a:lnTo>
                  <a:pt x="3798" y="4512"/>
                </a:lnTo>
                <a:lnTo>
                  <a:pt x="3821" y="4504"/>
                </a:lnTo>
                <a:lnTo>
                  <a:pt x="3843" y="4496"/>
                </a:lnTo>
                <a:lnTo>
                  <a:pt x="3866" y="4490"/>
                </a:lnTo>
                <a:lnTo>
                  <a:pt x="3889" y="4484"/>
                </a:lnTo>
                <a:lnTo>
                  <a:pt x="3913" y="4480"/>
                </a:lnTo>
                <a:lnTo>
                  <a:pt x="3938" y="4477"/>
                </a:lnTo>
                <a:lnTo>
                  <a:pt x="3963" y="4475"/>
                </a:lnTo>
                <a:lnTo>
                  <a:pt x="3988" y="4474"/>
                </a:lnTo>
                <a:lnTo>
                  <a:pt x="4012" y="4475"/>
                </a:lnTo>
                <a:lnTo>
                  <a:pt x="4038" y="4477"/>
                </a:lnTo>
                <a:lnTo>
                  <a:pt x="4062" y="4480"/>
                </a:lnTo>
                <a:lnTo>
                  <a:pt x="4086" y="4484"/>
                </a:lnTo>
                <a:lnTo>
                  <a:pt x="4109" y="4490"/>
                </a:lnTo>
                <a:lnTo>
                  <a:pt x="4132" y="4496"/>
                </a:lnTo>
                <a:lnTo>
                  <a:pt x="4156" y="4504"/>
                </a:lnTo>
                <a:lnTo>
                  <a:pt x="4177" y="4512"/>
                </a:lnTo>
                <a:lnTo>
                  <a:pt x="4199" y="4522"/>
                </a:lnTo>
                <a:lnTo>
                  <a:pt x="4220" y="4533"/>
                </a:lnTo>
                <a:lnTo>
                  <a:pt x="4240" y="4545"/>
                </a:lnTo>
                <a:lnTo>
                  <a:pt x="4261" y="4557"/>
                </a:lnTo>
                <a:lnTo>
                  <a:pt x="4280" y="4571"/>
                </a:lnTo>
                <a:lnTo>
                  <a:pt x="4298" y="4585"/>
                </a:lnTo>
                <a:lnTo>
                  <a:pt x="4315" y="4600"/>
                </a:lnTo>
                <a:lnTo>
                  <a:pt x="4332" y="4616"/>
                </a:lnTo>
                <a:lnTo>
                  <a:pt x="4348" y="4633"/>
                </a:lnTo>
                <a:lnTo>
                  <a:pt x="4364" y="4651"/>
                </a:lnTo>
                <a:lnTo>
                  <a:pt x="4379" y="4669"/>
                </a:lnTo>
                <a:lnTo>
                  <a:pt x="4392" y="4688"/>
                </a:lnTo>
                <a:lnTo>
                  <a:pt x="4405" y="4708"/>
                </a:lnTo>
                <a:lnTo>
                  <a:pt x="4417" y="4729"/>
                </a:lnTo>
                <a:lnTo>
                  <a:pt x="4427" y="4750"/>
                </a:lnTo>
                <a:lnTo>
                  <a:pt x="4437" y="4771"/>
                </a:lnTo>
                <a:lnTo>
                  <a:pt x="4446" y="4793"/>
                </a:lnTo>
                <a:lnTo>
                  <a:pt x="4453" y="4816"/>
                </a:lnTo>
                <a:lnTo>
                  <a:pt x="4460" y="4838"/>
                </a:lnTo>
                <a:lnTo>
                  <a:pt x="4465" y="4862"/>
                </a:lnTo>
                <a:lnTo>
                  <a:pt x="4470" y="4886"/>
                </a:lnTo>
                <a:lnTo>
                  <a:pt x="4473" y="4910"/>
                </a:lnTo>
                <a:lnTo>
                  <a:pt x="4475" y="4934"/>
                </a:lnTo>
                <a:lnTo>
                  <a:pt x="4475" y="4960"/>
                </a:lnTo>
                <a:close/>
                <a:moveTo>
                  <a:pt x="12618" y="4960"/>
                </a:moveTo>
                <a:lnTo>
                  <a:pt x="12618" y="11872"/>
                </a:lnTo>
                <a:lnTo>
                  <a:pt x="12617" y="11896"/>
                </a:lnTo>
                <a:lnTo>
                  <a:pt x="12615" y="11921"/>
                </a:lnTo>
                <a:lnTo>
                  <a:pt x="12612" y="11945"/>
                </a:lnTo>
                <a:lnTo>
                  <a:pt x="12608" y="11970"/>
                </a:lnTo>
                <a:lnTo>
                  <a:pt x="12603" y="11993"/>
                </a:lnTo>
                <a:lnTo>
                  <a:pt x="12596" y="12016"/>
                </a:lnTo>
                <a:lnTo>
                  <a:pt x="12588" y="12039"/>
                </a:lnTo>
                <a:lnTo>
                  <a:pt x="12580" y="12061"/>
                </a:lnTo>
                <a:lnTo>
                  <a:pt x="12570" y="12082"/>
                </a:lnTo>
                <a:lnTo>
                  <a:pt x="12559" y="12103"/>
                </a:lnTo>
                <a:lnTo>
                  <a:pt x="12547" y="12123"/>
                </a:lnTo>
                <a:lnTo>
                  <a:pt x="12534" y="12143"/>
                </a:lnTo>
                <a:lnTo>
                  <a:pt x="12521" y="12162"/>
                </a:lnTo>
                <a:lnTo>
                  <a:pt x="12506" y="12180"/>
                </a:lnTo>
                <a:lnTo>
                  <a:pt x="12491" y="12198"/>
                </a:lnTo>
                <a:lnTo>
                  <a:pt x="12475" y="12215"/>
                </a:lnTo>
                <a:lnTo>
                  <a:pt x="12458" y="12231"/>
                </a:lnTo>
                <a:lnTo>
                  <a:pt x="12440" y="12247"/>
                </a:lnTo>
                <a:lnTo>
                  <a:pt x="12421" y="12261"/>
                </a:lnTo>
                <a:lnTo>
                  <a:pt x="12402" y="12275"/>
                </a:lnTo>
                <a:lnTo>
                  <a:pt x="12383" y="12287"/>
                </a:lnTo>
                <a:lnTo>
                  <a:pt x="12362" y="12299"/>
                </a:lnTo>
                <a:lnTo>
                  <a:pt x="12342" y="12310"/>
                </a:lnTo>
                <a:lnTo>
                  <a:pt x="12319" y="12319"/>
                </a:lnTo>
                <a:lnTo>
                  <a:pt x="12297" y="12328"/>
                </a:lnTo>
                <a:lnTo>
                  <a:pt x="12275" y="12336"/>
                </a:lnTo>
                <a:lnTo>
                  <a:pt x="12252" y="12342"/>
                </a:lnTo>
                <a:lnTo>
                  <a:pt x="12228" y="12347"/>
                </a:lnTo>
                <a:lnTo>
                  <a:pt x="12204" y="12352"/>
                </a:lnTo>
                <a:lnTo>
                  <a:pt x="12180" y="12355"/>
                </a:lnTo>
                <a:lnTo>
                  <a:pt x="12155" y="12357"/>
                </a:lnTo>
                <a:lnTo>
                  <a:pt x="12130" y="12357"/>
                </a:lnTo>
                <a:lnTo>
                  <a:pt x="12104" y="12357"/>
                </a:lnTo>
                <a:lnTo>
                  <a:pt x="12080" y="12355"/>
                </a:lnTo>
                <a:lnTo>
                  <a:pt x="12056" y="12352"/>
                </a:lnTo>
                <a:lnTo>
                  <a:pt x="12032" y="12347"/>
                </a:lnTo>
                <a:lnTo>
                  <a:pt x="12009" y="12342"/>
                </a:lnTo>
                <a:lnTo>
                  <a:pt x="11985" y="12336"/>
                </a:lnTo>
                <a:lnTo>
                  <a:pt x="11962" y="12328"/>
                </a:lnTo>
                <a:lnTo>
                  <a:pt x="11940" y="12319"/>
                </a:lnTo>
                <a:lnTo>
                  <a:pt x="11919" y="12310"/>
                </a:lnTo>
                <a:lnTo>
                  <a:pt x="11898" y="12299"/>
                </a:lnTo>
                <a:lnTo>
                  <a:pt x="11877" y="12287"/>
                </a:lnTo>
                <a:lnTo>
                  <a:pt x="11857" y="12275"/>
                </a:lnTo>
                <a:lnTo>
                  <a:pt x="11838" y="12261"/>
                </a:lnTo>
                <a:lnTo>
                  <a:pt x="11820" y="12247"/>
                </a:lnTo>
                <a:lnTo>
                  <a:pt x="11802" y="12231"/>
                </a:lnTo>
                <a:lnTo>
                  <a:pt x="11786" y="12215"/>
                </a:lnTo>
                <a:lnTo>
                  <a:pt x="11768" y="12198"/>
                </a:lnTo>
                <a:lnTo>
                  <a:pt x="11753" y="12180"/>
                </a:lnTo>
                <a:lnTo>
                  <a:pt x="11739" y="12162"/>
                </a:lnTo>
                <a:lnTo>
                  <a:pt x="11725" y="12143"/>
                </a:lnTo>
                <a:lnTo>
                  <a:pt x="11713" y="12123"/>
                </a:lnTo>
                <a:lnTo>
                  <a:pt x="11701" y="12103"/>
                </a:lnTo>
                <a:lnTo>
                  <a:pt x="11690" y="12082"/>
                </a:lnTo>
                <a:lnTo>
                  <a:pt x="11681" y="12061"/>
                </a:lnTo>
                <a:lnTo>
                  <a:pt x="11672" y="12039"/>
                </a:lnTo>
                <a:lnTo>
                  <a:pt x="11663" y="12016"/>
                </a:lnTo>
                <a:lnTo>
                  <a:pt x="11657" y="11993"/>
                </a:lnTo>
                <a:lnTo>
                  <a:pt x="11652" y="11970"/>
                </a:lnTo>
                <a:lnTo>
                  <a:pt x="11647" y="11945"/>
                </a:lnTo>
                <a:lnTo>
                  <a:pt x="11644" y="11921"/>
                </a:lnTo>
                <a:lnTo>
                  <a:pt x="11642" y="11896"/>
                </a:lnTo>
                <a:lnTo>
                  <a:pt x="11642" y="11872"/>
                </a:lnTo>
                <a:lnTo>
                  <a:pt x="11642" y="4960"/>
                </a:lnTo>
                <a:lnTo>
                  <a:pt x="11642" y="4934"/>
                </a:lnTo>
                <a:lnTo>
                  <a:pt x="11644" y="4910"/>
                </a:lnTo>
                <a:lnTo>
                  <a:pt x="11647" y="4886"/>
                </a:lnTo>
                <a:lnTo>
                  <a:pt x="11652" y="4862"/>
                </a:lnTo>
                <a:lnTo>
                  <a:pt x="11657" y="4838"/>
                </a:lnTo>
                <a:lnTo>
                  <a:pt x="11663" y="4816"/>
                </a:lnTo>
                <a:lnTo>
                  <a:pt x="11672" y="4793"/>
                </a:lnTo>
                <a:lnTo>
                  <a:pt x="11681" y="4771"/>
                </a:lnTo>
                <a:lnTo>
                  <a:pt x="11690" y="4750"/>
                </a:lnTo>
                <a:lnTo>
                  <a:pt x="11701" y="4729"/>
                </a:lnTo>
                <a:lnTo>
                  <a:pt x="11713" y="4708"/>
                </a:lnTo>
                <a:lnTo>
                  <a:pt x="11725" y="4688"/>
                </a:lnTo>
                <a:lnTo>
                  <a:pt x="11739" y="4669"/>
                </a:lnTo>
                <a:lnTo>
                  <a:pt x="11753" y="4651"/>
                </a:lnTo>
                <a:lnTo>
                  <a:pt x="11768" y="4633"/>
                </a:lnTo>
                <a:lnTo>
                  <a:pt x="11786" y="4616"/>
                </a:lnTo>
                <a:lnTo>
                  <a:pt x="11802" y="4600"/>
                </a:lnTo>
                <a:lnTo>
                  <a:pt x="11820" y="4585"/>
                </a:lnTo>
                <a:lnTo>
                  <a:pt x="11838" y="4571"/>
                </a:lnTo>
                <a:lnTo>
                  <a:pt x="11857" y="4557"/>
                </a:lnTo>
                <a:lnTo>
                  <a:pt x="11877" y="4545"/>
                </a:lnTo>
                <a:lnTo>
                  <a:pt x="11898" y="4533"/>
                </a:lnTo>
                <a:lnTo>
                  <a:pt x="11919" y="4522"/>
                </a:lnTo>
                <a:lnTo>
                  <a:pt x="11940" y="4512"/>
                </a:lnTo>
                <a:lnTo>
                  <a:pt x="11962" y="4504"/>
                </a:lnTo>
                <a:lnTo>
                  <a:pt x="11985" y="4496"/>
                </a:lnTo>
                <a:lnTo>
                  <a:pt x="12009" y="4490"/>
                </a:lnTo>
                <a:lnTo>
                  <a:pt x="12032" y="4484"/>
                </a:lnTo>
                <a:lnTo>
                  <a:pt x="12056" y="4480"/>
                </a:lnTo>
                <a:lnTo>
                  <a:pt x="12080" y="4477"/>
                </a:lnTo>
                <a:lnTo>
                  <a:pt x="12104" y="4475"/>
                </a:lnTo>
                <a:lnTo>
                  <a:pt x="12130" y="4474"/>
                </a:lnTo>
                <a:lnTo>
                  <a:pt x="12155" y="4475"/>
                </a:lnTo>
                <a:lnTo>
                  <a:pt x="12180" y="4477"/>
                </a:lnTo>
                <a:lnTo>
                  <a:pt x="12204" y="4480"/>
                </a:lnTo>
                <a:lnTo>
                  <a:pt x="12228" y="4484"/>
                </a:lnTo>
                <a:lnTo>
                  <a:pt x="12252" y="4490"/>
                </a:lnTo>
                <a:lnTo>
                  <a:pt x="12275" y="4496"/>
                </a:lnTo>
                <a:lnTo>
                  <a:pt x="12297" y="4504"/>
                </a:lnTo>
                <a:lnTo>
                  <a:pt x="12319" y="4512"/>
                </a:lnTo>
                <a:lnTo>
                  <a:pt x="12342" y="4522"/>
                </a:lnTo>
                <a:lnTo>
                  <a:pt x="12362" y="4533"/>
                </a:lnTo>
                <a:lnTo>
                  <a:pt x="12383" y="4545"/>
                </a:lnTo>
                <a:lnTo>
                  <a:pt x="12402" y="4557"/>
                </a:lnTo>
                <a:lnTo>
                  <a:pt x="12421" y="4571"/>
                </a:lnTo>
                <a:lnTo>
                  <a:pt x="12440" y="4585"/>
                </a:lnTo>
                <a:lnTo>
                  <a:pt x="12458" y="4600"/>
                </a:lnTo>
                <a:lnTo>
                  <a:pt x="12475" y="4616"/>
                </a:lnTo>
                <a:lnTo>
                  <a:pt x="12491" y="4633"/>
                </a:lnTo>
                <a:lnTo>
                  <a:pt x="12506" y="4651"/>
                </a:lnTo>
                <a:lnTo>
                  <a:pt x="12521" y="4669"/>
                </a:lnTo>
                <a:lnTo>
                  <a:pt x="12534" y="4688"/>
                </a:lnTo>
                <a:lnTo>
                  <a:pt x="12547" y="4708"/>
                </a:lnTo>
                <a:lnTo>
                  <a:pt x="12559" y="4729"/>
                </a:lnTo>
                <a:lnTo>
                  <a:pt x="12570" y="4750"/>
                </a:lnTo>
                <a:lnTo>
                  <a:pt x="12580" y="4771"/>
                </a:lnTo>
                <a:lnTo>
                  <a:pt x="12588" y="4793"/>
                </a:lnTo>
                <a:lnTo>
                  <a:pt x="12596" y="4816"/>
                </a:lnTo>
                <a:lnTo>
                  <a:pt x="12603" y="4838"/>
                </a:lnTo>
                <a:lnTo>
                  <a:pt x="12608" y="4862"/>
                </a:lnTo>
                <a:lnTo>
                  <a:pt x="12612" y="4886"/>
                </a:lnTo>
                <a:lnTo>
                  <a:pt x="12615" y="4910"/>
                </a:lnTo>
                <a:lnTo>
                  <a:pt x="12617" y="4934"/>
                </a:lnTo>
                <a:lnTo>
                  <a:pt x="12618" y="4960"/>
                </a:lnTo>
                <a:close/>
              </a:path>
            </a:pathLst>
          </a:custGeom>
          <a:solidFill>
            <a:srgbClr val="EB7E21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31" name="Freeform 25">
            <a:extLst>
              <a:ext uri="{FF2B5EF4-FFF2-40B4-BE49-F238E27FC236}">
                <a16:creationId xmlns:a16="http://schemas.microsoft.com/office/drawing/2014/main" xmlns="" id="{FBF19678-5526-4A02-ACA1-8AC7694268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20535" y="1439989"/>
            <a:ext cx="512962" cy="526162"/>
          </a:xfrm>
          <a:custGeom>
            <a:avLst/>
            <a:gdLst>
              <a:gd name="T0" fmla="*/ 122922 w 15776"/>
              <a:gd name="T1" fmla="*/ 225452 h 16182"/>
              <a:gd name="T2" fmla="*/ 110824 w 15776"/>
              <a:gd name="T3" fmla="*/ 216748 h 16182"/>
              <a:gd name="T4" fmla="*/ 112740 w 15776"/>
              <a:gd name="T5" fmla="*/ 202187 h 16182"/>
              <a:gd name="T6" fmla="*/ 174543 w 15776"/>
              <a:gd name="T7" fmla="*/ 142081 h 16182"/>
              <a:gd name="T8" fmla="*/ 206156 w 15776"/>
              <a:gd name="T9" fmla="*/ 150019 h 16182"/>
              <a:gd name="T10" fmla="*/ 212397 w 15776"/>
              <a:gd name="T11" fmla="*/ 160721 h 16182"/>
              <a:gd name="T12" fmla="*/ 206649 w 15776"/>
              <a:gd name="T13" fmla="*/ 440011 h 16182"/>
              <a:gd name="T14" fmla="*/ 125659 w 15776"/>
              <a:gd name="T15" fmla="*/ 441735 h 16182"/>
              <a:gd name="T16" fmla="*/ 116955 w 15776"/>
              <a:gd name="T17" fmla="*/ 429938 h 16182"/>
              <a:gd name="T18" fmla="*/ 123223 w 15776"/>
              <a:gd name="T19" fmla="*/ 416527 h 16182"/>
              <a:gd name="T20" fmla="*/ 235798 w 15776"/>
              <a:gd name="T21" fmla="*/ 186422 h 16182"/>
              <a:gd name="T22" fmla="*/ 229147 w 15776"/>
              <a:gd name="T23" fmla="*/ 173366 h 16182"/>
              <a:gd name="T24" fmla="*/ 237605 w 15776"/>
              <a:gd name="T25" fmla="*/ 161158 h 16182"/>
              <a:gd name="T26" fmla="*/ 315338 w 15776"/>
              <a:gd name="T27" fmla="*/ 179442 h 16182"/>
              <a:gd name="T28" fmla="*/ 321989 w 15776"/>
              <a:gd name="T29" fmla="*/ 189843 h 16182"/>
              <a:gd name="T30" fmla="*/ 316843 w 15776"/>
              <a:gd name="T31" fmla="*/ 439628 h 16182"/>
              <a:gd name="T32" fmla="*/ 236017 w 15776"/>
              <a:gd name="T33" fmla="*/ 442036 h 16182"/>
              <a:gd name="T34" fmla="*/ 226739 w 15776"/>
              <a:gd name="T35" fmla="*/ 430705 h 16182"/>
              <a:gd name="T36" fmla="*/ 232350 w 15776"/>
              <a:gd name="T37" fmla="*/ 416965 h 16182"/>
              <a:gd name="T38" fmla="*/ 356585 w 15776"/>
              <a:gd name="T39" fmla="*/ 182562 h 16182"/>
              <a:gd name="T40" fmla="*/ 342435 w 15776"/>
              <a:gd name="T41" fmla="*/ 186422 h 16182"/>
              <a:gd name="T42" fmla="*/ 332171 w 15776"/>
              <a:gd name="T43" fmla="*/ 175610 h 16182"/>
              <a:gd name="T44" fmla="*/ 360007 w 15776"/>
              <a:gd name="T45" fmla="*/ 125604 h 16182"/>
              <a:gd name="T46" fmla="*/ 424246 w 15776"/>
              <a:gd name="T47" fmla="*/ 124126 h 16182"/>
              <a:gd name="T48" fmla="*/ 431800 w 15776"/>
              <a:gd name="T49" fmla="*/ 136771 h 16182"/>
              <a:gd name="T50" fmla="*/ 424848 w 15776"/>
              <a:gd name="T51" fmla="*/ 440804 h 16182"/>
              <a:gd name="T52" fmla="*/ 343803 w 15776"/>
              <a:gd name="T53" fmla="*/ 441160 h 16182"/>
              <a:gd name="T54" fmla="*/ 336249 w 15776"/>
              <a:gd name="T55" fmla="*/ 428515 h 16182"/>
              <a:gd name="T56" fmla="*/ 343803 w 15776"/>
              <a:gd name="T57" fmla="*/ 415870 h 16182"/>
              <a:gd name="T58" fmla="*/ 81866 w 15776"/>
              <a:gd name="T59" fmla="*/ 235251 h 16182"/>
              <a:gd name="T60" fmla="*/ 93225 w 15776"/>
              <a:gd name="T61" fmla="*/ 234594 h 16182"/>
              <a:gd name="T62" fmla="*/ 101600 w 15776"/>
              <a:gd name="T63" fmla="*/ 242367 h 16182"/>
              <a:gd name="T64" fmla="*/ 100998 w 15776"/>
              <a:gd name="T65" fmla="*/ 435276 h 16182"/>
              <a:gd name="T66" fmla="*/ 88353 w 15776"/>
              <a:gd name="T67" fmla="*/ 442803 h 16182"/>
              <a:gd name="T68" fmla="*/ 2108 w 15776"/>
              <a:gd name="T69" fmla="*/ 435850 h 16182"/>
              <a:gd name="T70" fmla="*/ 2108 w 15776"/>
              <a:gd name="T71" fmla="*/ 420961 h 16182"/>
              <a:gd name="T72" fmla="*/ 73928 w 15776"/>
              <a:gd name="T73" fmla="*/ 414009 h 16182"/>
              <a:gd name="T74" fmla="*/ 28821 w 15776"/>
              <a:gd name="T75" fmla="*/ 321414 h 16182"/>
              <a:gd name="T76" fmla="*/ 21869 w 15776"/>
              <a:gd name="T77" fmla="*/ 384558 h 16182"/>
              <a:gd name="T78" fmla="*/ 6952 w 15776"/>
              <a:gd name="T79" fmla="*/ 384558 h 16182"/>
              <a:gd name="T80" fmla="*/ 0 w 15776"/>
              <a:gd name="T81" fmla="*/ 290786 h 16182"/>
              <a:gd name="T82" fmla="*/ 4352 w 15776"/>
              <a:gd name="T83" fmla="*/ 280440 h 16182"/>
              <a:gd name="T84" fmla="*/ 15054 w 15776"/>
              <a:gd name="T85" fmla="*/ 276389 h 16182"/>
              <a:gd name="T86" fmla="*/ 298559 w 15776"/>
              <a:gd name="T87" fmla="*/ 118460 h 16182"/>
              <a:gd name="T88" fmla="*/ 381356 w 15776"/>
              <a:gd name="T89" fmla="*/ 164 h 16182"/>
              <a:gd name="T90" fmla="*/ 393344 w 15776"/>
              <a:gd name="T91" fmla="*/ 3805 h 16182"/>
              <a:gd name="T92" fmla="*/ 397176 w 15776"/>
              <a:gd name="T93" fmla="*/ 68290 h 16182"/>
              <a:gd name="T94" fmla="*/ 389458 w 15776"/>
              <a:gd name="T95" fmla="*/ 80826 h 16182"/>
              <a:gd name="T96" fmla="*/ 374541 w 15776"/>
              <a:gd name="T97" fmla="*/ 79895 h 16182"/>
              <a:gd name="T98" fmla="*/ 316980 w 15776"/>
              <a:gd name="T99" fmla="*/ 142930 h 16182"/>
              <a:gd name="T100" fmla="*/ 306853 w 15776"/>
              <a:gd name="T101" fmla="*/ 149362 h 16182"/>
              <a:gd name="T102" fmla="*/ 36430 w 15776"/>
              <a:gd name="T103" fmla="*/ 242531 h 16182"/>
              <a:gd name="T104" fmla="*/ 22116 w 15776"/>
              <a:gd name="T105" fmla="*/ 239110 h 16182"/>
              <a:gd name="T106" fmla="*/ 18284 w 15776"/>
              <a:gd name="T107" fmla="*/ 224850 h 16182"/>
              <a:gd name="T108" fmla="*/ 155082 w 15776"/>
              <a:gd name="T109" fmla="*/ 83152 h 16182"/>
              <a:gd name="T110" fmla="*/ 298559 w 15776"/>
              <a:gd name="T111" fmla="*/ 118460 h 16182"/>
              <a:gd name="T112" fmla="*/ 349633 w 15776"/>
              <a:gd name="T113" fmla="*/ 9470 h 16182"/>
              <a:gd name="T114" fmla="*/ 356914 w 15776"/>
              <a:gd name="T115" fmla="*/ 22471 h 16182"/>
              <a:gd name="T116" fmla="*/ 348949 w 15776"/>
              <a:gd name="T117" fmla="*/ 34843 h 16182"/>
              <a:gd name="T118" fmla="*/ 318622 w 15776"/>
              <a:gd name="T119" fmla="*/ 42151 h 16182"/>
              <a:gd name="T120" fmla="*/ 311971 w 15776"/>
              <a:gd name="T121" fmla="*/ 28821 h 1618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5776" h="16182">
                <a:moveTo>
                  <a:pt x="6708" y="15128"/>
                </a:moveTo>
                <a:lnTo>
                  <a:pt x="6708" y="6320"/>
                </a:lnTo>
                <a:lnTo>
                  <a:pt x="6632" y="6300"/>
                </a:lnTo>
                <a:lnTo>
                  <a:pt x="4911" y="8078"/>
                </a:lnTo>
                <a:lnTo>
                  <a:pt x="4892" y="8097"/>
                </a:lnTo>
                <a:lnTo>
                  <a:pt x="4872" y="8114"/>
                </a:lnTo>
                <a:lnTo>
                  <a:pt x="4852" y="8131"/>
                </a:lnTo>
                <a:lnTo>
                  <a:pt x="4830" y="8147"/>
                </a:lnTo>
                <a:lnTo>
                  <a:pt x="4808" y="8161"/>
                </a:lnTo>
                <a:lnTo>
                  <a:pt x="4786" y="8174"/>
                </a:lnTo>
                <a:lnTo>
                  <a:pt x="4763" y="8185"/>
                </a:lnTo>
                <a:lnTo>
                  <a:pt x="4739" y="8196"/>
                </a:lnTo>
                <a:lnTo>
                  <a:pt x="4716" y="8205"/>
                </a:lnTo>
                <a:lnTo>
                  <a:pt x="4692" y="8213"/>
                </a:lnTo>
                <a:lnTo>
                  <a:pt x="4667" y="8220"/>
                </a:lnTo>
                <a:lnTo>
                  <a:pt x="4642" y="8227"/>
                </a:lnTo>
                <a:lnTo>
                  <a:pt x="4618" y="8232"/>
                </a:lnTo>
                <a:lnTo>
                  <a:pt x="4592" y="8235"/>
                </a:lnTo>
                <a:lnTo>
                  <a:pt x="4567" y="8237"/>
                </a:lnTo>
                <a:lnTo>
                  <a:pt x="4542" y="8238"/>
                </a:lnTo>
                <a:lnTo>
                  <a:pt x="4517" y="8238"/>
                </a:lnTo>
                <a:lnTo>
                  <a:pt x="4491" y="8237"/>
                </a:lnTo>
                <a:lnTo>
                  <a:pt x="4466" y="8234"/>
                </a:lnTo>
                <a:lnTo>
                  <a:pt x="4441" y="8230"/>
                </a:lnTo>
                <a:lnTo>
                  <a:pt x="4416" y="8225"/>
                </a:lnTo>
                <a:lnTo>
                  <a:pt x="4391" y="8218"/>
                </a:lnTo>
                <a:lnTo>
                  <a:pt x="4367" y="8211"/>
                </a:lnTo>
                <a:lnTo>
                  <a:pt x="4342" y="8203"/>
                </a:lnTo>
                <a:lnTo>
                  <a:pt x="4319" y="8193"/>
                </a:lnTo>
                <a:lnTo>
                  <a:pt x="4296" y="8182"/>
                </a:lnTo>
                <a:lnTo>
                  <a:pt x="4273" y="8170"/>
                </a:lnTo>
                <a:lnTo>
                  <a:pt x="4250" y="8157"/>
                </a:lnTo>
                <a:lnTo>
                  <a:pt x="4229" y="8142"/>
                </a:lnTo>
                <a:lnTo>
                  <a:pt x="4208" y="8126"/>
                </a:lnTo>
                <a:lnTo>
                  <a:pt x="4186" y="8109"/>
                </a:lnTo>
                <a:lnTo>
                  <a:pt x="4167" y="8091"/>
                </a:lnTo>
                <a:lnTo>
                  <a:pt x="4148" y="8072"/>
                </a:lnTo>
                <a:lnTo>
                  <a:pt x="4130" y="8052"/>
                </a:lnTo>
                <a:lnTo>
                  <a:pt x="4114" y="8030"/>
                </a:lnTo>
                <a:lnTo>
                  <a:pt x="4098" y="8009"/>
                </a:lnTo>
                <a:lnTo>
                  <a:pt x="4084" y="7988"/>
                </a:lnTo>
                <a:lnTo>
                  <a:pt x="4071" y="7966"/>
                </a:lnTo>
                <a:lnTo>
                  <a:pt x="4059" y="7942"/>
                </a:lnTo>
                <a:lnTo>
                  <a:pt x="4049" y="7919"/>
                </a:lnTo>
                <a:lnTo>
                  <a:pt x="4039" y="7895"/>
                </a:lnTo>
                <a:lnTo>
                  <a:pt x="4031" y="7871"/>
                </a:lnTo>
                <a:lnTo>
                  <a:pt x="4023" y="7846"/>
                </a:lnTo>
                <a:lnTo>
                  <a:pt x="4018" y="7822"/>
                </a:lnTo>
                <a:lnTo>
                  <a:pt x="4013" y="7797"/>
                </a:lnTo>
                <a:lnTo>
                  <a:pt x="4010" y="7771"/>
                </a:lnTo>
                <a:lnTo>
                  <a:pt x="4007" y="7747"/>
                </a:lnTo>
                <a:lnTo>
                  <a:pt x="4006" y="7722"/>
                </a:lnTo>
                <a:lnTo>
                  <a:pt x="4007" y="7697"/>
                </a:lnTo>
                <a:lnTo>
                  <a:pt x="4008" y="7671"/>
                </a:lnTo>
                <a:lnTo>
                  <a:pt x="4010" y="7646"/>
                </a:lnTo>
                <a:lnTo>
                  <a:pt x="4014" y="7621"/>
                </a:lnTo>
                <a:lnTo>
                  <a:pt x="4019" y="7595"/>
                </a:lnTo>
                <a:lnTo>
                  <a:pt x="4026" y="7571"/>
                </a:lnTo>
                <a:lnTo>
                  <a:pt x="4034" y="7547"/>
                </a:lnTo>
                <a:lnTo>
                  <a:pt x="4042" y="7523"/>
                </a:lnTo>
                <a:lnTo>
                  <a:pt x="4052" y="7499"/>
                </a:lnTo>
                <a:lnTo>
                  <a:pt x="4063" y="7476"/>
                </a:lnTo>
                <a:lnTo>
                  <a:pt x="4075" y="7453"/>
                </a:lnTo>
                <a:lnTo>
                  <a:pt x="4088" y="7431"/>
                </a:lnTo>
                <a:lnTo>
                  <a:pt x="4102" y="7408"/>
                </a:lnTo>
                <a:lnTo>
                  <a:pt x="4119" y="7387"/>
                </a:lnTo>
                <a:lnTo>
                  <a:pt x="4136" y="7367"/>
                </a:lnTo>
                <a:lnTo>
                  <a:pt x="4154" y="7347"/>
                </a:lnTo>
                <a:lnTo>
                  <a:pt x="6090" y="5346"/>
                </a:lnTo>
                <a:lnTo>
                  <a:pt x="6102" y="5333"/>
                </a:lnTo>
                <a:lnTo>
                  <a:pt x="6115" y="5320"/>
                </a:lnTo>
                <a:lnTo>
                  <a:pt x="6129" y="5309"/>
                </a:lnTo>
                <a:lnTo>
                  <a:pt x="6144" y="5297"/>
                </a:lnTo>
                <a:lnTo>
                  <a:pt x="6157" y="5286"/>
                </a:lnTo>
                <a:lnTo>
                  <a:pt x="6172" y="5275"/>
                </a:lnTo>
                <a:lnTo>
                  <a:pt x="6186" y="5266"/>
                </a:lnTo>
                <a:lnTo>
                  <a:pt x="6201" y="5257"/>
                </a:lnTo>
                <a:lnTo>
                  <a:pt x="6216" y="5248"/>
                </a:lnTo>
                <a:lnTo>
                  <a:pt x="6232" y="5240"/>
                </a:lnTo>
                <a:lnTo>
                  <a:pt x="6247" y="5232"/>
                </a:lnTo>
                <a:lnTo>
                  <a:pt x="6263" y="5225"/>
                </a:lnTo>
                <a:lnTo>
                  <a:pt x="6278" y="5219"/>
                </a:lnTo>
                <a:lnTo>
                  <a:pt x="6294" y="5213"/>
                </a:lnTo>
                <a:lnTo>
                  <a:pt x="6311" y="5208"/>
                </a:lnTo>
                <a:lnTo>
                  <a:pt x="6327" y="5203"/>
                </a:lnTo>
                <a:lnTo>
                  <a:pt x="6344" y="5198"/>
                </a:lnTo>
                <a:lnTo>
                  <a:pt x="6360" y="5194"/>
                </a:lnTo>
                <a:lnTo>
                  <a:pt x="6377" y="5191"/>
                </a:lnTo>
                <a:lnTo>
                  <a:pt x="6395" y="5188"/>
                </a:lnTo>
                <a:lnTo>
                  <a:pt x="6412" y="5186"/>
                </a:lnTo>
                <a:lnTo>
                  <a:pt x="6429" y="5185"/>
                </a:lnTo>
                <a:lnTo>
                  <a:pt x="6446" y="5184"/>
                </a:lnTo>
                <a:lnTo>
                  <a:pt x="6463" y="5184"/>
                </a:lnTo>
                <a:lnTo>
                  <a:pt x="6481" y="5184"/>
                </a:lnTo>
                <a:lnTo>
                  <a:pt x="6499" y="5185"/>
                </a:lnTo>
                <a:lnTo>
                  <a:pt x="6516" y="5186"/>
                </a:lnTo>
                <a:lnTo>
                  <a:pt x="6534" y="5188"/>
                </a:lnTo>
                <a:lnTo>
                  <a:pt x="6552" y="5191"/>
                </a:lnTo>
                <a:lnTo>
                  <a:pt x="6570" y="5194"/>
                </a:lnTo>
                <a:lnTo>
                  <a:pt x="6587" y="5198"/>
                </a:lnTo>
                <a:lnTo>
                  <a:pt x="6605" y="5204"/>
                </a:lnTo>
                <a:lnTo>
                  <a:pt x="7372" y="5409"/>
                </a:lnTo>
                <a:lnTo>
                  <a:pt x="7394" y="5416"/>
                </a:lnTo>
                <a:lnTo>
                  <a:pt x="7415" y="5423"/>
                </a:lnTo>
                <a:lnTo>
                  <a:pt x="7435" y="5430"/>
                </a:lnTo>
                <a:lnTo>
                  <a:pt x="7456" y="5439"/>
                </a:lnTo>
                <a:lnTo>
                  <a:pt x="7476" y="5448"/>
                </a:lnTo>
                <a:lnTo>
                  <a:pt x="7495" y="5458"/>
                </a:lnTo>
                <a:lnTo>
                  <a:pt x="7513" y="5470"/>
                </a:lnTo>
                <a:lnTo>
                  <a:pt x="7532" y="5481"/>
                </a:lnTo>
                <a:lnTo>
                  <a:pt x="7549" y="5494"/>
                </a:lnTo>
                <a:lnTo>
                  <a:pt x="7566" y="5506"/>
                </a:lnTo>
                <a:lnTo>
                  <a:pt x="7582" y="5520"/>
                </a:lnTo>
                <a:lnTo>
                  <a:pt x="7597" y="5534"/>
                </a:lnTo>
                <a:lnTo>
                  <a:pt x="7613" y="5548"/>
                </a:lnTo>
                <a:lnTo>
                  <a:pt x="7628" y="5564"/>
                </a:lnTo>
                <a:lnTo>
                  <a:pt x="7641" y="5580"/>
                </a:lnTo>
                <a:lnTo>
                  <a:pt x="7654" y="5596"/>
                </a:lnTo>
                <a:lnTo>
                  <a:pt x="7667" y="5613"/>
                </a:lnTo>
                <a:lnTo>
                  <a:pt x="7678" y="5630"/>
                </a:lnTo>
                <a:lnTo>
                  <a:pt x="7690" y="5649"/>
                </a:lnTo>
                <a:lnTo>
                  <a:pt x="7700" y="5667"/>
                </a:lnTo>
                <a:lnTo>
                  <a:pt x="7710" y="5686"/>
                </a:lnTo>
                <a:lnTo>
                  <a:pt x="7719" y="5705"/>
                </a:lnTo>
                <a:lnTo>
                  <a:pt x="7726" y="5724"/>
                </a:lnTo>
                <a:lnTo>
                  <a:pt x="7734" y="5745"/>
                </a:lnTo>
                <a:lnTo>
                  <a:pt x="7740" y="5765"/>
                </a:lnTo>
                <a:lnTo>
                  <a:pt x="7746" y="5786"/>
                </a:lnTo>
                <a:lnTo>
                  <a:pt x="7750" y="5807"/>
                </a:lnTo>
                <a:lnTo>
                  <a:pt x="7754" y="5829"/>
                </a:lnTo>
                <a:lnTo>
                  <a:pt x="7757" y="5851"/>
                </a:lnTo>
                <a:lnTo>
                  <a:pt x="7760" y="5872"/>
                </a:lnTo>
                <a:lnTo>
                  <a:pt x="7761" y="5894"/>
                </a:lnTo>
                <a:lnTo>
                  <a:pt x="7761" y="5918"/>
                </a:lnTo>
                <a:lnTo>
                  <a:pt x="7761" y="15654"/>
                </a:lnTo>
                <a:lnTo>
                  <a:pt x="7761" y="15681"/>
                </a:lnTo>
                <a:lnTo>
                  <a:pt x="7759" y="15708"/>
                </a:lnTo>
                <a:lnTo>
                  <a:pt x="7755" y="15734"/>
                </a:lnTo>
                <a:lnTo>
                  <a:pt x="7751" y="15760"/>
                </a:lnTo>
                <a:lnTo>
                  <a:pt x="7745" y="15786"/>
                </a:lnTo>
                <a:lnTo>
                  <a:pt x="7738" y="15810"/>
                </a:lnTo>
                <a:lnTo>
                  <a:pt x="7730" y="15835"/>
                </a:lnTo>
                <a:lnTo>
                  <a:pt x="7720" y="15858"/>
                </a:lnTo>
                <a:lnTo>
                  <a:pt x="7710" y="15882"/>
                </a:lnTo>
                <a:lnTo>
                  <a:pt x="7699" y="15905"/>
                </a:lnTo>
                <a:lnTo>
                  <a:pt x="7686" y="15926"/>
                </a:lnTo>
                <a:lnTo>
                  <a:pt x="7671" y="15948"/>
                </a:lnTo>
                <a:lnTo>
                  <a:pt x="7657" y="15969"/>
                </a:lnTo>
                <a:lnTo>
                  <a:pt x="7641" y="15989"/>
                </a:lnTo>
                <a:lnTo>
                  <a:pt x="7625" y="16007"/>
                </a:lnTo>
                <a:lnTo>
                  <a:pt x="7608" y="16026"/>
                </a:lnTo>
                <a:lnTo>
                  <a:pt x="7589" y="16043"/>
                </a:lnTo>
                <a:lnTo>
                  <a:pt x="7570" y="16060"/>
                </a:lnTo>
                <a:lnTo>
                  <a:pt x="7550" y="16076"/>
                </a:lnTo>
                <a:lnTo>
                  <a:pt x="7530" y="16090"/>
                </a:lnTo>
                <a:lnTo>
                  <a:pt x="7508" y="16104"/>
                </a:lnTo>
                <a:lnTo>
                  <a:pt x="7486" y="16116"/>
                </a:lnTo>
                <a:lnTo>
                  <a:pt x="7463" y="16128"/>
                </a:lnTo>
                <a:lnTo>
                  <a:pt x="7439" y="16139"/>
                </a:lnTo>
                <a:lnTo>
                  <a:pt x="7416" y="16149"/>
                </a:lnTo>
                <a:lnTo>
                  <a:pt x="7392" y="16157"/>
                </a:lnTo>
                <a:lnTo>
                  <a:pt x="7367" y="16164"/>
                </a:lnTo>
                <a:lnTo>
                  <a:pt x="7341" y="16170"/>
                </a:lnTo>
                <a:lnTo>
                  <a:pt x="7315" y="16174"/>
                </a:lnTo>
                <a:lnTo>
                  <a:pt x="7289" y="16177"/>
                </a:lnTo>
                <a:lnTo>
                  <a:pt x="7262" y="16180"/>
                </a:lnTo>
                <a:lnTo>
                  <a:pt x="7235" y="16180"/>
                </a:lnTo>
                <a:lnTo>
                  <a:pt x="4796" y="16180"/>
                </a:lnTo>
                <a:lnTo>
                  <a:pt x="4769" y="16180"/>
                </a:lnTo>
                <a:lnTo>
                  <a:pt x="4742" y="16177"/>
                </a:lnTo>
                <a:lnTo>
                  <a:pt x="4716" y="16174"/>
                </a:lnTo>
                <a:lnTo>
                  <a:pt x="4690" y="16170"/>
                </a:lnTo>
                <a:lnTo>
                  <a:pt x="4664" y="16164"/>
                </a:lnTo>
                <a:lnTo>
                  <a:pt x="4640" y="16157"/>
                </a:lnTo>
                <a:lnTo>
                  <a:pt x="4615" y="16149"/>
                </a:lnTo>
                <a:lnTo>
                  <a:pt x="4591" y="16139"/>
                </a:lnTo>
                <a:lnTo>
                  <a:pt x="4568" y="16128"/>
                </a:lnTo>
                <a:lnTo>
                  <a:pt x="4545" y="16116"/>
                </a:lnTo>
                <a:lnTo>
                  <a:pt x="4524" y="16104"/>
                </a:lnTo>
                <a:lnTo>
                  <a:pt x="4502" y="16090"/>
                </a:lnTo>
                <a:lnTo>
                  <a:pt x="4481" y="16076"/>
                </a:lnTo>
                <a:lnTo>
                  <a:pt x="4461" y="16060"/>
                </a:lnTo>
                <a:lnTo>
                  <a:pt x="4443" y="16043"/>
                </a:lnTo>
                <a:lnTo>
                  <a:pt x="4424" y="16026"/>
                </a:lnTo>
                <a:lnTo>
                  <a:pt x="4406" y="16007"/>
                </a:lnTo>
                <a:lnTo>
                  <a:pt x="4390" y="15989"/>
                </a:lnTo>
                <a:lnTo>
                  <a:pt x="4374" y="15969"/>
                </a:lnTo>
                <a:lnTo>
                  <a:pt x="4360" y="15948"/>
                </a:lnTo>
                <a:lnTo>
                  <a:pt x="4345" y="15926"/>
                </a:lnTo>
                <a:lnTo>
                  <a:pt x="4333" y="15905"/>
                </a:lnTo>
                <a:lnTo>
                  <a:pt x="4321" y="15882"/>
                </a:lnTo>
                <a:lnTo>
                  <a:pt x="4311" y="15858"/>
                </a:lnTo>
                <a:lnTo>
                  <a:pt x="4301" y="15835"/>
                </a:lnTo>
                <a:lnTo>
                  <a:pt x="4293" y="15810"/>
                </a:lnTo>
                <a:lnTo>
                  <a:pt x="4286" y="15786"/>
                </a:lnTo>
                <a:lnTo>
                  <a:pt x="4281" y="15760"/>
                </a:lnTo>
                <a:lnTo>
                  <a:pt x="4276" y="15734"/>
                </a:lnTo>
                <a:lnTo>
                  <a:pt x="4273" y="15708"/>
                </a:lnTo>
                <a:lnTo>
                  <a:pt x="4271" y="15681"/>
                </a:lnTo>
                <a:lnTo>
                  <a:pt x="4270" y="15654"/>
                </a:lnTo>
                <a:lnTo>
                  <a:pt x="4271" y="15627"/>
                </a:lnTo>
                <a:lnTo>
                  <a:pt x="4273" y="15600"/>
                </a:lnTo>
                <a:lnTo>
                  <a:pt x="4276" y="15574"/>
                </a:lnTo>
                <a:lnTo>
                  <a:pt x="4281" y="15549"/>
                </a:lnTo>
                <a:lnTo>
                  <a:pt x="4286" y="15523"/>
                </a:lnTo>
                <a:lnTo>
                  <a:pt x="4293" y="15498"/>
                </a:lnTo>
                <a:lnTo>
                  <a:pt x="4301" y="15474"/>
                </a:lnTo>
                <a:lnTo>
                  <a:pt x="4311" y="15450"/>
                </a:lnTo>
                <a:lnTo>
                  <a:pt x="4321" y="15427"/>
                </a:lnTo>
                <a:lnTo>
                  <a:pt x="4333" y="15404"/>
                </a:lnTo>
                <a:lnTo>
                  <a:pt x="4345" y="15382"/>
                </a:lnTo>
                <a:lnTo>
                  <a:pt x="4360" y="15361"/>
                </a:lnTo>
                <a:lnTo>
                  <a:pt x="4374" y="15340"/>
                </a:lnTo>
                <a:lnTo>
                  <a:pt x="4390" y="15320"/>
                </a:lnTo>
                <a:lnTo>
                  <a:pt x="4406" y="15301"/>
                </a:lnTo>
                <a:lnTo>
                  <a:pt x="4424" y="15283"/>
                </a:lnTo>
                <a:lnTo>
                  <a:pt x="4443" y="15265"/>
                </a:lnTo>
                <a:lnTo>
                  <a:pt x="4461" y="15249"/>
                </a:lnTo>
                <a:lnTo>
                  <a:pt x="4481" y="15233"/>
                </a:lnTo>
                <a:lnTo>
                  <a:pt x="4502" y="15218"/>
                </a:lnTo>
                <a:lnTo>
                  <a:pt x="4524" y="15205"/>
                </a:lnTo>
                <a:lnTo>
                  <a:pt x="4545" y="15192"/>
                </a:lnTo>
                <a:lnTo>
                  <a:pt x="4568" y="15180"/>
                </a:lnTo>
                <a:lnTo>
                  <a:pt x="4591" y="15170"/>
                </a:lnTo>
                <a:lnTo>
                  <a:pt x="4615" y="15161"/>
                </a:lnTo>
                <a:lnTo>
                  <a:pt x="4640" y="15151"/>
                </a:lnTo>
                <a:lnTo>
                  <a:pt x="4664" y="15144"/>
                </a:lnTo>
                <a:lnTo>
                  <a:pt x="4690" y="15139"/>
                </a:lnTo>
                <a:lnTo>
                  <a:pt x="4716" y="15134"/>
                </a:lnTo>
                <a:lnTo>
                  <a:pt x="4742" y="15131"/>
                </a:lnTo>
                <a:lnTo>
                  <a:pt x="4769" y="15129"/>
                </a:lnTo>
                <a:lnTo>
                  <a:pt x="4796" y="15128"/>
                </a:lnTo>
                <a:lnTo>
                  <a:pt x="6708" y="15128"/>
                </a:lnTo>
                <a:close/>
                <a:moveTo>
                  <a:pt x="10715" y="15130"/>
                </a:moveTo>
                <a:lnTo>
                  <a:pt x="10715" y="7405"/>
                </a:lnTo>
                <a:lnTo>
                  <a:pt x="8760" y="6874"/>
                </a:lnTo>
                <a:lnTo>
                  <a:pt x="8733" y="6867"/>
                </a:lnTo>
                <a:lnTo>
                  <a:pt x="8708" y="6858"/>
                </a:lnTo>
                <a:lnTo>
                  <a:pt x="8684" y="6848"/>
                </a:lnTo>
                <a:lnTo>
                  <a:pt x="8660" y="6837"/>
                </a:lnTo>
                <a:lnTo>
                  <a:pt x="8637" y="6824"/>
                </a:lnTo>
                <a:lnTo>
                  <a:pt x="8615" y="6811"/>
                </a:lnTo>
                <a:lnTo>
                  <a:pt x="8594" y="6796"/>
                </a:lnTo>
                <a:lnTo>
                  <a:pt x="8572" y="6781"/>
                </a:lnTo>
                <a:lnTo>
                  <a:pt x="8553" y="6765"/>
                </a:lnTo>
                <a:lnTo>
                  <a:pt x="8534" y="6748"/>
                </a:lnTo>
                <a:lnTo>
                  <a:pt x="8517" y="6730"/>
                </a:lnTo>
                <a:lnTo>
                  <a:pt x="8500" y="6710"/>
                </a:lnTo>
                <a:lnTo>
                  <a:pt x="8483" y="6691"/>
                </a:lnTo>
                <a:lnTo>
                  <a:pt x="8468" y="6671"/>
                </a:lnTo>
                <a:lnTo>
                  <a:pt x="8454" y="6650"/>
                </a:lnTo>
                <a:lnTo>
                  <a:pt x="8441" y="6629"/>
                </a:lnTo>
                <a:lnTo>
                  <a:pt x="8429" y="6606"/>
                </a:lnTo>
                <a:lnTo>
                  <a:pt x="8418" y="6583"/>
                </a:lnTo>
                <a:lnTo>
                  <a:pt x="8408" y="6560"/>
                </a:lnTo>
                <a:lnTo>
                  <a:pt x="8399" y="6537"/>
                </a:lnTo>
                <a:lnTo>
                  <a:pt x="8391" y="6512"/>
                </a:lnTo>
                <a:lnTo>
                  <a:pt x="8385" y="6488"/>
                </a:lnTo>
                <a:lnTo>
                  <a:pt x="8380" y="6463"/>
                </a:lnTo>
                <a:lnTo>
                  <a:pt x="8376" y="6437"/>
                </a:lnTo>
                <a:lnTo>
                  <a:pt x="8373" y="6412"/>
                </a:lnTo>
                <a:lnTo>
                  <a:pt x="8371" y="6386"/>
                </a:lnTo>
                <a:lnTo>
                  <a:pt x="8371" y="6361"/>
                </a:lnTo>
                <a:lnTo>
                  <a:pt x="8372" y="6334"/>
                </a:lnTo>
                <a:lnTo>
                  <a:pt x="8374" y="6308"/>
                </a:lnTo>
                <a:lnTo>
                  <a:pt x="8378" y="6282"/>
                </a:lnTo>
                <a:lnTo>
                  <a:pt x="8383" y="6255"/>
                </a:lnTo>
                <a:lnTo>
                  <a:pt x="8389" y="6229"/>
                </a:lnTo>
                <a:lnTo>
                  <a:pt x="8397" y="6204"/>
                </a:lnTo>
                <a:lnTo>
                  <a:pt x="8406" y="6178"/>
                </a:lnTo>
                <a:lnTo>
                  <a:pt x="8416" y="6154"/>
                </a:lnTo>
                <a:lnTo>
                  <a:pt x="8428" y="6130"/>
                </a:lnTo>
                <a:lnTo>
                  <a:pt x="8440" y="6107"/>
                </a:lnTo>
                <a:lnTo>
                  <a:pt x="8453" y="6084"/>
                </a:lnTo>
                <a:lnTo>
                  <a:pt x="8467" y="6063"/>
                </a:lnTo>
                <a:lnTo>
                  <a:pt x="8483" y="6043"/>
                </a:lnTo>
                <a:lnTo>
                  <a:pt x="8500" y="6023"/>
                </a:lnTo>
                <a:lnTo>
                  <a:pt x="8517" y="6005"/>
                </a:lnTo>
                <a:lnTo>
                  <a:pt x="8534" y="5986"/>
                </a:lnTo>
                <a:lnTo>
                  <a:pt x="8553" y="5969"/>
                </a:lnTo>
                <a:lnTo>
                  <a:pt x="8572" y="5953"/>
                </a:lnTo>
                <a:lnTo>
                  <a:pt x="8593" y="5938"/>
                </a:lnTo>
                <a:lnTo>
                  <a:pt x="8614" y="5925"/>
                </a:lnTo>
                <a:lnTo>
                  <a:pt x="8635" y="5911"/>
                </a:lnTo>
                <a:lnTo>
                  <a:pt x="8657" y="5899"/>
                </a:lnTo>
                <a:lnTo>
                  <a:pt x="8681" y="5888"/>
                </a:lnTo>
                <a:lnTo>
                  <a:pt x="8704" y="5878"/>
                </a:lnTo>
                <a:lnTo>
                  <a:pt x="8727" y="5869"/>
                </a:lnTo>
                <a:lnTo>
                  <a:pt x="8752" y="5862"/>
                </a:lnTo>
                <a:lnTo>
                  <a:pt x="8777" y="5855"/>
                </a:lnTo>
                <a:lnTo>
                  <a:pt x="8801" y="5850"/>
                </a:lnTo>
                <a:lnTo>
                  <a:pt x="8827" y="5846"/>
                </a:lnTo>
                <a:lnTo>
                  <a:pt x="8852" y="5843"/>
                </a:lnTo>
                <a:lnTo>
                  <a:pt x="8878" y="5842"/>
                </a:lnTo>
                <a:lnTo>
                  <a:pt x="8905" y="5841"/>
                </a:lnTo>
                <a:lnTo>
                  <a:pt x="8930" y="5842"/>
                </a:lnTo>
                <a:lnTo>
                  <a:pt x="8956" y="5845"/>
                </a:lnTo>
                <a:lnTo>
                  <a:pt x="8982" y="5848"/>
                </a:lnTo>
                <a:lnTo>
                  <a:pt x="9009" y="5853"/>
                </a:lnTo>
                <a:lnTo>
                  <a:pt x="9035" y="5860"/>
                </a:lnTo>
                <a:lnTo>
                  <a:pt x="11380" y="6495"/>
                </a:lnTo>
                <a:lnTo>
                  <a:pt x="11401" y="6501"/>
                </a:lnTo>
                <a:lnTo>
                  <a:pt x="11422" y="6508"/>
                </a:lnTo>
                <a:lnTo>
                  <a:pt x="11444" y="6516"/>
                </a:lnTo>
                <a:lnTo>
                  <a:pt x="11463" y="6525"/>
                </a:lnTo>
                <a:lnTo>
                  <a:pt x="11483" y="6534"/>
                </a:lnTo>
                <a:lnTo>
                  <a:pt x="11502" y="6545"/>
                </a:lnTo>
                <a:lnTo>
                  <a:pt x="11521" y="6556"/>
                </a:lnTo>
                <a:lnTo>
                  <a:pt x="11539" y="6568"/>
                </a:lnTo>
                <a:lnTo>
                  <a:pt x="11556" y="6580"/>
                </a:lnTo>
                <a:lnTo>
                  <a:pt x="11573" y="6592"/>
                </a:lnTo>
                <a:lnTo>
                  <a:pt x="11590" y="6606"/>
                </a:lnTo>
                <a:lnTo>
                  <a:pt x="11605" y="6620"/>
                </a:lnTo>
                <a:lnTo>
                  <a:pt x="11620" y="6635"/>
                </a:lnTo>
                <a:lnTo>
                  <a:pt x="11634" y="6650"/>
                </a:lnTo>
                <a:lnTo>
                  <a:pt x="11648" y="6666"/>
                </a:lnTo>
                <a:lnTo>
                  <a:pt x="11661" y="6682"/>
                </a:lnTo>
                <a:lnTo>
                  <a:pt x="11674" y="6699"/>
                </a:lnTo>
                <a:lnTo>
                  <a:pt x="11686" y="6717"/>
                </a:lnTo>
                <a:lnTo>
                  <a:pt x="11696" y="6735"/>
                </a:lnTo>
                <a:lnTo>
                  <a:pt x="11707" y="6753"/>
                </a:lnTo>
                <a:lnTo>
                  <a:pt x="11716" y="6772"/>
                </a:lnTo>
                <a:lnTo>
                  <a:pt x="11725" y="6791"/>
                </a:lnTo>
                <a:lnTo>
                  <a:pt x="11733" y="6811"/>
                </a:lnTo>
                <a:lnTo>
                  <a:pt x="11740" y="6831"/>
                </a:lnTo>
                <a:lnTo>
                  <a:pt x="11746" y="6851"/>
                </a:lnTo>
                <a:lnTo>
                  <a:pt x="11753" y="6872"/>
                </a:lnTo>
                <a:lnTo>
                  <a:pt x="11757" y="6893"/>
                </a:lnTo>
                <a:lnTo>
                  <a:pt x="11761" y="6915"/>
                </a:lnTo>
                <a:lnTo>
                  <a:pt x="11764" y="6936"/>
                </a:lnTo>
                <a:lnTo>
                  <a:pt x="11766" y="6958"/>
                </a:lnTo>
                <a:lnTo>
                  <a:pt x="11768" y="6981"/>
                </a:lnTo>
                <a:lnTo>
                  <a:pt x="11768" y="7003"/>
                </a:lnTo>
                <a:lnTo>
                  <a:pt x="11768" y="15656"/>
                </a:lnTo>
                <a:lnTo>
                  <a:pt x="11768" y="15683"/>
                </a:lnTo>
                <a:lnTo>
                  <a:pt x="11766" y="15710"/>
                </a:lnTo>
                <a:lnTo>
                  <a:pt x="11762" y="15736"/>
                </a:lnTo>
                <a:lnTo>
                  <a:pt x="11758" y="15761"/>
                </a:lnTo>
                <a:lnTo>
                  <a:pt x="11752" y="15788"/>
                </a:lnTo>
                <a:lnTo>
                  <a:pt x="11744" y="15812"/>
                </a:lnTo>
                <a:lnTo>
                  <a:pt x="11736" y="15836"/>
                </a:lnTo>
                <a:lnTo>
                  <a:pt x="11726" y="15860"/>
                </a:lnTo>
                <a:lnTo>
                  <a:pt x="11716" y="15884"/>
                </a:lnTo>
                <a:lnTo>
                  <a:pt x="11704" y="15906"/>
                </a:lnTo>
                <a:lnTo>
                  <a:pt x="11692" y="15928"/>
                </a:lnTo>
                <a:lnTo>
                  <a:pt x="11678" y="15949"/>
                </a:lnTo>
                <a:lnTo>
                  <a:pt x="11663" y="15971"/>
                </a:lnTo>
                <a:lnTo>
                  <a:pt x="11647" y="15990"/>
                </a:lnTo>
                <a:lnTo>
                  <a:pt x="11631" y="16009"/>
                </a:lnTo>
                <a:lnTo>
                  <a:pt x="11614" y="16027"/>
                </a:lnTo>
                <a:lnTo>
                  <a:pt x="11596" y="16045"/>
                </a:lnTo>
                <a:lnTo>
                  <a:pt x="11576" y="16062"/>
                </a:lnTo>
                <a:lnTo>
                  <a:pt x="11556" y="16078"/>
                </a:lnTo>
                <a:lnTo>
                  <a:pt x="11536" y="16092"/>
                </a:lnTo>
                <a:lnTo>
                  <a:pt x="11515" y="16105"/>
                </a:lnTo>
                <a:lnTo>
                  <a:pt x="11492" y="16118"/>
                </a:lnTo>
                <a:lnTo>
                  <a:pt x="11469" y="16130"/>
                </a:lnTo>
                <a:lnTo>
                  <a:pt x="11446" y="16141"/>
                </a:lnTo>
                <a:lnTo>
                  <a:pt x="11422" y="16150"/>
                </a:lnTo>
                <a:lnTo>
                  <a:pt x="11398" y="16159"/>
                </a:lnTo>
                <a:lnTo>
                  <a:pt x="11373" y="16166"/>
                </a:lnTo>
                <a:lnTo>
                  <a:pt x="11348" y="16171"/>
                </a:lnTo>
                <a:lnTo>
                  <a:pt x="11321" y="16176"/>
                </a:lnTo>
                <a:lnTo>
                  <a:pt x="11295" y="16179"/>
                </a:lnTo>
                <a:lnTo>
                  <a:pt x="11269" y="16181"/>
                </a:lnTo>
                <a:lnTo>
                  <a:pt x="11241" y="16182"/>
                </a:lnTo>
                <a:lnTo>
                  <a:pt x="8804" y="16182"/>
                </a:lnTo>
                <a:lnTo>
                  <a:pt x="8777" y="16181"/>
                </a:lnTo>
                <a:lnTo>
                  <a:pt x="8751" y="16179"/>
                </a:lnTo>
                <a:lnTo>
                  <a:pt x="8724" y="16176"/>
                </a:lnTo>
                <a:lnTo>
                  <a:pt x="8698" y="16171"/>
                </a:lnTo>
                <a:lnTo>
                  <a:pt x="8673" y="16166"/>
                </a:lnTo>
                <a:lnTo>
                  <a:pt x="8647" y="16159"/>
                </a:lnTo>
                <a:lnTo>
                  <a:pt x="8623" y="16150"/>
                </a:lnTo>
                <a:lnTo>
                  <a:pt x="8600" y="16141"/>
                </a:lnTo>
                <a:lnTo>
                  <a:pt x="8576" y="16130"/>
                </a:lnTo>
                <a:lnTo>
                  <a:pt x="8553" y="16118"/>
                </a:lnTo>
                <a:lnTo>
                  <a:pt x="8531" y="16105"/>
                </a:lnTo>
                <a:lnTo>
                  <a:pt x="8510" y="16092"/>
                </a:lnTo>
                <a:lnTo>
                  <a:pt x="8489" y="16078"/>
                </a:lnTo>
                <a:lnTo>
                  <a:pt x="8469" y="16062"/>
                </a:lnTo>
                <a:lnTo>
                  <a:pt x="8450" y="16045"/>
                </a:lnTo>
                <a:lnTo>
                  <a:pt x="8432" y="16027"/>
                </a:lnTo>
                <a:lnTo>
                  <a:pt x="8414" y="16009"/>
                </a:lnTo>
                <a:lnTo>
                  <a:pt x="8398" y="15990"/>
                </a:lnTo>
                <a:lnTo>
                  <a:pt x="8382" y="15971"/>
                </a:lnTo>
                <a:lnTo>
                  <a:pt x="8368" y="15949"/>
                </a:lnTo>
                <a:lnTo>
                  <a:pt x="8354" y="15928"/>
                </a:lnTo>
                <a:lnTo>
                  <a:pt x="8342" y="15906"/>
                </a:lnTo>
                <a:lnTo>
                  <a:pt x="8329" y="15884"/>
                </a:lnTo>
                <a:lnTo>
                  <a:pt x="8319" y="15860"/>
                </a:lnTo>
                <a:lnTo>
                  <a:pt x="8309" y="15836"/>
                </a:lnTo>
                <a:lnTo>
                  <a:pt x="8301" y="15812"/>
                </a:lnTo>
                <a:lnTo>
                  <a:pt x="8294" y="15788"/>
                </a:lnTo>
                <a:lnTo>
                  <a:pt x="8288" y="15761"/>
                </a:lnTo>
                <a:lnTo>
                  <a:pt x="8284" y="15736"/>
                </a:lnTo>
                <a:lnTo>
                  <a:pt x="8280" y="15710"/>
                </a:lnTo>
                <a:lnTo>
                  <a:pt x="8278" y="15683"/>
                </a:lnTo>
                <a:lnTo>
                  <a:pt x="8278" y="15656"/>
                </a:lnTo>
                <a:lnTo>
                  <a:pt x="8278" y="15629"/>
                </a:lnTo>
                <a:lnTo>
                  <a:pt x="8280" y="15602"/>
                </a:lnTo>
                <a:lnTo>
                  <a:pt x="8284" y="15576"/>
                </a:lnTo>
                <a:lnTo>
                  <a:pt x="8288" y="15550"/>
                </a:lnTo>
                <a:lnTo>
                  <a:pt x="8294" y="15525"/>
                </a:lnTo>
                <a:lnTo>
                  <a:pt x="8301" y="15500"/>
                </a:lnTo>
                <a:lnTo>
                  <a:pt x="8309" y="15475"/>
                </a:lnTo>
                <a:lnTo>
                  <a:pt x="8319" y="15452"/>
                </a:lnTo>
                <a:lnTo>
                  <a:pt x="8329" y="15429"/>
                </a:lnTo>
                <a:lnTo>
                  <a:pt x="8342" y="15405"/>
                </a:lnTo>
                <a:lnTo>
                  <a:pt x="8354" y="15384"/>
                </a:lnTo>
                <a:lnTo>
                  <a:pt x="8368" y="15362"/>
                </a:lnTo>
                <a:lnTo>
                  <a:pt x="8382" y="15342"/>
                </a:lnTo>
                <a:lnTo>
                  <a:pt x="8398" y="15321"/>
                </a:lnTo>
                <a:lnTo>
                  <a:pt x="8414" y="15303"/>
                </a:lnTo>
                <a:lnTo>
                  <a:pt x="8432" y="15285"/>
                </a:lnTo>
                <a:lnTo>
                  <a:pt x="8450" y="15267"/>
                </a:lnTo>
                <a:lnTo>
                  <a:pt x="8469" y="15251"/>
                </a:lnTo>
                <a:lnTo>
                  <a:pt x="8489" y="15234"/>
                </a:lnTo>
                <a:lnTo>
                  <a:pt x="8510" y="15220"/>
                </a:lnTo>
                <a:lnTo>
                  <a:pt x="8531" y="15206"/>
                </a:lnTo>
                <a:lnTo>
                  <a:pt x="8553" y="15194"/>
                </a:lnTo>
                <a:lnTo>
                  <a:pt x="8576" y="15182"/>
                </a:lnTo>
                <a:lnTo>
                  <a:pt x="8600" y="15172"/>
                </a:lnTo>
                <a:lnTo>
                  <a:pt x="8623" y="15162"/>
                </a:lnTo>
                <a:lnTo>
                  <a:pt x="8647" y="15153"/>
                </a:lnTo>
                <a:lnTo>
                  <a:pt x="8673" y="15146"/>
                </a:lnTo>
                <a:lnTo>
                  <a:pt x="8698" y="15141"/>
                </a:lnTo>
                <a:lnTo>
                  <a:pt x="8724" y="15136"/>
                </a:lnTo>
                <a:lnTo>
                  <a:pt x="8751" y="15133"/>
                </a:lnTo>
                <a:lnTo>
                  <a:pt x="8777" y="15131"/>
                </a:lnTo>
                <a:lnTo>
                  <a:pt x="8804" y="15130"/>
                </a:lnTo>
                <a:lnTo>
                  <a:pt x="10715" y="15130"/>
                </a:lnTo>
                <a:close/>
                <a:moveTo>
                  <a:pt x="14723" y="15130"/>
                </a:moveTo>
                <a:lnTo>
                  <a:pt x="14723" y="5523"/>
                </a:lnTo>
                <a:lnTo>
                  <a:pt x="13775" y="5523"/>
                </a:lnTo>
                <a:lnTo>
                  <a:pt x="13094" y="6587"/>
                </a:lnTo>
                <a:lnTo>
                  <a:pt x="13079" y="6609"/>
                </a:lnTo>
                <a:lnTo>
                  <a:pt x="13063" y="6631"/>
                </a:lnTo>
                <a:lnTo>
                  <a:pt x="13045" y="6651"/>
                </a:lnTo>
                <a:lnTo>
                  <a:pt x="13028" y="6670"/>
                </a:lnTo>
                <a:lnTo>
                  <a:pt x="13009" y="6688"/>
                </a:lnTo>
                <a:lnTo>
                  <a:pt x="12990" y="6705"/>
                </a:lnTo>
                <a:lnTo>
                  <a:pt x="12969" y="6722"/>
                </a:lnTo>
                <a:lnTo>
                  <a:pt x="12948" y="6737"/>
                </a:lnTo>
                <a:lnTo>
                  <a:pt x="12927" y="6751"/>
                </a:lnTo>
                <a:lnTo>
                  <a:pt x="12905" y="6763"/>
                </a:lnTo>
                <a:lnTo>
                  <a:pt x="12882" y="6775"/>
                </a:lnTo>
                <a:lnTo>
                  <a:pt x="12859" y="6785"/>
                </a:lnTo>
                <a:lnTo>
                  <a:pt x="12836" y="6795"/>
                </a:lnTo>
                <a:lnTo>
                  <a:pt x="12812" y="6804"/>
                </a:lnTo>
                <a:lnTo>
                  <a:pt x="12787" y="6811"/>
                </a:lnTo>
                <a:lnTo>
                  <a:pt x="12763" y="6817"/>
                </a:lnTo>
                <a:lnTo>
                  <a:pt x="12739" y="6822"/>
                </a:lnTo>
                <a:lnTo>
                  <a:pt x="12713" y="6825"/>
                </a:lnTo>
                <a:lnTo>
                  <a:pt x="12688" y="6828"/>
                </a:lnTo>
                <a:lnTo>
                  <a:pt x="12663" y="6829"/>
                </a:lnTo>
                <a:lnTo>
                  <a:pt x="12637" y="6829"/>
                </a:lnTo>
                <a:lnTo>
                  <a:pt x="12612" y="6828"/>
                </a:lnTo>
                <a:lnTo>
                  <a:pt x="12587" y="6825"/>
                </a:lnTo>
                <a:lnTo>
                  <a:pt x="12561" y="6822"/>
                </a:lnTo>
                <a:lnTo>
                  <a:pt x="12536" y="6817"/>
                </a:lnTo>
                <a:lnTo>
                  <a:pt x="12511" y="6811"/>
                </a:lnTo>
                <a:lnTo>
                  <a:pt x="12487" y="6803"/>
                </a:lnTo>
                <a:lnTo>
                  <a:pt x="12461" y="6794"/>
                </a:lnTo>
                <a:lnTo>
                  <a:pt x="12437" y="6784"/>
                </a:lnTo>
                <a:lnTo>
                  <a:pt x="12414" y="6773"/>
                </a:lnTo>
                <a:lnTo>
                  <a:pt x="12389" y="6760"/>
                </a:lnTo>
                <a:lnTo>
                  <a:pt x="12366" y="6746"/>
                </a:lnTo>
                <a:lnTo>
                  <a:pt x="12344" y="6731"/>
                </a:lnTo>
                <a:lnTo>
                  <a:pt x="12323" y="6715"/>
                </a:lnTo>
                <a:lnTo>
                  <a:pt x="12302" y="6698"/>
                </a:lnTo>
                <a:lnTo>
                  <a:pt x="12283" y="6680"/>
                </a:lnTo>
                <a:lnTo>
                  <a:pt x="12265" y="6662"/>
                </a:lnTo>
                <a:lnTo>
                  <a:pt x="12248" y="6642"/>
                </a:lnTo>
                <a:lnTo>
                  <a:pt x="12231" y="6621"/>
                </a:lnTo>
                <a:lnTo>
                  <a:pt x="12216" y="6601"/>
                </a:lnTo>
                <a:lnTo>
                  <a:pt x="12202" y="6580"/>
                </a:lnTo>
                <a:lnTo>
                  <a:pt x="12190" y="6558"/>
                </a:lnTo>
                <a:lnTo>
                  <a:pt x="12178" y="6534"/>
                </a:lnTo>
                <a:lnTo>
                  <a:pt x="12168" y="6512"/>
                </a:lnTo>
                <a:lnTo>
                  <a:pt x="12158" y="6488"/>
                </a:lnTo>
                <a:lnTo>
                  <a:pt x="12149" y="6465"/>
                </a:lnTo>
                <a:lnTo>
                  <a:pt x="12142" y="6440"/>
                </a:lnTo>
                <a:lnTo>
                  <a:pt x="12136" y="6416"/>
                </a:lnTo>
                <a:lnTo>
                  <a:pt x="12131" y="6391"/>
                </a:lnTo>
                <a:lnTo>
                  <a:pt x="12128" y="6366"/>
                </a:lnTo>
                <a:lnTo>
                  <a:pt x="12125" y="6340"/>
                </a:lnTo>
                <a:lnTo>
                  <a:pt x="12124" y="6315"/>
                </a:lnTo>
                <a:lnTo>
                  <a:pt x="12124" y="6290"/>
                </a:lnTo>
                <a:lnTo>
                  <a:pt x="12125" y="6264"/>
                </a:lnTo>
                <a:lnTo>
                  <a:pt x="12128" y="6239"/>
                </a:lnTo>
                <a:lnTo>
                  <a:pt x="12131" y="6214"/>
                </a:lnTo>
                <a:lnTo>
                  <a:pt x="12136" y="6189"/>
                </a:lnTo>
                <a:lnTo>
                  <a:pt x="12142" y="6164"/>
                </a:lnTo>
                <a:lnTo>
                  <a:pt x="12150" y="6139"/>
                </a:lnTo>
                <a:lnTo>
                  <a:pt x="12159" y="6115"/>
                </a:lnTo>
                <a:lnTo>
                  <a:pt x="12169" y="6091"/>
                </a:lnTo>
                <a:lnTo>
                  <a:pt x="12180" y="6066"/>
                </a:lnTo>
                <a:lnTo>
                  <a:pt x="12193" y="6043"/>
                </a:lnTo>
                <a:lnTo>
                  <a:pt x="12207" y="6020"/>
                </a:lnTo>
                <a:lnTo>
                  <a:pt x="13043" y="4714"/>
                </a:lnTo>
                <a:lnTo>
                  <a:pt x="13063" y="4686"/>
                </a:lnTo>
                <a:lnTo>
                  <a:pt x="13083" y="4659"/>
                </a:lnTo>
                <a:lnTo>
                  <a:pt x="13105" y="4634"/>
                </a:lnTo>
                <a:lnTo>
                  <a:pt x="13128" y="4611"/>
                </a:lnTo>
                <a:lnTo>
                  <a:pt x="13153" y="4589"/>
                </a:lnTo>
                <a:lnTo>
                  <a:pt x="13179" y="4569"/>
                </a:lnTo>
                <a:lnTo>
                  <a:pt x="13205" y="4551"/>
                </a:lnTo>
                <a:lnTo>
                  <a:pt x="13233" y="4535"/>
                </a:lnTo>
                <a:lnTo>
                  <a:pt x="13262" y="4520"/>
                </a:lnTo>
                <a:lnTo>
                  <a:pt x="13291" y="4508"/>
                </a:lnTo>
                <a:lnTo>
                  <a:pt x="13322" y="4497"/>
                </a:lnTo>
                <a:lnTo>
                  <a:pt x="13353" y="4487"/>
                </a:lnTo>
                <a:lnTo>
                  <a:pt x="13386" y="4480"/>
                </a:lnTo>
                <a:lnTo>
                  <a:pt x="13419" y="4475"/>
                </a:lnTo>
                <a:lnTo>
                  <a:pt x="13452" y="4472"/>
                </a:lnTo>
                <a:lnTo>
                  <a:pt x="13487" y="4471"/>
                </a:lnTo>
                <a:lnTo>
                  <a:pt x="15250" y="4471"/>
                </a:lnTo>
                <a:lnTo>
                  <a:pt x="15277" y="4472"/>
                </a:lnTo>
                <a:lnTo>
                  <a:pt x="15303" y="4474"/>
                </a:lnTo>
                <a:lnTo>
                  <a:pt x="15330" y="4477"/>
                </a:lnTo>
                <a:lnTo>
                  <a:pt x="15355" y="4482"/>
                </a:lnTo>
                <a:lnTo>
                  <a:pt x="15381" y="4488"/>
                </a:lnTo>
                <a:lnTo>
                  <a:pt x="15405" y="4496"/>
                </a:lnTo>
                <a:lnTo>
                  <a:pt x="15430" y="4504"/>
                </a:lnTo>
                <a:lnTo>
                  <a:pt x="15454" y="4513"/>
                </a:lnTo>
                <a:lnTo>
                  <a:pt x="15477" y="4524"/>
                </a:lnTo>
                <a:lnTo>
                  <a:pt x="15500" y="4535"/>
                </a:lnTo>
                <a:lnTo>
                  <a:pt x="15522" y="4548"/>
                </a:lnTo>
                <a:lnTo>
                  <a:pt x="15543" y="4561"/>
                </a:lnTo>
                <a:lnTo>
                  <a:pt x="15564" y="4576"/>
                </a:lnTo>
                <a:lnTo>
                  <a:pt x="15584" y="4592"/>
                </a:lnTo>
                <a:lnTo>
                  <a:pt x="15603" y="4609"/>
                </a:lnTo>
                <a:lnTo>
                  <a:pt x="15621" y="4626"/>
                </a:lnTo>
                <a:lnTo>
                  <a:pt x="15639" y="4644"/>
                </a:lnTo>
                <a:lnTo>
                  <a:pt x="15656" y="4663"/>
                </a:lnTo>
                <a:lnTo>
                  <a:pt x="15672" y="4684"/>
                </a:lnTo>
                <a:lnTo>
                  <a:pt x="15686" y="4704"/>
                </a:lnTo>
                <a:lnTo>
                  <a:pt x="15699" y="4725"/>
                </a:lnTo>
                <a:lnTo>
                  <a:pt x="15712" y="4747"/>
                </a:lnTo>
                <a:lnTo>
                  <a:pt x="15724" y="4770"/>
                </a:lnTo>
                <a:lnTo>
                  <a:pt x="15734" y="4793"/>
                </a:lnTo>
                <a:lnTo>
                  <a:pt x="15744" y="4817"/>
                </a:lnTo>
                <a:lnTo>
                  <a:pt x="15753" y="4841"/>
                </a:lnTo>
                <a:lnTo>
                  <a:pt x="15760" y="4867"/>
                </a:lnTo>
                <a:lnTo>
                  <a:pt x="15765" y="4892"/>
                </a:lnTo>
                <a:lnTo>
                  <a:pt x="15770" y="4917"/>
                </a:lnTo>
                <a:lnTo>
                  <a:pt x="15773" y="4944"/>
                </a:lnTo>
                <a:lnTo>
                  <a:pt x="15775" y="4971"/>
                </a:lnTo>
                <a:lnTo>
                  <a:pt x="15776" y="4997"/>
                </a:lnTo>
                <a:lnTo>
                  <a:pt x="15776" y="15656"/>
                </a:lnTo>
                <a:lnTo>
                  <a:pt x="15775" y="15683"/>
                </a:lnTo>
                <a:lnTo>
                  <a:pt x="15773" y="15710"/>
                </a:lnTo>
                <a:lnTo>
                  <a:pt x="15770" y="15736"/>
                </a:lnTo>
                <a:lnTo>
                  <a:pt x="15765" y="15761"/>
                </a:lnTo>
                <a:lnTo>
                  <a:pt x="15760" y="15788"/>
                </a:lnTo>
                <a:lnTo>
                  <a:pt x="15753" y="15812"/>
                </a:lnTo>
                <a:lnTo>
                  <a:pt x="15744" y="15836"/>
                </a:lnTo>
                <a:lnTo>
                  <a:pt x="15734" y="15860"/>
                </a:lnTo>
                <a:lnTo>
                  <a:pt x="15724" y="15884"/>
                </a:lnTo>
                <a:lnTo>
                  <a:pt x="15712" y="15906"/>
                </a:lnTo>
                <a:lnTo>
                  <a:pt x="15699" y="15928"/>
                </a:lnTo>
                <a:lnTo>
                  <a:pt x="15686" y="15949"/>
                </a:lnTo>
                <a:lnTo>
                  <a:pt x="15672" y="15971"/>
                </a:lnTo>
                <a:lnTo>
                  <a:pt x="15656" y="15990"/>
                </a:lnTo>
                <a:lnTo>
                  <a:pt x="15639" y="16009"/>
                </a:lnTo>
                <a:lnTo>
                  <a:pt x="15621" y="16027"/>
                </a:lnTo>
                <a:lnTo>
                  <a:pt x="15603" y="16045"/>
                </a:lnTo>
                <a:lnTo>
                  <a:pt x="15584" y="16062"/>
                </a:lnTo>
                <a:lnTo>
                  <a:pt x="15564" y="16078"/>
                </a:lnTo>
                <a:lnTo>
                  <a:pt x="15543" y="16092"/>
                </a:lnTo>
                <a:lnTo>
                  <a:pt x="15522" y="16105"/>
                </a:lnTo>
                <a:lnTo>
                  <a:pt x="15500" y="16118"/>
                </a:lnTo>
                <a:lnTo>
                  <a:pt x="15477" y="16130"/>
                </a:lnTo>
                <a:lnTo>
                  <a:pt x="15454" y="16141"/>
                </a:lnTo>
                <a:lnTo>
                  <a:pt x="15430" y="16150"/>
                </a:lnTo>
                <a:lnTo>
                  <a:pt x="15405" y="16159"/>
                </a:lnTo>
                <a:lnTo>
                  <a:pt x="15381" y="16166"/>
                </a:lnTo>
                <a:lnTo>
                  <a:pt x="15355" y="16171"/>
                </a:lnTo>
                <a:lnTo>
                  <a:pt x="15330" y="16176"/>
                </a:lnTo>
                <a:lnTo>
                  <a:pt x="15303" y="16179"/>
                </a:lnTo>
                <a:lnTo>
                  <a:pt x="15277" y="16181"/>
                </a:lnTo>
                <a:lnTo>
                  <a:pt x="15250" y="16182"/>
                </a:lnTo>
                <a:lnTo>
                  <a:pt x="12812" y="16182"/>
                </a:lnTo>
                <a:lnTo>
                  <a:pt x="12785" y="16181"/>
                </a:lnTo>
                <a:lnTo>
                  <a:pt x="12758" y="16179"/>
                </a:lnTo>
                <a:lnTo>
                  <a:pt x="12732" y="16176"/>
                </a:lnTo>
                <a:lnTo>
                  <a:pt x="12706" y="16171"/>
                </a:lnTo>
                <a:lnTo>
                  <a:pt x="12681" y="16166"/>
                </a:lnTo>
                <a:lnTo>
                  <a:pt x="12656" y="16159"/>
                </a:lnTo>
                <a:lnTo>
                  <a:pt x="12631" y="16150"/>
                </a:lnTo>
                <a:lnTo>
                  <a:pt x="12607" y="16141"/>
                </a:lnTo>
                <a:lnTo>
                  <a:pt x="12584" y="16130"/>
                </a:lnTo>
                <a:lnTo>
                  <a:pt x="12561" y="16118"/>
                </a:lnTo>
                <a:lnTo>
                  <a:pt x="12539" y="16105"/>
                </a:lnTo>
                <a:lnTo>
                  <a:pt x="12518" y="16092"/>
                </a:lnTo>
                <a:lnTo>
                  <a:pt x="12498" y="16078"/>
                </a:lnTo>
                <a:lnTo>
                  <a:pt x="12477" y="16062"/>
                </a:lnTo>
                <a:lnTo>
                  <a:pt x="12458" y="16045"/>
                </a:lnTo>
                <a:lnTo>
                  <a:pt x="12440" y="16027"/>
                </a:lnTo>
                <a:lnTo>
                  <a:pt x="12423" y="16009"/>
                </a:lnTo>
                <a:lnTo>
                  <a:pt x="12406" y="15990"/>
                </a:lnTo>
                <a:lnTo>
                  <a:pt x="12390" y="15971"/>
                </a:lnTo>
                <a:lnTo>
                  <a:pt x="12375" y="15949"/>
                </a:lnTo>
                <a:lnTo>
                  <a:pt x="12362" y="15928"/>
                </a:lnTo>
                <a:lnTo>
                  <a:pt x="12349" y="15906"/>
                </a:lnTo>
                <a:lnTo>
                  <a:pt x="12338" y="15884"/>
                </a:lnTo>
                <a:lnTo>
                  <a:pt x="12327" y="15860"/>
                </a:lnTo>
                <a:lnTo>
                  <a:pt x="12317" y="15836"/>
                </a:lnTo>
                <a:lnTo>
                  <a:pt x="12309" y="15812"/>
                </a:lnTo>
                <a:lnTo>
                  <a:pt x="12302" y="15788"/>
                </a:lnTo>
                <a:lnTo>
                  <a:pt x="12296" y="15761"/>
                </a:lnTo>
                <a:lnTo>
                  <a:pt x="12291" y="15736"/>
                </a:lnTo>
                <a:lnTo>
                  <a:pt x="12288" y="15710"/>
                </a:lnTo>
                <a:lnTo>
                  <a:pt x="12286" y="15683"/>
                </a:lnTo>
                <a:lnTo>
                  <a:pt x="12285" y="15656"/>
                </a:lnTo>
                <a:lnTo>
                  <a:pt x="12286" y="15629"/>
                </a:lnTo>
                <a:lnTo>
                  <a:pt x="12288" y="15602"/>
                </a:lnTo>
                <a:lnTo>
                  <a:pt x="12291" y="15576"/>
                </a:lnTo>
                <a:lnTo>
                  <a:pt x="12296" y="15550"/>
                </a:lnTo>
                <a:lnTo>
                  <a:pt x="12302" y="15525"/>
                </a:lnTo>
                <a:lnTo>
                  <a:pt x="12309" y="15500"/>
                </a:lnTo>
                <a:lnTo>
                  <a:pt x="12317" y="15475"/>
                </a:lnTo>
                <a:lnTo>
                  <a:pt x="12327" y="15452"/>
                </a:lnTo>
                <a:lnTo>
                  <a:pt x="12338" y="15429"/>
                </a:lnTo>
                <a:lnTo>
                  <a:pt x="12349" y="15405"/>
                </a:lnTo>
                <a:lnTo>
                  <a:pt x="12362" y="15384"/>
                </a:lnTo>
                <a:lnTo>
                  <a:pt x="12375" y="15362"/>
                </a:lnTo>
                <a:lnTo>
                  <a:pt x="12390" y="15342"/>
                </a:lnTo>
                <a:lnTo>
                  <a:pt x="12406" y="15321"/>
                </a:lnTo>
                <a:lnTo>
                  <a:pt x="12423" y="15303"/>
                </a:lnTo>
                <a:lnTo>
                  <a:pt x="12440" y="15285"/>
                </a:lnTo>
                <a:lnTo>
                  <a:pt x="12458" y="15267"/>
                </a:lnTo>
                <a:lnTo>
                  <a:pt x="12477" y="15251"/>
                </a:lnTo>
                <a:lnTo>
                  <a:pt x="12498" y="15234"/>
                </a:lnTo>
                <a:lnTo>
                  <a:pt x="12518" y="15220"/>
                </a:lnTo>
                <a:lnTo>
                  <a:pt x="12539" y="15206"/>
                </a:lnTo>
                <a:lnTo>
                  <a:pt x="12561" y="15194"/>
                </a:lnTo>
                <a:lnTo>
                  <a:pt x="12584" y="15182"/>
                </a:lnTo>
                <a:lnTo>
                  <a:pt x="12607" y="15172"/>
                </a:lnTo>
                <a:lnTo>
                  <a:pt x="12631" y="15162"/>
                </a:lnTo>
                <a:lnTo>
                  <a:pt x="12656" y="15153"/>
                </a:lnTo>
                <a:lnTo>
                  <a:pt x="12681" y="15146"/>
                </a:lnTo>
                <a:lnTo>
                  <a:pt x="12706" y="15141"/>
                </a:lnTo>
                <a:lnTo>
                  <a:pt x="12732" y="15136"/>
                </a:lnTo>
                <a:lnTo>
                  <a:pt x="12758" y="15133"/>
                </a:lnTo>
                <a:lnTo>
                  <a:pt x="12785" y="15131"/>
                </a:lnTo>
                <a:lnTo>
                  <a:pt x="12812" y="15130"/>
                </a:lnTo>
                <a:lnTo>
                  <a:pt x="14723" y="15130"/>
                </a:lnTo>
                <a:close/>
                <a:moveTo>
                  <a:pt x="1131" y="10479"/>
                </a:moveTo>
                <a:lnTo>
                  <a:pt x="2849" y="8701"/>
                </a:lnTo>
                <a:lnTo>
                  <a:pt x="2863" y="8687"/>
                </a:lnTo>
                <a:lnTo>
                  <a:pt x="2878" y="8673"/>
                </a:lnTo>
                <a:lnTo>
                  <a:pt x="2893" y="8659"/>
                </a:lnTo>
                <a:lnTo>
                  <a:pt x="2909" y="8647"/>
                </a:lnTo>
                <a:lnTo>
                  <a:pt x="2925" y="8635"/>
                </a:lnTo>
                <a:lnTo>
                  <a:pt x="2941" y="8624"/>
                </a:lnTo>
                <a:lnTo>
                  <a:pt x="2957" y="8614"/>
                </a:lnTo>
                <a:lnTo>
                  <a:pt x="2975" y="8604"/>
                </a:lnTo>
                <a:lnTo>
                  <a:pt x="2991" y="8595"/>
                </a:lnTo>
                <a:lnTo>
                  <a:pt x="3009" y="8587"/>
                </a:lnTo>
                <a:lnTo>
                  <a:pt x="3026" y="8578"/>
                </a:lnTo>
                <a:lnTo>
                  <a:pt x="3044" y="8571"/>
                </a:lnTo>
                <a:lnTo>
                  <a:pt x="3063" y="8565"/>
                </a:lnTo>
                <a:lnTo>
                  <a:pt x="3081" y="8559"/>
                </a:lnTo>
                <a:lnTo>
                  <a:pt x="3099" y="8554"/>
                </a:lnTo>
                <a:lnTo>
                  <a:pt x="3117" y="8550"/>
                </a:lnTo>
                <a:lnTo>
                  <a:pt x="3137" y="8546"/>
                </a:lnTo>
                <a:lnTo>
                  <a:pt x="3155" y="8544"/>
                </a:lnTo>
                <a:lnTo>
                  <a:pt x="3174" y="8541"/>
                </a:lnTo>
                <a:lnTo>
                  <a:pt x="3193" y="8540"/>
                </a:lnTo>
                <a:lnTo>
                  <a:pt x="3213" y="8539"/>
                </a:lnTo>
                <a:lnTo>
                  <a:pt x="3232" y="8539"/>
                </a:lnTo>
                <a:lnTo>
                  <a:pt x="3251" y="8540"/>
                </a:lnTo>
                <a:lnTo>
                  <a:pt x="3270" y="8541"/>
                </a:lnTo>
                <a:lnTo>
                  <a:pt x="3289" y="8543"/>
                </a:lnTo>
                <a:lnTo>
                  <a:pt x="3309" y="8546"/>
                </a:lnTo>
                <a:lnTo>
                  <a:pt x="3328" y="8550"/>
                </a:lnTo>
                <a:lnTo>
                  <a:pt x="3348" y="8554"/>
                </a:lnTo>
                <a:lnTo>
                  <a:pt x="3367" y="8559"/>
                </a:lnTo>
                <a:lnTo>
                  <a:pt x="3387" y="8565"/>
                </a:lnTo>
                <a:lnTo>
                  <a:pt x="3406" y="8571"/>
                </a:lnTo>
                <a:lnTo>
                  <a:pt x="3424" y="8578"/>
                </a:lnTo>
                <a:lnTo>
                  <a:pt x="3443" y="8587"/>
                </a:lnTo>
                <a:lnTo>
                  <a:pt x="3462" y="8596"/>
                </a:lnTo>
                <a:lnTo>
                  <a:pt x="3480" y="8605"/>
                </a:lnTo>
                <a:lnTo>
                  <a:pt x="3497" y="8614"/>
                </a:lnTo>
                <a:lnTo>
                  <a:pt x="3514" y="8625"/>
                </a:lnTo>
                <a:lnTo>
                  <a:pt x="3530" y="8635"/>
                </a:lnTo>
                <a:lnTo>
                  <a:pt x="3547" y="8647"/>
                </a:lnTo>
                <a:lnTo>
                  <a:pt x="3562" y="8658"/>
                </a:lnTo>
                <a:lnTo>
                  <a:pt x="3577" y="8672"/>
                </a:lnTo>
                <a:lnTo>
                  <a:pt x="3591" y="8684"/>
                </a:lnTo>
                <a:lnTo>
                  <a:pt x="3604" y="8698"/>
                </a:lnTo>
                <a:lnTo>
                  <a:pt x="3618" y="8711"/>
                </a:lnTo>
                <a:lnTo>
                  <a:pt x="3631" y="8726"/>
                </a:lnTo>
                <a:lnTo>
                  <a:pt x="3643" y="8740"/>
                </a:lnTo>
                <a:lnTo>
                  <a:pt x="3655" y="8755"/>
                </a:lnTo>
                <a:lnTo>
                  <a:pt x="3665" y="8772"/>
                </a:lnTo>
                <a:lnTo>
                  <a:pt x="3676" y="8788"/>
                </a:lnTo>
                <a:lnTo>
                  <a:pt x="3685" y="8804"/>
                </a:lnTo>
                <a:lnTo>
                  <a:pt x="3694" y="8820"/>
                </a:lnTo>
                <a:lnTo>
                  <a:pt x="3704" y="8837"/>
                </a:lnTo>
                <a:lnTo>
                  <a:pt x="3712" y="8855"/>
                </a:lnTo>
                <a:lnTo>
                  <a:pt x="3719" y="8873"/>
                </a:lnTo>
                <a:lnTo>
                  <a:pt x="3725" y="8891"/>
                </a:lnTo>
                <a:lnTo>
                  <a:pt x="3731" y="8909"/>
                </a:lnTo>
                <a:lnTo>
                  <a:pt x="3736" y="8928"/>
                </a:lnTo>
                <a:lnTo>
                  <a:pt x="3741" y="8948"/>
                </a:lnTo>
                <a:lnTo>
                  <a:pt x="3745" y="8967"/>
                </a:lnTo>
                <a:lnTo>
                  <a:pt x="3748" y="8986"/>
                </a:lnTo>
                <a:lnTo>
                  <a:pt x="3751" y="9006"/>
                </a:lnTo>
                <a:lnTo>
                  <a:pt x="3752" y="9026"/>
                </a:lnTo>
                <a:lnTo>
                  <a:pt x="3753" y="9046"/>
                </a:lnTo>
                <a:lnTo>
                  <a:pt x="3754" y="9067"/>
                </a:lnTo>
                <a:lnTo>
                  <a:pt x="3754" y="15652"/>
                </a:lnTo>
                <a:lnTo>
                  <a:pt x="3753" y="15679"/>
                </a:lnTo>
                <a:lnTo>
                  <a:pt x="3751" y="15706"/>
                </a:lnTo>
                <a:lnTo>
                  <a:pt x="3748" y="15732"/>
                </a:lnTo>
                <a:lnTo>
                  <a:pt x="3743" y="15758"/>
                </a:lnTo>
                <a:lnTo>
                  <a:pt x="3737" y="15784"/>
                </a:lnTo>
                <a:lnTo>
                  <a:pt x="3730" y="15808"/>
                </a:lnTo>
                <a:lnTo>
                  <a:pt x="3722" y="15833"/>
                </a:lnTo>
                <a:lnTo>
                  <a:pt x="3713" y="15856"/>
                </a:lnTo>
                <a:lnTo>
                  <a:pt x="3702" y="15880"/>
                </a:lnTo>
                <a:lnTo>
                  <a:pt x="3690" y="15903"/>
                </a:lnTo>
                <a:lnTo>
                  <a:pt x="3677" y="15924"/>
                </a:lnTo>
                <a:lnTo>
                  <a:pt x="3664" y="15946"/>
                </a:lnTo>
                <a:lnTo>
                  <a:pt x="3649" y="15967"/>
                </a:lnTo>
                <a:lnTo>
                  <a:pt x="3634" y="15987"/>
                </a:lnTo>
                <a:lnTo>
                  <a:pt x="3616" y="16006"/>
                </a:lnTo>
                <a:lnTo>
                  <a:pt x="3599" y="16024"/>
                </a:lnTo>
                <a:lnTo>
                  <a:pt x="3581" y="16041"/>
                </a:lnTo>
                <a:lnTo>
                  <a:pt x="3562" y="16058"/>
                </a:lnTo>
                <a:lnTo>
                  <a:pt x="3543" y="16074"/>
                </a:lnTo>
                <a:lnTo>
                  <a:pt x="3521" y="16088"/>
                </a:lnTo>
                <a:lnTo>
                  <a:pt x="3500" y="16102"/>
                </a:lnTo>
                <a:lnTo>
                  <a:pt x="3478" y="16114"/>
                </a:lnTo>
                <a:lnTo>
                  <a:pt x="3455" y="16126"/>
                </a:lnTo>
                <a:lnTo>
                  <a:pt x="3432" y="16136"/>
                </a:lnTo>
                <a:lnTo>
                  <a:pt x="3408" y="16147"/>
                </a:lnTo>
                <a:lnTo>
                  <a:pt x="3384" y="16155"/>
                </a:lnTo>
                <a:lnTo>
                  <a:pt x="3358" y="16162"/>
                </a:lnTo>
                <a:lnTo>
                  <a:pt x="3333" y="16168"/>
                </a:lnTo>
                <a:lnTo>
                  <a:pt x="3308" y="16172"/>
                </a:lnTo>
                <a:lnTo>
                  <a:pt x="3281" y="16175"/>
                </a:lnTo>
                <a:lnTo>
                  <a:pt x="3254" y="16178"/>
                </a:lnTo>
                <a:lnTo>
                  <a:pt x="3228" y="16178"/>
                </a:lnTo>
                <a:lnTo>
                  <a:pt x="526" y="16178"/>
                </a:lnTo>
                <a:lnTo>
                  <a:pt x="499" y="16178"/>
                </a:lnTo>
                <a:lnTo>
                  <a:pt x="473" y="16175"/>
                </a:lnTo>
                <a:lnTo>
                  <a:pt x="446" y="16172"/>
                </a:lnTo>
                <a:lnTo>
                  <a:pt x="421" y="16168"/>
                </a:lnTo>
                <a:lnTo>
                  <a:pt x="395" y="16162"/>
                </a:lnTo>
                <a:lnTo>
                  <a:pt x="371" y="16155"/>
                </a:lnTo>
                <a:lnTo>
                  <a:pt x="346" y="16147"/>
                </a:lnTo>
                <a:lnTo>
                  <a:pt x="322" y="16136"/>
                </a:lnTo>
                <a:lnTo>
                  <a:pt x="299" y="16126"/>
                </a:lnTo>
                <a:lnTo>
                  <a:pt x="276" y="16114"/>
                </a:lnTo>
                <a:lnTo>
                  <a:pt x="254" y="16102"/>
                </a:lnTo>
                <a:lnTo>
                  <a:pt x="233" y="16088"/>
                </a:lnTo>
                <a:lnTo>
                  <a:pt x="212" y="16074"/>
                </a:lnTo>
                <a:lnTo>
                  <a:pt x="192" y="16058"/>
                </a:lnTo>
                <a:lnTo>
                  <a:pt x="173" y="16041"/>
                </a:lnTo>
                <a:lnTo>
                  <a:pt x="155" y="16024"/>
                </a:lnTo>
                <a:lnTo>
                  <a:pt x="137" y="16006"/>
                </a:lnTo>
                <a:lnTo>
                  <a:pt x="120" y="15987"/>
                </a:lnTo>
                <a:lnTo>
                  <a:pt x="104" y="15967"/>
                </a:lnTo>
                <a:lnTo>
                  <a:pt x="90" y="15946"/>
                </a:lnTo>
                <a:lnTo>
                  <a:pt x="77" y="15924"/>
                </a:lnTo>
                <a:lnTo>
                  <a:pt x="64" y="15903"/>
                </a:lnTo>
                <a:lnTo>
                  <a:pt x="52" y="15880"/>
                </a:lnTo>
                <a:lnTo>
                  <a:pt x="42" y="15856"/>
                </a:lnTo>
                <a:lnTo>
                  <a:pt x="32" y="15833"/>
                </a:lnTo>
                <a:lnTo>
                  <a:pt x="23" y="15808"/>
                </a:lnTo>
                <a:lnTo>
                  <a:pt x="16" y="15784"/>
                </a:lnTo>
                <a:lnTo>
                  <a:pt x="11" y="15758"/>
                </a:lnTo>
                <a:lnTo>
                  <a:pt x="6" y="15732"/>
                </a:lnTo>
                <a:lnTo>
                  <a:pt x="3" y="15706"/>
                </a:lnTo>
                <a:lnTo>
                  <a:pt x="1" y="15679"/>
                </a:lnTo>
                <a:lnTo>
                  <a:pt x="0" y="15652"/>
                </a:lnTo>
                <a:lnTo>
                  <a:pt x="1" y="15626"/>
                </a:lnTo>
                <a:lnTo>
                  <a:pt x="3" y="15598"/>
                </a:lnTo>
                <a:lnTo>
                  <a:pt x="6" y="15572"/>
                </a:lnTo>
                <a:lnTo>
                  <a:pt x="11" y="15547"/>
                </a:lnTo>
                <a:lnTo>
                  <a:pt x="16" y="15521"/>
                </a:lnTo>
                <a:lnTo>
                  <a:pt x="23" y="15496"/>
                </a:lnTo>
                <a:lnTo>
                  <a:pt x="32" y="15472"/>
                </a:lnTo>
                <a:lnTo>
                  <a:pt x="42" y="15448"/>
                </a:lnTo>
                <a:lnTo>
                  <a:pt x="52" y="15424"/>
                </a:lnTo>
                <a:lnTo>
                  <a:pt x="64" y="15402"/>
                </a:lnTo>
                <a:lnTo>
                  <a:pt x="77" y="15380"/>
                </a:lnTo>
                <a:lnTo>
                  <a:pt x="90" y="15359"/>
                </a:lnTo>
                <a:lnTo>
                  <a:pt x="104" y="15338"/>
                </a:lnTo>
                <a:lnTo>
                  <a:pt x="120" y="15318"/>
                </a:lnTo>
                <a:lnTo>
                  <a:pt x="137" y="15299"/>
                </a:lnTo>
                <a:lnTo>
                  <a:pt x="155" y="15281"/>
                </a:lnTo>
                <a:lnTo>
                  <a:pt x="173" y="15263"/>
                </a:lnTo>
                <a:lnTo>
                  <a:pt x="192" y="15246"/>
                </a:lnTo>
                <a:lnTo>
                  <a:pt x="212" y="15231"/>
                </a:lnTo>
                <a:lnTo>
                  <a:pt x="233" y="15216"/>
                </a:lnTo>
                <a:lnTo>
                  <a:pt x="254" y="15203"/>
                </a:lnTo>
                <a:lnTo>
                  <a:pt x="276" y="15190"/>
                </a:lnTo>
                <a:lnTo>
                  <a:pt x="299" y="15178"/>
                </a:lnTo>
                <a:lnTo>
                  <a:pt x="322" y="15168"/>
                </a:lnTo>
                <a:lnTo>
                  <a:pt x="346" y="15158"/>
                </a:lnTo>
                <a:lnTo>
                  <a:pt x="371" y="15149"/>
                </a:lnTo>
                <a:lnTo>
                  <a:pt x="395" y="15142"/>
                </a:lnTo>
                <a:lnTo>
                  <a:pt x="421" y="15137"/>
                </a:lnTo>
                <a:lnTo>
                  <a:pt x="446" y="15132"/>
                </a:lnTo>
                <a:lnTo>
                  <a:pt x="473" y="15129"/>
                </a:lnTo>
                <a:lnTo>
                  <a:pt x="499" y="15127"/>
                </a:lnTo>
                <a:lnTo>
                  <a:pt x="526" y="15126"/>
                </a:lnTo>
                <a:lnTo>
                  <a:pt x="2701" y="15126"/>
                </a:lnTo>
                <a:lnTo>
                  <a:pt x="2701" y="10369"/>
                </a:lnTo>
                <a:lnTo>
                  <a:pt x="1522" y="11589"/>
                </a:lnTo>
                <a:lnTo>
                  <a:pt x="1502" y="11608"/>
                </a:lnTo>
                <a:lnTo>
                  <a:pt x="1482" y="11626"/>
                </a:lnTo>
                <a:lnTo>
                  <a:pt x="1462" y="11642"/>
                </a:lnTo>
                <a:lnTo>
                  <a:pt x="1442" y="11658"/>
                </a:lnTo>
                <a:lnTo>
                  <a:pt x="1420" y="11672"/>
                </a:lnTo>
                <a:lnTo>
                  <a:pt x="1398" y="11685"/>
                </a:lnTo>
                <a:lnTo>
                  <a:pt x="1376" y="11697"/>
                </a:lnTo>
                <a:lnTo>
                  <a:pt x="1353" y="11708"/>
                </a:lnTo>
                <a:lnTo>
                  <a:pt x="1329" y="11717"/>
                </a:lnTo>
                <a:lnTo>
                  <a:pt x="1305" y="11725"/>
                </a:lnTo>
                <a:lnTo>
                  <a:pt x="1281" y="11732"/>
                </a:lnTo>
                <a:lnTo>
                  <a:pt x="1255" y="11738"/>
                </a:lnTo>
                <a:lnTo>
                  <a:pt x="1230" y="11743"/>
                </a:lnTo>
                <a:lnTo>
                  <a:pt x="1205" y="11746"/>
                </a:lnTo>
                <a:lnTo>
                  <a:pt x="1177" y="11748"/>
                </a:lnTo>
                <a:lnTo>
                  <a:pt x="1151" y="11749"/>
                </a:lnTo>
                <a:lnTo>
                  <a:pt x="1126" y="11749"/>
                </a:lnTo>
                <a:lnTo>
                  <a:pt x="1102" y="11748"/>
                </a:lnTo>
                <a:lnTo>
                  <a:pt x="1077" y="11746"/>
                </a:lnTo>
                <a:lnTo>
                  <a:pt x="1053" y="11743"/>
                </a:lnTo>
                <a:lnTo>
                  <a:pt x="1053" y="13601"/>
                </a:lnTo>
                <a:lnTo>
                  <a:pt x="1052" y="13627"/>
                </a:lnTo>
                <a:lnTo>
                  <a:pt x="1050" y="13655"/>
                </a:lnTo>
                <a:lnTo>
                  <a:pt x="1047" y="13681"/>
                </a:lnTo>
                <a:lnTo>
                  <a:pt x="1042" y="13706"/>
                </a:lnTo>
                <a:lnTo>
                  <a:pt x="1037" y="13731"/>
                </a:lnTo>
                <a:lnTo>
                  <a:pt x="1030" y="13757"/>
                </a:lnTo>
                <a:lnTo>
                  <a:pt x="1022" y="13781"/>
                </a:lnTo>
                <a:lnTo>
                  <a:pt x="1011" y="13805"/>
                </a:lnTo>
                <a:lnTo>
                  <a:pt x="1001" y="13829"/>
                </a:lnTo>
                <a:lnTo>
                  <a:pt x="989" y="13851"/>
                </a:lnTo>
                <a:lnTo>
                  <a:pt x="977" y="13873"/>
                </a:lnTo>
                <a:lnTo>
                  <a:pt x="963" y="13894"/>
                </a:lnTo>
                <a:lnTo>
                  <a:pt x="949" y="13916"/>
                </a:lnTo>
                <a:lnTo>
                  <a:pt x="932" y="13935"/>
                </a:lnTo>
                <a:lnTo>
                  <a:pt x="916" y="13954"/>
                </a:lnTo>
                <a:lnTo>
                  <a:pt x="898" y="13972"/>
                </a:lnTo>
                <a:lnTo>
                  <a:pt x="880" y="13989"/>
                </a:lnTo>
                <a:lnTo>
                  <a:pt x="862" y="14007"/>
                </a:lnTo>
                <a:lnTo>
                  <a:pt x="841" y="14022"/>
                </a:lnTo>
                <a:lnTo>
                  <a:pt x="821" y="14037"/>
                </a:lnTo>
                <a:lnTo>
                  <a:pt x="799" y="14050"/>
                </a:lnTo>
                <a:lnTo>
                  <a:pt x="778" y="14063"/>
                </a:lnTo>
                <a:lnTo>
                  <a:pt x="754" y="14074"/>
                </a:lnTo>
                <a:lnTo>
                  <a:pt x="731" y="14085"/>
                </a:lnTo>
                <a:lnTo>
                  <a:pt x="708" y="14095"/>
                </a:lnTo>
                <a:lnTo>
                  <a:pt x="682" y="14103"/>
                </a:lnTo>
                <a:lnTo>
                  <a:pt x="658" y="14110"/>
                </a:lnTo>
                <a:lnTo>
                  <a:pt x="633" y="14116"/>
                </a:lnTo>
                <a:lnTo>
                  <a:pt x="606" y="14121"/>
                </a:lnTo>
                <a:lnTo>
                  <a:pt x="580" y="14124"/>
                </a:lnTo>
                <a:lnTo>
                  <a:pt x="554" y="14126"/>
                </a:lnTo>
                <a:lnTo>
                  <a:pt x="526" y="14127"/>
                </a:lnTo>
                <a:lnTo>
                  <a:pt x="499" y="14126"/>
                </a:lnTo>
                <a:lnTo>
                  <a:pt x="473" y="14124"/>
                </a:lnTo>
                <a:lnTo>
                  <a:pt x="446" y="14121"/>
                </a:lnTo>
                <a:lnTo>
                  <a:pt x="421" y="14116"/>
                </a:lnTo>
                <a:lnTo>
                  <a:pt x="395" y="14110"/>
                </a:lnTo>
                <a:lnTo>
                  <a:pt x="371" y="14103"/>
                </a:lnTo>
                <a:lnTo>
                  <a:pt x="346" y="14095"/>
                </a:lnTo>
                <a:lnTo>
                  <a:pt x="322" y="14085"/>
                </a:lnTo>
                <a:lnTo>
                  <a:pt x="299" y="14074"/>
                </a:lnTo>
                <a:lnTo>
                  <a:pt x="276" y="14063"/>
                </a:lnTo>
                <a:lnTo>
                  <a:pt x="254" y="14050"/>
                </a:lnTo>
                <a:lnTo>
                  <a:pt x="233" y="14037"/>
                </a:lnTo>
                <a:lnTo>
                  <a:pt x="212" y="14022"/>
                </a:lnTo>
                <a:lnTo>
                  <a:pt x="192" y="14007"/>
                </a:lnTo>
                <a:lnTo>
                  <a:pt x="173" y="13989"/>
                </a:lnTo>
                <a:lnTo>
                  <a:pt x="155" y="13972"/>
                </a:lnTo>
                <a:lnTo>
                  <a:pt x="137" y="13954"/>
                </a:lnTo>
                <a:lnTo>
                  <a:pt x="120" y="13935"/>
                </a:lnTo>
                <a:lnTo>
                  <a:pt x="104" y="13916"/>
                </a:lnTo>
                <a:lnTo>
                  <a:pt x="90" y="13894"/>
                </a:lnTo>
                <a:lnTo>
                  <a:pt x="77" y="13873"/>
                </a:lnTo>
                <a:lnTo>
                  <a:pt x="64" y="13851"/>
                </a:lnTo>
                <a:lnTo>
                  <a:pt x="52" y="13829"/>
                </a:lnTo>
                <a:lnTo>
                  <a:pt x="42" y="13805"/>
                </a:lnTo>
                <a:lnTo>
                  <a:pt x="32" y="13781"/>
                </a:lnTo>
                <a:lnTo>
                  <a:pt x="23" y="13757"/>
                </a:lnTo>
                <a:lnTo>
                  <a:pt x="16" y="13731"/>
                </a:lnTo>
                <a:lnTo>
                  <a:pt x="11" y="13706"/>
                </a:lnTo>
                <a:lnTo>
                  <a:pt x="6" y="13681"/>
                </a:lnTo>
                <a:lnTo>
                  <a:pt x="3" y="13655"/>
                </a:lnTo>
                <a:lnTo>
                  <a:pt x="1" y="13627"/>
                </a:lnTo>
                <a:lnTo>
                  <a:pt x="0" y="13601"/>
                </a:lnTo>
                <a:lnTo>
                  <a:pt x="0" y="10624"/>
                </a:lnTo>
                <a:lnTo>
                  <a:pt x="0" y="10604"/>
                </a:lnTo>
                <a:lnTo>
                  <a:pt x="1" y="10584"/>
                </a:lnTo>
                <a:lnTo>
                  <a:pt x="3" y="10565"/>
                </a:lnTo>
                <a:lnTo>
                  <a:pt x="6" y="10546"/>
                </a:lnTo>
                <a:lnTo>
                  <a:pt x="9" y="10525"/>
                </a:lnTo>
                <a:lnTo>
                  <a:pt x="12" y="10507"/>
                </a:lnTo>
                <a:lnTo>
                  <a:pt x="17" y="10488"/>
                </a:lnTo>
                <a:lnTo>
                  <a:pt x="22" y="10470"/>
                </a:lnTo>
                <a:lnTo>
                  <a:pt x="28" y="10452"/>
                </a:lnTo>
                <a:lnTo>
                  <a:pt x="34" y="10433"/>
                </a:lnTo>
                <a:lnTo>
                  <a:pt x="42" y="10416"/>
                </a:lnTo>
                <a:lnTo>
                  <a:pt x="50" y="10399"/>
                </a:lnTo>
                <a:lnTo>
                  <a:pt x="58" y="10382"/>
                </a:lnTo>
                <a:lnTo>
                  <a:pt x="67" y="10365"/>
                </a:lnTo>
                <a:lnTo>
                  <a:pt x="76" y="10348"/>
                </a:lnTo>
                <a:lnTo>
                  <a:pt x="86" y="10333"/>
                </a:lnTo>
                <a:lnTo>
                  <a:pt x="97" y="10317"/>
                </a:lnTo>
                <a:lnTo>
                  <a:pt x="108" y="10302"/>
                </a:lnTo>
                <a:lnTo>
                  <a:pt x="120" y="10288"/>
                </a:lnTo>
                <a:lnTo>
                  <a:pt x="133" y="10274"/>
                </a:lnTo>
                <a:lnTo>
                  <a:pt x="146" y="10259"/>
                </a:lnTo>
                <a:lnTo>
                  <a:pt x="159" y="10246"/>
                </a:lnTo>
                <a:lnTo>
                  <a:pt x="173" y="10233"/>
                </a:lnTo>
                <a:lnTo>
                  <a:pt x="187" y="10221"/>
                </a:lnTo>
                <a:lnTo>
                  <a:pt x="202" y="10209"/>
                </a:lnTo>
                <a:lnTo>
                  <a:pt x="218" y="10198"/>
                </a:lnTo>
                <a:lnTo>
                  <a:pt x="234" y="10187"/>
                </a:lnTo>
                <a:lnTo>
                  <a:pt x="251" y="10176"/>
                </a:lnTo>
                <a:lnTo>
                  <a:pt x="267" y="10166"/>
                </a:lnTo>
                <a:lnTo>
                  <a:pt x="286" y="10157"/>
                </a:lnTo>
                <a:lnTo>
                  <a:pt x="304" y="10148"/>
                </a:lnTo>
                <a:lnTo>
                  <a:pt x="322" y="10140"/>
                </a:lnTo>
                <a:lnTo>
                  <a:pt x="340" y="10133"/>
                </a:lnTo>
                <a:lnTo>
                  <a:pt x="359" y="10126"/>
                </a:lnTo>
                <a:lnTo>
                  <a:pt x="379" y="10120"/>
                </a:lnTo>
                <a:lnTo>
                  <a:pt x="397" y="10115"/>
                </a:lnTo>
                <a:lnTo>
                  <a:pt x="416" y="10110"/>
                </a:lnTo>
                <a:lnTo>
                  <a:pt x="435" y="10106"/>
                </a:lnTo>
                <a:lnTo>
                  <a:pt x="455" y="10103"/>
                </a:lnTo>
                <a:lnTo>
                  <a:pt x="474" y="10101"/>
                </a:lnTo>
                <a:lnTo>
                  <a:pt x="492" y="10099"/>
                </a:lnTo>
                <a:lnTo>
                  <a:pt x="511" y="10098"/>
                </a:lnTo>
                <a:lnTo>
                  <a:pt x="531" y="10097"/>
                </a:lnTo>
                <a:lnTo>
                  <a:pt x="550" y="10098"/>
                </a:lnTo>
                <a:lnTo>
                  <a:pt x="568" y="10099"/>
                </a:lnTo>
                <a:lnTo>
                  <a:pt x="587" y="10101"/>
                </a:lnTo>
                <a:lnTo>
                  <a:pt x="605" y="10103"/>
                </a:lnTo>
                <a:lnTo>
                  <a:pt x="625" y="10106"/>
                </a:lnTo>
                <a:lnTo>
                  <a:pt x="643" y="10110"/>
                </a:lnTo>
                <a:lnTo>
                  <a:pt x="661" y="10114"/>
                </a:lnTo>
                <a:lnTo>
                  <a:pt x="679" y="10120"/>
                </a:lnTo>
                <a:lnTo>
                  <a:pt x="698" y="10125"/>
                </a:lnTo>
                <a:lnTo>
                  <a:pt x="715" y="10132"/>
                </a:lnTo>
                <a:lnTo>
                  <a:pt x="733" y="10139"/>
                </a:lnTo>
                <a:lnTo>
                  <a:pt x="750" y="10147"/>
                </a:lnTo>
                <a:lnTo>
                  <a:pt x="767" y="10155"/>
                </a:lnTo>
                <a:lnTo>
                  <a:pt x="784" y="10164"/>
                </a:lnTo>
                <a:lnTo>
                  <a:pt x="801" y="10174"/>
                </a:lnTo>
                <a:lnTo>
                  <a:pt x="817" y="10186"/>
                </a:lnTo>
                <a:lnTo>
                  <a:pt x="833" y="10197"/>
                </a:lnTo>
                <a:lnTo>
                  <a:pt x="848" y="10208"/>
                </a:lnTo>
                <a:lnTo>
                  <a:pt x="864" y="10221"/>
                </a:lnTo>
                <a:lnTo>
                  <a:pt x="879" y="10234"/>
                </a:lnTo>
                <a:lnTo>
                  <a:pt x="894" y="10247"/>
                </a:lnTo>
                <a:lnTo>
                  <a:pt x="1131" y="10479"/>
                </a:lnTo>
                <a:close/>
                <a:moveTo>
                  <a:pt x="10908" y="4328"/>
                </a:moveTo>
                <a:lnTo>
                  <a:pt x="13572" y="240"/>
                </a:lnTo>
                <a:lnTo>
                  <a:pt x="13584" y="221"/>
                </a:lnTo>
                <a:lnTo>
                  <a:pt x="13597" y="204"/>
                </a:lnTo>
                <a:lnTo>
                  <a:pt x="13611" y="187"/>
                </a:lnTo>
                <a:lnTo>
                  <a:pt x="13626" y="171"/>
                </a:lnTo>
                <a:lnTo>
                  <a:pt x="13641" y="155"/>
                </a:lnTo>
                <a:lnTo>
                  <a:pt x="13656" y="140"/>
                </a:lnTo>
                <a:lnTo>
                  <a:pt x="13671" y="125"/>
                </a:lnTo>
                <a:lnTo>
                  <a:pt x="13687" y="112"/>
                </a:lnTo>
                <a:lnTo>
                  <a:pt x="13705" y="99"/>
                </a:lnTo>
                <a:lnTo>
                  <a:pt x="13722" y="87"/>
                </a:lnTo>
                <a:lnTo>
                  <a:pt x="13739" y="76"/>
                </a:lnTo>
                <a:lnTo>
                  <a:pt x="13757" y="66"/>
                </a:lnTo>
                <a:lnTo>
                  <a:pt x="13775" y="56"/>
                </a:lnTo>
                <a:lnTo>
                  <a:pt x="13795" y="47"/>
                </a:lnTo>
                <a:lnTo>
                  <a:pt x="13813" y="38"/>
                </a:lnTo>
                <a:lnTo>
                  <a:pt x="13832" y="31"/>
                </a:lnTo>
                <a:lnTo>
                  <a:pt x="13852" y="24"/>
                </a:lnTo>
                <a:lnTo>
                  <a:pt x="13873" y="18"/>
                </a:lnTo>
                <a:lnTo>
                  <a:pt x="13892" y="13"/>
                </a:lnTo>
                <a:lnTo>
                  <a:pt x="13913" y="9"/>
                </a:lnTo>
                <a:lnTo>
                  <a:pt x="13933" y="6"/>
                </a:lnTo>
                <a:lnTo>
                  <a:pt x="13954" y="3"/>
                </a:lnTo>
                <a:lnTo>
                  <a:pt x="13975" y="1"/>
                </a:lnTo>
                <a:lnTo>
                  <a:pt x="13996" y="0"/>
                </a:lnTo>
                <a:lnTo>
                  <a:pt x="14017" y="0"/>
                </a:lnTo>
                <a:lnTo>
                  <a:pt x="14039" y="1"/>
                </a:lnTo>
                <a:lnTo>
                  <a:pt x="14060" y="2"/>
                </a:lnTo>
                <a:lnTo>
                  <a:pt x="14081" y="5"/>
                </a:lnTo>
                <a:lnTo>
                  <a:pt x="14102" y="8"/>
                </a:lnTo>
                <a:lnTo>
                  <a:pt x="14124" y="12"/>
                </a:lnTo>
                <a:lnTo>
                  <a:pt x="14145" y="17"/>
                </a:lnTo>
                <a:lnTo>
                  <a:pt x="14166" y="23"/>
                </a:lnTo>
                <a:lnTo>
                  <a:pt x="14187" y="30"/>
                </a:lnTo>
                <a:lnTo>
                  <a:pt x="14209" y="38"/>
                </a:lnTo>
                <a:lnTo>
                  <a:pt x="14229" y="47"/>
                </a:lnTo>
                <a:lnTo>
                  <a:pt x="14248" y="56"/>
                </a:lnTo>
                <a:lnTo>
                  <a:pt x="14267" y="66"/>
                </a:lnTo>
                <a:lnTo>
                  <a:pt x="14286" y="76"/>
                </a:lnTo>
                <a:lnTo>
                  <a:pt x="14304" y="87"/>
                </a:lnTo>
                <a:lnTo>
                  <a:pt x="14321" y="99"/>
                </a:lnTo>
                <a:lnTo>
                  <a:pt x="14338" y="112"/>
                </a:lnTo>
                <a:lnTo>
                  <a:pt x="14355" y="125"/>
                </a:lnTo>
                <a:lnTo>
                  <a:pt x="14371" y="139"/>
                </a:lnTo>
                <a:lnTo>
                  <a:pt x="14386" y="153"/>
                </a:lnTo>
                <a:lnTo>
                  <a:pt x="14400" y="168"/>
                </a:lnTo>
                <a:lnTo>
                  <a:pt x="14414" y="183"/>
                </a:lnTo>
                <a:lnTo>
                  <a:pt x="14427" y="199"/>
                </a:lnTo>
                <a:lnTo>
                  <a:pt x="14440" y="215"/>
                </a:lnTo>
                <a:lnTo>
                  <a:pt x="14452" y="233"/>
                </a:lnTo>
                <a:lnTo>
                  <a:pt x="14463" y="250"/>
                </a:lnTo>
                <a:lnTo>
                  <a:pt x="14474" y="268"/>
                </a:lnTo>
                <a:lnTo>
                  <a:pt x="14483" y="286"/>
                </a:lnTo>
                <a:lnTo>
                  <a:pt x="14492" y="305"/>
                </a:lnTo>
                <a:lnTo>
                  <a:pt x="14500" y="325"/>
                </a:lnTo>
                <a:lnTo>
                  <a:pt x="14508" y="344"/>
                </a:lnTo>
                <a:lnTo>
                  <a:pt x="14514" y="364"/>
                </a:lnTo>
                <a:lnTo>
                  <a:pt x="14521" y="384"/>
                </a:lnTo>
                <a:lnTo>
                  <a:pt x="14526" y="405"/>
                </a:lnTo>
                <a:lnTo>
                  <a:pt x="14531" y="426"/>
                </a:lnTo>
                <a:lnTo>
                  <a:pt x="14534" y="447"/>
                </a:lnTo>
                <a:lnTo>
                  <a:pt x="14537" y="468"/>
                </a:lnTo>
                <a:lnTo>
                  <a:pt x="14539" y="491"/>
                </a:lnTo>
                <a:lnTo>
                  <a:pt x="14540" y="512"/>
                </a:lnTo>
                <a:lnTo>
                  <a:pt x="14540" y="534"/>
                </a:lnTo>
                <a:lnTo>
                  <a:pt x="14511" y="2495"/>
                </a:lnTo>
                <a:lnTo>
                  <a:pt x="14510" y="2521"/>
                </a:lnTo>
                <a:lnTo>
                  <a:pt x="14508" y="2549"/>
                </a:lnTo>
                <a:lnTo>
                  <a:pt x="14504" y="2575"/>
                </a:lnTo>
                <a:lnTo>
                  <a:pt x="14499" y="2600"/>
                </a:lnTo>
                <a:lnTo>
                  <a:pt x="14493" y="2626"/>
                </a:lnTo>
                <a:lnTo>
                  <a:pt x="14485" y="2651"/>
                </a:lnTo>
                <a:lnTo>
                  <a:pt x="14477" y="2675"/>
                </a:lnTo>
                <a:lnTo>
                  <a:pt x="14467" y="2698"/>
                </a:lnTo>
                <a:lnTo>
                  <a:pt x="14456" y="2722"/>
                </a:lnTo>
                <a:lnTo>
                  <a:pt x="14445" y="2744"/>
                </a:lnTo>
                <a:lnTo>
                  <a:pt x="14431" y="2766"/>
                </a:lnTo>
                <a:lnTo>
                  <a:pt x="14417" y="2787"/>
                </a:lnTo>
                <a:lnTo>
                  <a:pt x="14402" y="2808"/>
                </a:lnTo>
                <a:lnTo>
                  <a:pt x="14386" y="2827"/>
                </a:lnTo>
                <a:lnTo>
                  <a:pt x="14370" y="2846"/>
                </a:lnTo>
                <a:lnTo>
                  <a:pt x="14351" y="2864"/>
                </a:lnTo>
                <a:lnTo>
                  <a:pt x="14333" y="2881"/>
                </a:lnTo>
                <a:lnTo>
                  <a:pt x="14314" y="2898"/>
                </a:lnTo>
                <a:lnTo>
                  <a:pt x="14294" y="2913"/>
                </a:lnTo>
                <a:lnTo>
                  <a:pt x="14273" y="2927"/>
                </a:lnTo>
                <a:lnTo>
                  <a:pt x="14251" y="2941"/>
                </a:lnTo>
                <a:lnTo>
                  <a:pt x="14229" y="2953"/>
                </a:lnTo>
                <a:lnTo>
                  <a:pt x="14206" y="2964"/>
                </a:lnTo>
                <a:lnTo>
                  <a:pt x="14182" y="2974"/>
                </a:lnTo>
                <a:lnTo>
                  <a:pt x="14159" y="2984"/>
                </a:lnTo>
                <a:lnTo>
                  <a:pt x="14134" y="2992"/>
                </a:lnTo>
                <a:lnTo>
                  <a:pt x="14108" y="2999"/>
                </a:lnTo>
                <a:lnTo>
                  <a:pt x="14083" y="3004"/>
                </a:lnTo>
                <a:lnTo>
                  <a:pt x="14058" y="3008"/>
                </a:lnTo>
                <a:lnTo>
                  <a:pt x="14032" y="3011"/>
                </a:lnTo>
                <a:lnTo>
                  <a:pt x="14004" y="3013"/>
                </a:lnTo>
                <a:lnTo>
                  <a:pt x="13978" y="3013"/>
                </a:lnTo>
                <a:lnTo>
                  <a:pt x="13951" y="3012"/>
                </a:lnTo>
                <a:lnTo>
                  <a:pt x="13924" y="3010"/>
                </a:lnTo>
                <a:lnTo>
                  <a:pt x="13898" y="3006"/>
                </a:lnTo>
                <a:lnTo>
                  <a:pt x="13872" y="3001"/>
                </a:lnTo>
                <a:lnTo>
                  <a:pt x="13846" y="2995"/>
                </a:lnTo>
                <a:lnTo>
                  <a:pt x="13822" y="2988"/>
                </a:lnTo>
                <a:lnTo>
                  <a:pt x="13798" y="2978"/>
                </a:lnTo>
                <a:lnTo>
                  <a:pt x="13773" y="2968"/>
                </a:lnTo>
                <a:lnTo>
                  <a:pt x="13750" y="2958"/>
                </a:lnTo>
                <a:lnTo>
                  <a:pt x="13728" y="2946"/>
                </a:lnTo>
                <a:lnTo>
                  <a:pt x="13706" y="2933"/>
                </a:lnTo>
                <a:lnTo>
                  <a:pt x="13684" y="2919"/>
                </a:lnTo>
                <a:lnTo>
                  <a:pt x="13664" y="2904"/>
                </a:lnTo>
                <a:lnTo>
                  <a:pt x="13645" y="2888"/>
                </a:lnTo>
                <a:lnTo>
                  <a:pt x="13626" y="2871"/>
                </a:lnTo>
                <a:lnTo>
                  <a:pt x="13607" y="2853"/>
                </a:lnTo>
                <a:lnTo>
                  <a:pt x="13590" y="2835"/>
                </a:lnTo>
                <a:lnTo>
                  <a:pt x="13574" y="2816"/>
                </a:lnTo>
                <a:lnTo>
                  <a:pt x="13559" y="2795"/>
                </a:lnTo>
                <a:lnTo>
                  <a:pt x="13545" y="2774"/>
                </a:lnTo>
                <a:lnTo>
                  <a:pt x="13531" y="2753"/>
                </a:lnTo>
                <a:lnTo>
                  <a:pt x="13518" y="2731"/>
                </a:lnTo>
                <a:lnTo>
                  <a:pt x="13507" y="2708"/>
                </a:lnTo>
                <a:lnTo>
                  <a:pt x="13497" y="2684"/>
                </a:lnTo>
                <a:lnTo>
                  <a:pt x="13488" y="2661"/>
                </a:lnTo>
                <a:lnTo>
                  <a:pt x="13480" y="2636"/>
                </a:lnTo>
                <a:lnTo>
                  <a:pt x="13474" y="2611"/>
                </a:lnTo>
                <a:lnTo>
                  <a:pt x="13468" y="2586"/>
                </a:lnTo>
                <a:lnTo>
                  <a:pt x="13464" y="2560"/>
                </a:lnTo>
                <a:lnTo>
                  <a:pt x="13461" y="2533"/>
                </a:lnTo>
                <a:lnTo>
                  <a:pt x="13459" y="2507"/>
                </a:lnTo>
                <a:lnTo>
                  <a:pt x="13459" y="2480"/>
                </a:lnTo>
                <a:lnTo>
                  <a:pt x="13461" y="2338"/>
                </a:lnTo>
                <a:lnTo>
                  <a:pt x="11581" y="5222"/>
                </a:lnTo>
                <a:lnTo>
                  <a:pt x="11569" y="5240"/>
                </a:lnTo>
                <a:lnTo>
                  <a:pt x="11556" y="5257"/>
                </a:lnTo>
                <a:lnTo>
                  <a:pt x="11543" y="5273"/>
                </a:lnTo>
                <a:lnTo>
                  <a:pt x="11530" y="5289"/>
                </a:lnTo>
                <a:lnTo>
                  <a:pt x="11515" y="5305"/>
                </a:lnTo>
                <a:lnTo>
                  <a:pt x="11500" y="5320"/>
                </a:lnTo>
                <a:lnTo>
                  <a:pt x="11485" y="5334"/>
                </a:lnTo>
                <a:lnTo>
                  <a:pt x="11469" y="5347"/>
                </a:lnTo>
                <a:lnTo>
                  <a:pt x="11453" y="5359"/>
                </a:lnTo>
                <a:lnTo>
                  <a:pt x="11437" y="5371"/>
                </a:lnTo>
                <a:lnTo>
                  <a:pt x="11419" y="5383"/>
                </a:lnTo>
                <a:lnTo>
                  <a:pt x="11402" y="5394"/>
                </a:lnTo>
                <a:lnTo>
                  <a:pt x="11384" y="5403"/>
                </a:lnTo>
                <a:lnTo>
                  <a:pt x="11366" y="5412"/>
                </a:lnTo>
                <a:lnTo>
                  <a:pt x="11348" y="5420"/>
                </a:lnTo>
                <a:lnTo>
                  <a:pt x="11328" y="5428"/>
                </a:lnTo>
                <a:lnTo>
                  <a:pt x="11310" y="5435"/>
                </a:lnTo>
                <a:lnTo>
                  <a:pt x="11290" y="5441"/>
                </a:lnTo>
                <a:lnTo>
                  <a:pt x="11271" y="5446"/>
                </a:lnTo>
                <a:lnTo>
                  <a:pt x="11251" y="5450"/>
                </a:lnTo>
                <a:lnTo>
                  <a:pt x="11231" y="5454"/>
                </a:lnTo>
                <a:lnTo>
                  <a:pt x="11211" y="5457"/>
                </a:lnTo>
                <a:lnTo>
                  <a:pt x="11191" y="5459"/>
                </a:lnTo>
                <a:lnTo>
                  <a:pt x="11170" y="5461"/>
                </a:lnTo>
                <a:lnTo>
                  <a:pt x="11149" y="5461"/>
                </a:lnTo>
                <a:lnTo>
                  <a:pt x="11129" y="5461"/>
                </a:lnTo>
                <a:lnTo>
                  <a:pt x="11108" y="5460"/>
                </a:lnTo>
                <a:lnTo>
                  <a:pt x="11086" y="5458"/>
                </a:lnTo>
                <a:lnTo>
                  <a:pt x="11066" y="5456"/>
                </a:lnTo>
                <a:lnTo>
                  <a:pt x="11045" y="5452"/>
                </a:lnTo>
                <a:lnTo>
                  <a:pt x="11024" y="5448"/>
                </a:lnTo>
                <a:lnTo>
                  <a:pt x="11003" y="5443"/>
                </a:lnTo>
                <a:lnTo>
                  <a:pt x="6048" y="4106"/>
                </a:lnTo>
                <a:lnTo>
                  <a:pt x="1552" y="8725"/>
                </a:lnTo>
                <a:lnTo>
                  <a:pt x="1533" y="8744"/>
                </a:lnTo>
                <a:lnTo>
                  <a:pt x="1513" y="8762"/>
                </a:lnTo>
                <a:lnTo>
                  <a:pt x="1492" y="8779"/>
                </a:lnTo>
                <a:lnTo>
                  <a:pt x="1471" y="8794"/>
                </a:lnTo>
                <a:lnTo>
                  <a:pt x="1449" y="8808"/>
                </a:lnTo>
                <a:lnTo>
                  <a:pt x="1427" y="8821"/>
                </a:lnTo>
                <a:lnTo>
                  <a:pt x="1403" y="8832"/>
                </a:lnTo>
                <a:lnTo>
                  <a:pt x="1380" y="8843"/>
                </a:lnTo>
                <a:lnTo>
                  <a:pt x="1356" y="8853"/>
                </a:lnTo>
                <a:lnTo>
                  <a:pt x="1331" y="8861"/>
                </a:lnTo>
                <a:lnTo>
                  <a:pt x="1307" y="8868"/>
                </a:lnTo>
                <a:lnTo>
                  <a:pt x="1283" y="8873"/>
                </a:lnTo>
                <a:lnTo>
                  <a:pt x="1257" y="8878"/>
                </a:lnTo>
                <a:lnTo>
                  <a:pt x="1232" y="8881"/>
                </a:lnTo>
                <a:lnTo>
                  <a:pt x="1207" y="8883"/>
                </a:lnTo>
                <a:lnTo>
                  <a:pt x="1182" y="8884"/>
                </a:lnTo>
                <a:lnTo>
                  <a:pt x="1156" y="8884"/>
                </a:lnTo>
                <a:lnTo>
                  <a:pt x="1131" y="8883"/>
                </a:lnTo>
                <a:lnTo>
                  <a:pt x="1107" y="8880"/>
                </a:lnTo>
                <a:lnTo>
                  <a:pt x="1081" y="8876"/>
                </a:lnTo>
                <a:lnTo>
                  <a:pt x="1056" y="8871"/>
                </a:lnTo>
                <a:lnTo>
                  <a:pt x="1032" y="8865"/>
                </a:lnTo>
                <a:lnTo>
                  <a:pt x="1007" y="8858"/>
                </a:lnTo>
                <a:lnTo>
                  <a:pt x="983" y="8849"/>
                </a:lnTo>
                <a:lnTo>
                  <a:pt x="960" y="8838"/>
                </a:lnTo>
                <a:lnTo>
                  <a:pt x="937" y="8827"/>
                </a:lnTo>
                <a:lnTo>
                  <a:pt x="913" y="8815"/>
                </a:lnTo>
                <a:lnTo>
                  <a:pt x="891" y="8802"/>
                </a:lnTo>
                <a:lnTo>
                  <a:pt x="869" y="8787"/>
                </a:lnTo>
                <a:lnTo>
                  <a:pt x="848" y="8772"/>
                </a:lnTo>
                <a:lnTo>
                  <a:pt x="827" y="8754"/>
                </a:lnTo>
                <a:lnTo>
                  <a:pt x="808" y="8736"/>
                </a:lnTo>
                <a:lnTo>
                  <a:pt x="789" y="8716"/>
                </a:lnTo>
                <a:lnTo>
                  <a:pt x="770" y="8697"/>
                </a:lnTo>
                <a:lnTo>
                  <a:pt x="754" y="8676"/>
                </a:lnTo>
                <a:lnTo>
                  <a:pt x="739" y="8654"/>
                </a:lnTo>
                <a:lnTo>
                  <a:pt x="725" y="8632"/>
                </a:lnTo>
                <a:lnTo>
                  <a:pt x="712" y="8610"/>
                </a:lnTo>
                <a:lnTo>
                  <a:pt x="701" y="8587"/>
                </a:lnTo>
                <a:lnTo>
                  <a:pt x="689" y="8563"/>
                </a:lnTo>
                <a:lnTo>
                  <a:pt x="680" y="8540"/>
                </a:lnTo>
                <a:lnTo>
                  <a:pt x="672" y="8516"/>
                </a:lnTo>
                <a:lnTo>
                  <a:pt x="665" y="8492"/>
                </a:lnTo>
                <a:lnTo>
                  <a:pt x="659" y="8466"/>
                </a:lnTo>
                <a:lnTo>
                  <a:pt x="655" y="8442"/>
                </a:lnTo>
                <a:lnTo>
                  <a:pt x="652" y="8417"/>
                </a:lnTo>
                <a:lnTo>
                  <a:pt x="649" y="8391"/>
                </a:lnTo>
                <a:lnTo>
                  <a:pt x="649" y="8366"/>
                </a:lnTo>
                <a:lnTo>
                  <a:pt x="649" y="8341"/>
                </a:lnTo>
                <a:lnTo>
                  <a:pt x="650" y="8316"/>
                </a:lnTo>
                <a:lnTo>
                  <a:pt x="653" y="8290"/>
                </a:lnTo>
                <a:lnTo>
                  <a:pt x="657" y="8265"/>
                </a:lnTo>
                <a:lnTo>
                  <a:pt x="662" y="8241"/>
                </a:lnTo>
                <a:lnTo>
                  <a:pt x="668" y="8215"/>
                </a:lnTo>
                <a:lnTo>
                  <a:pt x="675" y="8191"/>
                </a:lnTo>
                <a:lnTo>
                  <a:pt x="684" y="8168"/>
                </a:lnTo>
                <a:lnTo>
                  <a:pt x="694" y="8144"/>
                </a:lnTo>
                <a:lnTo>
                  <a:pt x="705" y="8120"/>
                </a:lnTo>
                <a:lnTo>
                  <a:pt x="718" y="8098"/>
                </a:lnTo>
                <a:lnTo>
                  <a:pt x="731" y="8075"/>
                </a:lnTo>
                <a:lnTo>
                  <a:pt x="745" y="8054"/>
                </a:lnTo>
                <a:lnTo>
                  <a:pt x="761" y="8032"/>
                </a:lnTo>
                <a:lnTo>
                  <a:pt x="779" y="8012"/>
                </a:lnTo>
                <a:lnTo>
                  <a:pt x="797" y="7992"/>
                </a:lnTo>
                <a:lnTo>
                  <a:pt x="5509" y="3151"/>
                </a:lnTo>
                <a:lnTo>
                  <a:pt x="5522" y="3138"/>
                </a:lnTo>
                <a:lnTo>
                  <a:pt x="5535" y="3126"/>
                </a:lnTo>
                <a:lnTo>
                  <a:pt x="5548" y="3114"/>
                </a:lnTo>
                <a:lnTo>
                  <a:pt x="5562" y="3103"/>
                </a:lnTo>
                <a:lnTo>
                  <a:pt x="5577" y="3092"/>
                </a:lnTo>
                <a:lnTo>
                  <a:pt x="5591" y="3082"/>
                </a:lnTo>
                <a:lnTo>
                  <a:pt x="5606" y="3072"/>
                </a:lnTo>
                <a:lnTo>
                  <a:pt x="5620" y="3062"/>
                </a:lnTo>
                <a:lnTo>
                  <a:pt x="5635" y="3054"/>
                </a:lnTo>
                <a:lnTo>
                  <a:pt x="5650" y="3046"/>
                </a:lnTo>
                <a:lnTo>
                  <a:pt x="5666" y="3038"/>
                </a:lnTo>
                <a:lnTo>
                  <a:pt x="5682" y="3031"/>
                </a:lnTo>
                <a:lnTo>
                  <a:pt x="5698" y="3025"/>
                </a:lnTo>
                <a:lnTo>
                  <a:pt x="5714" y="3019"/>
                </a:lnTo>
                <a:lnTo>
                  <a:pt x="5730" y="3014"/>
                </a:lnTo>
                <a:lnTo>
                  <a:pt x="5747" y="3009"/>
                </a:lnTo>
                <a:lnTo>
                  <a:pt x="5763" y="3005"/>
                </a:lnTo>
                <a:lnTo>
                  <a:pt x="5780" y="3001"/>
                </a:lnTo>
                <a:lnTo>
                  <a:pt x="5796" y="2998"/>
                </a:lnTo>
                <a:lnTo>
                  <a:pt x="5813" y="2996"/>
                </a:lnTo>
                <a:lnTo>
                  <a:pt x="5831" y="2994"/>
                </a:lnTo>
                <a:lnTo>
                  <a:pt x="5848" y="2992"/>
                </a:lnTo>
                <a:lnTo>
                  <a:pt x="5865" y="2991"/>
                </a:lnTo>
                <a:lnTo>
                  <a:pt x="5882" y="2991"/>
                </a:lnTo>
                <a:lnTo>
                  <a:pt x="5900" y="2991"/>
                </a:lnTo>
                <a:lnTo>
                  <a:pt x="5918" y="2992"/>
                </a:lnTo>
                <a:lnTo>
                  <a:pt x="5935" y="2994"/>
                </a:lnTo>
                <a:lnTo>
                  <a:pt x="5952" y="2996"/>
                </a:lnTo>
                <a:lnTo>
                  <a:pt x="5970" y="2999"/>
                </a:lnTo>
                <a:lnTo>
                  <a:pt x="5988" y="3002"/>
                </a:lnTo>
                <a:lnTo>
                  <a:pt x="6006" y="3006"/>
                </a:lnTo>
                <a:lnTo>
                  <a:pt x="6023" y="3010"/>
                </a:lnTo>
                <a:lnTo>
                  <a:pt x="10908" y="4328"/>
                </a:lnTo>
                <a:close/>
                <a:moveTo>
                  <a:pt x="11689" y="625"/>
                </a:moveTo>
                <a:lnTo>
                  <a:pt x="12279" y="332"/>
                </a:lnTo>
                <a:lnTo>
                  <a:pt x="12304" y="321"/>
                </a:lnTo>
                <a:lnTo>
                  <a:pt x="12329" y="310"/>
                </a:lnTo>
                <a:lnTo>
                  <a:pt x="12354" y="301"/>
                </a:lnTo>
                <a:lnTo>
                  <a:pt x="12379" y="294"/>
                </a:lnTo>
                <a:lnTo>
                  <a:pt x="12405" y="288"/>
                </a:lnTo>
                <a:lnTo>
                  <a:pt x="12430" y="283"/>
                </a:lnTo>
                <a:lnTo>
                  <a:pt x="12455" y="280"/>
                </a:lnTo>
                <a:lnTo>
                  <a:pt x="12481" y="278"/>
                </a:lnTo>
                <a:lnTo>
                  <a:pt x="12507" y="277"/>
                </a:lnTo>
                <a:lnTo>
                  <a:pt x="12532" y="277"/>
                </a:lnTo>
                <a:lnTo>
                  <a:pt x="12557" y="279"/>
                </a:lnTo>
                <a:lnTo>
                  <a:pt x="12583" y="281"/>
                </a:lnTo>
                <a:lnTo>
                  <a:pt x="12608" y="285"/>
                </a:lnTo>
                <a:lnTo>
                  <a:pt x="12632" y="290"/>
                </a:lnTo>
                <a:lnTo>
                  <a:pt x="12658" y="297"/>
                </a:lnTo>
                <a:lnTo>
                  <a:pt x="12681" y="304"/>
                </a:lnTo>
                <a:lnTo>
                  <a:pt x="12705" y="314"/>
                </a:lnTo>
                <a:lnTo>
                  <a:pt x="12729" y="323"/>
                </a:lnTo>
                <a:lnTo>
                  <a:pt x="12752" y="334"/>
                </a:lnTo>
                <a:lnTo>
                  <a:pt x="12774" y="346"/>
                </a:lnTo>
                <a:lnTo>
                  <a:pt x="12795" y="359"/>
                </a:lnTo>
                <a:lnTo>
                  <a:pt x="12817" y="372"/>
                </a:lnTo>
                <a:lnTo>
                  <a:pt x="12837" y="387"/>
                </a:lnTo>
                <a:lnTo>
                  <a:pt x="12857" y="404"/>
                </a:lnTo>
                <a:lnTo>
                  <a:pt x="12876" y="421"/>
                </a:lnTo>
                <a:lnTo>
                  <a:pt x="12895" y="439"/>
                </a:lnTo>
                <a:lnTo>
                  <a:pt x="12912" y="458"/>
                </a:lnTo>
                <a:lnTo>
                  <a:pt x="12929" y="478"/>
                </a:lnTo>
                <a:lnTo>
                  <a:pt x="12944" y="500"/>
                </a:lnTo>
                <a:lnTo>
                  <a:pt x="12959" y="522"/>
                </a:lnTo>
                <a:lnTo>
                  <a:pt x="12973" y="545"/>
                </a:lnTo>
                <a:lnTo>
                  <a:pt x="12986" y="568"/>
                </a:lnTo>
                <a:lnTo>
                  <a:pt x="12997" y="593"/>
                </a:lnTo>
                <a:lnTo>
                  <a:pt x="13007" y="618"/>
                </a:lnTo>
                <a:lnTo>
                  <a:pt x="13015" y="643"/>
                </a:lnTo>
                <a:lnTo>
                  <a:pt x="13023" y="669"/>
                </a:lnTo>
                <a:lnTo>
                  <a:pt x="13029" y="694"/>
                </a:lnTo>
                <a:lnTo>
                  <a:pt x="13033" y="719"/>
                </a:lnTo>
                <a:lnTo>
                  <a:pt x="13037" y="744"/>
                </a:lnTo>
                <a:lnTo>
                  <a:pt x="13039" y="770"/>
                </a:lnTo>
                <a:lnTo>
                  <a:pt x="13040" y="796"/>
                </a:lnTo>
                <a:lnTo>
                  <a:pt x="13040" y="821"/>
                </a:lnTo>
                <a:lnTo>
                  <a:pt x="13038" y="847"/>
                </a:lnTo>
                <a:lnTo>
                  <a:pt x="13035" y="872"/>
                </a:lnTo>
                <a:lnTo>
                  <a:pt x="13031" y="897"/>
                </a:lnTo>
                <a:lnTo>
                  <a:pt x="13026" y="921"/>
                </a:lnTo>
                <a:lnTo>
                  <a:pt x="13020" y="946"/>
                </a:lnTo>
                <a:lnTo>
                  <a:pt x="13013" y="970"/>
                </a:lnTo>
                <a:lnTo>
                  <a:pt x="13004" y="994"/>
                </a:lnTo>
                <a:lnTo>
                  <a:pt x="12995" y="1017"/>
                </a:lnTo>
                <a:lnTo>
                  <a:pt x="12984" y="1040"/>
                </a:lnTo>
                <a:lnTo>
                  <a:pt x="12972" y="1062"/>
                </a:lnTo>
                <a:lnTo>
                  <a:pt x="12958" y="1084"/>
                </a:lnTo>
                <a:lnTo>
                  <a:pt x="12944" y="1105"/>
                </a:lnTo>
                <a:lnTo>
                  <a:pt x="12929" y="1126"/>
                </a:lnTo>
                <a:lnTo>
                  <a:pt x="12913" y="1146"/>
                </a:lnTo>
                <a:lnTo>
                  <a:pt x="12896" y="1165"/>
                </a:lnTo>
                <a:lnTo>
                  <a:pt x="12877" y="1183"/>
                </a:lnTo>
                <a:lnTo>
                  <a:pt x="12858" y="1201"/>
                </a:lnTo>
                <a:lnTo>
                  <a:pt x="12838" y="1217"/>
                </a:lnTo>
                <a:lnTo>
                  <a:pt x="12818" y="1233"/>
                </a:lnTo>
                <a:lnTo>
                  <a:pt x="12795" y="1247"/>
                </a:lnTo>
                <a:lnTo>
                  <a:pt x="12772" y="1261"/>
                </a:lnTo>
                <a:lnTo>
                  <a:pt x="12749" y="1273"/>
                </a:lnTo>
                <a:lnTo>
                  <a:pt x="12158" y="1568"/>
                </a:lnTo>
                <a:lnTo>
                  <a:pt x="12133" y="1579"/>
                </a:lnTo>
                <a:lnTo>
                  <a:pt x="12108" y="1589"/>
                </a:lnTo>
                <a:lnTo>
                  <a:pt x="12083" y="1597"/>
                </a:lnTo>
                <a:lnTo>
                  <a:pt x="12057" y="1605"/>
                </a:lnTo>
                <a:lnTo>
                  <a:pt x="12032" y="1611"/>
                </a:lnTo>
                <a:lnTo>
                  <a:pt x="12007" y="1615"/>
                </a:lnTo>
                <a:lnTo>
                  <a:pt x="11981" y="1619"/>
                </a:lnTo>
                <a:lnTo>
                  <a:pt x="11956" y="1621"/>
                </a:lnTo>
                <a:lnTo>
                  <a:pt x="11930" y="1622"/>
                </a:lnTo>
                <a:lnTo>
                  <a:pt x="11904" y="1621"/>
                </a:lnTo>
                <a:lnTo>
                  <a:pt x="11879" y="1620"/>
                </a:lnTo>
                <a:lnTo>
                  <a:pt x="11854" y="1617"/>
                </a:lnTo>
                <a:lnTo>
                  <a:pt x="11829" y="1613"/>
                </a:lnTo>
                <a:lnTo>
                  <a:pt x="11804" y="1608"/>
                </a:lnTo>
                <a:lnTo>
                  <a:pt x="11780" y="1602"/>
                </a:lnTo>
                <a:lnTo>
                  <a:pt x="11756" y="1595"/>
                </a:lnTo>
                <a:lnTo>
                  <a:pt x="11731" y="1586"/>
                </a:lnTo>
                <a:lnTo>
                  <a:pt x="11708" y="1577"/>
                </a:lnTo>
                <a:lnTo>
                  <a:pt x="11686" y="1566"/>
                </a:lnTo>
                <a:lnTo>
                  <a:pt x="11663" y="1553"/>
                </a:lnTo>
                <a:lnTo>
                  <a:pt x="11641" y="1540"/>
                </a:lnTo>
                <a:lnTo>
                  <a:pt x="11620" y="1526"/>
                </a:lnTo>
                <a:lnTo>
                  <a:pt x="11600" y="1511"/>
                </a:lnTo>
                <a:lnTo>
                  <a:pt x="11579" y="1495"/>
                </a:lnTo>
                <a:lnTo>
                  <a:pt x="11560" y="1478"/>
                </a:lnTo>
                <a:lnTo>
                  <a:pt x="11542" y="1459"/>
                </a:lnTo>
                <a:lnTo>
                  <a:pt x="11525" y="1440"/>
                </a:lnTo>
                <a:lnTo>
                  <a:pt x="11509" y="1420"/>
                </a:lnTo>
                <a:lnTo>
                  <a:pt x="11492" y="1400"/>
                </a:lnTo>
                <a:lnTo>
                  <a:pt x="11478" y="1377"/>
                </a:lnTo>
                <a:lnTo>
                  <a:pt x="11464" y="1354"/>
                </a:lnTo>
                <a:lnTo>
                  <a:pt x="11452" y="1331"/>
                </a:lnTo>
                <a:lnTo>
                  <a:pt x="11440" y="1306"/>
                </a:lnTo>
                <a:lnTo>
                  <a:pt x="11430" y="1281"/>
                </a:lnTo>
                <a:lnTo>
                  <a:pt x="11421" y="1256"/>
                </a:lnTo>
                <a:lnTo>
                  <a:pt x="11414" y="1231"/>
                </a:lnTo>
                <a:lnTo>
                  <a:pt x="11408" y="1206"/>
                </a:lnTo>
                <a:lnTo>
                  <a:pt x="11403" y="1180"/>
                </a:lnTo>
                <a:lnTo>
                  <a:pt x="11400" y="1155"/>
                </a:lnTo>
                <a:lnTo>
                  <a:pt x="11397" y="1129"/>
                </a:lnTo>
                <a:lnTo>
                  <a:pt x="11396" y="1103"/>
                </a:lnTo>
                <a:lnTo>
                  <a:pt x="11397" y="1078"/>
                </a:lnTo>
                <a:lnTo>
                  <a:pt x="11398" y="1053"/>
                </a:lnTo>
                <a:lnTo>
                  <a:pt x="11401" y="1028"/>
                </a:lnTo>
                <a:lnTo>
                  <a:pt x="11405" y="1002"/>
                </a:lnTo>
                <a:lnTo>
                  <a:pt x="11410" y="978"/>
                </a:lnTo>
                <a:lnTo>
                  <a:pt x="11416" y="953"/>
                </a:lnTo>
                <a:lnTo>
                  <a:pt x="11424" y="928"/>
                </a:lnTo>
                <a:lnTo>
                  <a:pt x="11433" y="905"/>
                </a:lnTo>
                <a:lnTo>
                  <a:pt x="11443" y="882"/>
                </a:lnTo>
                <a:lnTo>
                  <a:pt x="11454" y="859"/>
                </a:lnTo>
                <a:lnTo>
                  <a:pt x="11465" y="836"/>
                </a:lnTo>
                <a:lnTo>
                  <a:pt x="11478" y="815"/>
                </a:lnTo>
                <a:lnTo>
                  <a:pt x="11492" y="794"/>
                </a:lnTo>
                <a:lnTo>
                  <a:pt x="11508" y="773"/>
                </a:lnTo>
                <a:lnTo>
                  <a:pt x="11524" y="753"/>
                </a:lnTo>
                <a:lnTo>
                  <a:pt x="11541" y="734"/>
                </a:lnTo>
                <a:lnTo>
                  <a:pt x="11559" y="716"/>
                </a:lnTo>
                <a:lnTo>
                  <a:pt x="11578" y="699"/>
                </a:lnTo>
                <a:lnTo>
                  <a:pt x="11599" y="682"/>
                </a:lnTo>
                <a:lnTo>
                  <a:pt x="11620" y="666"/>
                </a:lnTo>
                <a:lnTo>
                  <a:pt x="11641" y="651"/>
                </a:lnTo>
                <a:lnTo>
                  <a:pt x="11664" y="638"/>
                </a:lnTo>
                <a:lnTo>
                  <a:pt x="11689" y="625"/>
                </a:lnTo>
                <a:close/>
              </a:path>
            </a:pathLst>
          </a:custGeom>
          <a:solidFill>
            <a:srgbClr val="0DE38F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32" name="Freeform 10">
            <a:extLst>
              <a:ext uri="{FF2B5EF4-FFF2-40B4-BE49-F238E27FC236}">
                <a16:creationId xmlns:a16="http://schemas.microsoft.com/office/drawing/2014/main" xmlns="" id="{EED2CDEA-058D-433A-AFC9-7E59989DB1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53240" y="2624219"/>
            <a:ext cx="429180" cy="424188"/>
          </a:xfrm>
          <a:custGeom>
            <a:avLst/>
            <a:gdLst>
              <a:gd name="T0" fmla="*/ 2530 w 2656"/>
              <a:gd name="T1" fmla="*/ 1499 h 2625"/>
              <a:gd name="T2" fmla="*/ 2530 w 2656"/>
              <a:gd name="T3" fmla="*/ 1499 h 2625"/>
              <a:gd name="T4" fmla="*/ 2436 w 2656"/>
              <a:gd name="T5" fmla="*/ 1405 h 2625"/>
              <a:gd name="T6" fmla="*/ 2436 w 2656"/>
              <a:gd name="T7" fmla="*/ 469 h 2625"/>
              <a:gd name="T8" fmla="*/ 2530 w 2656"/>
              <a:gd name="T9" fmla="*/ 375 h 2625"/>
              <a:gd name="T10" fmla="*/ 2655 w 2656"/>
              <a:gd name="T11" fmla="*/ 469 h 2625"/>
              <a:gd name="T12" fmla="*/ 2655 w 2656"/>
              <a:gd name="T13" fmla="*/ 1405 h 2625"/>
              <a:gd name="T14" fmla="*/ 2530 w 2656"/>
              <a:gd name="T15" fmla="*/ 1499 h 2625"/>
              <a:gd name="T16" fmla="*/ 1561 w 2656"/>
              <a:gd name="T17" fmla="*/ 2374 h 2625"/>
              <a:gd name="T18" fmla="*/ 1561 w 2656"/>
              <a:gd name="T19" fmla="*/ 2374 h 2625"/>
              <a:gd name="T20" fmla="*/ 1624 w 2656"/>
              <a:gd name="T21" fmla="*/ 1125 h 2625"/>
              <a:gd name="T22" fmla="*/ 2624 w 2656"/>
              <a:gd name="T23" fmla="*/ 156 h 2625"/>
              <a:gd name="T24" fmla="*/ 2624 w 2656"/>
              <a:gd name="T25" fmla="*/ 62 h 2625"/>
              <a:gd name="T26" fmla="*/ 2530 w 2656"/>
              <a:gd name="T27" fmla="*/ 0 h 2625"/>
              <a:gd name="T28" fmla="*/ 1250 w 2656"/>
              <a:gd name="T29" fmla="*/ 0 h 2625"/>
              <a:gd name="T30" fmla="*/ 1125 w 2656"/>
              <a:gd name="T31" fmla="*/ 94 h 2625"/>
              <a:gd name="T32" fmla="*/ 1250 w 2656"/>
              <a:gd name="T33" fmla="*/ 187 h 2625"/>
              <a:gd name="T34" fmla="*/ 2311 w 2656"/>
              <a:gd name="T35" fmla="*/ 187 h 2625"/>
              <a:gd name="T36" fmla="*/ 1436 w 2656"/>
              <a:gd name="T37" fmla="*/ 1062 h 2625"/>
              <a:gd name="T38" fmla="*/ 1436 w 2656"/>
              <a:gd name="T39" fmla="*/ 1219 h 2625"/>
              <a:gd name="T40" fmla="*/ 1655 w 2656"/>
              <a:gd name="T41" fmla="*/ 1718 h 2625"/>
              <a:gd name="T42" fmla="*/ 1436 w 2656"/>
              <a:gd name="T43" fmla="*/ 2218 h 2625"/>
              <a:gd name="T44" fmla="*/ 937 w 2656"/>
              <a:gd name="T45" fmla="*/ 2436 h 2625"/>
              <a:gd name="T46" fmla="*/ 406 w 2656"/>
              <a:gd name="T47" fmla="*/ 2218 h 2625"/>
              <a:gd name="T48" fmla="*/ 187 w 2656"/>
              <a:gd name="T49" fmla="*/ 1718 h 2625"/>
              <a:gd name="T50" fmla="*/ 406 w 2656"/>
              <a:gd name="T51" fmla="*/ 1219 h 2625"/>
              <a:gd name="T52" fmla="*/ 1219 w 2656"/>
              <a:gd name="T53" fmla="*/ 1062 h 2625"/>
              <a:gd name="T54" fmla="*/ 1343 w 2656"/>
              <a:gd name="T55" fmla="*/ 1000 h 2625"/>
              <a:gd name="T56" fmla="*/ 1281 w 2656"/>
              <a:gd name="T57" fmla="*/ 875 h 2625"/>
              <a:gd name="T58" fmla="*/ 281 w 2656"/>
              <a:gd name="T59" fmla="*/ 1062 h 2625"/>
              <a:gd name="T60" fmla="*/ 0 w 2656"/>
              <a:gd name="T61" fmla="*/ 1718 h 2625"/>
              <a:gd name="T62" fmla="*/ 281 w 2656"/>
              <a:gd name="T63" fmla="*/ 2374 h 2625"/>
              <a:gd name="T64" fmla="*/ 937 w 2656"/>
              <a:gd name="T65" fmla="*/ 2624 h 2625"/>
              <a:gd name="T66" fmla="*/ 1561 w 2656"/>
              <a:gd name="T67" fmla="*/ 2374 h 2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656" h="2625">
                <a:moveTo>
                  <a:pt x="2530" y="1499"/>
                </a:moveTo>
                <a:lnTo>
                  <a:pt x="2530" y="1499"/>
                </a:lnTo>
                <a:cubicBezTo>
                  <a:pt x="2499" y="1499"/>
                  <a:pt x="2436" y="1468"/>
                  <a:pt x="2436" y="1405"/>
                </a:cubicBezTo>
                <a:cubicBezTo>
                  <a:pt x="2436" y="469"/>
                  <a:pt x="2436" y="469"/>
                  <a:pt x="2436" y="469"/>
                </a:cubicBezTo>
                <a:cubicBezTo>
                  <a:pt x="2436" y="437"/>
                  <a:pt x="2499" y="375"/>
                  <a:pt x="2530" y="375"/>
                </a:cubicBezTo>
                <a:cubicBezTo>
                  <a:pt x="2593" y="375"/>
                  <a:pt x="2655" y="437"/>
                  <a:pt x="2655" y="469"/>
                </a:cubicBezTo>
                <a:cubicBezTo>
                  <a:pt x="2655" y="1405"/>
                  <a:pt x="2655" y="1405"/>
                  <a:pt x="2655" y="1405"/>
                </a:cubicBezTo>
                <a:cubicBezTo>
                  <a:pt x="2655" y="1468"/>
                  <a:pt x="2593" y="1499"/>
                  <a:pt x="2530" y="1499"/>
                </a:cubicBezTo>
                <a:close/>
                <a:moveTo>
                  <a:pt x="1561" y="2374"/>
                </a:moveTo>
                <a:lnTo>
                  <a:pt x="1561" y="2374"/>
                </a:lnTo>
                <a:cubicBezTo>
                  <a:pt x="1905" y="2030"/>
                  <a:pt x="1936" y="1499"/>
                  <a:pt x="1624" y="1125"/>
                </a:cubicBezTo>
                <a:cubicBezTo>
                  <a:pt x="2624" y="156"/>
                  <a:pt x="2624" y="156"/>
                  <a:pt x="2624" y="156"/>
                </a:cubicBezTo>
                <a:cubicBezTo>
                  <a:pt x="2655" y="125"/>
                  <a:pt x="2655" y="94"/>
                  <a:pt x="2624" y="62"/>
                </a:cubicBezTo>
                <a:cubicBezTo>
                  <a:pt x="2624" y="31"/>
                  <a:pt x="2593" y="0"/>
                  <a:pt x="2530" y="0"/>
                </a:cubicBezTo>
                <a:cubicBezTo>
                  <a:pt x="1250" y="0"/>
                  <a:pt x="1250" y="0"/>
                  <a:pt x="1250" y="0"/>
                </a:cubicBezTo>
                <a:cubicBezTo>
                  <a:pt x="1187" y="0"/>
                  <a:pt x="1125" y="31"/>
                  <a:pt x="1125" y="94"/>
                </a:cubicBezTo>
                <a:cubicBezTo>
                  <a:pt x="1125" y="156"/>
                  <a:pt x="1187" y="187"/>
                  <a:pt x="1250" y="187"/>
                </a:cubicBezTo>
                <a:cubicBezTo>
                  <a:pt x="2311" y="187"/>
                  <a:pt x="2311" y="187"/>
                  <a:pt x="2311" y="187"/>
                </a:cubicBezTo>
                <a:cubicBezTo>
                  <a:pt x="1436" y="1062"/>
                  <a:pt x="1436" y="1062"/>
                  <a:pt x="1436" y="1062"/>
                </a:cubicBezTo>
                <a:cubicBezTo>
                  <a:pt x="1405" y="1094"/>
                  <a:pt x="1405" y="1156"/>
                  <a:pt x="1436" y="1219"/>
                </a:cubicBezTo>
                <a:cubicBezTo>
                  <a:pt x="1561" y="1343"/>
                  <a:pt x="1655" y="1530"/>
                  <a:pt x="1655" y="1718"/>
                </a:cubicBezTo>
                <a:cubicBezTo>
                  <a:pt x="1655" y="1905"/>
                  <a:pt x="1561" y="2093"/>
                  <a:pt x="1436" y="2218"/>
                </a:cubicBezTo>
                <a:cubicBezTo>
                  <a:pt x="1312" y="2374"/>
                  <a:pt x="1125" y="2436"/>
                  <a:pt x="937" y="2436"/>
                </a:cubicBezTo>
                <a:cubicBezTo>
                  <a:pt x="719" y="2436"/>
                  <a:pt x="562" y="2374"/>
                  <a:pt x="406" y="2218"/>
                </a:cubicBezTo>
                <a:cubicBezTo>
                  <a:pt x="281" y="2093"/>
                  <a:pt x="187" y="1905"/>
                  <a:pt x="187" y="1718"/>
                </a:cubicBezTo>
                <a:cubicBezTo>
                  <a:pt x="187" y="1530"/>
                  <a:pt x="281" y="1343"/>
                  <a:pt x="406" y="1219"/>
                </a:cubicBezTo>
                <a:cubicBezTo>
                  <a:pt x="625" y="1000"/>
                  <a:pt x="937" y="937"/>
                  <a:pt x="1219" y="1062"/>
                </a:cubicBezTo>
                <a:cubicBezTo>
                  <a:pt x="1250" y="1062"/>
                  <a:pt x="1312" y="1062"/>
                  <a:pt x="1343" y="1000"/>
                </a:cubicBezTo>
                <a:cubicBezTo>
                  <a:pt x="1374" y="969"/>
                  <a:pt x="1343" y="906"/>
                  <a:pt x="1281" y="875"/>
                </a:cubicBezTo>
                <a:cubicBezTo>
                  <a:pt x="937" y="719"/>
                  <a:pt x="531" y="812"/>
                  <a:pt x="281" y="1062"/>
                </a:cubicBezTo>
                <a:cubicBezTo>
                  <a:pt x="94" y="1250"/>
                  <a:pt x="0" y="1468"/>
                  <a:pt x="0" y="1718"/>
                </a:cubicBezTo>
                <a:cubicBezTo>
                  <a:pt x="0" y="1968"/>
                  <a:pt x="94" y="2186"/>
                  <a:pt x="281" y="2374"/>
                </a:cubicBezTo>
                <a:cubicBezTo>
                  <a:pt x="437" y="2530"/>
                  <a:pt x="687" y="2624"/>
                  <a:pt x="937" y="2624"/>
                </a:cubicBezTo>
                <a:cubicBezTo>
                  <a:pt x="1156" y="2624"/>
                  <a:pt x="1405" y="2530"/>
                  <a:pt x="1561" y="237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t-BR" sz="833"/>
          </a:p>
        </p:txBody>
      </p:sp>
      <p:sp>
        <p:nvSpPr>
          <p:cNvPr id="33" name="Freeform 4">
            <a:extLst>
              <a:ext uri="{FF2B5EF4-FFF2-40B4-BE49-F238E27FC236}">
                <a16:creationId xmlns:a16="http://schemas.microsoft.com/office/drawing/2014/main" xmlns="" id="{398B806E-7F5B-4063-B1D6-732037B241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20536" y="3689654"/>
            <a:ext cx="299399" cy="507831"/>
          </a:xfrm>
          <a:custGeom>
            <a:avLst/>
            <a:gdLst>
              <a:gd name="T0" fmla="*/ 625 w 1844"/>
              <a:gd name="T1" fmla="*/ 2343 h 3125"/>
              <a:gd name="T2" fmla="*/ 625 w 1844"/>
              <a:gd name="T3" fmla="*/ 2343 h 3125"/>
              <a:gd name="T4" fmla="*/ 125 w 1844"/>
              <a:gd name="T5" fmla="*/ 2343 h 3125"/>
              <a:gd name="T6" fmla="*/ 31 w 1844"/>
              <a:gd name="T7" fmla="*/ 2249 h 3125"/>
              <a:gd name="T8" fmla="*/ 125 w 1844"/>
              <a:gd name="T9" fmla="*/ 2155 h 3125"/>
              <a:gd name="T10" fmla="*/ 625 w 1844"/>
              <a:gd name="T11" fmla="*/ 2155 h 3125"/>
              <a:gd name="T12" fmla="*/ 750 w 1844"/>
              <a:gd name="T13" fmla="*/ 2249 h 3125"/>
              <a:gd name="T14" fmla="*/ 625 w 1844"/>
              <a:gd name="T15" fmla="*/ 2343 h 3125"/>
              <a:gd name="T16" fmla="*/ 1780 w 1844"/>
              <a:gd name="T17" fmla="*/ 2249 h 3125"/>
              <a:gd name="T18" fmla="*/ 1780 w 1844"/>
              <a:gd name="T19" fmla="*/ 2249 h 3125"/>
              <a:gd name="T20" fmla="*/ 1687 w 1844"/>
              <a:gd name="T21" fmla="*/ 2155 h 3125"/>
              <a:gd name="T22" fmla="*/ 999 w 1844"/>
              <a:gd name="T23" fmla="*/ 2155 h 3125"/>
              <a:gd name="T24" fmla="*/ 999 w 1844"/>
              <a:gd name="T25" fmla="*/ 1749 h 3125"/>
              <a:gd name="T26" fmla="*/ 906 w 1844"/>
              <a:gd name="T27" fmla="*/ 1655 h 3125"/>
              <a:gd name="T28" fmla="*/ 188 w 1844"/>
              <a:gd name="T29" fmla="*/ 937 h 3125"/>
              <a:gd name="T30" fmla="*/ 906 w 1844"/>
              <a:gd name="T31" fmla="*/ 187 h 3125"/>
              <a:gd name="T32" fmla="*/ 1624 w 1844"/>
              <a:gd name="T33" fmla="*/ 937 h 3125"/>
              <a:gd name="T34" fmla="*/ 1187 w 1844"/>
              <a:gd name="T35" fmla="*/ 1593 h 3125"/>
              <a:gd name="T36" fmla="*/ 1124 w 1844"/>
              <a:gd name="T37" fmla="*/ 1717 h 3125"/>
              <a:gd name="T38" fmla="*/ 1249 w 1844"/>
              <a:gd name="T39" fmla="*/ 1780 h 3125"/>
              <a:gd name="T40" fmla="*/ 1843 w 1844"/>
              <a:gd name="T41" fmla="*/ 937 h 3125"/>
              <a:gd name="T42" fmla="*/ 906 w 1844"/>
              <a:gd name="T43" fmla="*/ 0 h 3125"/>
              <a:gd name="T44" fmla="*/ 0 w 1844"/>
              <a:gd name="T45" fmla="*/ 937 h 3125"/>
              <a:gd name="T46" fmla="*/ 813 w 1844"/>
              <a:gd name="T47" fmla="*/ 1842 h 3125"/>
              <a:gd name="T48" fmla="*/ 813 w 1844"/>
              <a:gd name="T49" fmla="*/ 2249 h 3125"/>
              <a:gd name="T50" fmla="*/ 906 w 1844"/>
              <a:gd name="T51" fmla="*/ 2343 h 3125"/>
              <a:gd name="T52" fmla="*/ 1687 w 1844"/>
              <a:gd name="T53" fmla="*/ 2343 h 3125"/>
              <a:gd name="T54" fmla="*/ 1780 w 1844"/>
              <a:gd name="T55" fmla="*/ 2249 h 3125"/>
              <a:gd name="T56" fmla="*/ 999 w 1844"/>
              <a:gd name="T57" fmla="*/ 3030 h 3125"/>
              <a:gd name="T58" fmla="*/ 999 w 1844"/>
              <a:gd name="T59" fmla="*/ 3030 h 3125"/>
              <a:gd name="T60" fmla="*/ 999 w 1844"/>
              <a:gd name="T61" fmla="*/ 2530 h 3125"/>
              <a:gd name="T62" fmla="*/ 906 w 1844"/>
              <a:gd name="T63" fmla="*/ 2436 h 3125"/>
              <a:gd name="T64" fmla="*/ 813 w 1844"/>
              <a:gd name="T65" fmla="*/ 2530 h 3125"/>
              <a:gd name="T66" fmla="*/ 813 w 1844"/>
              <a:gd name="T67" fmla="*/ 3030 h 3125"/>
              <a:gd name="T68" fmla="*/ 906 w 1844"/>
              <a:gd name="T69" fmla="*/ 3124 h 3125"/>
              <a:gd name="T70" fmla="*/ 999 w 1844"/>
              <a:gd name="T71" fmla="*/ 3030 h 3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44" h="3125">
                <a:moveTo>
                  <a:pt x="625" y="2343"/>
                </a:moveTo>
                <a:lnTo>
                  <a:pt x="625" y="2343"/>
                </a:lnTo>
                <a:cubicBezTo>
                  <a:pt x="125" y="2343"/>
                  <a:pt x="125" y="2343"/>
                  <a:pt x="125" y="2343"/>
                </a:cubicBezTo>
                <a:cubicBezTo>
                  <a:pt x="94" y="2343"/>
                  <a:pt x="31" y="2311"/>
                  <a:pt x="31" y="2249"/>
                </a:cubicBezTo>
                <a:cubicBezTo>
                  <a:pt x="31" y="2186"/>
                  <a:pt x="94" y="2155"/>
                  <a:pt x="125" y="2155"/>
                </a:cubicBezTo>
                <a:cubicBezTo>
                  <a:pt x="625" y="2155"/>
                  <a:pt x="625" y="2155"/>
                  <a:pt x="625" y="2155"/>
                </a:cubicBezTo>
                <a:cubicBezTo>
                  <a:pt x="688" y="2155"/>
                  <a:pt x="750" y="2186"/>
                  <a:pt x="750" y="2249"/>
                </a:cubicBezTo>
                <a:cubicBezTo>
                  <a:pt x="750" y="2311"/>
                  <a:pt x="688" y="2343"/>
                  <a:pt x="625" y="2343"/>
                </a:cubicBezTo>
                <a:close/>
                <a:moveTo>
                  <a:pt x="1780" y="2249"/>
                </a:moveTo>
                <a:lnTo>
                  <a:pt x="1780" y="2249"/>
                </a:lnTo>
                <a:cubicBezTo>
                  <a:pt x="1780" y="2186"/>
                  <a:pt x="1749" y="2155"/>
                  <a:pt x="1687" y="2155"/>
                </a:cubicBezTo>
                <a:cubicBezTo>
                  <a:pt x="999" y="2155"/>
                  <a:pt x="999" y="2155"/>
                  <a:pt x="999" y="2155"/>
                </a:cubicBezTo>
                <a:cubicBezTo>
                  <a:pt x="999" y="1749"/>
                  <a:pt x="999" y="1749"/>
                  <a:pt x="999" y="1749"/>
                </a:cubicBezTo>
                <a:cubicBezTo>
                  <a:pt x="999" y="1686"/>
                  <a:pt x="968" y="1655"/>
                  <a:pt x="906" y="1655"/>
                </a:cubicBezTo>
                <a:cubicBezTo>
                  <a:pt x="531" y="1655"/>
                  <a:pt x="188" y="1312"/>
                  <a:pt x="188" y="937"/>
                </a:cubicBezTo>
                <a:cubicBezTo>
                  <a:pt x="188" y="531"/>
                  <a:pt x="531" y="187"/>
                  <a:pt x="906" y="187"/>
                </a:cubicBezTo>
                <a:cubicBezTo>
                  <a:pt x="1312" y="187"/>
                  <a:pt x="1624" y="531"/>
                  <a:pt x="1624" y="937"/>
                </a:cubicBezTo>
                <a:cubicBezTo>
                  <a:pt x="1624" y="1219"/>
                  <a:pt x="1437" y="1500"/>
                  <a:pt x="1187" y="1593"/>
                </a:cubicBezTo>
                <a:cubicBezTo>
                  <a:pt x="1124" y="1624"/>
                  <a:pt x="1093" y="1686"/>
                  <a:pt x="1124" y="1717"/>
                </a:cubicBezTo>
                <a:cubicBezTo>
                  <a:pt x="1124" y="1780"/>
                  <a:pt x="1187" y="1811"/>
                  <a:pt x="1249" y="1780"/>
                </a:cubicBezTo>
                <a:cubicBezTo>
                  <a:pt x="1593" y="1655"/>
                  <a:pt x="1843" y="1312"/>
                  <a:pt x="1843" y="937"/>
                </a:cubicBezTo>
                <a:cubicBezTo>
                  <a:pt x="1843" y="406"/>
                  <a:pt x="1405" y="0"/>
                  <a:pt x="906" y="0"/>
                </a:cubicBezTo>
                <a:cubicBezTo>
                  <a:pt x="406" y="0"/>
                  <a:pt x="0" y="406"/>
                  <a:pt x="0" y="937"/>
                </a:cubicBezTo>
                <a:cubicBezTo>
                  <a:pt x="0" y="1406"/>
                  <a:pt x="344" y="1780"/>
                  <a:pt x="813" y="1842"/>
                </a:cubicBezTo>
                <a:cubicBezTo>
                  <a:pt x="813" y="2249"/>
                  <a:pt x="813" y="2249"/>
                  <a:pt x="813" y="2249"/>
                </a:cubicBezTo>
                <a:cubicBezTo>
                  <a:pt x="813" y="2311"/>
                  <a:pt x="875" y="2343"/>
                  <a:pt x="906" y="2343"/>
                </a:cubicBezTo>
                <a:cubicBezTo>
                  <a:pt x="1687" y="2343"/>
                  <a:pt x="1687" y="2343"/>
                  <a:pt x="1687" y="2343"/>
                </a:cubicBezTo>
                <a:cubicBezTo>
                  <a:pt x="1749" y="2343"/>
                  <a:pt x="1780" y="2311"/>
                  <a:pt x="1780" y="2249"/>
                </a:cubicBezTo>
                <a:close/>
                <a:moveTo>
                  <a:pt x="999" y="3030"/>
                </a:moveTo>
                <a:lnTo>
                  <a:pt x="999" y="3030"/>
                </a:lnTo>
                <a:cubicBezTo>
                  <a:pt x="999" y="2530"/>
                  <a:pt x="999" y="2530"/>
                  <a:pt x="999" y="2530"/>
                </a:cubicBezTo>
                <a:cubicBezTo>
                  <a:pt x="999" y="2468"/>
                  <a:pt x="968" y="2436"/>
                  <a:pt x="906" y="2436"/>
                </a:cubicBezTo>
                <a:cubicBezTo>
                  <a:pt x="875" y="2436"/>
                  <a:pt x="813" y="2468"/>
                  <a:pt x="813" y="2530"/>
                </a:cubicBezTo>
                <a:cubicBezTo>
                  <a:pt x="813" y="3030"/>
                  <a:pt x="813" y="3030"/>
                  <a:pt x="813" y="3030"/>
                </a:cubicBezTo>
                <a:cubicBezTo>
                  <a:pt x="813" y="3093"/>
                  <a:pt x="875" y="3124"/>
                  <a:pt x="906" y="3124"/>
                </a:cubicBezTo>
                <a:cubicBezTo>
                  <a:pt x="968" y="3124"/>
                  <a:pt x="999" y="3093"/>
                  <a:pt x="999" y="3030"/>
                </a:cubicBezTo>
                <a:close/>
              </a:path>
            </a:pathLst>
          </a:custGeom>
          <a:solidFill>
            <a:srgbClr val="ED126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t-BR" sz="833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567433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ítulo 2">
            <a:extLst>
              <a:ext uri="{FF2B5EF4-FFF2-40B4-BE49-F238E27FC236}">
                <a16:creationId xmlns:a16="http://schemas.microsoft.com/office/drawing/2014/main" xmlns="" id="{1B69C324-A4D4-47E2-9CFB-7E434303433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LOREM IPSUM DOLOR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xmlns="" id="{D645DD1B-11F7-42CA-A0A0-E454FD4A0FB0}"/>
              </a:ext>
            </a:extLst>
          </p:cNvPr>
          <p:cNvGraphicFramePr/>
          <p:nvPr>
            <p:extLst/>
          </p:nvPr>
        </p:nvGraphicFramePr>
        <p:xfrm>
          <a:off x="1247810" y="1625722"/>
          <a:ext cx="6372191" cy="277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704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93"/>
          <p:cNvSpPr txBox="1">
            <a:spLocks noChangeArrowheads="1"/>
          </p:cNvSpPr>
          <p:nvPr/>
        </p:nvSpPr>
        <p:spPr bwMode="auto">
          <a:xfrm>
            <a:off x="2198899" y="1868849"/>
            <a:ext cx="107227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9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2" name="Freeform 8"/>
          <p:cNvSpPr>
            <a:spLocks/>
          </p:cNvSpPr>
          <p:nvPr/>
        </p:nvSpPr>
        <p:spPr bwMode="auto">
          <a:xfrm>
            <a:off x="3303633" y="2677590"/>
            <a:ext cx="1085460" cy="298248"/>
          </a:xfrm>
          <a:custGeom>
            <a:avLst/>
            <a:gdLst>
              <a:gd name="T0" fmla="*/ 1670973 w 430"/>
              <a:gd name="T1" fmla="*/ 150301 h 118"/>
              <a:gd name="T2" fmla="*/ 987573 w 430"/>
              <a:gd name="T3" fmla="*/ 150301 h 118"/>
              <a:gd name="T4" fmla="*/ 920418 w 430"/>
              <a:gd name="T5" fmla="*/ 75151 h 118"/>
              <a:gd name="T6" fmla="*/ 849313 w 430"/>
              <a:gd name="T7" fmla="*/ 0 h 118"/>
              <a:gd name="T8" fmla="*/ 782158 w 430"/>
              <a:gd name="T9" fmla="*/ 75151 h 118"/>
              <a:gd name="T10" fmla="*/ 715003 w 430"/>
              <a:gd name="T11" fmla="*/ 150301 h 118"/>
              <a:gd name="T12" fmla="*/ 27652 w 430"/>
              <a:gd name="T13" fmla="*/ 150301 h 118"/>
              <a:gd name="T14" fmla="*/ 0 w 430"/>
              <a:gd name="T15" fmla="*/ 177988 h 118"/>
              <a:gd name="T16" fmla="*/ 0 w 430"/>
              <a:gd name="T17" fmla="*/ 439038 h 118"/>
              <a:gd name="T18" fmla="*/ 27652 w 430"/>
              <a:gd name="T19" fmla="*/ 466725 h 118"/>
              <a:gd name="T20" fmla="*/ 1670973 w 430"/>
              <a:gd name="T21" fmla="*/ 466725 h 118"/>
              <a:gd name="T22" fmla="*/ 1698625 w 430"/>
              <a:gd name="T23" fmla="*/ 439038 h 118"/>
              <a:gd name="T24" fmla="*/ 1698625 w 430"/>
              <a:gd name="T25" fmla="*/ 177988 h 118"/>
              <a:gd name="T26" fmla="*/ 1670973 w 430"/>
              <a:gd name="T27" fmla="*/ 150301 h 11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30" h="118">
                <a:moveTo>
                  <a:pt x="423" y="38"/>
                </a:moveTo>
                <a:cubicBezTo>
                  <a:pt x="250" y="38"/>
                  <a:pt x="250" y="38"/>
                  <a:pt x="250" y="38"/>
                </a:cubicBezTo>
                <a:cubicBezTo>
                  <a:pt x="233" y="19"/>
                  <a:pt x="233" y="19"/>
                  <a:pt x="233" y="19"/>
                </a:cubicBezTo>
                <a:cubicBezTo>
                  <a:pt x="215" y="0"/>
                  <a:pt x="215" y="0"/>
                  <a:pt x="215" y="0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81" y="38"/>
                  <a:pt x="181" y="38"/>
                  <a:pt x="181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4" y="38"/>
                  <a:pt x="0" y="41"/>
                  <a:pt x="0" y="45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5"/>
                  <a:pt x="4" y="118"/>
                  <a:pt x="7" y="118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7" y="118"/>
                  <a:pt x="430" y="115"/>
                  <a:pt x="430" y="111"/>
                </a:cubicBezTo>
                <a:cubicBezTo>
                  <a:pt x="430" y="45"/>
                  <a:pt x="430" y="45"/>
                  <a:pt x="430" y="45"/>
                </a:cubicBezTo>
                <a:cubicBezTo>
                  <a:pt x="430" y="41"/>
                  <a:pt x="427" y="38"/>
                  <a:pt x="423" y="38"/>
                </a:cubicBezTo>
                <a:close/>
              </a:path>
            </a:pathLst>
          </a:custGeom>
          <a:solidFill>
            <a:srgbClr val="76C045"/>
          </a:solidFill>
          <a:ln>
            <a:noFill/>
          </a:ln>
          <a:extLst/>
        </p:spPr>
        <p:txBody>
          <a:bodyPr/>
          <a:lstStyle/>
          <a:p>
            <a:endParaRPr lang="en-US" sz="1100"/>
          </a:p>
        </p:txBody>
      </p:sp>
      <p:sp>
        <p:nvSpPr>
          <p:cNvPr id="2053" name="Freeform 9"/>
          <p:cNvSpPr>
            <a:spLocks/>
          </p:cNvSpPr>
          <p:nvPr/>
        </p:nvSpPr>
        <p:spPr bwMode="auto">
          <a:xfrm>
            <a:off x="5562810" y="2677590"/>
            <a:ext cx="1086475" cy="298248"/>
          </a:xfrm>
          <a:custGeom>
            <a:avLst/>
            <a:gdLst>
              <a:gd name="T0" fmla="*/ 1672535 w 430"/>
              <a:gd name="T1" fmla="*/ 150301 h 118"/>
              <a:gd name="T2" fmla="*/ 984542 w 430"/>
              <a:gd name="T3" fmla="*/ 150301 h 118"/>
              <a:gd name="T4" fmla="*/ 917324 w 430"/>
              <a:gd name="T5" fmla="*/ 75151 h 118"/>
              <a:gd name="T6" fmla="*/ 850107 w 430"/>
              <a:gd name="T7" fmla="*/ 0 h 118"/>
              <a:gd name="T8" fmla="*/ 782889 w 430"/>
              <a:gd name="T9" fmla="*/ 75151 h 118"/>
              <a:gd name="T10" fmla="*/ 711717 w 430"/>
              <a:gd name="T11" fmla="*/ 150301 h 118"/>
              <a:gd name="T12" fmla="*/ 27678 w 430"/>
              <a:gd name="T13" fmla="*/ 150301 h 118"/>
              <a:gd name="T14" fmla="*/ 0 w 430"/>
              <a:gd name="T15" fmla="*/ 177988 h 118"/>
              <a:gd name="T16" fmla="*/ 0 w 430"/>
              <a:gd name="T17" fmla="*/ 439038 h 118"/>
              <a:gd name="T18" fmla="*/ 27678 w 430"/>
              <a:gd name="T19" fmla="*/ 466725 h 118"/>
              <a:gd name="T20" fmla="*/ 1672535 w 430"/>
              <a:gd name="T21" fmla="*/ 466725 h 118"/>
              <a:gd name="T22" fmla="*/ 1700213 w 430"/>
              <a:gd name="T23" fmla="*/ 439038 h 118"/>
              <a:gd name="T24" fmla="*/ 1700213 w 430"/>
              <a:gd name="T25" fmla="*/ 177988 h 118"/>
              <a:gd name="T26" fmla="*/ 1672535 w 430"/>
              <a:gd name="T27" fmla="*/ 150301 h 11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30" h="118">
                <a:moveTo>
                  <a:pt x="423" y="38"/>
                </a:moveTo>
                <a:cubicBezTo>
                  <a:pt x="249" y="38"/>
                  <a:pt x="249" y="38"/>
                  <a:pt x="249" y="38"/>
                </a:cubicBezTo>
                <a:cubicBezTo>
                  <a:pt x="232" y="19"/>
                  <a:pt x="232" y="19"/>
                  <a:pt x="232" y="19"/>
                </a:cubicBezTo>
                <a:cubicBezTo>
                  <a:pt x="215" y="0"/>
                  <a:pt x="215" y="0"/>
                  <a:pt x="215" y="0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80" y="38"/>
                  <a:pt x="180" y="38"/>
                  <a:pt x="180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3" y="38"/>
                  <a:pt x="0" y="41"/>
                  <a:pt x="0" y="45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5"/>
                  <a:pt x="3" y="118"/>
                  <a:pt x="7" y="118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7" y="118"/>
                  <a:pt x="430" y="115"/>
                  <a:pt x="430" y="111"/>
                </a:cubicBezTo>
                <a:cubicBezTo>
                  <a:pt x="430" y="45"/>
                  <a:pt x="430" y="45"/>
                  <a:pt x="430" y="45"/>
                </a:cubicBezTo>
                <a:cubicBezTo>
                  <a:pt x="430" y="41"/>
                  <a:pt x="427" y="38"/>
                  <a:pt x="423" y="38"/>
                </a:cubicBezTo>
                <a:close/>
              </a:path>
            </a:pathLst>
          </a:custGeom>
          <a:solidFill>
            <a:srgbClr val="ED1263"/>
          </a:solidFill>
          <a:ln>
            <a:noFill/>
          </a:ln>
          <a:extLst/>
        </p:spPr>
        <p:txBody>
          <a:bodyPr/>
          <a:lstStyle/>
          <a:p>
            <a:endParaRPr lang="en-US" sz="1100"/>
          </a:p>
        </p:txBody>
      </p:sp>
      <p:sp>
        <p:nvSpPr>
          <p:cNvPr id="2055" name="Freeform 11"/>
          <p:cNvSpPr>
            <a:spLocks/>
          </p:cNvSpPr>
          <p:nvPr/>
        </p:nvSpPr>
        <p:spPr bwMode="auto">
          <a:xfrm>
            <a:off x="4434743" y="2773963"/>
            <a:ext cx="1085460" cy="300276"/>
          </a:xfrm>
          <a:custGeom>
            <a:avLst/>
            <a:gdLst>
              <a:gd name="T0" fmla="*/ 1670973 w 430"/>
              <a:gd name="T1" fmla="*/ 0 h 119"/>
              <a:gd name="T2" fmla="*/ 27652 w 430"/>
              <a:gd name="T3" fmla="*/ 0 h 119"/>
              <a:gd name="T4" fmla="*/ 0 w 430"/>
              <a:gd name="T5" fmla="*/ 27641 h 119"/>
              <a:gd name="T6" fmla="*/ 0 w 430"/>
              <a:gd name="T7" fmla="*/ 288258 h 119"/>
              <a:gd name="T8" fmla="*/ 27652 w 430"/>
              <a:gd name="T9" fmla="*/ 315899 h 119"/>
              <a:gd name="T10" fmla="*/ 711052 w 430"/>
              <a:gd name="T11" fmla="*/ 315899 h 119"/>
              <a:gd name="T12" fmla="*/ 778207 w 430"/>
              <a:gd name="T13" fmla="*/ 390925 h 119"/>
              <a:gd name="T14" fmla="*/ 849313 w 430"/>
              <a:gd name="T15" fmla="*/ 469900 h 119"/>
              <a:gd name="T16" fmla="*/ 916467 w 430"/>
              <a:gd name="T17" fmla="*/ 390925 h 119"/>
              <a:gd name="T18" fmla="*/ 983622 w 430"/>
              <a:gd name="T19" fmla="*/ 315899 h 119"/>
              <a:gd name="T20" fmla="*/ 1670973 w 430"/>
              <a:gd name="T21" fmla="*/ 315899 h 119"/>
              <a:gd name="T22" fmla="*/ 1698625 w 430"/>
              <a:gd name="T23" fmla="*/ 288258 h 119"/>
              <a:gd name="T24" fmla="*/ 1698625 w 430"/>
              <a:gd name="T25" fmla="*/ 27641 h 119"/>
              <a:gd name="T26" fmla="*/ 1670973 w 430"/>
              <a:gd name="T27" fmla="*/ 0 h 11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30" h="119">
                <a:moveTo>
                  <a:pt x="423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7"/>
                  <a:pt x="3" y="80"/>
                  <a:pt x="7" y="80"/>
                </a:cubicBezTo>
                <a:cubicBezTo>
                  <a:pt x="180" y="80"/>
                  <a:pt x="180" y="80"/>
                  <a:pt x="180" y="80"/>
                </a:cubicBezTo>
                <a:cubicBezTo>
                  <a:pt x="197" y="99"/>
                  <a:pt x="197" y="99"/>
                  <a:pt x="197" y="99"/>
                </a:cubicBezTo>
                <a:cubicBezTo>
                  <a:pt x="215" y="119"/>
                  <a:pt x="215" y="119"/>
                  <a:pt x="215" y="119"/>
                </a:cubicBezTo>
                <a:cubicBezTo>
                  <a:pt x="232" y="99"/>
                  <a:pt x="232" y="99"/>
                  <a:pt x="232" y="99"/>
                </a:cubicBezTo>
                <a:cubicBezTo>
                  <a:pt x="249" y="80"/>
                  <a:pt x="249" y="80"/>
                  <a:pt x="249" y="80"/>
                </a:cubicBezTo>
                <a:cubicBezTo>
                  <a:pt x="423" y="80"/>
                  <a:pt x="423" y="80"/>
                  <a:pt x="423" y="80"/>
                </a:cubicBezTo>
                <a:cubicBezTo>
                  <a:pt x="426" y="80"/>
                  <a:pt x="430" y="77"/>
                  <a:pt x="430" y="73"/>
                </a:cubicBezTo>
                <a:cubicBezTo>
                  <a:pt x="430" y="7"/>
                  <a:pt x="430" y="7"/>
                  <a:pt x="430" y="7"/>
                </a:cubicBezTo>
                <a:cubicBezTo>
                  <a:pt x="430" y="3"/>
                  <a:pt x="426" y="0"/>
                  <a:pt x="423" y="0"/>
                </a:cubicBezTo>
                <a:close/>
              </a:path>
            </a:pathLst>
          </a:custGeom>
          <a:solidFill>
            <a:srgbClr val="319346"/>
          </a:solidFill>
          <a:ln>
            <a:noFill/>
          </a:ln>
          <a:extLst/>
        </p:spPr>
        <p:txBody>
          <a:bodyPr/>
          <a:lstStyle/>
          <a:p>
            <a:endParaRPr lang="en-US" sz="1100"/>
          </a:p>
        </p:txBody>
      </p:sp>
      <p:sp>
        <p:nvSpPr>
          <p:cNvPr id="2056" name="Freeform 12"/>
          <p:cNvSpPr>
            <a:spLocks/>
          </p:cNvSpPr>
          <p:nvPr/>
        </p:nvSpPr>
        <p:spPr bwMode="auto">
          <a:xfrm>
            <a:off x="2174552" y="2773963"/>
            <a:ext cx="1086475" cy="300276"/>
          </a:xfrm>
          <a:custGeom>
            <a:avLst/>
            <a:gdLst>
              <a:gd name="T0" fmla="*/ 1672535 w 430"/>
              <a:gd name="T1" fmla="*/ 0 h 119"/>
              <a:gd name="T2" fmla="*/ 27678 w 430"/>
              <a:gd name="T3" fmla="*/ 0 h 119"/>
              <a:gd name="T4" fmla="*/ 0 w 430"/>
              <a:gd name="T5" fmla="*/ 27641 h 119"/>
              <a:gd name="T6" fmla="*/ 0 w 430"/>
              <a:gd name="T7" fmla="*/ 288258 h 119"/>
              <a:gd name="T8" fmla="*/ 27678 w 430"/>
              <a:gd name="T9" fmla="*/ 315899 h 119"/>
              <a:gd name="T10" fmla="*/ 715671 w 430"/>
              <a:gd name="T11" fmla="*/ 315899 h 119"/>
              <a:gd name="T12" fmla="*/ 782889 w 430"/>
              <a:gd name="T13" fmla="*/ 390925 h 119"/>
              <a:gd name="T14" fmla="*/ 850107 w 430"/>
              <a:gd name="T15" fmla="*/ 469900 h 119"/>
              <a:gd name="T16" fmla="*/ 917324 w 430"/>
              <a:gd name="T17" fmla="*/ 390925 h 119"/>
              <a:gd name="T18" fmla="*/ 988496 w 430"/>
              <a:gd name="T19" fmla="*/ 315899 h 119"/>
              <a:gd name="T20" fmla="*/ 1672535 w 430"/>
              <a:gd name="T21" fmla="*/ 315899 h 119"/>
              <a:gd name="T22" fmla="*/ 1700213 w 430"/>
              <a:gd name="T23" fmla="*/ 288258 h 119"/>
              <a:gd name="T24" fmla="*/ 1700213 w 430"/>
              <a:gd name="T25" fmla="*/ 27641 h 119"/>
              <a:gd name="T26" fmla="*/ 1672535 w 430"/>
              <a:gd name="T27" fmla="*/ 0 h 11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30" h="119">
                <a:moveTo>
                  <a:pt x="423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7"/>
                  <a:pt x="3" y="80"/>
                  <a:pt x="7" y="80"/>
                </a:cubicBezTo>
                <a:cubicBezTo>
                  <a:pt x="181" y="80"/>
                  <a:pt x="181" y="80"/>
                  <a:pt x="181" y="80"/>
                </a:cubicBezTo>
                <a:cubicBezTo>
                  <a:pt x="198" y="99"/>
                  <a:pt x="198" y="99"/>
                  <a:pt x="198" y="99"/>
                </a:cubicBezTo>
                <a:cubicBezTo>
                  <a:pt x="215" y="119"/>
                  <a:pt x="215" y="119"/>
                  <a:pt x="215" y="119"/>
                </a:cubicBezTo>
                <a:cubicBezTo>
                  <a:pt x="232" y="99"/>
                  <a:pt x="232" y="99"/>
                  <a:pt x="232" y="99"/>
                </a:cubicBezTo>
                <a:cubicBezTo>
                  <a:pt x="250" y="80"/>
                  <a:pt x="250" y="80"/>
                  <a:pt x="250" y="80"/>
                </a:cubicBezTo>
                <a:cubicBezTo>
                  <a:pt x="423" y="80"/>
                  <a:pt x="423" y="80"/>
                  <a:pt x="423" y="80"/>
                </a:cubicBezTo>
                <a:cubicBezTo>
                  <a:pt x="427" y="80"/>
                  <a:pt x="430" y="77"/>
                  <a:pt x="430" y="73"/>
                </a:cubicBezTo>
                <a:cubicBezTo>
                  <a:pt x="430" y="7"/>
                  <a:pt x="430" y="7"/>
                  <a:pt x="430" y="7"/>
                </a:cubicBezTo>
                <a:cubicBezTo>
                  <a:pt x="430" y="3"/>
                  <a:pt x="427" y="0"/>
                  <a:pt x="423" y="0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 sz="1100"/>
          </a:p>
        </p:txBody>
      </p:sp>
      <p:sp>
        <p:nvSpPr>
          <p:cNvPr id="2057" name="Rectangle 13"/>
          <p:cNvSpPr>
            <a:spLocks noChangeArrowheads="1"/>
          </p:cNvSpPr>
          <p:nvPr/>
        </p:nvSpPr>
        <p:spPr bwMode="auto">
          <a:xfrm>
            <a:off x="1250388" y="3308666"/>
            <a:ext cx="76388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b="1" dirty="0">
                <a:solidFill>
                  <a:srgbClr val="FACC3D"/>
                </a:solidFill>
                <a:latin typeface="Globotipo Condensada Black" panose="00000A06000000000000" pitchFamily="50" charset="0"/>
              </a:rPr>
              <a:t>TITLE A</a:t>
            </a:r>
            <a:endParaRPr lang="en-US" altLang="en-US" sz="1100" dirty="0">
              <a:solidFill>
                <a:srgbClr val="FACC3D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58" name="Rectangle 14"/>
          <p:cNvSpPr>
            <a:spLocks noChangeArrowheads="1"/>
          </p:cNvSpPr>
          <p:nvPr/>
        </p:nvSpPr>
        <p:spPr bwMode="auto">
          <a:xfrm>
            <a:off x="3467467" y="3308666"/>
            <a:ext cx="75779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b="1" dirty="0">
                <a:solidFill>
                  <a:srgbClr val="76C045"/>
                </a:solidFill>
                <a:latin typeface="Globotipo Condensada Black" panose="00000A06000000000000" pitchFamily="50" charset="0"/>
              </a:rPr>
              <a:t>TITLE C</a:t>
            </a:r>
            <a:endParaRPr lang="en-US" altLang="en-US" sz="1100" dirty="0">
              <a:solidFill>
                <a:srgbClr val="76C045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59" name="Rectangle 15"/>
          <p:cNvSpPr>
            <a:spLocks noChangeArrowheads="1"/>
          </p:cNvSpPr>
          <p:nvPr/>
        </p:nvSpPr>
        <p:spPr bwMode="auto">
          <a:xfrm>
            <a:off x="5727150" y="3308666"/>
            <a:ext cx="7577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b="1" dirty="0">
                <a:solidFill>
                  <a:srgbClr val="ED1263"/>
                </a:solidFill>
                <a:latin typeface="Globotipo Condensada Black" panose="00000A06000000000000" pitchFamily="50" charset="0"/>
              </a:rPr>
              <a:t>TITLE E</a:t>
            </a:r>
            <a:endParaRPr lang="en-US" altLang="en-US" sz="1100" dirty="0">
              <a:solidFill>
                <a:srgbClr val="ED1263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60" name="Rectangle 16"/>
          <p:cNvSpPr>
            <a:spLocks noChangeArrowheads="1"/>
          </p:cNvSpPr>
          <p:nvPr/>
        </p:nvSpPr>
        <p:spPr bwMode="auto">
          <a:xfrm>
            <a:off x="2335217" y="1545239"/>
            <a:ext cx="77808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b="1" dirty="0">
                <a:solidFill>
                  <a:srgbClr val="EB7E21"/>
                </a:solidFill>
                <a:latin typeface="Globotipo Condensada Black" panose="00000A06000000000000" pitchFamily="50" charset="0"/>
              </a:rPr>
              <a:t>TITLE B</a:t>
            </a:r>
            <a:endParaRPr lang="en-US" altLang="en-US" sz="1100" dirty="0">
              <a:solidFill>
                <a:srgbClr val="EB7E21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61" name="Rectangle 17"/>
          <p:cNvSpPr>
            <a:spLocks noChangeArrowheads="1"/>
          </p:cNvSpPr>
          <p:nvPr/>
        </p:nvSpPr>
        <p:spPr bwMode="auto">
          <a:xfrm>
            <a:off x="4578579" y="1547263"/>
            <a:ext cx="78315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b="1" dirty="0">
                <a:solidFill>
                  <a:srgbClr val="319346"/>
                </a:solidFill>
                <a:latin typeface="Globotipo Condensada Black" panose="00000A06000000000000" pitchFamily="50" charset="0"/>
              </a:rPr>
              <a:t>TITLE D</a:t>
            </a:r>
            <a:endParaRPr lang="en-US" altLang="en-US" sz="1100" dirty="0">
              <a:solidFill>
                <a:srgbClr val="319346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62" name="Rectangle 18"/>
          <p:cNvSpPr>
            <a:spLocks noChangeArrowheads="1"/>
          </p:cNvSpPr>
          <p:nvPr/>
        </p:nvSpPr>
        <p:spPr bwMode="auto">
          <a:xfrm>
            <a:off x="6849131" y="1545239"/>
            <a:ext cx="75677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b="1">
                <a:solidFill>
                  <a:srgbClr val="FF0000"/>
                </a:solidFill>
                <a:latin typeface="Globotipo Condensada Black" panose="00000A06000000000000" pitchFamily="50" charset="0"/>
              </a:rPr>
              <a:t>TITLE F</a:t>
            </a:r>
            <a:endParaRPr lang="en-US" altLang="en-US" sz="1100">
              <a:solidFill>
                <a:srgbClr val="FF0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75" name="TextBox 93"/>
          <p:cNvSpPr txBox="1">
            <a:spLocks noChangeArrowheads="1"/>
          </p:cNvSpPr>
          <p:nvPr/>
        </p:nvSpPr>
        <p:spPr bwMode="auto">
          <a:xfrm>
            <a:off x="4439816" y="1877979"/>
            <a:ext cx="107227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9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6" name="TextBox 93"/>
          <p:cNvSpPr txBox="1">
            <a:spLocks noChangeArrowheads="1"/>
          </p:cNvSpPr>
          <p:nvPr/>
        </p:nvSpPr>
        <p:spPr bwMode="auto">
          <a:xfrm>
            <a:off x="6698992" y="1823199"/>
            <a:ext cx="107125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9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9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7" name="TextBox 93"/>
          <p:cNvSpPr txBox="1">
            <a:spLocks noChangeArrowheads="1"/>
          </p:cNvSpPr>
          <p:nvPr/>
        </p:nvSpPr>
        <p:spPr bwMode="auto">
          <a:xfrm>
            <a:off x="1077932" y="3601842"/>
            <a:ext cx="107227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90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8" name="TextBox 93"/>
          <p:cNvSpPr txBox="1">
            <a:spLocks noChangeArrowheads="1"/>
          </p:cNvSpPr>
          <p:nvPr/>
        </p:nvSpPr>
        <p:spPr bwMode="auto">
          <a:xfrm>
            <a:off x="3318850" y="3610972"/>
            <a:ext cx="107227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90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9" name="TextBox 93"/>
          <p:cNvSpPr txBox="1">
            <a:spLocks noChangeArrowheads="1"/>
          </p:cNvSpPr>
          <p:nvPr/>
        </p:nvSpPr>
        <p:spPr bwMode="auto">
          <a:xfrm>
            <a:off x="5577013" y="3556192"/>
            <a:ext cx="107227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90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Freeform 37">
            <a:extLst>
              <a:ext uri="{FF2B5EF4-FFF2-40B4-BE49-F238E27FC236}">
                <a16:creationId xmlns:a16="http://schemas.microsoft.com/office/drawing/2014/main" xmlns="" id="{FDFF9AB4-34C5-4260-911D-1780A3C0F7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35918" y="1536153"/>
            <a:ext cx="714080" cy="794876"/>
          </a:xfrm>
          <a:custGeom>
            <a:avLst/>
            <a:gdLst>
              <a:gd name="T0" fmla="*/ 310551 w 14715"/>
              <a:gd name="T1" fmla="*/ 473255 h 16016"/>
              <a:gd name="T2" fmla="*/ 328331 w 14715"/>
              <a:gd name="T3" fmla="*/ 479100 h 16016"/>
              <a:gd name="T4" fmla="*/ 269240 w 14715"/>
              <a:gd name="T5" fmla="*/ 575757 h 16016"/>
              <a:gd name="T6" fmla="*/ 194487 w 14715"/>
              <a:gd name="T7" fmla="*/ 538235 h 16016"/>
              <a:gd name="T8" fmla="*/ 202742 w 14715"/>
              <a:gd name="T9" fmla="*/ 435444 h 16016"/>
              <a:gd name="T10" fmla="*/ 315842 w 14715"/>
              <a:gd name="T11" fmla="*/ 389731 h 16016"/>
              <a:gd name="T12" fmla="*/ 353731 w 14715"/>
              <a:gd name="T13" fmla="*/ 285137 h 16016"/>
              <a:gd name="T14" fmla="*/ 346710 w 14715"/>
              <a:gd name="T15" fmla="*/ 201649 h 16016"/>
              <a:gd name="T16" fmla="*/ 226095 w 14715"/>
              <a:gd name="T17" fmla="*/ 157235 h 16016"/>
              <a:gd name="T18" fmla="*/ 162772 w 14715"/>
              <a:gd name="T19" fmla="*/ 256309 h 16016"/>
              <a:gd name="T20" fmla="*/ 179599 w 14715"/>
              <a:gd name="T21" fmla="*/ 309057 h 16016"/>
              <a:gd name="T22" fmla="*/ 211984 w 14715"/>
              <a:gd name="T23" fmla="*/ 378943 h 16016"/>
              <a:gd name="T24" fmla="*/ 216465 w 14715"/>
              <a:gd name="T25" fmla="*/ 421914 h 16016"/>
              <a:gd name="T26" fmla="*/ 198685 w 14715"/>
              <a:gd name="T27" fmla="*/ 427867 h 16016"/>
              <a:gd name="T28" fmla="*/ 185209 w 14715"/>
              <a:gd name="T29" fmla="*/ 389587 h 16016"/>
              <a:gd name="T30" fmla="*/ 142769 w 14715"/>
              <a:gd name="T31" fmla="*/ 297692 h 16016"/>
              <a:gd name="T32" fmla="*/ 137760 w 14715"/>
              <a:gd name="T33" fmla="*/ 216513 h 16016"/>
              <a:gd name="T34" fmla="*/ 273509 w 14715"/>
              <a:gd name="T35" fmla="*/ 123356 h 16016"/>
              <a:gd name="T36" fmla="*/ 386821 w 14715"/>
              <a:gd name="T37" fmla="*/ 242671 h 16016"/>
              <a:gd name="T38" fmla="*/ 375885 w 14715"/>
              <a:gd name="T39" fmla="*/ 310609 h 16016"/>
              <a:gd name="T40" fmla="*/ 341948 w 14715"/>
              <a:gd name="T41" fmla="*/ 403658 h 16016"/>
              <a:gd name="T42" fmla="*/ 334081 w 14715"/>
              <a:gd name="T43" fmla="*/ 455973 h 16016"/>
              <a:gd name="T44" fmla="*/ 69321 w 14715"/>
              <a:gd name="T45" fmla="*/ 245774 h 16016"/>
              <a:gd name="T46" fmla="*/ 80751 w 14715"/>
              <a:gd name="T47" fmla="*/ 260711 h 16016"/>
              <a:gd name="T48" fmla="*/ 67910 w 14715"/>
              <a:gd name="T49" fmla="*/ 274385 h 16016"/>
              <a:gd name="T50" fmla="*/ 635 w 14715"/>
              <a:gd name="T51" fmla="*/ 264247 h 16016"/>
              <a:gd name="T52" fmla="*/ 8149 w 14715"/>
              <a:gd name="T53" fmla="*/ 246928 h 16016"/>
              <a:gd name="T54" fmla="*/ 105622 w 14715"/>
              <a:gd name="T55" fmla="*/ 161348 h 16016"/>
              <a:gd name="T56" fmla="*/ 95885 w 14715"/>
              <a:gd name="T57" fmla="*/ 177547 h 16016"/>
              <a:gd name="T58" fmla="*/ 33796 w 14715"/>
              <a:gd name="T59" fmla="*/ 144354 h 16016"/>
              <a:gd name="T60" fmla="*/ 37677 w 14715"/>
              <a:gd name="T61" fmla="*/ 125809 h 16016"/>
              <a:gd name="T62" fmla="*/ 171873 w 14715"/>
              <a:gd name="T63" fmla="*/ 84282 h 16016"/>
              <a:gd name="T64" fmla="*/ 165665 w 14715"/>
              <a:gd name="T65" fmla="*/ 102105 h 16016"/>
              <a:gd name="T66" fmla="*/ 147355 w 14715"/>
              <a:gd name="T67" fmla="*/ 98605 h 16016"/>
              <a:gd name="T68" fmla="*/ 121462 w 14715"/>
              <a:gd name="T69" fmla="*/ 34564 h 16016"/>
              <a:gd name="T70" fmla="*/ 139912 w 14715"/>
              <a:gd name="T71" fmla="*/ 31534 h 16016"/>
              <a:gd name="T72" fmla="*/ 269805 w 14715"/>
              <a:gd name="T73" fmla="*/ 77968 h 16016"/>
              <a:gd name="T74" fmla="*/ 251107 w 14715"/>
              <a:gd name="T75" fmla="*/ 78401 h 16016"/>
              <a:gd name="T76" fmla="*/ 247615 w 14715"/>
              <a:gd name="T77" fmla="*/ 7577 h 16016"/>
              <a:gd name="T78" fmla="*/ 265077 w 14715"/>
              <a:gd name="T79" fmla="*/ 866 h 16016"/>
              <a:gd name="T80" fmla="*/ 451203 w 14715"/>
              <a:gd name="T81" fmla="*/ 274385 h 16016"/>
              <a:gd name="T82" fmla="*/ 438362 w 14715"/>
              <a:gd name="T83" fmla="*/ 260711 h 16016"/>
              <a:gd name="T84" fmla="*/ 449792 w 14715"/>
              <a:gd name="T85" fmla="*/ 245774 h 16016"/>
              <a:gd name="T86" fmla="*/ 517984 w 14715"/>
              <a:gd name="T87" fmla="*/ 254325 h 16016"/>
              <a:gd name="T88" fmla="*/ 512234 w 14715"/>
              <a:gd name="T89" fmla="*/ 272364 h 16016"/>
              <a:gd name="T90" fmla="*/ 423933 w 14715"/>
              <a:gd name="T91" fmla="*/ 177728 h 16016"/>
              <a:gd name="T92" fmla="*/ 413385 w 14715"/>
              <a:gd name="T93" fmla="*/ 162033 h 16016"/>
              <a:gd name="T94" fmla="*/ 471664 w 14715"/>
              <a:gd name="T95" fmla="*/ 122923 h 16016"/>
              <a:gd name="T96" fmla="*/ 486728 w 14715"/>
              <a:gd name="T97" fmla="*/ 134216 h 16016"/>
              <a:gd name="T98" fmla="*/ 372640 w 14715"/>
              <a:gd name="T99" fmla="*/ 97415 h 16016"/>
              <a:gd name="T100" fmla="*/ 354754 w 14715"/>
              <a:gd name="T101" fmla="*/ 102755 h 16016"/>
              <a:gd name="T102" fmla="*/ 346816 w 14715"/>
              <a:gd name="T103" fmla="*/ 85653 h 16016"/>
              <a:gd name="T104" fmla="*/ 387774 w 14715"/>
              <a:gd name="T105" fmla="*/ 29405 h 16016"/>
              <a:gd name="T106" fmla="*/ 400968 w 14715"/>
              <a:gd name="T107" fmla="*/ 42863 h 16016"/>
              <a:gd name="T108" fmla="*/ 242182 w 14715"/>
              <a:gd name="T109" fmla="*/ 526870 h 16016"/>
              <a:gd name="T110" fmla="*/ 238796 w 14715"/>
              <a:gd name="T111" fmla="*/ 515505 h 16016"/>
              <a:gd name="T112" fmla="*/ 279365 w 14715"/>
              <a:gd name="T113" fmla="*/ 505005 h 16016"/>
              <a:gd name="T114" fmla="*/ 286279 w 14715"/>
              <a:gd name="T115" fmla="*/ 514530 h 16016"/>
              <a:gd name="T116" fmla="*/ 248497 w 14715"/>
              <a:gd name="T117" fmla="*/ 496888 h 16016"/>
              <a:gd name="T118" fmla="*/ 238478 w 14715"/>
              <a:gd name="T119" fmla="*/ 490862 h 16016"/>
              <a:gd name="T120" fmla="*/ 242852 w 14715"/>
              <a:gd name="T121" fmla="*/ 479894 h 16016"/>
              <a:gd name="T122" fmla="*/ 284374 w 14715"/>
              <a:gd name="T123" fmla="*/ 476972 h 16016"/>
              <a:gd name="T124" fmla="*/ 283881 w 14715"/>
              <a:gd name="T125" fmla="*/ 488806 h 1601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4715" h="16016">
                <a:moveTo>
                  <a:pt x="6310" y="12840"/>
                </a:moveTo>
                <a:lnTo>
                  <a:pt x="6310" y="14569"/>
                </a:lnTo>
                <a:lnTo>
                  <a:pt x="7414" y="15152"/>
                </a:lnTo>
                <a:lnTo>
                  <a:pt x="8555" y="14482"/>
                </a:lnTo>
                <a:lnTo>
                  <a:pt x="8555" y="13487"/>
                </a:lnTo>
                <a:lnTo>
                  <a:pt x="8555" y="13466"/>
                </a:lnTo>
                <a:lnTo>
                  <a:pt x="8557" y="13446"/>
                </a:lnTo>
                <a:lnTo>
                  <a:pt x="8559" y="13426"/>
                </a:lnTo>
                <a:lnTo>
                  <a:pt x="8564" y="13406"/>
                </a:lnTo>
                <a:lnTo>
                  <a:pt x="8568" y="13387"/>
                </a:lnTo>
                <a:lnTo>
                  <a:pt x="8574" y="13368"/>
                </a:lnTo>
                <a:lnTo>
                  <a:pt x="8580" y="13349"/>
                </a:lnTo>
                <a:lnTo>
                  <a:pt x="8587" y="13331"/>
                </a:lnTo>
                <a:lnTo>
                  <a:pt x="8595" y="13313"/>
                </a:lnTo>
                <a:lnTo>
                  <a:pt x="8604" y="13296"/>
                </a:lnTo>
                <a:lnTo>
                  <a:pt x="8614" y="13279"/>
                </a:lnTo>
                <a:lnTo>
                  <a:pt x="8624" y="13263"/>
                </a:lnTo>
                <a:lnTo>
                  <a:pt x="8635" y="13247"/>
                </a:lnTo>
                <a:lnTo>
                  <a:pt x="8647" y="13232"/>
                </a:lnTo>
                <a:lnTo>
                  <a:pt x="8661" y="13217"/>
                </a:lnTo>
                <a:lnTo>
                  <a:pt x="8674" y="13203"/>
                </a:lnTo>
                <a:lnTo>
                  <a:pt x="8688" y="13190"/>
                </a:lnTo>
                <a:lnTo>
                  <a:pt x="8703" y="13177"/>
                </a:lnTo>
                <a:lnTo>
                  <a:pt x="8718" y="13166"/>
                </a:lnTo>
                <a:lnTo>
                  <a:pt x="8735" y="13154"/>
                </a:lnTo>
                <a:lnTo>
                  <a:pt x="8751" y="13144"/>
                </a:lnTo>
                <a:lnTo>
                  <a:pt x="8768" y="13134"/>
                </a:lnTo>
                <a:lnTo>
                  <a:pt x="8785" y="13125"/>
                </a:lnTo>
                <a:lnTo>
                  <a:pt x="8803" y="13117"/>
                </a:lnTo>
                <a:lnTo>
                  <a:pt x="8822" y="13110"/>
                </a:lnTo>
                <a:lnTo>
                  <a:pt x="8841" y="13104"/>
                </a:lnTo>
                <a:lnTo>
                  <a:pt x="8860" y="13098"/>
                </a:lnTo>
                <a:lnTo>
                  <a:pt x="8879" y="13094"/>
                </a:lnTo>
                <a:lnTo>
                  <a:pt x="8899" y="13090"/>
                </a:lnTo>
                <a:lnTo>
                  <a:pt x="8920" y="13088"/>
                </a:lnTo>
                <a:lnTo>
                  <a:pt x="8940" y="13086"/>
                </a:lnTo>
                <a:lnTo>
                  <a:pt x="8961" y="13086"/>
                </a:lnTo>
                <a:lnTo>
                  <a:pt x="8981" y="13086"/>
                </a:lnTo>
                <a:lnTo>
                  <a:pt x="9003" y="13088"/>
                </a:lnTo>
                <a:lnTo>
                  <a:pt x="9023" y="13090"/>
                </a:lnTo>
                <a:lnTo>
                  <a:pt x="9042" y="13094"/>
                </a:lnTo>
                <a:lnTo>
                  <a:pt x="9062" y="13098"/>
                </a:lnTo>
                <a:lnTo>
                  <a:pt x="9082" y="13104"/>
                </a:lnTo>
                <a:lnTo>
                  <a:pt x="9100" y="13110"/>
                </a:lnTo>
                <a:lnTo>
                  <a:pt x="9118" y="13117"/>
                </a:lnTo>
                <a:lnTo>
                  <a:pt x="9136" y="13125"/>
                </a:lnTo>
                <a:lnTo>
                  <a:pt x="9154" y="13134"/>
                </a:lnTo>
                <a:lnTo>
                  <a:pt x="9171" y="13144"/>
                </a:lnTo>
                <a:lnTo>
                  <a:pt x="9188" y="13154"/>
                </a:lnTo>
                <a:lnTo>
                  <a:pt x="9203" y="13166"/>
                </a:lnTo>
                <a:lnTo>
                  <a:pt x="9219" y="13177"/>
                </a:lnTo>
                <a:lnTo>
                  <a:pt x="9233" y="13190"/>
                </a:lnTo>
                <a:lnTo>
                  <a:pt x="9247" y="13203"/>
                </a:lnTo>
                <a:lnTo>
                  <a:pt x="9261" y="13217"/>
                </a:lnTo>
                <a:lnTo>
                  <a:pt x="9274" y="13232"/>
                </a:lnTo>
                <a:lnTo>
                  <a:pt x="9286" y="13247"/>
                </a:lnTo>
                <a:lnTo>
                  <a:pt x="9297" y="13263"/>
                </a:lnTo>
                <a:lnTo>
                  <a:pt x="9307" y="13279"/>
                </a:lnTo>
                <a:lnTo>
                  <a:pt x="9317" y="13296"/>
                </a:lnTo>
                <a:lnTo>
                  <a:pt x="9326" y="13313"/>
                </a:lnTo>
                <a:lnTo>
                  <a:pt x="9334" y="13331"/>
                </a:lnTo>
                <a:lnTo>
                  <a:pt x="9342" y="13349"/>
                </a:lnTo>
                <a:lnTo>
                  <a:pt x="9349" y="13368"/>
                </a:lnTo>
                <a:lnTo>
                  <a:pt x="9354" y="13387"/>
                </a:lnTo>
                <a:lnTo>
                  <a:pt x="9359" y="13406"/>
                </a:lnTo>
                <a:lnTo>
                  <a:pt x="9362" y="13426"/>
                </a:lnTo>
                <a:lnTo>
                  <a:pt x="9365" y="13446"/>
                </a:lnTo>
                <a:lnTo>
                  <a:pt x="9366" y="13466"/>
                </a:lnTo>
                <a:lnTo>
                  <a:pt x="9367" y="13487"/>
                </a:lnTo>
                <a:lnTo>
                  <a:pt x="9367" y="14711"/>
                </a:lnTo>
                <a:lnTo>
                  <a:pt x="9366" y="14738"/>
                </a:lnTo>
                <a:lnTo>
                  <a:pt x="9363" y="14765"/>
                </a:lnTo>
                <a:lnTo>
                  <a:pt x="9359" y="14791"/>
                </a:lnTo>
                <a:lnTo>
                  <a:pt x="9354" y="14816"/>
                </a:lnTo>
                <a:lnTo>
                  <a:pt x="9346" y="14841"/>
                </a:lnTo>
                <a:lnTo>
                  <a:pt x="9338" y="14865"/>
                </a:lnTo>
                <a:lnTo>
                  <a:pt x="9326" y="14888"/>
                </a:lnTo>
                <a:lnTo>
                  <a:pt x="9314" y="14911"/>
                </a:lnTo>
                <a:lnTo>
                  <a:pt x="9301" y="14932"/>
                </a:lnTo>
                <a:lnTo>
                  <a:pt x="9287" y="14953"/>
                </a:lnTo>
                <a:lnTo>
                  <a:pt x="9270" y="14973"/>
                </a:lnTo>
                <a:lnTo>
                  <a:pt x="9253" y="14991"/>
                </a:lnTo>
                <a:lnTo>
                  <a:pt x="9233" y="15009"/>
                </a:lnTo>
                <a:lnTo>
                  <a:pt x="9213" y="15026"/>
                </a:lnTo>
                <a:lnTo>
                  <a:pt x="9191" y="15042"/>
                </a:lnTo>
                <a:lnTo>
                  <a:pt x="9168" y="15056"/>
                </a:lnTo>
                <a:lnTo>
                  <a:pt x="7632" y="15958"/>
                </a:lnTo>
                <a:lnTo>
                  <a:pt x="7607" y="15971"/>
                </a:lnTo>
                <a:lnTo>
                  <a:pt x="7583" y="15983"/>
                </a:lnTo>
                <a:lnTo>
                  <a:pt x="7559" y="15992"/>
                </a:lnTo>
                <a:lnTo>
                  <a:pt x="7535" y="16000"/>
                </a:lnTo>
                <a:lnTo>
                  <a:pt x="7509" y="16007"/>
                </a:lnTo>
                <a:lnTo>
                  <a:pt x="7484" y="16011"/>
                </a:lnTo>
                <a:lnTo>
                  <a:pt x="7459" y="16014"/>
                </a:lnTo>
                <a:lnTo>
                  <a:pt x="7433" y="16016"/>
                </a:lnTo>
                <a:lnTo>
                  <a:pt x="7408" y="16016"/>
                </a:lnTo>
                <a:lnTo>
                  <a:pt x="7383" y="16014"/>
                </a:lnTo>
                <a:lnTo>
                  <a:pt x="7358" y="16010"/>
                </a:lnTo>
                <a:lnTo>
                  <a:pt x="7332" y="16005"/>
                </a:lnTo>
                <a:lnTo>
                  <a:pt x="7307" y="15998"/>
                </a:lnTo>
                <a:lnTo>
                  <a:pt x="7283" y="15989"/>
                </a:lnTo>
                <a:lnTo>
                  <a:pt x="7257" y="15979"/>
                </a:lnTo>
                <a:lnTo>
                  <a:pt x="7233" y="15967"/>
                </a:lnTo>
                <a:lnTo>
                  <a:pt x="5712" y="15163"/>
                </a:lnTo>
                <a:lnTo>
                  <a:pt x="5688" y="15149"/>
                </a:lnTo>
                <a:lnTo>
                  <a:pt x="5665" y="15133"/>
                </a:lnTo>
                <a:lnTo>
                  <a:pt x="5643" y="15117"/>
                </a:lnTo>
                <a:lnTo>
                  <a:pt x="5622" y="15099"/>
                </a:lnTo>
                <a:lnTo>
                  <a:pt x="5603" y="15080"/>
                </a:lnTo>
                <a:lnTo>
                  <a:pt x="5585" y="15060"/>
                </a:lnTo>
                <a:lnTo>
                  <a:pt x="5570" y="15038"/>
                </a:lnTo>
                <a:lnTo>
                  <a:pt x="5555" y="15016"/>
                </a:lnTo>
                <a:lnTo>
                  <a:pt x="5541" y="14993"/>
                </a:lnTo>
                <a:lnTo>
                  <a:pt x="5530" y="14969"/>
                </a:lnTo>
                <a:lnTo>
                  <a:pt x="5521" y="14944"/>
                </a:lnTo>
                <a:lnTo>
                  <a:pt x="5513" y="14918"/>
                </a:lnTo>
                <a:lnTo>
                  <a:pt x="5506" y="14892"/>
                </a:lnTo>
                <a:lnTo>
                  <a:pt x="5502" y="14865"/>
                </a:lnTo>
                <a:lnTo>
                  <a:pt x="5499" y="14837"/>
                </a:lnTo>
                <a:lnTo>
                  <a:pt x="5498" y="14809"/>
                </a:lnTo>
                <a:lnTo>
                  <a:pt x="5498" y="12438"/>
                </a:lnTo>
                <a:lnTo>
                  <a:pt x="5499" y="12418"/>
                </a:lnTo>
                <a:lnTo>
                  <a:pt x="5500" y="12397"/>
                </a:lnTo>
                <a:lnTo>
                  <a:pt x="5503" y="12377"/>
                </a:lnTo>
                <a:lnTo>
                  <a:pt x="5507" y="12358"/>
                </a:lnTo>
                <a:lnTo>
                  <a:pt x="5511" y="12338"/>
                </a:lnTo>
                <a:lnTo>
                  <a:pt x="5516" y="12319"/>
                </a:lnTo>
                <a:lnTo>
                  <a:pt x="5523" y="12301"/>
                </a:lnTo>
                <a:lnTo>
                  <a:pt x="5530" y="12282"/>
                </a:lnTo>
                <a:lnTo>
                  <a:pt x="5538" y="12265"/>
                </a:lnTo>
                <a:lnTo>
                  <a:pt x="5547" y="12247"/>
                </a:lnTo>
                <a:lnTo>
                  <a:pt x="5558" y="12231"/>
                </a:lnTo>
                <a:lnTo>
                  <a:pt x="5568" y="12214"/>
                </a:lnTo>
                <a:lnTo>
                  <a:pt x="5579" y="12199"/>
                </a:lnTo>
                <a:lnTo>
                  <a:pt x="5591" y="12183"/>
                </a:lnTo>
                <a:lnTo>
                  <a:pt x="5604" y="12169"/>
                </a:lnTo>
                <a:lnTo>
                  <a:pt x="5617" y="12155"/>
                </a:lnTo>
                <a:lnTo>
                  <a:pt x="5631" y="12142"/>
                </a:lnTo>
                <a:lnTo>
                  <a:pt x="5647" y="12129"/>
                </a:lnTo>
                <a:lnTo>
                  <a:pt x="5662" y="12117"/>
                </a:lnTo>
                <a:lnTo>
                  <a:pt x="5677" y="12106"/>
                </a:lnTo>
                <a:lnTo>
                  <a:pt x="5694" y="12095"/>
                </a:lnTo>
                <a:lnTo>
                  <a:pt x="5711" y="12086"/>
                </a:lnTo>
                <a:lnTo>
                  <a:pt x="5729" y="12077"/>
                </a:lnTo>
                <a:lnTo>
                  <a:pt x="5747" y="12069"/>
                </a:lnTo>
                <a:lnTo>
                  <a:pt x="5765" y="12062"/>
                </a:lnTo>
                <a:lnTo>
                  <a:pt x="5783" y="12055"/>
                </a:lnTo>
                <a:lnTo>
                  <a:pt x="5802" y="12050"/>
                </a:lnTo>
                <a:lnTo>
                  <a:pt x="5823" y="12045"/>
                </a:lnTo>
                <a:lnTo>
                  <a:pt x="5842" y="12042"/>
                </a:lnTo>
                <a:lnTo>
                  <a:pt x="5863" y="12039"/>
                </a:lnTo>
                <a:lnTo>
                  <a:pt x="5883" y="12038"/>
                </a:lnTo>
                <a:lnTo>
                  <a:pt x="5904" y="12037"/>
                </a:lnTo>
                <a:lnTo>
                  <a:pt x="8736" y="12037"/>
                </a:lnTo>
                <a:lnTo>
                  <a:pt x="8742" y="11974"/>
                </a:lnTo>
                <a:lnTo>
                  <a:pt x="8748" y="11911"/>
                </a:lnTo>
                <a:lnTo>
                  <a:pt x="8755" y="11848"/>
                </a:lnTo>
                <a:lnTo>
                  <a:pt x="8763" y="11785"/>
                </a:lnTo>
                <a:lnTo>
                  <a:pt x="8770" y="11723"/>
                </a:lnTo>
                <a:lnTo>
                  <a:pt x="8779" y="11661"/>
                </a:lnTo>
                <a:lnTo>
                  <a:pt x="8788" y="11598"/>
                </a:lnTo>
                <a:lnTo>
                  <a:pt x="8797" y="11537"/>
                </a:lnTo>
                <a:lnTo>
                  <a:pt x="8807" y="11474"/>
                </a:lnTo>
                <a:lnTo>
                  <a:pt x="8818" y="11412"/>
                </a:lnTo>
                <a:lnTo>
                  <a:pt x="8830" y="11351"/>
                </a:lnTo>
                <a:lnTo>
                  <a:pt x="8841" y="11289"/>
                </a:lnTo>
                <a:lnTo>
                  <a:pt x="8853" y="11228"/>
                </a:lnTo>
                <a:lnTo>
                  <a:pt x="8866" y="11167"/>
                </a:lnTo>
                <a:lnTo>
                  <a:pt x="8879" y="11106"/>
                </a:lnTo>
                <a:lnTo>
                  <a:pt x="8893" y="11045"/>
                </a:lnTo>
                <a:lnTo>
                  <a:pt x="8908" y="10984"/>
                </a:lnTo>
                <a:lnTo>
                  <a:pt x="8922" y="10923"/>
                </a:lnTo>
                <a:lnTo>
                  <a:pt x="8938" y="10862"/>
                </a:lnTo>
                <a:lnTo>
                  <a:pt x="8953" y="10802"/>
                </a:lnTo>
                <a:lnTo>
                  <a:pt x="8970" y="10741"/>
                </a:lnTo>
                <a:lnTo>
                  <a:pt x="8986" y="10680"/>
                </a:lnTo>
                <a:lnTo>
                  <a:pt x="9005" y="10620"/>
                </a:lnTo>
                <a:lnTo>
                  <a:pt x="9023" y="10559"/>
                </a:lnTo>
                <a:lnTo>
                  <a:pt x="9060" y="10437"/>
                </a:lnTo>
                <a:lnTo>
                  <a:pt x="9100" y="10315"/>
                </a:lnTo>
                <a:lnTo>
                  <a:pt x="9141" y="10194"/>
                </a:lnTo>
                <a:lnTo>
                  <a:pt x="9186" y="10072"/>
                </a:lnTo>
                <a:lnTo>
                  <a:pt x="9226" y="9963"/>
                </a:lnTo>
                <a:lnTo>
                  <a:pt x="9269" y="9854"/>
                </a:lnTo>
                <a:lnTo>
                  <a:pt x="9312" y="9746"/>
                </a:lnTo>
                <a:lnTo>
                  <a:pt x="9357" y="9638"/>
                </a:lnTo>
                <a:lnTo>
                  <a:pt x="9402" y="9530"/>
                </a:lnTo>
                <a:lnTo>
                  <a:pt x="9448" y="9422"/>
                </a:lnTo>
                <a:lnTo>
                  <a:pt x="9494" y="9314"/>
                </a:lnTo>
                <a:lnTo>
                  <a:pt x="9540" y="9207"/>
                </a:lnTo>
                <a:lnTo>
                  <a:pt x="9586" y="9100"/>
                </a:lnTo>
                <a:lnTo>
                  <a:pt x="9632" y="8992"/>
                </a:lnTo>
                <a:lnTo>
                  <a:pt x="9677" y="8885"/>
                </a:lnTo>
                <a:lnTo>
                  <a:pt x="9722" y="8777"/>
                </a:lnTo>
                <a:lnTo>
                  <a:pt x="9765" y="8669"/>
                </a:lnTo>
                <a:lnTo>
                  <a:pt x="9808" y="8561"/>
                </a:lnTo>
                <a:lnTo>
                  <a:pt x="9849" y="8451"/>
                </a:lnTo>
                <a:lnTo>
                  <a:pt x="9890" y="8342"/>
                </a:lnTo>
                <a:lnTo>
                  <a:pt x="9920" y="8253"/>
                </a:lnTo>
                <a:lnTo>
                  <a:pt x="9950" y="8166"/>
                </a:lnTo>
                <a:lnTo>
                  <a:pt x="9977" y="8078"/>
                </a:lnTo>
                <a:lnTo>
                  <a:pt x="10002" y="7991"/>
                </a:lnTo>
                <a:lnTo>
                  <a:pt x="10027" y="7903"/>
                </a:lnTo>
                <a:lnTo>
                  <a:pt x="10049" y="7815"/>
                </a:lnTo>
                <a:lnTo>
                  <a:pt x="10069" y="7727"/>
                </a:lnTo>
                <a:lnTo>
                  <a:pt x="10087" y="7639"/>
                </a:lnTo>
                <a:lnTo>
                  <a:pt x="10095" y="7595"/>
                </a:lnTo>
                <a:lnTo>
                  <a:pt x="10103" y="7551"/>
                </a:lnTo>
                <a:lnTo>
                  <a:pt x="10110" y="7505"/>
                </a:lnTo>
                <a:lnTo>
                  <a:pt x="10118" y="7461"/>
                </a:lnTo>
                <a:lnTo>
                  <a:pt x="10124" y="7416"/>
                </a:lnTo>
                <a:lnTo>
                  <a:pt x="10130" y="7371"/>
                </a:lnTo>
                <a:lnTo>
                  <a:pt x="10135" y="7326"/>
                </a:lnTo>
                <a:lnTo>
                  <a:pt x="10140" y="7281"/>
                </a:lnTo>
                <a:lnTo>
                  <a:pt x="10144" y="7236"/>
                </a:lnTo>
                <a:lnTo>
                  <a:pt x="10148" y="7191"/>
                </a:lnTo>
                <a:lnTo>
                  <a:pt x="10151" y="7145"/>
                </a:lnTo>
                <a:lnTo>
                  <a:pt x="10154" y="7099"/>
                </a:lnTo>
                <a:lnTo>
                  <a:pt x="10156" y="7053"/>
                </a:lnTo>
                <a:lnTo>
                  <a:pt x="10157" y="7007"/>
                </a:lnTo>
                <a:lnTo>
                  <a:pt x="10158" y="6960"/>
                </a:lnTo>
                <a:lnTo>
                  <a:pt x="10158" y="6913"/>
                </a:lnTo>
                <a:lnTo>
                  <a:pt x="10155" y="6767"/>
                </a:lnTo>
                <a:lnTo>
                  <a:pt x="10144" y="6624"/>
                </a:lnTo>
                <a:lnTo>
                  <a:pt x="10127" y="6483"/>
                </a:lnTo>
                <a:lnTo>
                  <a:pt x="10103" y="6345"/>
                </a:lnTo>
                <a:lnTo>
                  <a:pt x="10072" y="6211"/>
                </a:lnTo>
                <a:lnTo>
                  <a:pt x="10036" y="6080"/>
                </a:lnTo>
                <a:lnTo>
                  <a:pt x="9993" y="5952"/>
                </a:lnTo>
                <a:lnTo>
                  <a:pt x="9944" y="5827"/>
                </a:lnTo>
                <a:lnTo>
                  <a:pt x="9889" y="5707"/>
                </a:lnTo>
                <a:lnTo>
                  <a:pt x="9828" y="5589"/>
                </a:lnTo>
                <a:lnTo>
                  <a:pt x="9762" y="5475"/>
                </a:lnTo>
                <a:lnTo>
                  <a:pt x="9691" y="5366"/>
                </a:lnTo>
                <a:lnTo>
                  <a:pt x="9614" y="5260"/>
                </a:lnTo>
                <a:lnTo>
                  <a:pt x="9533" y="5159"/>
                </a:lnTo>
                <a:lnTo>
                  <a:pt x="9446" y="5062"/>
                </a:lnTo>
                <a:lnTo>
                  <a:pt x="9355" y="4970"/>
                </a:lnTo>
                <a:lnTo>
                  <a:pt x="9259" y="4882"/>
                </a:lnTo>
                <a:lnTo>
                  <a:pt x="9158" y="4800"/>
                </a:lnTo>
                <a:lnTo>
                  <a:pt x="9054" y="4721"/>
                </a:lnTo>
                <a:lnTo>
                  <a:pt x="8946" y="4648"/>
                </a:lnTo>
                <a:lnTo>
                  <a:pt x="8833" y="4580"/>
                </a:lnTo>
                <a:lnTo>
                  <a:pt x="8716" y="4517"/>
                </a:lnTo>
                <a:lnTo>
                  <a:pt x="8597" y="4459"/>
                </a:lnTo>
                <a:lnTo>
                  <a:pt x="8473" y="4407"/>
                </a:lnTo>
                <a:lnTo>
                  <a:pt x="8347" y="4361"/>
                </a:lnTo>
                <a:lnTo>
                  <a:pt x="8217" y="4320"/>
                </a:lnTo>
                <a:lnTo>
                  <a:pt x="8085" y="4286"/>
                </a:lnTo>
                <a:lnTo>
                  <a:pt x="7949" y="4257"/>
                </a:lnTo>
                <a:lnTo>
                  <a:pt x="7811" y="4235"/>
                </a:lnTo>
                <a:lnTo>
                  <a:pt x="7671" y="4218"/>
                </a:lnTo>
                <a:lnTo>
                  <a:pt x="7527" y="4209"/>
                </a:lnTo>
                <a:lnTo>
                  <a:pt x="7383" y="4205"/>
                </a:lnTo>
                <a:lnTo>
                  <a:pt x="7236" y="4208"/>
                </a:lnTo>
                <a:lnTo>
                  <a:pt x="7091" y="4218"/>
                </a:lnTo>
                <a:lnTo>
                  <a:pt x="6949" y="4234"/>
                </a:lnTo>
                <a:lnTo>
                  <a:pt x="6809" y="4256"/>
                </a:lnTo>
                <a:lnTo>
                  <a:pt x="6673" y="4284"/>
                </a:lnTo>
                <a:lnTo>
                  <a:pt x="6539" y="4318"/>
                </a:lnTo>
                <a:lnTo>
                  <a:pt x="6409" y="4358"/>
                </a:lnTo>
                <a:lnTo>
                  <a:pt x="6282" y="4404"/>
                </a:lnTo>
                <a:lnTo>
                  <a:pt x="6159" y="4455"/>
                </a:lnTo>
                <a:lnTo>
                  <a:pt x="6038" y="4512"/>
                </a:lnTo>
                <a:lnTo>
                  <a:pt x="5922" y="4574"/>
                </a:lnTo>
                <a:lnTo>
                  <a:pt x="5810" y="4642"/>
                </a:lnTo>
                <a:lnTo>
                  <a:pt x="5701" y="4714"/>
                </a:lnTo>
                <a:lnTo>
                  <a:pt x="5597" y="4791"/>
                </a:lnTo>
                <a:lnTo>
                  <a:pt x="5497" y="4874"/>
                </a:lnTo>
                <a:lnTo>
                  <a:pt x="5402" y="4961"/>
                </a:lnTo>
                <a:lnTo>
                  <a:pt x="5312" y="5052"/>
                </a:lnTo>
                <a:lnTo>
                  <a:pt x="5226" y="5149"/>
                </a:lnTo>
                <a:lnTo>
                  <a:pt x="5145" y="5249"/>
                </a:lnTo>
                <a:lnTo>
                  <a:pt x="5069" y="5355"/>
                </a:lnTo>
                <a:lnTo>
                  <a:pt x="4998" y="5464"/>
                </a:lnTo>
                <a:lnTo>
                  <a:pt x="4932" y="5578"/>
                </a:lnTo>
                <a:lnTo>
                  <a:pt x="4873" y="5696"/>
                </a:lnTo>
                <a:lnTo>
                  <a:pt x="4819" y="5817"/>
                </a:lnTo>
                <a:lnTo>
                  <a:pt x="4770" y="5942"/>
                </a:lnTo>
                <a:lnTo>
                  <a:pt x="4728" y="6070"/>
                </a:lnTo>
                <a:lnTo>
                  <a:pt x="4692" y="6203"/>
                </a:lnTo>
                <a:lnTo>
                  <a:pt x="4662" y="6338"/>
                </a:lnTo>
                <a:lnTo>
                  <a:pt x="4638" y="6477"/>
                </a:lnTo>
                <a:lnTo>
                  <a:pt x="4621" y="6620"/>
                </a:lnTo>
                <a:lnTo>
                  <a:pt x="4611" y="6765"/>
                </a:lnTo>
                <a:lnTo>
                  <a:pt x="4608" y="6913"/>
                </a:lnTo>
                <a:lnTo>
                  <a:pt x="4608" y="6962"/>
                </a:lnTo>
                <a:lnTo>
                  <a:pt x="4609" y="7010"/>
                </a:lnTo>
                <a:lnTo>
                  <a:pt x="4611" y="7057"/>
                </a:lnTo>
                <a:lnTo>
                  <a:pt x="4614" y="7104"/>
                </a:lnTo>
                <a:lnTo>
                  <a:pt x="4617" y="7151"/>
                </a:lnTo>
                <a:lnTo>
                  <a:pt x="4621" y="7197"/>
                </a:lnTo>
                <a:lnTo>
                  <a:pt x="4625" y="7242"/>
                </a:lnTo>
                <a:lnTo>
                  <a:pt x="4631" y="7288"/>
                </a:lnTo>
                <a:lnTo>
                  <a:pt x="4637" y="7333"/>
                </a:lnTo>
                <a:lnTo>
                  <a:pt x="4643" y="7377"/>
                </a:lnTo>
                <a:lnTo>
                  <a:pt x="4651" y="7422"/>
                </a:lnTo>
                <a:lnTo>
                  <a:pt x="4659" y="7466"/>
                </a:lnTo>
                <a:lnTo>
                  <a:pt x="4668" y="7510"/>
                </a:lnTo>
                <a:lnTo>
                  <a:pt x="4677" y="7554"/>
                </a:lnTo>
                <a:lnTo>
                  <a:pt x="4687" y="7597"/>
                </a:lnTo>
                <a:lnTo>
                  <a:pt x="4699" y="7640"/>
                </a:lnTo>
                <a:lnTo>
                  <a:pt x="4711" y="7683"/>
                </a:lnTo>
                <a:lnTo>
                  <a:pt x="4723" y="7726"/>
                </a:lnTo>
                <a:lnTo>
                  <a:pt x="4736" y="7768"/>
                </a:lnTo>
                <a:lnTo>
                  <a:pt x="4749" y="7811"/>
                </a:lnTo>
                <a:lnTo>
                  <a:pt x="4763" y="7853"/>
                </a:lnTo>
                <a:lnTo>
                  <a:pt x="4779" y="7896"/>
                </a:lnTo>
                <a:lnTo>
                  <a:pt x="4795" y="7938"/>
                </a:lnTo>
                <a:lnTo>
                  <a:pt x="4811" y="7981"/>
                </a:lnTo>
                <a:lnTo>
                  <a:pt x="4827" y="8023"/>
                </a:lnTo>
                <a:lnTo>
                  <a:pt x="4845" y="8065"/>
                </a:lnTo>
                <a:lnTo>
                  <a:pt x="4864" y="8108"/>
                </a:lnTo>
                <a:lnTo>
                  <a:pt x="4882" y="8151"/>
                </a:lnTo>
                <a:lnTo>
                  <a:pt x="4922" y="8236"/>
                </a:lnTo>
                <a:lnTo>
                  <a:pt x="4964" y="8323"/>
                </a:lnTo>
                <a:lnTo>
                  <a:pt x="5005" y="8404"/>
                </a:lnTo>
                <a:lnTo>
                  <a:pt x="5048" y="8485"/>
                </a:lnTo>
                <a:lnTo>
                  <a:pt x="5091" y="8566"/>
                </a:lnTo>
                <a:lnTo>
                  <a:pt x="5135" y="8646"/>
                </a:lnTo>
                <a:lnTo>
                  <a:pt x="5179" y="8725"/>
                </a:lnTo>
                <a:lnTo>
                  <a:pt x="5225" y="8805"/>
                </a:lnTo>
                <a:lnTo>
                  <a:pt x="5269" y="8884"/>
                </a:lnTo>
                <a:lnTo>
                  <a:pt x="5315" y="8963"/>
                </a:lnTo>
                <a:lnTo>
                  <a:pt x="5359" y="9043"/>
                </a:lnTo>
                <a:lnTo>
                  <a:pt x="5405" y="9122"/>
                </a:lnTo>
                <a:lnTo>
                  <a:pt x="5449" y="9202"/>
                </a:lnTo>
                <a:lnTo>
                  <a:pt x="5493" y="9282"/>
                </a:lnTo>
                <a:lnTo>
                  <a:pt x="5536" y="9362"/>
                </a:lnTo>
                <a:lnTo>
                  <a:pt x="5580" y="9443"/>
                </a:lnTo>
                <a:lnTo>
                  <a:pt x="5621" y="9526"/>
                </a:lnTo>
                <a:lnTo>
                  <a:pt x="5662" y="9608"/>
                </a:lnTo>
                <a:lnTo>
                  <a:pt x="5688" y="9663"/>
                </a:lnTo>
                <a:lnTo>
                  <a:pt x="5714" y="9719"/>
                </a:lnTo>
                <a:lnTo>
                  <a:pt x="5740" y="9774"/>
                </a:lnTo>
                <a:lnTo>
                  <a:pt x="5764" y="9830"/>
                </a:lnTo>
                <a:lnTo>
                  <a:pt x="5788" y="9886"/>
                </a:lnTo>
                <a:lnTo>
                  <a:pt x="5812" y="9941"/>
                </a:lnTo>
                <a:lnTo>
                  <a:pt x="5834" y="9997"/>
                </a:lnTo>
                <a:lnTo>
                  <a:pt x="5856" y="10053"/>
                </a:lnTo>
                <a:lnTo>
                  <a:pt x="5877" y="10109"/>
                </a:lnTo>
                <a:lnTo>
                  <a:pt x="5899" y="10165"/>
                </a:lnTo>
                <a:lnTo>
                  <a:pt x="5918" y="10221"/>
                </a:lnTo>
                <a:lnTo>
                  <a:pt x="5938" y="10277"/>
                </a:lnTo>
                <a:lnTo>
                  <a:pt x="5956" y="10333"/>
                </a:lnTo>
                <a:lnTo>
                  <a:pt x="5974" y="10390"/>
                </a:lnTo>
                <a:lnTo>
                  <a:pt x="5992" y="10446"/>
                </a:lnTo>
                <a:lnTo>
                  <a:pt x="6009" y="10503"/>
                </a:lnTo>
                <a:lnTo>
                  <a:pt x="6025" y="10561"/>
                </a:lnTo>
                <a:lnTo>
                  <a:pt x="6040" y="10618"/>
                </a:lnTo>
                <a:lnTo>
                  <a:pt x="6055" y="10676"/>
                </a:lnTo>
                <a:lnTo>
                  <a:pt x="6070" y="10733"/>
                </a:lnTo>
                <a:lnTo>
                  <a:pt x="6083" y="10791"/>
                </a:lnTo>
                <a:lnTo>
                  <a:pt x="6096" y="10849"/>
                </a:lnTo>
                <a:lnTo>
                  <a:pt x="6108" y="10908"/>
                </a:lnTo>
                <a:lnTo>
                  <a:pt x="6120" y="10966"/>
                </a:lnTo>
                <a:lnTo>
                  <a:pt x="6131" y="11025"/>
                </a:lnTo>
                <a:lnTo>
                  <a:pt x="6141" y="11084"/>
                </a:lnTo>
                <a:lnTo>
                  <a:pt x="6151" y="11144"/>
                </a:lnTo>
                <a:lnTo>
                  <a:pt x="6161" y="11204"/>
                </a:lnTo>
                <a:lnTo>
                  <a:pt x="6170" y="11264"/>
                </a:lnTo>
                <a:lnTo>
                  <a:pt x="6177" y="11324"/>
                </a:lnTo>
                <a:lnTo>
                  <a:pt x="6185" y="11385"/>
                </a:lnTo>
                <a:lnTo>
                  <a:pt x="6192" y="11446"/>
                </a:lnTo>
                <a:lnTo>
                  <a:pt x="6193" y="11467"/>
                </a:lnTo>
                <a:lnTo>
                  <a:pt x="6194" y="11487"/>
                </a:lnTo>
                <a:lnTo>
                  <a:pt x="6193" y="11507"/>
                </a:lnTo>
                <a:lnTo>
                  <a:pt x="6192" y="11528"/>
                </a:lnTo>
                <a:lnTo>
                  <a:pt x="6189" y="11548"/>
                </a:lnTo>
                <a:lnTo>
                  <a:pt x="6186" y="11567"/>
                </a:lnTo>
                <a:lnTo>
                  <a:pt x="6181" y="11587"/>
                </a:lnTo>
                <a:lnTo>
                  <a:pt x="6176" y="11606"/>
                </a:lnTo>
                <a:lnTo>
                  <a:pt x="6170" y="11624"/>
                </a:lnTo>
                <a:lnTo>
                  <a:pt x="6163" y="11642"/>
                </a:lnTo>
                <a:lnTo>
                  <a:pt x="6155" y="11660"/>
                </a:lnTo>
                <a:lnTo>
                  <a:pt x="6145" y="11677"/>
                </a:lnTo>
                <a:lnTo>
                  <a:pt x="6136" y="11694"/>
                </a:lnTo>
                <a:lnTo>
                  <a:pt x="6126" y="11710"/>
                </a:lnTo>
                <a:lnTo>
                  <a:pt x="6115" y="11726"/>
                </a:lnTo>
                <a:lnTo>
                  <a:pt x="6103" y="11741"/>
                </a:lnTo>
                <a:lnTo>
                  <a:pt x="6090" y="11756"/>
                </a:lnTo>
                <a:lnTo>
                  <a:pt x="6077" y="11770"/>
                </a:lnTo>
                <a:lnTo>
                  <a:pt x="6062" y="11783"/>
                </a:lnTo>
                <a:lnTo>
                  <a:pt x="6048" y="11796"/>
                </a:lnTo>
                <a:lnTo>
                  <a:pt x="6033" y="11808"/>
                </a:lnTo>
                <a:lnTo>
                  <a:pt x="6017" y="11820"/>
                </a:lnTo>
                <a:lnTo>
                  <a:pt x="6001" y="11830"/>
                </a:lnTo>
                <a:lnTo>
                  <a:pt x="5984" y="11840"/>
                </a:lnTo>
                <a:lnTo>
                  <a:pt x="5965" y="11849"/>
                </a:lnTo>
                <a:lnTo>
                  <a:pt x="5948" y="11857"/>
                </a:lnTo>
                <a:lnTo>
                  <a:pt x="5929" y="11865"/>
                </a:lnTo>
                <a:lnTo>
                  <a:pt x="5910" y="11871"/>
                </a:lnTo>
                <a:lnTo>
                  <a:pt x="5890" y="11877"/>
                </a:lnTo>
                <a:lnTo>
                  <a:pt x="5871" y="11881"/>
                </a:lnTo>
                <a:lnTo>
                  <a:pt x="5851" y="11885"/>
                </a:lnTo>
                <a:lnTo>
                  <a:pt x="5830" y="11888"/>
                </a:lnTo>
                <a:lnTo>
                  <a:pt x="5808" y="11889"/>
                </a:lnTo>
                <a:lnTo>
                  <a:pt x="5788" y="11890"/>
                </a:lnTo>
                <a:lnTo>
                  <a:pt x="5768" y="11889"/>
                </a:lnTo>
                <a:lnTo>
                  <a:pt x="5748" y="11888"/>
                </a:lnTo>
                <a:lnTo>
                  <a:pt x="5728" y="11886"/>
                </a:lnTo>
                <a:lnTo>
                  <a:pt x="5708" y="11882"/>
                </a:lnTo>
                <a:lnTo>
                  <a:pt x="5689" y="11878"/>
                </a:lnTo>
                <a:lnTo>
                  <a:pt x="5670" y="11872"/>
                </a:lnTo>
                <a:lnTo>
                  <a:pt x="5651" y="11866"/>
                </a:lnTo>
                <a:lnTo>
                  <a:pt x="5632" y="11859"/>
                </a:lnTo>
                <a:lnTo>
                  <a:pt x="5614" y="11851"/>
                </a:lnTo>
                <a:lnTo>
                  <a:pt x="5597" y="11843"/>
                </a:lnTo>
                <a:lnTo>
                  <a:pt x="5580" y="11833"/>
                </a:lnTo>
                <a:lnTo>
                  <a:pt x="5564" y="11823"/>
                </a:lnTo>
                <a:lnTo>
                  <a:pt x="5547" y="11812"/>
                </a:lnTo>
                <a:lnTo>
                  <a:pt x="5532" y="11800"/>
                </a:lnTo>
                <a:lnTo>
                  <a:pt x="5517" y="11787"/>
                </a:lnTo>
                <a:lnTo>
                  <a:pt x="5503" y="11774"/>
                </a:lnTo>
                <a:lnTo>
                  <a:pt x="5490" y="11760"/>
                </a:lnTo>
                <a:lnTo>
                  <a:pt x="5477" y="11746"/>
                </a:lnTo>
                <a:lnTo>
                  <a:pt x="5465" y="11731"/>
                </a:lnTo>
                <a:lnTo>
                  <a:pt x="5453" y="11715"/>
                </a:lnTo>
                <a:lnTo>
                  <a:pt x="5442" y="11699"/>
                </a:lnTo>
                <a:lnTo>
                  <a:pt x="5432" y="11682"/>
                </a:lnTo>
                <a:lnTo>
                  <a:pt x="5423" y="11665"/>
                </a:lnTo>
                <a:lnTo>
                  <a:pt x="5415" y="11647"/>
                </a:lnTo>
                <a:lnTo>
                  <a:pt x="5408" y="11628"/>
                </a:lnTo>
                <a:lnTo>
                  <a:pt x="5401" y="11610"/>
                </a:lnTo>
                <a:lnTo>
                  <a:pt x="5395" y="11590"/>
                </a:lnTo>
                <a:lnTo>
                  <a:pt x="5391" y="11571"/>
                </a:lnTo>
                <a:lnTo>
                  <a:pt x="5387" y="11551"/>
                </a:lnTo>
                <a:lnTo>
                  <a:pt x="5385" y="11530"/>
                </a:lnTo>
                <a:lnTo>
                  <a:pt x="5370" y="11414"/>
                </a:lnTo>
                <a:lnTo>
                  <a:pt x="5355" y="11303"/>
                </a:lnTo>
                <a:lnTo>
                  <a:pt x="5338" y="11195"/>
                </a:lnTo>
                <a:lnTo>
                  <a:pt x="5319" y="11091"/>
                </a:lnTo>
                <a:lnTo>
                  <a:pt x="5298" y="10990"/>
                </a:lnTo>
                <a:lnTo>
                  <a:pt x="5274" y="10893"/>
                </a:lnTo>
                <a:lnTo>
                  <a:pt x="5250" y="10798"/>
                </a:lnTo>
                <a:lnTo>
                  <a:pt x="5224" y="10705"/>
                </a:lnTo>
                <a:lnTo>
                  <a:pt x="5195" y="10615"/>
                </a:lnTo>
                <a:lnTo>
                  <a:pt x="5166" y="10527"/>
                </a:lnTo>
                <a:lnTo>
                  <a:pt x="5135" y="10440"/>
                </a:lnTo>
                <a:lnTo>
                  <a:pt x="5102" y="10355"/>
                </a:lnTo>
                <a:lnTo>
                  <a:pt x="5068" y="10273"/>
                </a:lnTo>
                <a:lnTo>
                  <a:pt x="5032" y="10191"/>
                </a:lnTo>
                <a:lnTo>
                  <a:pt x="4996" y="10110"/>
                </a:lnTo>
                <a:lnTo>
                  <a:pt x="4959" y="10030"/>
                </a:lnTo>
                <a:lnTo>
                  <a:pt x="4920" y="9951"/>
                </a:lnTo>
                <a:lnTo>
                  <a:pt x="4880" y="9872"/>
                </a:lnTo>
                <a:lnTo>
                  <a:pt x="4838" y="9793"/>
                </a:lnTo>
                <a:lnTo>
                  <a:pt x="4797" y="9714"/>
                </a:lnTo>
                <a:lnTo>
                  <a:pt x="4710" y="9555"/>
                </a:lnTo>
                <a:lnTo>
                  <a:pt x="4620" y="9392"/>
                </a:lnTo>
                <a:lnTo>
                  <a:pt x="4527" y="9226"/>
                </a:lnTo>
                <a:lnTo>
                  <a:pt x="4431" y="9053"/>
                </a:lnTo>
                <a:lnTo>
                  <a:pt x="4384" y="8963"/>
                </a:lnTo>
                <a:lnTo>
                  <a:pt x="4335" y="8871"/>
                </a:lnTo>
                <a:lnTo>
                  <a:pt x="4286" y="8777"/>
                </a:lnTo>
                <a:lnTo>
                  <a:pt x="4237" y="8680"/>
                </a:lnTo>
                <a:lnTo>
                  <a:pt x="4210" y="8626"/>
                </a:lnTo>
                <a:lnTo>
                  <a:pt x="4185" y="8572"/>
                </a:lnTo>
                <a:lnTo>
                  <a:pt x="4159" y="8519"/>
                </a:lnTo>
                <a:lnTo>
                  <a:pt x="4135" y="8464"/>
                </a:lnTo>
                <a:lnTo>
                  <a:pt x="4112" y="8411"/>
                </a:lnTo>
                <a:lnTo>
                  <a:pt x="4090" y="8358"/>
                </a:lnTo>
                <a:lnTo>
                  <a:pt x="4067" y="8305"/>
                </a:lnTo>
                <a:lnTo>
                  <a:pt x="4047" y="8251"/>
                </a:lnTo>
                <a:lnTo>
                  <a:pt x="4027" y="8198"/>
                </a:lnTo>
                <a:lnTo>
                  <a:pt x="4008" y="8145"/>
                </a:lnTo>
                <a:lnTo>
                  <a:pt x="3988" y="8092"/>
                </a:lnTo>
                <a:lnTo>
                  <a:pt x="3971" y="8038"/>
                </a:lnTo>
                <a:lnTo>
                  <a:pt x="3954" y="7985"/>
                </a:lnTo>
                <a:lnTo>
                  <a:pt x="3938" y="7931"/>
                </a:lnTo>
                <a:lnTo>
                  <a:pt x="3923" y="7877"/>
                </a:lnTo>
                <a:lnTo>
                  <a:pt x="3908" y="7823"/>
                </a:lnTo>
                <a:lnTo>
                  <a:pt x="3895" y="7769"/>
                </a:lnTo>
                <a:lnTo>
                  <a:pt x="3882" y="7714"/>
                </a:lnTo>
                <a:lnTo>
                  <a:pt x="3870" y="7659"/>
                </a:lnTo>
                <a:lnTo>
                  <a:pt x="3860" y="7604"/>
                </a:lnTo>
                <a:lnTo>
                  <a:pt x="3850" y="7549"/>
                </a:lnTo>
                <a:lnTo>
                  <a:pt x="3840" y="7493"/>
                </a:lnTo>
                <a:lnTo>
                  <a:pt x="3832" y="7437"/>
                </a:lnTo>
                <a:lnTo>
                  <a:pt x="3824" y="7380"/>
                </a:lnTo>
                <a:lnTo>
                  <a:pt x="3817" y="7323"/>
                </a:lnTo>
                <a:lnTo>
                  <a:pt x="3812" y="7266"/>
                </a:lnTo>
                <a:lnTo>
                  <a:pt x="3807" y="7209"/>
                </a:lnTo>
                <a:lnTo>
                  <a:pt x="3803" y="7151"/>
                </a:lnTo>
                <a:lnTo>
                  <a:pt x="3800" y="7092"/>
                </a:lnTo>
                <a:lnTo>
                  <a:pt x="3797" y="7033"/>
                </a:lnTo>
                <a:lnTo>
                  <a:pt x="3796" y="6973"/>
                </a:lnTo>
                <a:lnTo>
                  <a:pt x="3796" y="6913"/>
                </a:lnTo>
                <a:lnTo>
                  <a:pt x="3800" y="6724"/>
                </a:lnTo>
                <a:lnTo>
                  <a:pt x="3814" y="6538"/>
                </a:lnTo>
                <a:lnTo>
                  <a:pt x="3836" y="6354"/>
                </a:lnTo>
                <a:lnTo>
                  <a:pt x="3867" y="6176"/>
                </a:lnTo>
                <a:lnTo>
                  <a:pt x="3905" y="6001"/>
                </a:lnTo>
                <a:lnTo>
                  <a:pt x="3953" y="5831"/>
                </a:lnTo>
                <a:lnTo>
                  <a:pt x="4009" y="5665"/>
                </a:lnTo>
                <a:lnTo>
                  <a:pt x="4071" y="5503"/>
                </a:lnTo>
                <a:lnTo>
                  <a:pt x="4141" y="5346"/>
                </a:lnTo>
                <a:lnTo>
                  <a:pt x="4219" y="5194"/>
                </a:lnTo>
                <a:lnTo>
                  <a:pt x="4304" y="5047"/>
                </a:lnTo>
                <a:lnTo>
                  <a:pt x="4396" y="4905"/>
                </a:lnTo>
                <a:lnTo>
                  <a:pt x="4495" y="4769"/>
                </a:lnTo>
                <a:lnTo>
                  <a:pt x="4599" y="4638"/>
                </a:lnTo>
                <a:lnTo>
                  <a:pt x="4712" y="4512"/>
                </a:lnTo>
                <a:lnTo>
                  <a:pt x="4829" y="4392"/>
                </a:lnTo>
                <a:lnTo>
                  <a:pt x="4953" y="4278"/>
                </a:lnTo>
                <a:lnTo>
                  <a:pt x="5082" y="4171"/>
                </a:lnTo>
                <a:lnTo>
                  <a:pt x="5217" y="4069"/>
                </a:lnTo>
                <a:lnTo>
                  <a:pt x="5357" y="3975"/>
                </a:lnTo>
                <a:lnTo>
                  <a:pt x="5502" y="3887"/>
                </a:lnTo>
                <a:lnTo>
                  <a:pt x="5653" y="3806"/>
                </a:lnTo>
                <a:lnTo>
                  <a:pt x="5807" y="3731"/>
                </a:lnTo>
                <a:lnTo>
                  <a:pt x="5967" y="3664"/>
                </a:lnTo>
                <a:lnTo>
                  <a:pt x="6131" y="3604"/>
                </a:lnTo>
                <a:lnTo>
                  <a:pt x="6299" y="3552"/>
                </a:lnTo>
                <a:lnTo>
                  <a:pt x="6471" y="3507"/>
                </a:lnTo>
                <a:lnTo>
                  <a:pt x="6646" y="3469"/>
                </a:lnTo>
                <a:lnTo>
                  <a:pt x="6825" y="3440"/>
                </a:lnTo>
                <a:lnTo>
                  <a:pt x="7008" y="3419"/>
                </a:lnTo>
                <a:lnTo>
                  <a:pt x="7195" y="3406"/>
                </a:lnTo>
                <a:lnTo>
                  <a:pt x="7383" y="3402"/>
                </a:lnTo>
                <a:lnTo>
                  <a:pt x="7569" y="3406"/>
                </a:lnTo>
                <a:lnTo>
                  <a:pt x="7753" y="3419"/>
                </a:lnTo>
                <a:lnTo>
                  <a:pt x="7934" y="3441"/>
                </a:lnTo>
                <a:lnTo>
                  <a:pt x="8112" y="3470"/>
                </a:lnTo>
                <a:lnTo>
                  <a:pt x="8286" y="3509"/>
                </a:lnTo>
                <a:lnTo>
                  <a:pt x="8458" y="3554"/>
                </a:lnTo>
                <a:lnTo>
                  <a:pt x="8625" y="3607"/>
                </a:lnTo>
                <a:lnTo>
                  <a:pt x="8788" y="3668"/>
                </a:lnTo>
                <a:lnTo>
                  <a:pt x="8948" y="3736"/>
                </a:lnTo>
                <a:lnTo>
                  <a:pt x="9103" y="3811"/>
                </a:lnTo>
                <a:lnTo>
                  <a:pt x="9253" y="3893"/>
                </a:lnTo>
                <a:lnTo>
                  <a:pt x="9398" y="3982"/>
                </a:lnTo>
                <a:lnTo>
                  <a:pt x="9539" y="4077"/>
                </a:lnTo>
                <a:lnTo>
                  <a:pt x="9673" y="4179"/>
                </a:lnTo>
                <a:lnTo>
                  <a:pt x="9804" y="4287"/>
                </a:lnTo>
                <a:lnTo>
                  <a:pt x="9927" y="4401"/>
                </a:lnTo>
                <a:lnTo>
                  <a:pt x="10046" y="4522"/>
                </a:lnTo>
                <a:lnTo>
                  <a:pt x="10158" y="4648"/>
                </a:lnTo>
                <a:lnTo>
                  <a:pt x="10264" y="4779"/>
                </a:lnTo>
                <a:lnTo>
                  <a:pt x="10363" y="4916"/>
                </a:lnTo>
                <a:lnTo>
                  <a:pt x="10456" y="5058"/>
                </a:lnTo>
                <a:lnTo>
                  <a:pt x="10542" y="5205"/>
                </a:lnTo>
                <a:lnTo>
                  <a:pt x="10620" y="5357"/>
                </a:lnTo>
                <a:lnTo>
                  <a:pt x="10691" y="5514"/>
                </a:lnTo>
                <a:lnTo>
                  <a:pt x="10755" y="5675"/>
                </a:lnTo>
                <a:lnTo>
                  <a:pt x="10811" y="5840"/>
                </a:lnTo>
                <a:lnTo>
                  <a:pt x="10858" y="6010"/>
                </a:lnTo>
                <a:lnTo>
                  <a:pt x="10898" y="6183"/>
                </a:lnTo>
                <a:lnTo>
                  <a:pt x="10929" y="6360"/>
                </a:lnTo>
                <a:lnTo>
                  <a:pt x="10951" y="6542"/>
                </a:lnTo>
                <a:lnTo>
                  <a:pt x="10965" y="6726"/>
                </a:lnTo>
                <a:lnTo>
                  <a:pt x="10969" y="6913"/>
                </a:lnTo>
                <a:lnTo>
                  <a:pt x="10969" y="6969"/>
                </a:lnTo>
                <a:lnTo>
                  <a:pt x="10968" y="7024"/>
                </a:lnTo>
                <a:lnTo>
                  <a:pt x="10966" y="7079"/>
                </a:lnTo>
                <a:lnTo>
                  <a:pt x="10964" y="7133"/>
                </a:lnTo>
                <a:lnTo>
                  <a:pt x="10961" y="7188"/>
                </a:lnTo>
                <a:lnTo>
                  <a:pt x="10958" y="7242"/>
                </a:lnTo>
                <a:lnTo>
                  <a:pt x="10953" y="7296"/>
                </a:lnTo>
                <a:lnTo>
                  <a:pt x="10948" y="7350"/>
                </a:lnTo>
                <a:lnTo>
                  <a:pt x="10943" y="7403"/>
                </a:lnTo>
                <a:lnTo>
                  <a:pt x="10937" y="7457"/>
                </a:lnTo>
                <a:lnTo>
                  <a:pt x="10930" y="7511"/>
                </a:lnTo>
                <a:lnTo>
                  <a:pt x="10923" y="7564"/>
                </a:lnTo>
                <a:lnTo>
                  <a:pt x="10915" y="7617"/>
                </a:lnTo>
                <a:lnTo>
                  <a:pt x="10906" y="7670"/>
                </a:lnTo>
                <a:lnTo>
                  <a:pt x="10897" y="7722"/>
                </a:lnTo>
                <a:lnTo>
                  <a:pt x="10887" y="7775"/>
                </a:lnTo>
                <a:lnTo>
                  <a:pt x="10876" y="7827"/>
                </a:lnTo>
                <a:lnTo>
                  <a:pt x="10865" y="7879"/>
                </a:lnTo>
                <a:lnTo>
                  <a:pt x="10854" y="7932"/>
                </a:lnTo>
                <a:lnTo>
                  <a:pt x="10842" y="7984"/>
                </a:lnTo>
                <a:lnTo>
                  <a:pt x="10829" y="8036"/>
                </a:lnTo>
                <a:lnTo>
                  <a:pt x="10816" y="8088"/>
                </a:lnTo>
                <a:lnTo>
                  <a:pt x="10803" y="8140"/>
                </a:lnTo>
                <a:lnTo>
                  <a:pt x="10788" y="8192"/>
                </a:lnTo>
                <a:lnTo>
                  <a:pt x="10758" y="8296"/>
                </a:lnTo>
                <a:lnTo>
                  <a:pt x="10726" y="8400"/>
                </a:lnTo>
                <a:lnTo>
                  <a:pt x="10691" y="8504"/>
                </a:lnTo>
                <a:lnTo>
                  <a:pt x="10655" y="8609"/>
                </a:lnTo>
                <a:lnTo>
                  <a:pt x="10614" y="8719"/>
                </a:lnTo>
                <a:lnTo>
                  <a:pt x="10573" y="8829"/>
                </a:lnTo>
                <a:lnTo>
                  <a:pt x="10530" y="8938"/>
                </a:lnTo>
                <a:lnTo>
                  <a:pt x="10486" y="9046"/>
                </a:lnTo>
                <a:lnTo>
                  <a:pt x="10441" y="9155"/>
                </a:lnTo>
                <a:lnTo>
                  <a:pt x="10396" y="9263"/>
                </a:lnTo>
                <a:lnTo>
                  <a:pt x="10350" y="9370"/>
                </a:lnTo>
                <a:lnTo>
                  <a:pt x="10304" y="9478"/>
                </a:lnTo>
                <a:lnTo>
                  <a:pt x="10257" y="9587"/>
                </a:lnTo>
                <a:lnTo>
                  <a:pt x="10212" y="9695"/>
                </a:lnTo>
                <a:lnTo>
                  <a:pt x="10165" y="9803"/>
                </a:lnTo>
                <a:lnTo>
                  <a:pt x="10121" y="9911"/>
                </a:lnTo>
                <a:lnTo>
                  <a:pt x="10076" y="10019"/>
                </a:lnTo>
                <a:lnTo>
                  <a:pt x="10032" y="10128"/>
                </a:lnTo>
                <a:lnTo>
                  <a:pt x="9989" y="10237"/>
                </a:lnTo>
                <a:lnTo>
                  <a:pt x="9948" y="10347"/>
                </a:lnTo>
                <a:lnTo>
                  <a:pt x="9924" y="10412"/>
                </a:lnTo>
                <a:lnTo>
                  <a:pt x="9901" y="10477"/>
                </a:lnTo>
                <a:lnTo>
                  <a:pt x="9879" y="10542"/>
                </a:lnTo>
                <a:lnTo>
                  <a:pt x="9858" y="10607"/>
                </a:lnTo>
                <a:lnTo>
                  <a:pt x="9836" y="10671"/>
                </a:lnTo>
                <a:lnTo>
                  <a:pt x="9816" y="10736"/>
                </a:lnTo>
                <a:lnTo>
                  <a:pt x="9797" y="10800"/>
                </a:lnTo>
                <a:lnTo>
                  <a:pt x="9778" y="10865"/>
                </a:lnTo>
                <a:lnTo>
                  <a:pt x="9759" y="10929"/>
                </a:lnTo>
                <a:lnTo>
                  <a:pt x="9741" y="10994"/>
                </a:lnTo>
                <a:lnTo>
                  <a:pt x="9724" y="11058"/>
                </a:lnTo>
                <a:lnTo>
                  <a:pt x="9708" y="11123"/>
                </a:lnTo>
                <a:lnTo>
                  <a:pt x="9693" y="11188"/>
                </a:lnTo>
                <a:lnTo>
                  <a:pt x="9677" y="11252"/>
                </a:lnTo>
                <a:lnTo>
                  <a:pt x="9663" y="11317"/>
                </a:lnTo>
                <a:lnTo>
                  <a:pt x="9649" y="11382"/>
                </a:lnTo>
                <a:lnTo>
                  <a:pt x="9637" y="11447"/>
                </a:lnTo>
                <a:lnTo>
                  <a:pt x="9624" y="11513"/>
                </a:lnTo>
                <a:lnTo>
                  <a:pt x="9613" y="11579"/>
                </a:lnTo>
                <a:lnTo>
                  <a:pt x="9602" y="11644"/>
                </a:lnTo>
                <a:lnTo>
                  <a:pt x="9591" y="11710"/>
                </a:lnTo>
                <a:lnTo>
                  <a:pt x="9582" y="11776"/>
                </a:lnTo>
                <a:lnTo>
                  <a:pt x="9573" y="11842"/>
                </a:lnTo>
                <a:lnTo>
                  <a:pt x="9565" y="11909"/>
                </a:lnTo>
                <a:lnTo>
                  <a:pt x="9557" y="11976"/>
                </a:lnTo>
                <a:lnTo>
                  <a:pt x="9550" y="12043"/>
                </a:lnTo>
                <a:lnTo>
                  <a:pt x="9544" y="12110"/>
                </a:lnTo>
                <a:lnTo>
                  <a:pt x="9539" y="12178"/>
                </a:lnTo>
                <a:lnTo>
                  <a:pt x="9534" y="12246"/>
                </a:lnTo>
                <a:lnTo>
                  <a:pt x="9530" y="12314"/>
                </a:lnTo>
                <a:lnTo>
                  <a:pt x="9527" y="12383"/>
                </a:lnTo>
                <a:lnTo>
                  <a:pt x="9524" y="12452"/>
                </a:lnTo>
                <a:lnTo>
                  <a:pt x="9523" y="12472"/>
                </a:lnTo>
                <a:lnTo>
                  <a:pt x="9521" y="12492"/>
                </a:lnTo>
                <a:lnTo>
                  <a:pt x="9518" y="12511"/>
                </a:lnTo>
                <a:lnTo>
                  <a:pt x="9514" y="12531"/>
                </a:lnTo>
                <a:lnTo>
                  <a:pt x="9508" y="12550"/>
                </a:lnTo>
                <a:lnTo>
                  <a:pt x="9502" y="12569"/>
                </a:lnTo>
                <a:lnTo>
                  <a:pt x="9495" y="12587"/>
                </a:lnTo>
                <a:lnTo>
                  <a:pt x="9488" y="12604"/>
                </a:lnTo>
                <a:lnTo>
                  <a:pt x="9479" y="12622"/>
                </a:lnTo>
                <a:lnTo>
                  <a:pt x="9470" y="12638"/>
                </a:lnTo>
                <a:lnTo>
                  <a:pt x="9460" y="12655"/>
                </a:lnTo>
                <a:lnTo>
                  <a:pt x="9450" y="12670"/>
                </a:lnTo>
                <a:lnTo>
                  <a:pt x="9439" y="12686"/>
                </a:lnTo>
                <a:lnTo>
                  <a:pt x="9427" y="12700"/>
                </a:lnTo>
                <a:lnTo>
                  <a:pt x="9413" y="12714"/>
                </a:lnTo>
                <a:lnTo>
                  <a:pt x="9400" y="12728"/>
                </a:lnTo>
                <a:lnTo>
                  <a:pt x="9386" y="12740"/>
                </a:lnTo>
                <a:lnTo>
                  <a:pt x="9372" y="12752"/>
                </a:lnTo>
                <a:lnTo>
                  <a:pt x="9357" y="12764"/>
                </a:lnTo>
                <a:lnTo>
                  <a:pt x="9341" y="12775"/>
                </a:lnTo>
                <a:lnTo>
                  <a:pt x="9324" y="12785"/>
                </a:lnTo>
                <a:lnTo>
                  <a:pt x="9307" y="12794"/>
                </a:lnTo>
                <a:lnTo>
                  <a:pt x="9290" y="12802"/>
                </a:lnTo>
                <a:lnTo>
                  <a:pt x="9273" y="12810"/>
                </a:lnTo>
                <a:lnTo>
                  <a:pt x="9255" y="12817"/>
                </a:lnTo>
                <a:lnTo>
                  <a:pt x="9236" y="12823"/>
                </a:lnTo>
                <a:lnTo>
                  <a:pt x="9217" y="12828"/>
                </a:lnTo>
                <a:lnTo>
                  <a:pt x="9198" y="12833"/>
                </a:lnTo>
                <a:lnTo>
                  <a:pt x="9179" y="12836"/>
                </a:lnTo>
                <a:lnTo>
                  <a:pt x="9158" y="12838"/>
                </a:lnTo>
                <a:lnTo>
                  <a:pt x="9138" y="12840"/>
                </a:lnTo>
                <a:lnTo>
                  <a:pt x="9118" y="12840"/>
                </a:lnTo>
                <a:lnTo>
                  <a:pt x="6310" y="12840"/>
                </a:lnTo>
                <a:close/>
                <a:moveTo>
                  <a:pt x="406" y="6804"/>
                </a:moveTo>
                <a:lnTo>
                  <a:pt x="1884" y="6804"/>
                </a:lnTo>
                <a:lnTo>
                  <a:pt x="1904" y="6805"/>
                </a:lnTo>
                <a:lnTo>
                  <a:pt x="1925" y="6806"/>
                </a:lnTo>
                <a:lnTo>
                  <a:pt x="1946" y="6809"/>
                </a:lnTo>
                <a:lnTo>
                  <a:pt x="1965" y="6812"/>
                </a:lnTo>
                <a:lnTo>
                  <a:pt x="1985" y="6817"/>
                </a:lnTo>
                <a:lnTo>
                  <a:pt x="2004" y="6822"/>
                </a:lnTo>
                <a:lnTo>
                  <a:pt x="2023" y="6829"/>
                </a:lnTo>
                <a:lnTo>
                  <a:pt x="2042" y="6836"/>
                </a:lnTo>
                <a:lnTo>
                  <a:pt x="2059" y="6844"/>
                </a:lnTo>
                <a:lnTo>
                  <a:pt x="2077" y="6853"/>
                </a:lnTo>
                <a:lnTo>
                  <a:pt x="2093" y="6862"/>
                </a:lnTo>
                <a:lnTo>
                  <a:pt x="2111" y="6873"/>
                </a:lnTo>
                <a:lnTo>
                  <a:pt x="2127" y="6884"/>
                </a:lnTo>
                <a:lnTo>
                  <a:pt x="2142" y="6896"/>
                </a:lnTo>
                <a:lnTo>
                  <a:pt x="2156" y="6909"/>
                </a:lnTo>
                <a:lnTo>
                  <a:pt x="2170" y="6922"/>
                </a:lnTo>
                <a:lnTo>
                  <a:pt x="2183" y="6936"/>
                </a:lnTo>
                <a:lnTo>
                  <a:pt x="2197" y="6950"/>
                </a:lnTo>
                <a:lnTo>
                  <a:pt x="2209" y="6965"/>
                </a:lnTo>
                <a:lnTo>
                  <a:pt x="2220" y="6981"/>
                </a:lnTo>
                <a:lnTo>
                  <a:pt x="2231" y="6998"/>
                </a:lnTo>
                <a:lnTo>
                  <a:pt x="2240" y="7014"/>
                </a:lnTo>
                <a:lnTo>
                  <a:pt x="2249" y="7032"/>
                </a:lnTo>
                <a:lnTo>
                  <a:pt x="2257" y="7049"/>
                </a:lnTo>
                <a:lnTo>
                  <a:pt x="2265" y="7068"/>
                </a:lnTo>
                <a:lnTo>
                  <a:pt x="2271" y="7086"/>
                </a:lnTo>
                <a:lnTo>
                  <a:pt x="2276" y="7105"/>
                </a:lnTo>
                <a:lnTo>
                  <a:pt x="2282" y="7125"/>
                </a:lnTo>
                <a:lnTo>
                  <a:pt x="2285" y="7144"/>
                </a:lnTo>
                <a:lnTo>
                  <a:pt x="2288" y="7164"/>
                </a:lnTo>
                <a:lnTo>
                  <a:pt x="2289" y="7185"/>
                </a:lnTo>
                <a:lnTo>
                  <a:pt x="2290" y="7205"/>
                </a:lnTo>
                <a:lnTo>
                  <a:pt x="2289" y="7226"/>
                </a:lnTo>
                <a:lnTo>
                  <a:pt x="2288" y="7246"/>
                </a:lnTo>
                <a:lnTo>
                  <a:pt x="2285" y="7266"/>
                </a:lnTo>
                <a:lnTo>
                  <a:pt x="2282" y="7286"/>
                </a:lnTo>
                <a:lnTo>
                  <a:pt x="2276" y="7305"/>
                </a:lnTo>
                <a:lnTo>
                  <a:pt x="2271" y="7324"/>
                </a:lnTo>
                <a:lnTo>
                  <a:pt x="2265" y="7343"/>
                </a:lnTo>
                <a:lnTo>
                  <a:pt x="2257" y="7361"/>
                </a:lnTo>
                <a:lnTo>
                  <a:pt x="2249" y="7379"/>
                </a:lnTo>
                <a:lnTo>
                  <a:pt x="2240" y="7396"/>
                </a:lnTo>
                <a:lnTo>
                  <a:pt x="2231" y="7413"/>
                </a:lnTo>
                <a:lnTo>
                  <a:pt x="2220" y="7429"/>
                </a:lnTo>
                <a:lnTo>
                  <a:pt x="2209" y="7445"/>
                </a:lnTo>
                <a:lnTo>
                  <a:pt x="2197" y="7460"/>
                </a:lnTo>
                <a:lnTo>
                  <a:pt x="2183" y="7475"/>
                </a:lnTo>
                <a:lnTo>
                  <a:pt x="2170" y="7489"/>
                </a:lnTo>
                <a:lnTo>
                  <a:pt x="2156" y="7502"/>
                </a:lnTo>
                <a:lnTo>
                  <a:pt x="2142" y="7516"/>
                </a:lnTo>
                <a:lnTo>
                  <a:pt x="2127" y="7528"/>
                </a:lnTo>
                <a:lnTo>
                  <a:pt x="2111" y="7539"/>
                </a:lnTo>
                <a:lnTo>
                  <a:pt x="2093" y="7549"/>
                </a:lnTo>
                <a:lnTo>
                  <a:pt x="2077" y="7559"/>
                </a:lnTo>
                <a:lnTo>
                  <a:pt x="2059" y="7568"/>
                </a:lnTo>
                <a:lnTo>
                  <a:pt x="2042" y="7576"/>
                </a:lnTo>
                <a:lnTo>
                  <a:pt x="2023" y="7583"/>
                </a:lnTo>
                <a:lnTo>
                  <a:pt x="2004" y="7589"/>
                </a:lnTo>
                <a:lnTo>
                  <a:pt x="1985" y="7595"/>
                </a:lnTo>
                <a:lnTo>
                  <a:pt x="1965" y="7599"/>
                </a:lnTo>
                <a:lnTo>
                  <a:pt x="1946" y="7603"/>
                </a:lnTo>
                <a:lnTo>
                  <a:pt x="1925" y="7605"/>
                </a:lnTo>
                <a:lnTo>
                  <a:pt x="1904" y="7607"/>
                </a:lnTo>
                <a:lnTo>
                  <a:pt x="1884" y="7607"/>
                </a:lnTo>
                <a:lnTo>
                  <a:pt x="406" y="7607"/>
                </a:lnTo>
                <a:lnTo>
                  <a:pt x="385" y="7607"/>
                </a:lnTo>
                <a:lnTo>
                  <a:pt x="364" y="7605"/>
                </a:lnTo>
                <a:lnTo>
                  <a:pt x="344" y="7603"/>
                </a:lnTo>
                <a:lnTo>
                  <a:pt x="324" y="7599"/>
                </a:lnTo>
                <a:lnTo>
                  <a:pt x="305" y="7595"/>
                </a:lnTo>
                <a:lnTo>
                  <a:pt x="285" y="7589"/>
                </a:lnTo>
                <a:lnTo>
                  <a:pt x="266" y="7583"/>
                </a:lnTo>
                <a:lnTo>
                  <a:pt x="248" y="7576"/>
                </a:lnTo>
                <a:lnTo>
                  <a:pt x="231" y="7568"/>
                </a:lnTo>
                <a:lnTo>
                  <a:pt x="212" y="7559"/>
                </a:lnTo>
                <a:lnTo>
                  <a:pt x="195" y="7549"/>
                </a:lnTo>
                <a:lnTo>
                  <a:pt x="179" y="7539"/>
                </a:lnTo>
                <a:lnTo>
                  <a:pt x="163" y="7528"/>
                </a:lnTo>
                <a:lnTo>
                  <a:pt x="148" y="7516"/>
                </a:lnTo>
                <a:lnTo>
                  <a:pt x="134" y="7502"/>
                </a:lnTo>
                <a:lnTo>
                  <a:pt x="119" y="7489"/>
                </a:lnTo>
                <a:lnTo>
                  <a:pt x="105" y="7475"/>
                </a:lnTo>
                <a:lnTo>
                  <a:pt x="93" y="7460"/>
                </a:lnTo>
                <a:lnTo>
                  <a:pt x="81" y="7445"/>
                </a:lnTo>
                <a:lnTo>
                  <a:pt x="70" y="7429"/>
                </a:lnTo>
                <a:lnTo>
                  <a:pt x="59" y="7413"/>
                </a:lnTo>
                <a:lnTo>
                  <a:pt x="50" y="7396"/>
                </a:lnTo>
                <a:lnTo>
                  <a:pt x="40" y="7379"/>
                </a:lnTo>
                <a:lnTo>
                  <a:pt x="32" y="7361"/>
                </a:lnTo>
                <a:lnTo>
                  <a:pt x="24" y="7343"/>
                </a:lnTo>
                <a:lnTo>
                  <a:pt x="18" y="7324"/>
                </a:lnTo>
                <a:lnTo>
                  <a:pt x="13" y="7305"/>
                </a:lnTo>
                <a:lnTo>
                  <a:pt x="8" y="7286"/>
                </a:lnTo>
                <a:lnTo>
                  <a:pt x="5" y="7266"/>
                </a:lnTo>
                <a:lnTo>
                  <a:pt x="2" y="7246"/>
                </a:lnTo>
                <a:lnTo>
                  <a:pt x="1" y="7226"/>
                </a:lnTo>
                <a:lnTo>
                  <a:pt x="0" y="7205"/>
                </a:lnTo>
                <a:lnTo>
                  <a:pt x="1" y="7185"/>
                </a:lnTo>
                <a:lnTo>
                  <a:pt x="2" y="7164"/>
                </a:lnTo>
                <a:lnTo>
                  <a:pt x="5" y="7144"/>
                </a:lnTo>
                <a:lnTo>
                  <a:pt x="8" y="7125"/>
                </a:lnTo>
                <a:lnTo>
                  <a:pt x="13" y="7105"/>
                </a:lnTo>
                <a:lnTo>
                  <a:pt x="18" y="7086"/>
                </a:lnTo>
                <a:lnTo>
                  <a:pt x="24" y="7068"/>
                </a:lnTo>
                <a:lnTo>
                  <a:pt x="32" y="7049"/>
                </a:lnTo>
                <a:lnTo>
                  <a:pt x="40" y="7032"/>
                </a:lnTo>
                <a:lnTo>
                  <a:pt x="50" y="7014"/>
                </a:lnTo>
                <a:lnTo>
                  <a:pt x="59" y="6998"/>
                </a:lnTo>
                <a:lnTo>
                  <a:pt x="70" y="6981"/>
                </a:lnTo>
                <a:lnTo>
                  <a:pt x="81" y="6965"/>
                </a:lnTo>
                <a:lnTo>
                  <a:pt x="93" y="6950"/>
                </a:lnTo>
                <a:lnTo>
                  <a:pt x="105" y="6936"/>
                </a:lnTo>
                <a:lnTo>
                  <a:pt x="119" y="6922"/>
                </a:lnTo>
                <a:lnTo>
                  <a:pt x="134" y="6909"/>
                </a:lnTo>
                <a:lnTo>
                  <a:pt x="148" y="6896"/>
                </a:lnTo>
                <a:lnTo>
                  <a:pt x="163" y="6884"/>
                </a:lnTo>
                <a:lnTo>
                  <a:pt x="179" y="6873"/>
                </a:lnTo>
                <a:lnTo>
                  <a:pt x="195" y="6862"/>
                </a:lnTo>
                <a:lnTo>
                  <a:pt x="212" y="6853"/>
                </a:lnTo>
                <a:lnTo>
                  <a:pt x="231" y="6844"/>
                </a:lnTo>
                <a:lnTo>
                  <a:pt x="248" y="6836"/>
                </a:lnTo>
                <a:lnTo>
                  <a:pt x="266" y="6829"/>
                </a:lnTo>
                <a:lnTo>
                  <a:pt x="285" y="6822"/>
                </a:lnTo>
                <a:lnTo>
                  <a:pt x="305" y="6817"/>
                </a:lnTo>
                <a:lnTo>
                  <a:pt x="324" y="6812"/>
                </a:lnTo>
                <a:lnTo>
                  <a:pt x="344" y="6809"/>
                </a:lnTo>
                <a:lnTo>
                  <a:pt x="364" y="6806"/>
                </a:lnTo>
                <a:lnTo>
                  <a:pt x="385" y="6805"/>
                </a:lnTo>
                <a:lnTo>
                  <a:pt x="406" y="6804"/>
                </a:lnTo>
                <a:close/>
                <a:moveTo>
                  <a:pt x="1517" y="3460"/>
                </a:moveTo>
                <a:lnTo>
                  <a:pt x="2796" y="4191"/>
                </a:lnTo>
                <a:lnTo>
                  <a:pt x="2815" y="4202"/>
                </a:lnTo>
                <a:lnTo>
                  <a:pt x="2831" y="4213"/>
                </a:lnTo>
                <a:lnTo>
                  <a:pt x="2847" y="4225"/>
                </a:lnTo>
                <a:lnTo>
                  <a:pt x="2863" y="4238"/>
                </a:lnTo>
                <a:lnTo>
                  <a:pt x="2877" y="4252"/>
                </a:lnTo>
                <a:lnTo>
                  <a:pt x="2892" y="4266"/>
                </a:lnTo>
                <a:lnTo>
                  <a:pt x="2905" y="4281"/>
                </a:lnTo>
                <a:lnTo>
                  <a:pt x="2917" y="4296"/>
                </a:lnTo>
                <a:lnTo>
                  <a:pt x="2929" y="4312"/>
                </a:lnTo>
                <a:lnTo>
                  <a:pt x="2939" y="4328"/>
                </a:lnTo>
                <a:lnTo>
                  <a:pt x="2949" y="4345"/>
                </a:lnTo>
                <a:lnTo>
                  <a:pt x="2958" y="4362"/>
                </a:lnTo>
                <a:lnTo>
                  <a:pt x="2966" y="4380"/>
                </a:lnTo>
                <a:lnTo>
                  <a:pt x="2974" y="4398"/>
                </a:lnTo>
                <a:lnTo>
                  <a:pt x="2980" y="4416"/>
                </a:lnTo>
                <a:lnTo>
                  <a:pt x="2986" y="4435"/>
                </a:lnTo>
                <a:lnTo>
                  <a:pt x="2990" y="4453"/>
                </a:lnTo>
                <a:lnTo>
                  <a:pt x="2994" y="4472"/>
                </a:lnTo>
                <a:lnTo>
                  <a:pt x="2997" y="4491"/>
                </a:lnTo>
                <a:lnTo>
                  <a:pt x="2998" y="4512"/>
                </a:lnTo>
                <a:lnTo>
                  <a:pt x="2999" y="4531"/>
                </a:lnTo>
                <a:lnTo>
                  <a:pt x="2999" y="4550"/>
                </a:lnTo>
                <a:lnTo>
                  <a:pt x="2998" y="4570"/>
                </a:lnTo>
                <a:lnTo>
                  <a:pt x="2996" y="4589"/>
                </a:lnTo>
                <a:lnTo>
                  <a:pt x="2994" y="4608"/>
                </a:lnTo>
                <a:lnTo>
                  <a:pt x="2990" y="4628"/>
                </a:lnTo>
                <a:lnTo>
                  <a:pt x="2985" y="4647"/>
                </a:lnTo>
                <a:lnTo>
                  <a:pt x="2979" y="4666"/>
                </a:lnTo>
                <a:lnTo>
                  <a:pt x="2972" y="4685"/>
                </a:lnTo>
                <a:lnTo>
                  <a:pt x="2963" y="4703"/>
                </a:lnTo>
                <a:lnTo>
                  <a:pt x="2955" y="4722"/>
                </a:lnTo>
                <a:lnTo>
                  <a:pt x="2945" y="4740"/>
                </a:lnTo>
                <a:lnTo>
                  <a:pt x="2934" y="4757"/>
                </a:lnTo>
                <a:lnTo>
                  <a:pt x="2923" y="4774"/>
                </a:lnTo>
                <a:lnTo>
                  <a:pt x="2910" y="4790"/>
                </a:lnTo>
                <a:lnTo>
                  <a:pt x="2897" y="4806"/>
                </a:lnTo>
                <a:lnTo>
                  <a:pt x="2884" y="4820"/>
                </a:lnTo>
                <a:lnTo>
                  <a:pt x="2869" y="4834"/>
                </a:lnTo>
                <a:lnTo>
                  <a:pt x="2854" y="4847"/>
                </a:lnTo>
                <a:lnTo>
                  <a:pt x="2839" y="4859"/>
                </a:lnTo>
                <a:lnTo>
                  <a:pt x="2823" y="4870"/>
                </a:lnTo>
                <a:lnTo>
                  <a:pt x="2806" y="4881"/>
                </a:lnTo>
                <a:lnTo>
                  <a:pt x="2789" y="4891"/>
                </a:lnTo>
                <a:lnTo>
                  <a:pt x="2771" y="4900"/>
                </a:lnTo>
                <a:lnTo>
                  <a:pt x="2754" y="4908"/>
                </a:lnTo>
                <a:lnTo>
                  <a:pt x="2736" y="4915"/>
                </a:lnTo>
                <a:lnTo>
                  <a:pt x="2718" y="4921"/>
                </a:lnTo>
                <a:lnTo>
                  <a:pt x="2698" y="4926"/>
                </a:lnTo>
                <a:lnTo>
                  <a:pt x="2680" y="4931"/>
                </a:lnTo>
                <a:lnTo>
                  <a:pt x="2661" y="4935"/>
                </a:lnTo>
                <a:lnTo>
                  <a:pt x="2642" y="4937"/>
                </a:lnTo>
                <a:lnTo>
                  <a:pt x="2621" y="4939"/>
                </a:lnTo>
                <a:lnTo>
                  <a:pt x="2602" y="4940"/>
                </a:lnTo>
                <a:lnTo>
                  <a:pt x="2583" y="4940"/>
                </a:lnTo>
                <a:lnTo>
                  <a:pt x="2563" y="4939"/>
                </a:lnTo>
                <a:lnTo>
                  <a:pt x="2544" y="4937"/>
                </a:lnTo>
                <a:lnTo>
                  <a:pt x="2523" y="4934"/>
                </a:lnTo>
                <a:lnTo>
                  <a:pt x="2504" y="4931"/>
                </a:lnTo>
                <a:lnTo>
                  <a:pt x="2485" y="4926"/>
                </a:lnTo>
                <a:lnTo>
                  <a:pt x="2466" y="4920"/>
                </a:lnTo>
                <a:lnTo>
                  <a:pt x="2446" y="4913"/>
                </a:lnTo>
                <a:lnTo>
                  <a:pt x="2427" y="4905"/>
                </a:lnTo>
                <a:lnTo>
                  <a:pt x="2409" y="4897"/>
                </a:lnTo>
                <a:lnTo>
                  <a:pt x="2391" y="4887"/>
                </a:lnTo>
                <a:lnTo>
                  <a:pt x="1111" y="4155"/>
                </a:lnTo>
                <a:lnTo>
                  <a:pt x="1093" y="4145"/>
                </a:lnTo>
                <a:lnTo>
                  <a:pt x="1077" y="4133"/>
                </a:lnTo>
                <a:lnTo>
                  <a:pt x="1060" y="4121"/>
                </a:lnTo>
                <a:lnTo>
                  <a:pt x="1044" y="4108"/>
                </a:lnTo>
                <a:lnTo>
                  <a:pt x="1030" y="4094"/>
                </a:lnTo>
                <a:lnTo>
                  <a:pt x="1016" y="4080"/>
                </a:lnTo>
                <a:lnTo>
                  <a:pt x="1003" y="4065"/>
                </a:lnTo>
                <a:lnTo>
                  <a:pt x="991" y="4050"/>
                </a:lnTo>
                <a:lnTo>
                  <a:pt x="978" y="4034"/>
                </a:lnTo>
                <a:lnTo>
                  <a:pt x="968" y="4018"/>
                </a:lnTo>
                <a:lnTo>
                  <a:pt x="958" y="4001"/>
                </a:lnTo>
                <a:lnTo>
                  <a:pt x="949" y="3984"/>
                </a:lnTo>
                <a:lnTo>
                  <a:pt x="941" y="3966"/>
                </a:lnTo>
                <a:lnTo>
                  <a:pt x="934" y="3948"/>
                </a:lnTo>
                <a:lnTo>
                  <a:pt x="928" y="3930"/>
                </a:lnTo>
                <a:lnTo>
                  <a:pt x="922" y="3912"/>
                </a:lnTo>
                <a:lnTo>
                  <a:pt x="918" y="3893"/>
                </a:lnTo>
                <a:lnTo>
                  <a:pt x="914" y="3874"/>
                </a:lnTo>
                <a:lnTo>
                  <a:pt x="911" y="3855"/>
                </a:lnTo>
                <a:lnTo>
                  <a:pt x="910" y="3836"/>
                </a:lnTo>
                <a:lnTo>
                  <a:pt x="909" y="3816"/>
                </a:lnTo>
                <a:lnTo>
                  <a:pt x="909" y="3797"/>
                </a:lnTo>
                <a:lnTo>
                  <a:pt x="910" y="3778"/>
                </a:lnTo>
                <a:lnTo>
                  <a:pt x="912" y="3758"/>
                </a:lnTo>
                <a:lnTo>
                  <a:pt x="914" y="3739"/>
                </a:lnTo>
                <a:lnTo>
                  <a:pt x="918" y="3720"/>
                </a:lnTo>
                <a:lnTo>
                  <a:pt x="923" y="3700"/>
                </a:lnTo>
                <a:lnTo>
                  <a:pt x="929" y="3681"/>
                </a:lnTo>
                <a:lnTo>
                  <a:pt x="936" y="3662"/>
                </a:lnTo>
                <a:lnTo>
                  <a:pt x="944" y="3644"/>
                </a:lnTo>
                <a:lnTo>
                  <a:pt x="952" y="3625"/>
                </a:lnTo>
                <a:lnTo>
                  <a:pt x="962" y="3607"/>
                </a:lnTo>
                <a:lnTo>
                  <a:pt x="973" y="3590"/>
                </a:lnTo>
                <a:lnTo>
                  <a:pt x="984" y="3573"/>
                </a:lnTo>
                <a:lnTo>
                  <a:pt x="998" y="3557"/>
                </a:lnTo>
                <a:lnTo>
                  <a:pt x="1011" y="3542"/>
                </a:lnTo>
                <a:lnTo>
                  <a:pt x="1024" y="3527"/>
                </a:lnTo>
                <a:lnTo>
                  <a:pt x="1038" y="3513"/>
                </a:lnTo>
                <a:lnTo>
                  <a:pt x="1053" y="3499"/>
                </a:lnTo>
                <a:lnTo>
                  <a:pt x="1068" y="3487"/>
                </a:lnTo>
                <a:lnTo>
                  <a:pt x="1085" y="3476"/>
                </a:lnTo>
                <a:lnTo>
                  <a:pt x="1102" y="3465"/>
                </a:lnTo>
                <a:lnTo>
                  <a:pt x="1118" y="3456"/>
                </a:lnTo>
                <a:lnTo>
                  <a:pt x="1136" y="3447"/>
                </a:lnTo>
                <a:lnTo>
                  <a:pt x="1153" y="3439"/>
                </a:lnTo>
                <a:lnTo>
                  <a:pt x="1172" y="3432"/>
                </a:lnTo>
                <a:lnTo>
                  <a:pt x="1190" y="3425"/>
                </a:lnTo>
                <a:lnTo>
                  <a:pt x="1209" y="3420"/>
                </a:lnTo>
                <a:lnTo>
                  <a:pt x="1227" y="3415"/>
                </a:lnTo>
                <a:lnTo>
                  <a:pt x="1246" y="3412"/>
                </a:lnTo>
                <a:lnTo>
                  <a:pt x="1266" y="3409"/>
                </a:lnTo>
                <a:lnTo>
                  <a:pt x="1286" y="3407"/>
                </a:lnTo>
                <a:lnTo>
                  <a:pt x="1305" y="3406"/>
                </a:lnTo>
                <a:lnTo>
                  <a:pt x="1324" y="3406"/>
                </a:lnTo>
                <a:lnTo>
                  <a:pt x="1345" y="3407"/>
                </a:lnTo>
                <a:lnTo>
                  <a:pt x="1364" y="3409"/>
                </a:lnTo>
                <a:lnTo>
                  <a:pt x="1384" y="3412"/>
                </a:lnTo>
                <a:lnTo>
                  <a:pt x="1403" y="3416"/>
                </a:lnTo>
                <a:lnTo>
                  <a:pt x="1423" y="3421"/>
                </a:lnTo>
                <a:lnTo>
                  <a:pt x="1442" y="3426"/>
                </a:lnTo>
                <a:lnTo>
                  <a:pt x="1461" y="3433"/>
                </a:lnTo>
                <a:lnTo>
                  <a:pt x="1480" y="3441"/>
                </a:lnTo>
                <a:lnTo>
                  <a:pt x="1498" y="3450"/>
                </a:lnTo>
                <a:lnTo>
                  <a:pt x="1517" y="3460"/>
                </a:lnTo>
                <a:close/>
                <a:moveTo>
                  <a:pt x="4106" y="1015"/>
                </a:moveTo>
                <a:lnTo>
                  <a:pt x="4844" y="2281"/>
                </a:lnTo>
                <a:lnTo>
                  <a:pt x="4854" y="2299"/>
                </a:lnTo>
                <a:lnTo>
                  <a:pt x="4864" y="2317"/>
                </a:lnTo>
                <a:lnTo>
                  <a:pt x="4872" y="2336"/>
                </a:lnTo>
                <a:lnTo>
                  <a:pt x="4878" y="2355"/>
                </a:lnTo>
                <a:lnTo>
                  <a:pt x="4884" y="2374"/>
                </a:lnTo>
                <a:lnTo>
                  <a:pt x="4889" y="2393"/>
                </a:lnTo>
                <a:lnTo>
                  <a:pt x="4893" y="2412"/>
                </a:lnTo>
                <a:lnTo>
                  <a:pt x="4896" y="2432"/>
                </a:lnTo>
                <a:lnTo>
                  <a:pt x="4898" y="2451"/>
                </a:lnTo>
                <a:lnTo>
                  <a:pt x="4898" y="2470"/>
                </a:lnTo>
                <a:lnTo>
                  <a:pt x="4898" y="2490"/>
                </a:lnTo>
                <a:lnTo>
                  <a:pt x="4898" y="2510"/>
                </a:lnTo>
                <a:lnTo>
                  <a:pt x="4896" y="2529"/>
                </a:lnTo>
                <a:lnTo>
                  <a:pt x="4893" y="2548"/>
                </a:lnTo>
                <a:lnTo>
                  <a:pt x="4889" y="2567"/>
                </a:lnTo>
                <a:lnTo>
                  <a:pt x="4885" y="2586"/>
                </a:lnTo>
                <a:lnTo>
                  <a:pt x="4879" y="2605"/>
                </a:lnTo>
                <a:lnTo>
                  <a:pt x="4873" y="2623"/>
                </a:lnTo>
                <a:lnTo>
                  <a:pt x="4866" y="2641"/>
                </a:lnTo>
                <a:lnTo>
                  <a:pt x="4857" y="2658"/>
                </a:lnTo>
                <a:lnTo>
                  <a:pt x="4848" y="2675"/>
                </a:lnTo>
                <a:lnTo>
                  <a:pt x="4838" y="2692"/>
                </a:lnTo>
                <a:lnTo>
                  <a:pt x="4828" y="2709"/>
                </a:lnTo>
                <a:lnTo>
                  <a:pt x="4816" y="2724"/>
                </a:lnTo>
                <a:lnTo>
                  <a:pt x="4804" y="2740"/>
                </a:lnTo>
                <a:lnTo>
                  <a:pt x="4791" y="2754"/>
                </a:lnTo>
                <a:lnTo>
                  <a:pt x="4778" y="2769"/>
                </a:lnTo>
                <a:lnTo>
                  <a:pt x="4762" y="2782"/>
                </a:lnTo>
                <a:lnTo>
                  <a:pt x="4747" y="2795"/>
                </a:lnTo>
                <a:lnTo>
                  <a:pt x="4731" y="2807"/>
                </a:lnTo>
                <a:lnTo>
                  <a:pt x="4714" y="2819"/>
                </a:lnTo>
                <a:lnTo>
                  <a:pt x="4696" y="2830"/>
                </a:lnTo>
                <a:lnTo>
                  <a:pt x="4677" y="2839"/>
                </a:lnTo>
                <a:lnTo>
                  <a:pt x="4659" y="2848"/>
                </a:lnTo>
                <a:lnTo>
                  <a:pt x="4640" y="2856"/>
                </a:lnTo>
                <a:lnTo>
                  <a:pt x="4621" y="2863"/>
                </a:lnTo>
                <a:lnTo>
                  <a:pt x="4601" y="2869"/>
                </a:lnTo>
                <a:lnTo>
                  <a:pt x="4582" y="2874"/>
                </a:lnTo>
                <a:lnTo>
                  <a:pt x="4563" y="2877"/>
                </a:lnTo>
                <a:lnTo>
                  <a:pt x="4543" y="2880"/>
                </a:lnTo>
                <a:lnTo>
                  <a:pt x="4524" y="2882"/>
                </a:lnTo>
                <a:lnTo>
                  <a:pt x="4504" y="2883"/>
                </a:lnTo>
                <a:lnTo>
                  <a:pt x="4484" y="2883"/>
                </a:lnTo>
                <a:lnTo>
                  <a:pt x="4465" y="2882"/>
                </a:lnTo>
                <a:lnTo>
                  <a:pt x="4446" y="2880"/>
                </a:lnTo>
                <a:lnTo>
                  <a:pt x="4426" y="2878"/>
                </a:lnTo>
                <a:lnTo>
                  <a:pt x="4407" y="2874"/>
                </a:lnTo>
                <a:lnTo>
                  <a:pt x="4388" y="2869"/>
                </a:lnTo>
                <a:lnTo>
                  <a:pt x="4369" y="2864"/>
                </a:lnTo>
                <a:lnTo>
                  <a:pt x="4351" y="2858"/>
                </a:lnTo>
                <a:lnTo>
                  <a:pt x="4332" y="2850"/>
                </a:lnTo>
                <a:lnTo>
                  <a:pt x="4315" y="2842"/>
                </a:lnTo>
                <a:lnTo>
                  <a:pt x="4298" y="2834"/>
                </a:lnTo>
                <a:lnTo>
                  <a:pt x="4281" y="2824"/>
                </a:lnTo>
                <a:lnTo>
                  <a:pt x="4265" y="2813"/>
                </a:lnTo>
                <a:lnTo>
                  <a:pt x="4248" y="2802"/>
                </a:lnTo>
                <a:lnTo>
                  <a:pt x="4232" y="2790"/>
                </a:lnTo>
                <a:lnTo>
                  <a:pt x="4218" y="2777"/>
                </a:lnTo>
                <a:lnTo>
                  <a:pt x="4203" y="2763"/>
                </a:lnTo>
                <a:lnTo>
                  <a:pt x="4190" y="2749"/>
                </a:lnTo>
                <a:lnTo>
                  <a:pt x="4177" y="2733"/>
                </a:lnTo>
                <a:lnTo>
                  <a:pt x="4164" y="2717"/>
                </a:lnTo>
                <a:lnTo>
                  <a:pt x="4152" y="2700"/>
                </a:lnTo>
                <a:lnTo>
                  <a:pt x="4141" y="2683"/>
                </a:lnTo>
                <a:lnTo>
                  <a:pt x="3403" y="1416"/>
                </a:lnTo>
                <a:lnTo>
                  <a:pt x="3392" y="1398"/>
                </a:lnTo>
                <a:lnTo>
                  <a:pt x="3383" y="1379"/>
                </a:lnTo>
                <a:lnTo>
                  <a:pt x="3376" y="1361"/>
                </a:lnTo>
                <a:lnTo>
                  <a:pt x="3369" y="1342"/>
                </a:lnTo>
                <a:lnTo>
                  <a:pt x="3363" y="1323"/>
                </a:lnTo>
                <a:lnTo>
                  <a:pt x="3358" y="1304"/>
                </a:lnTo>
                <a:lnTo>
                  <a:pt x="3354" y="1284"/>
                </a:lnTo>
                <a:lnTo>
                  <a:pt x="3351" y="1265"/>
                </a:lnTo>
                <a:lnTo>
                  <a:pt x="3349" y="1246"/>
                </a:lnTo>
                <a:lnTo>
                  <a:pt x="3349" y="1226"/>
                </a:lnTo>
                <a:lnTo>
                  <a:pt x="3349" y="1207"/>
                </a:lnTo>
                <a:lnTo>
                  <a:pt x="3349" y="1188"/>
                </a:lnTo>
                <a:lnTo>
                  <a:pt x="3351" y="1168"/>
                </a:lnTo>
                <a:lnTo>
                  <a:pt x="3354" y="1149"/>
                </a:lnTo>
                <a:lnTo>
                  <a:pt x="3358" y="1130"/>
                </a:lnTo>
                <a:lnTo>
                  <a:pt x="3362" y="1111"/>
                </a:lnTo>
                <a:lnTo>
                  <a:pt x="3368" y="1093"/>
                </a:lnTo>
                <a:lnTo>
                  <a:pt x="3374" y="1075"/>
                </a:lnTo>
                <a:lnTo>
                  <a:pt x="3381" y="1057"/>
                </a:lnTo>
                <a:lnTo>
                  <a:pt x="3389" y="1039"/>
                </a:lnTo>
                <a:lnTo>
                  <a:pt x="3398" y="1022"/>
                </a:lnTo>
                <a:lnTo>
                  <a:pt x="3409" y="1005"/>
                </a:lnTo>
                <a:lnTo>
                  <a:pt x="3419" y="989"/>
                </a:lnTo>
                <a:lnTo>
                  <a:pt x="3431" y="973"/>
                </a:lnTo>
                <a:lnTo>
                  <a:pt x="3443" y="958"/>
                </a:lnTo>
                <a:lnTo>
                  <a:pt x="3456" y="943"/>
                </a:lnTo>
                <a:lnTo>
                  <a:pt x="3469" y="929"/>
                </a:lnTo>
                <a:lnTo>
                  <a:pt x="3484" y="915"/>
                </a:lnTo>
                <a:lnTo>
                  <a:pt x="3500" y="902"/>
                </a:lnTo>
                <a:lnTo>
                  <a:pt x="3516" y="890"/>
                </a:lnTo>
                <a:lnTo>
                  <a:pt x="3533" y="879"/>
                </a:lnTo>
                <a:lnTo>
                  <a:pt x="3551" y="868"/>
                </a:lnTo>
                <a:lnTo>
                  <a:pt x="3569" y="858"/>
                </a:lnTo>
                <a:lnTo>
                  <a:pt x="3588" y="849"/>
                </a:lnTo>
                <a:lnTo>
                  <a:pt x="3607" y="841"/>
                </a:lnTo>
                <a:lnTo>
                  <a:pt x="3626" y="835"/>
                </a:lnTo>
                <a:lnTo>
                  <a:pt x="3645" y="829"/>
                </a:lnTo>
                <a:lnTo>
                  <a:pt x="3665" y="824"/>
                </a:lnTo>
                <a:lnTo>
                  <a:pt x="3684" y="820"/>
                </a:lnTo>
                <a:lnTo>
                  <a:pt x="3704" y="817"/>
                </a:lnTo>
                <a:lnTo>
                  <a:pt x="3723" y="815"/>
                </a:lnTo>
                <a:lnTo>
                  <a:pt x="3742" y="814"/>
                </a:lnTo>
                <a:lnTo>
                  <a:pt x="3763" y="814"/>
                </a:lnTo>
                <a:lnTo>
                  <a:pt x="3782" y="815"/>
                </a:lnTo>
                <a:lnTo>
                  <a:pt x="3801" y="817"/>
                </a:lnTo>
                <a:lnTo>
                  <a:pt x="3820" y="820"/>
                </a:lnTo>
                <a:lnTo>
                  <a:pt x="3840" y="824"/>
                </a:lnTo>
                <a:lnTo>
                  <a:pt x="3859" y="828"/>
                </a:lnTo>
                <a:lnTo>
                  <a:pt x="3878" y="834"/>
                </a:lnTo>
                <a:lnTo>
                  <a:pt x="3896" y="840"/>
                </a:lnTo>
                <a:lnTo>
                  <a:pt x="3914" y="847"/>
                </a:lnTo>
                <a:lnTo>
                  <a:pt x="3932" y="855"/>
                </a:lnTo>
                <a:lnTo>
                  <a:pt x="3949" y="864"/>
                </a:lnTo>
                <a:lnTo>
                  <a:pt x="3966" y="874"/>
                </a:lnTo>
                <a:lnTo>
                  <a:pt x="3983" y="884"/>
                </a:lnTo>
                <a:lnTo>
                  <a:pt x="3998" y="896"/>
                </a:lnTo>
                <a:lnTo>
                  <a:pt x="4015" y="908"/>
                </a:lnTo>
                <a:lnTo>
                  <a:pt x="4029" y="921"/>
                </a:lnTo>
                <a:lnTo>
                  <a:pt x="4044" y="934"/>
                </a:lnTo>
                <a:lnTo>
                  <a:pt x="4057" y="949"/>
                </a:lnTo>
                <a:lnTo>
                  <a:pt x="4070" y="964"/>
                </a:lnTo>
                <a:lnTo>
                  <a:pt x="4082" y="980"/>
                </a:lnTo>
                <a:lnTo>
                  <a:pt x="4095" y="997"/>
                </a:lnTo>
                <a:lnTo>
                  <a:pt x="4106" y="1015"/>
                </a:lnTo>
                <a:close/>
                <a:moveTo>
                  <a:pt x="7781" y="401"/>
                </a:moveTo>
                <a:lnTo>
                  <a:pt x="7781" y="1864"/>
                </a:lnTo>
                <a:lnTo>
                  <a:pt x="7780" y="1884"/>
                </a:lnTo>
                <a:lnTo>
                  <a:pt x="7779" y="1905"/>
                </a:lnTo>
                <a:lnTo>
                  <a:pt x="7776" y="1925"/>
                </a:lnTo>
                <a:lnTo>
                  <a:pt x="7773" y="1944"/>
                </a:lnTo>
                <a:lnTo>
                  <a:pt x="7768" y="1964"/>
                </a:lnTo>
                <a:lnTo>
                  <a:pt x="7763" y="1983"/>
                </a:lnTo>
                <a:lnTo>
                  <a:pt x="7756" y="2001"/>
                </a:lnTo>
                <a:lnTo>
                  <a:pt x="7749" y="2020"/>
                </a:lnTo>
                <a:lnTo>
                  <a:pt x="7741" y="2037"/>
                </a:lnTo>
                <a:lnTo>
                  <a:pt x="7732" y="2055"/>
                </a:lnTo>
                <a:lnTo>
                  <a:pt x="7722" y="2071"/>
                </a:lnTo>
                <a:lnTo>
                  <a:pt x="7712" y="2088"/>
                </a:lnTo>
                <a:lnTo>
                  <a:pt x="7700" y="2104"/>
                </a:lnTo>
                <a:lnTo>
                  <a:pt x="7688" y="2119"/>
                </a:lnTo>
                <a:lnTo>
                  <a:pt x="7675" y="2133"/>
                </a:lnTo>
                <a:lnTo>
                  <a:pt x="7662" y="2147"/>
                </a:lnTo>
                <a:lnTo>
                  <a:pt x="7648" y="2161"/>
                </a:lnTo>
                <a:lnTo>
                  <a:pt x="7634" y="2173"/>
                </a:lnTo>
                <a:lnTo>
                  <a:pt x="7618" y="2185"/>
                </a:lnTo>
                <a:lnTo>
                  <a:pt x="7602" y="2196"/>
                </a:lnTo>
                <a:lnTo>
                  <a:pt x="7585" y="2207"/>
                </a:lnTo>
                <a:lnTo>
                  <a:pt x="7569" y="2216"/>
                </a:lnTo>
                <a:lnTo>
                  <a:pt x="7551" y="2225"/>
                </a:lnTo>
                <a:lnTo>
                  <a:pt x="7533" y="2233"/>
                </a:lnTo>
                <a:lnTo>
                  <a:pt x="7514" y="2241"/>
                </a:lnTo>
                <a:lnTo>
                  <a:pt x="7496" y="2247"/>
                </a:lnTo>
                <a:lnTo>
                  <a:pt x="7477" y="2252"/>
                </a:lnTo>
                <a:lnTo>
                  <a:pt x="7457" y="2257"/>
                </a:lnTo>
                <a:lnTo>
                  <a:pt x="7437" y="2260"/>
                </a:lnTo>
                <a:lnTo>
                  <a:pt x="7417" y="2263"/>
                </a:lnTo>
                <a:lnTo>
                  <a:pt x="7396" y="2264"/>
                </a:lnTo>
                <a:lnTo>
                  <a:pt x="7376" y="2265"/>
                </a:lnTo>
                <a:lnTo>
                  <a:pt x="7354" y="2264"/>
                </a:lnTo>
                <a:lnTo>
                  <a:pt x="7334" y="2263"/>
                </a:lnTo>
                <a:lnTo>
                  <a:pt x="7314" y="2260"/>
                </a:lnTo>
                <a:lnTo>
                  <a:pt x="7294" y="2257"/>
                </a:lnTo>
                <a:lnTo>
                  <a:pt x="7275" y="2252"/>
                </a:lnTo>
                <a:lnTo>
                  <a:pt x="7255" y="2247"/>
                </a:lnTo>
                <a:lnTo>
                  <a:pt x="7236" y="2241"/>
                </a:lnTo>
                <a:lnTo>
                  <a:pt x="7218" y="2233"/>
                </a:lnTo>
                <a:lnTo>
                  <a:pt x="7200" y="2225"/>
                </a:lnTo>
                <a:lnTo>
                  <a:pt x="7182" y="2216"/>
                </a:lnTo>
                <a:lnTo>
                  <a:pt x="7165" y="2207"/>
                </a:lnTo>
                <a:lnTo>
                  <a:pt x="7149" y="2196"/>
                </a:lnTo>
                <a:lnTo>
                  <a:pt x="7133" y="2185"/>
                </a:lnTo>
                <a:lnTo>
                  <a:pt x="7118" y="2173"/>
                </a:lnTo>
                <a:lnTo>
                  <a:pt x="7103" y="2161"/>
                </a:lnTo>
                <a:lnTo>
                  <a:pt x="7088" y="2147"/>
                </a:lnTo>
                <a:lnTo>
                  <a:pt x="7075" y="2133"/>
                </a:lnTo>
                <a:lnTo>
                  <a:pt x="7062" y="2119"/>
                </a:lnTo>
                <a:lnTo>
                  <a:pt x="7050" y="2104"/>
                </a:lnTo>
                <a:lnTo>
                  <a:pt x="7039" y="2088"/>
                </a:lnTo>
                <a:lnTo>
                  <a:pt x="7029" y="2071"/>
                </a:lnTo>
                <a:lnTo>
                  <a:pt x="7019" y="2055"/>
                </a:lnTo>
                <a:lnTo>
                  <a:pt x="7009" y="2037"/>
                </a:lnTo>
                <a:lnTo>
                  <a:pt x="7001" y="2020"/>
                </a:lnTo>
                <a:lnTo>
                  <a:pt x="6994" y="2001"/>
                </a:lnTo>
                <a:lnTo>
                  <a:pt x="6988" y="1983"/>
                </a:lnTo>
                <a:lnTo>
                  <a:pt x="6982" y="1964"/>
                </a:lnTo>
                <a:lnTo>
                  <a:pt x="6978" y="1944"/>
                </a:lnTo>
                <a:lnTo>
                  <a:pt x="6974" y="1925"/>
                </a:lnTo>
                <a:lnTo>
                  <a:pt x="6972" y="1905"/>
                </a:lnTo>
                <a:lnTo>
                  <a:pt x="6970" y="1884"/>
                </a:lnTo>
                <a:lnTo>
                  <a:pt x="6970" y="1864"/>
                </a:lnTo>
                <a:lnTo>
                  <a:pt x="6970" y="401"/>
                </a:lnTo>
                <a:lnTo>
                  <a:pt x="6970" y="381"/>
                </a:lnTo>
                <a:lnTo>
                  <a:pt x="6972" y="360"/>
                </a:lnTo>
                <a:lnTo>
                  <a:pt x="6974" y="340"/>
                </a:lnTo>
                <a:lnTo>
                  <a:pt x="6978" y="320"/>
                </a:lnTo>
                <a:lnTo>
                  <a:pt x="6982" y="301"/>
                </a:lnTo>
                <a:lnTo>
                  <a:pt x="6988" y="282"/>
                </a:lnTo>
                <a:lnTo>
                  <a:pt x="6994" y="263"/>
                </a:lnTo>
                <a:lnTo>
                  <a:pt x="7001" y="245"/>
                </a:lnTo>
                <a:lnTo>
                  <a:pt x="7009" y="228"/>
                </a:lnTo>
                <a:lnTo>
                  <a:pt x="7019" y="210"/>
                </a:lnTo>
                <a:lnTo>
                  <a:pt x="7029" y="193"/>
                </a:lnTo>
                <a:lnTo>
                  <a:pt x="7039" y="177"/>
                </a:lnTo>
                <a:lnTo>
                  <a:pt x="7050" y="161"/>
                </a:lnTo>
                <a:lnTo>
                  <a:pt x="7062" y="146"/>
                </a:lnTo>
                <a:lnTo>
                  <a:pt x="7075" y="132"/>
                </a:lnTo>
                <a:lnTo>
                  <a:pt x="7088" y="118"/>
                </a:lnTo>
                <a:lnTo>
                  <a:pt x="7103" y="104"/>
                </a:lnTo>
                <a:lnTo>
                  <a:pt x="7118" y="92"/>
                </a:lnTo>
                <a:lnTo>
                  <a:pt x="7133" y="80"/>
                </a:lnTo>
                <a:lnTo>
                  <a:pt x="7149" y="69"/>
                </a:lnTo>
                <a:lnTo>
                  <a:pt x="7165" y="58"/>
                </a:lnTo>
                <a:lnTo>
                  <a:pt x="7182" y="49"/>
                </a:lnTo>
                <a:lnTo>
                  <a:pt x="7200" y="40"/>
                </a:lnTo>
                <a:lnTo>
                  <a:pt x="7218" y="32"/>
                </a:lnTo>
                <a:lnTo>
                  <a:pt x="7236" y="24"/>
                </a:lnTo>
                <a:lnTo>
                  <a:pt x="7255" y="18"/>
                </a:lnTo>
                <a:lnTo>
                  <a:pt x="7275" y="13"/>
                </a:lnTo>
                <a:lnTo>
                  <a:pt x="7294" y="8"/>
                </a:lnTo>
                <a:lnTo>
                  <a:pt x="7314" y="5"/>
                </a:lnTo>
                <a:lnTo>
                  <a:pt x="7334" y="2"/>
                </a:lnTo>
                <a:lnTo>
                  <a:pt x="7354" y="1"/>
                </a:lnTo>
                <a:lnTo>
                  <a:pt x="7376" y="0"/>
                </a:lnTo>
                <a:lnTo>
                  <a:pt x="7396" y="1"/>
                </a:lnTo>
                <a:lnTo>
                  <a:pt x="7417" y="2"/>
                </a:lnTo>
                <a:lnTo>
                  <a:pt x="7437" y="5"/>
                </a:lnTo>
                <a:lnTo>
                  <a:pt x="7457" y="8"/>
                </a:lnTo>
                <a:lnTo>
                  <a:pt x="7477" y="13"/>
                </a:lnTo>
                <a:lnTo>
                  <a:pt x="7496" y="18"/>
                </a:lnTo>
                <a:lnTo>
                  <a:pt x="7514" y="24"/>
                </a:lnTo>
                <a:lnTo>
                  <a:pt x="7533" y="32"/>
                </a:lnTo>
                <a:lnTo>
                  <a:pt x="7551" y="40"/>
                </a:lnTo>
                <a:lnTo>
                  <a:pt x="7569" y="49"/>
                </a:lnTo>
                <a:lnTo>
                  <a:pt x="7585" y="58"/>
                </a:lnTo>
                <a:lnTo>
                  <a:pt x="7602" y="69"/>
                </a:lnTo>
                <a:lnTo>
                  <a:pt x="7618" y="80"/>
                </a:lnTo>
                <a:lnTo>
                  <a:pt x="7634" y="92"/>
                </a:lnTo>
                <a:lnTo>
                  <a:pt x="7648" y="104"/>
                </a:lnTo>
                <a:lnTo>
                  <a:pt x="7662" y="118"/>
                </a:lnTo>
                <a:lnTo>
                  <a:pt x="7675" y="132"/>
                </a:lnTo>
                <a:lnTo>
                  <a:pt x="7688" y="146"/>
                </a:lnTo>
                <a:lnTo>
                  <a:pt x="7700" y="161"/>
                </a:lnTo>
                <a:lnTo>
                  <a:pt x="7712" y="177"/>
                </a:lnTo>
                <a:lnTo>
                  <a:pt x="7722" y="193"/>
                </a:lnTo>
                <a:lnTo>
                  <a:pt x="7732" y="210"/>
                </a:lnTo>
                <a:lnTo>
                  <a:pt x="7741" y="228"/>
                </a:lnTo>
                <a:lnTo>
                  <a:pt x="7749" y="245"/>
                </a:lnTo>
                <a:lnTo>
                  <a:pt x="7756" y="263"/>
                </a:lnTo>
                <a:lnTo>
                  <a:pt x="7763" y="282"/>
                </a:lnTo>
                <a:lnTo>
                  <a:pt x="7768" y="301"/>
                </a:lnTo>
                <a:lnTo>
                  <a:pt x="7773" y="320"/>
                </a:lnTo>
                <a:lnTo>
                  <a:pt x="7776" y="340"/>
                </a:lnTo>
                <a:lnTo>
                  <a:pt x="7779" y="360"/>
                </a:lnTo>
                <a:lnTo>
                  <a:pt x="7780" y="381"/>
                </a:lnTo>
                <a:lnTo>
                  <a:pt x="7781" y="401"/>
                </a:lnTo>
                <a:close/>
                <a:moveTo>
                  <a:pt x="14309" y="7607"/>
                </a:moveTo>
                <a:lnTo>
                  <a:pt x="12831" y="7607"/>
                </a:lnTo>
                <a:lnTo>
                  <a:pt x="12811" y="7607"/>
                </a:lnTo>
                <a:lnTo>
                  <a:pt x="12790" y="7605"/>
                </a:lnTo>
                <a:lnTo>
                  <a:pt x="12769" y="7603"/>
                </a:lnTo>
                <a:lnTo>
                  <a:pt x="12750" y="7599"/>
                </a:lnTo>
                <a:lnTo>
                  <a:pt x="12730" y="7595"/>
                </a:lnTo>
                <a:lnTo>
                  <a:pt x="12711" y="7589"/>
                </a:lnTo>
                <a:lnTo>
                  <a:pt x="12692" y="7583"/>
                </a:lnTo>
                <a:lnTo>
                  <a:pt x="12673" y="7576"/>
                </a:lnTo>
                <a:lnTo>
                  <a:pt x="12656" y="7568"/>
                </a:lnTo>
                <a:lnTo>
                  <a:pt x="12638" y="7559"/>
                </a:lnTo>
                <a:lnTo>
                  <a:pt x="12622" y="7549"/>
                </a:lnTo>
                <a:lnTo>
                  <a:pt x="12604" y="7539"/>
                </a:lnTo>
                <a:lnTo>
                  <a:pt x="12588" y="7528"/>
                </a:lnTo>
                <a:lnTo>
                  <a:pt x="12573" y="7516"/>
                </a:lnTo>
                <a:lnTo>
                  <a:pt x="12559" y="7502"/>
                </a:lnTo>
                <a:lnTo>
                  <a:pt x="12545" y="7489"/>
                </a:lnTo>
                <a:lnTo>
                  <a:pt x="12532" y="7475"/>
                </a:lnTo>
                <a:lnTo>
                  <a:pt x="12518" y="7460"/>
                </a:lnTo>
                <a:lnTo>
                  <a:pt x="12506" y="7445"/>
                </a:lnTo>
                <a:lnTo>
                  <a:pt x="12495" y="7429"/>
                </a:lnTo>
                <a:lnTo>
                  <a:pt x="12484" y="7413"/>
                </a:lnTo>
                <a:lnTo>
                  <a:pt x="12475" y="7396"/>
                </a:lnTo>
                <a:lnTo>
                  <a:pt x="12466" y="7379"/>
                </a:lnTo>
                <a:lnTo>
                  <a:pt x="12458" y="7361"/>
                </a:lnTo>
                <a:lnTo>
                  <a:pt x="12450" y="7343"/>
                </a:lnTo>
                <a:lnTo>
                  <a:pt x="12444" y="7324"/>
                </a:lnTo>
                <a:lnTo>
                  <a:pt x="12439" y="7305"/>
                </a:lnTo>
                <a:lnTo>
                  <a:pt x="12433" y="7286"/>
                </a:lnTo>
                <a:lnTo>
                  <a:pt x="12430" y="7266"/>
                </a:lnTo>
                <a:lnTo>
                  <a:pt x="12427" y="7246"/>
                </a:lnTo>
                <a:lnTo>
                  <a:pt x="12426" y="7226"/>
                </a:lnTo>
                <a:lnTo>
                  <a:pt x="12425" y="7205"/>
                </a:lnTo>
                <a:lnTo>
                  <a:pt x="12426" y="7185"/>
                </a:lnTo>
                <a:lnTo>
                  <a:pt x="12427" y="7164"/>
                </a:lnTo>
                <a:lnTo>
                  <a:pt x="12430" y="7144"/>
                </a:lnTo>
                <a:lnTo>
                  <a:pt x="12433" y="7125"/>
                </a:lnTo>
                <a:lnTo>
                  <a:pt x="12439" y="7105"/>
                </a:lnTo>
                <a:lnTo>
                  <a:pt x="12444" y="7086"/>
                </a:lnTo>
                <a:lnTo>
                  <a:pt x="12450" y="7068"/>
                </a:lnTo>
                <a:lnTo>
                  <a:pt x="12458" y="7049"/>
                </a:lnTo>
                <a:lnTo>
                  <a:pt x="12466" y="7032"/>
                </a:lnTo>
                <a:lnTo>
                  <a:pt x="12475" y="7014"/>
                </a:lnTo>
                <a:lnTo>
                  <a:pt x="12484" y="6998"/>
                </a:lnTo>
                <a:lnTo>
                  <a:pt x="12495" y="6981"/>
                </a:lnTo>
                <a:lnTo>
                  <a:pt x="12506" y="6965"/>
                </a:lnTo>
                <a:lnTo>
                  <a:pt x="12518" y="6950"/>
                </a:lnTo>
                <a:lnTo>
                  <a:pt x="12532" y="6936"/>
                </a:lnTo>
                <a:lnTo>
                  <a:pt x="12545" y="6922"/>
                </a:lnTo>
                <a:lnTo>
                  <a:pt x="12559" y="6909"/>
                </a:lnTo>
                <a:lnTo>
                  <a:pt x="12573" y="6896"/>
                </a:lnTo>
                <a:lnTo>
                  <a:pt x="12588" y="6884"/>
                </a:lnTo>
                <a:lnTo>
                  <a:pt x="12604" y="6873"/>
                </a:lnTo>
                <a:lnTo>
                  <a:pt x="12622" y="6862"/>
                </a:lnTo>
                <a:lnTo>
                  <a:pt x="12638" y="6853"/>
                </a:lnTo>
                <a:lnTo>
                  <a:pt x="12656" y="6844"/>
                </a:lnTo>
                <a:lnTo>
                  <a:pt x="12673" y="6836"/>
                </a:lnTo>
                <a:lnTo>
                  <a:pt x="12692" y="6829"/>
                </a:lnTo>
                <a:lnTo>
                  <a:pt x="12711" y="6822"/>
                </a:lnTo>
                <a:lnTo>
                  <a:pt x="12730" y="6817"/>
                </a:lnTo>
                <a:lnTo>
                  <a:pt x="12750" y="6812"/>
                </a:lnTo>
                <a:lnTo>
                  <a:pt x="12769" y="6809"/>
                </a:lnTo>
                <a:lnTo>
                  <a:pt x="12790" y="6806"/>
                </a:lnTo>
                <a:lnTo>
                  <a:pt x="12811" y="6805"/>
                </a:lnTo>
                <a:lnTo>
                  <a:pt x="12831" y="6804"/>
                </a:lnTo>
                <a:lnTo>
                  <a:pt x="14309" y="6804"/>
                </a:lnTo>
                <a:lnTo>
                  <a:pt x="14330" y="6805"/>
                </a:lnTo>
                <a:lnTo>
                  <a:pt x="14351" y="6806"/>
                </a:lnTo>
                <a:lnTo>
                  <a:pt x="14371" y="6809"/>
                </a:lnTo>
                <a:lnTo>
                  <a:pt x="14391" y="6812"/>
                </a:lnTo>
                <a:lnTo>
                  <a:pt x="14410" y="6817"/>
                </a:lnTo>
                <a:lnTo>
                  <a:pt x="14430" y="6822"/>
                </a:lnTo>
                <a:lnTo>
                  <a:pt x="14449" y="6829"/>
                </a:lnTo>
                <a:lnTo>
                  <a:pt x="14467" y="6836"/>
                </a:lnTo>
                <a:lnTo>
                  <a:pt x="14484" y="6844"/>
                </a:lnTo>
                <a:lnTo>
                  <a:pt x="14503" y="6853"/>
                </a:lnTo>
                <a:lnTo>
                  <a:pt x="14520" y="6862"/>
                </a:lnTo>
                <a:lnTo>
                  <a:pt x="14536" y="6873"/>
                </a:lnTo>
                <a:lnTo>
                  <a:pt x="14552" y="6884"/>
                </a:lnTo>
                <a:lnTo>
                  <a:pt x="14567" y="6896"/>
                </a:lnTo>
                <a:lnTo>
                  <a:pt x="14581" y="6909"/>
                </a:lnTo>
                <a:lnTo>
                  <a:pt x="14596" y="6922"/>
                </a:lnTo>
                <a:lnTo>
                  <a:pt x="14610" y="6936"/>
                </a:lnTo>
                <a:lnTo>
                  <a:pt x="14622" y="6950"/>
                </a:lnTo>
                <a:lnTo>
                  <a:pt x="14634" y="6965"/>
                </a:lnTo>
                <a:lnTo>
                  <a:pt x="14645" y="6981"/>
                </a:lnTo>
                <a:lnTo>
                  <a:pt x="14656" y="6998"/>
                </a:lnTo>
                <a:lnTo>
                  <a:pt x="14665" y="7014"/>
                </a:lnTo>
                <a:lnTo>
                  <a:pt x="14675" y="7032"/>
                </a:lnTo>
                <a:lnTo>
                  <a:pt x="14683" y="7049"/>
                </a:lnTo>
                <a:lnTo>
                  <a:pt x="14691" y="7068"/>
                </a:lnTo>
                <a:lnTo>
                  <a:pt x="14697" y="7086"/>
                </a:lnTo>
                <a:lnTo>
                  <a:pt x="14702" y="7105"/>
                </a:lnTo>
                <a:lnTo>
                  <a:pt x="14707" y="7125"/>
                </a:lnTo>
                <a:lnTo>
                  <a:pt x="14710" y="7144"/>
                </a:lnTo>
                <a:lnTo>
                  <a:pt x="14713" y="7164"/>
                </a:lnTo>
                <a:lnTo>
                  <a:pt x="14714" y="7185"/>
                </a:lnTo>
                <a:lnTo>
                  <a:pt x="14715" y="7205"/>
                </a:lnTo>
                <a:lnTo>
                  <a:pt x="14714" y="7226"/>
                </a:lnTo>
                <a:lnTo>
                  <a:pt x="14713" y="7246"/>
                </a:lnTo>
                <a:lnTo>
                  <a:pt x="14710" y="7266"/>
                </a:lnTo>
                <a:lnTo>
                  <a:pt x="14707" y="7286"/>
                </a:lnTo>
                <a:lnTo>
                  <a:pt x="14702" y="7305"/>
                </a:lnTo>
                <a:lnTo>
                  <a:pt x="14697" y="7324"/>
                </a:lnTo>
                <a:lnTo>
                  <a:pt x="14691" y="7343"/>
                </a:lnTo>
                <a:lnTo>
                  <a:pt x="14683" y="7361"/>
                </a:lnTo>
                <a:lnTo>
                  <a:pt x="14675" y="7379"/>
                </a:lnTo>
                <a:lnTo>
                  <a:pt x="14665" y="7396"/>
                </a:lnTo>
                <a:lnTo>
                  <a:pt x="14656" y="7413"/>
                </a:lnTo>
                <a:lnTo>
                  <a:pt x="14645" y="7429"/>
                </a:lnTo>
                <a:lnTo>
                  <a:pt x="14634" y="7445"/>
                </a:lnTo>
                <a:lnTo>
                  <a:pt x="14622" y="7460"/>
                </a:lnTo>
                <a:lnTo>
                  <a:pt x="14610" y="7475"/>
                </a:lnTo>
                <a:lnTo>
                  <a:pt x="14596" y="7489"/>
                </a:lnTo>
                <a:lnTo>
                  <a:pt x="14581" y="7502"/>
                </a:lnTo>
                <a:lnTo>
                  <a:pt x="14567" y="7516"/>
                </a:lnTo>
                <a:lnTo>
                  <a:pt x="14552" y="7528"/>
                </a:lnTo>
                <a:lnTo>
                  <a:pt x="14536" y="7539"/>
                </a:lnTo>
                <a:lnTo>
                  <a:pt x="14520" y="7549"/>
                </a:lnTo>
                <a:lnTo>
                  <a:pt x="14503" y="7559"/>
                </a:lnTo>
                <a:lnTo>
                  <a:pt x="14484" y="7568"/>
                </a:lnTo>
                <a:lnTo>
                  <a:pt x="14467" y="7576"/>
                </a:lnTo>
                <a:lnTo>
                  <a:pt x="14449" y="7583"/>
                </a:lnTo>
                <a:lnTo>
                  <a:pt x="14430" y="7589"/>
                </a:lnTo>
                <a:lnTo>
                  <a:pt x="14410" y="7595"/>
                </a:lnTo>
                <a:lnTo>
                  <a:pt x="14391" y="7599"/>
                </a:lnTo>
                <a:lnTo>
                  <a:pt x="14371" y="7603"/>
                </a:lnTo>
                <a:lnTo>
                  <a:pt x="14351" y="7605"/>
                </a:lnTo>
                <a:lnTo>
                  <a:pt x="14330" y="7607"/>
                </a:lnTo>
                <a:lnTo>
                  <a:pt x="14309" y="7607"/>
                </a:lnTo>
                <a:close/>
                <a:moveTo>
                  <a:pt x="13604" y="4155"/>
                </a:moveTo>
                <a:lnTo>
                  <a:pt x="12324" y="4887"/>
                </a:lnTo>
                <a:lnTo>
                  <a:pt x="12306" y="4897"/>
                </a:lnTo>
                <a:lnTo>
                  <a:pt x="12288" y="4905"/>
                </a:lnTo>
                <a:lnTo>
                  <a:pt x="12269" y="4913"/>
                </a:lnTo>
                <a:lnTo>
                  <a:pt x="12249" y="4920"/>
                </a:lnTo>
                <a:lnTo>
                  <a:pt x="12230" y="4926"/>
                </a:lnTo>
                <a:lnTo>
                  <a:pt x="12211" y="4931"/>
                </a:lnTo>
                <a:lnTo>
                  <a:pt x="12192" y="4934"/>
                </a:lnTo>
                <a:lnTo>
                  <a:pt x="12171" y="4937"/>
                </a:lnTo>
                <a:lnTo>
                  <a:pt x="12152" y="4939"/>
                </a:lnTo>
                <a:lnTo>
                  <a:pt x="12132" y="4940"/>
                </a:lnTo>
                <a:lnTo>
                  <a:pt x="12113" y="4940"/>
                </a:lnTo>
                <a:lnTo>
                  <a:pt x="12094" y="4939"/>
                </a:lnTo>
                <a:lnTo>
                  <a:pt x="12073" y="4937"/>
                </a:lnTo>
                <a:lnTo>
                  <a:pt x="12054" y="4935"/>
                </a:lnTo>
                <a:lnTo>
                  <a:pt x="12035" y="4931"/>
                </a:lnTo>
                <a:lnTo>
                  <a:pt x="12017" y="4926"/>
                </a:lnTo>
                <a:lnTo>
                  <a:pt x="11997" y="4921"/>
                </a:lnTo>
                <a:lnTo>
                  <a:pt x="11979" y="4915"/>
                </a:lnTo>
                <a:lnTo>
                  <a:pt x="11961" y="4908"/>
                </a:lnTo>
                <a:lnTo>
                  <a:pt x="11944" y="4900"/>
                </a:lnTo>
                <a:lnTo>
                  <a:pt x="11926" y="4891"/>
                </a:lnTo>
                <a:lnTo>
                  <a:pt x="11909" y="4881"/>
                </a:lnTo>
                <a:lnTo>
                  <a:pt x="11892" y="4870"/>
                </a:lnTo>
                <a:lnTo>
                  <a:pt x="11876" y="4859"/>
                </a:lnTo>
                <a:lnTo>
                  <a:pt x="11861" y="4847"/>
                </a:lnTo>
                <a:lnTo>
                  <a:pt x="11846" y="4834"/>
                </a:lnTo>
                <a:lnTo>
                  <a:pt x="11831" y="4820"/>
                </a:lnTo>
                <a:lnTo>
                  <a:pt x="11818" y="4806"/>
                </a:lnTo>
                <a:lnTo>
                  <a:pt x="11805" y="4790"/>
                </a:lnTo>
                <a:lnTo>
                  <a:pt x="11792" y="4774"/>
                </a:lnTo>
                <a:lnTo>
                  <a:pt x="11781" y="4757"/>
                </a:lnTo>
                <a:lnTo>
                  <a:pt x="11770" y="4740"/>
                </a:lnTo>
                <a:lnTo>
                  <a:pt x="11760" y="4722"/>
                </a:lnTo>
                <a:lnTo>
                  <a:pt x="11752" y="4703"/>
                </a:lnTo>
                <a:lnTo>
                  <a:pt x="11743" y="4685"/>
                </a:lnTo>
                <a:lnTo>
                  <a:pt x="11736" y="4666"/>
                </a:lnTo>
                <a:lnTo>
                  <a:pt x="11730" y="4647"/>
                </a:lnTo>
                <a:lnTo>
                  <a:pt x="11725" y="4628"/>
                </a:lnTo>
                <a:lnTo>
                  <a:pt x="11721" y="4608"/>
                </a:lnTo>
                <a:lnTo>
                  <a:pt x="11719" y="4589"/>
                </a:lnTo>
                <a:lnTo>
                  <a:pt x="11717" y="4570"/>
                </a:lnTo>
                <a:lnTo>
                  <a:pt x="11716" y="4550"/>
                </a:lnTo>
                <a:lnTo>
                  <a:pt x="11716" y="4531"/>
                </a:lnTo>
                <a:lnTo>
                  <a:pt x="11717" y="4512"/>
                </a:lnTo>
                <a:lnTo>
                  <a:pt x="11718" y="4491"/>
                </a:lnTo>
                <a:lnTo>
                  <a:pt x="11721" y="4472"/>
                </a:lnTo>
                <a:lnTo>
                  <a:pt x="11725" y="4453"/>
                </a:lnTo>
                <a:lnTo>
                  <a:pt x="11729" y="4435"/>
                </a:lnTo>
                <a:lnTo>
                  <a:pt x="11735" y="4416"/>
                </a:lnTo>
                <a:lnTo>
                  <a:pt x="11741" y="4398"/>
                </a:lnTo>
                <a:lnTo>
                  <a:pt x="11749" y="4380"/>
                </a:lnTo>
                <a:lnTo>
                  <a:pt x="11757" y="4362"/>
                </a:lnTo>
                <a:lnTo>
                  <a:pt x="11766" y="4345"/>
                </a:lnTo>
                <a:lnTo>
                  <a:pt x="11776" y="4328"/>
                </a:lnTo>
                <a:lnTo>
                  <a:pt x="11786" y="4312"/>
                </a:lnTo>
                <a:lnTo>
                  <a:pt x="11798" y="4296"/>
                </a:lnTo>
                <a:lnTo>
                  <a:pt x="11810" y="4281"/>
                </a:lnTo>
                <a:lnTo>
                  <a:pt x="11823" y="4266"/>
                </a:lnTo>
                <a:lnTo>
                  <a:pt x="11838" y="4252"/>
                </a:lnTo>
                <a:lnTo>
                  <a:pt x="11852" y="4238"/>
                </a:lnTo>
                <a:lnTo>
                  <a:pt x="11868" y="4225"/>
                </a:lnTo>
                <a:lnTo>
                  <a:pt x="11884" y="4213"/>
                </a:lnTo>
                <a:lnTo>
                  <a:pt x="11900" y="4202"/>
                </a:lnTo>
                <a:lnTo>
                  <a:pt x="11919" y="4191"/>
                </a:lnTo>
                <a:lnTo>
                  <a:pt x="13198" y="3460"/>
                </a:lnTo>
                <a:lnTo>
                  <a:pt x="13217" y="3450"/>
                </a:lnTo>
                <a:lnTo>
                  <a:pt x="13235" y="3441"/>
                </a:lnTo>
                <a:lnTo>
                  <a:pt x="13254" y="3433"/>
                </a:lnTo>
                <a:lnTo>
                  <a:pt x="13273" y="3426"/>
                </a:lnTo>
                <a:lnTo>
                  <a:pt x="13292" y="3421"/>
                </a:lnTo>
                <a:lnTo>
                  <a:pt x="13312" y="3416"/>
                </a:lnTo>
                <a:lnTo>
                  <a:pt x="13331" y="3412"/>
                </a:lnTo>
                <a:lnTo>
                  <a:pt x="13351" y="3409"/>
                </a:lnTo>
                <a:lnTo>
                  <a:pt x="13370" y="3407"/>
                </a:lnTo>
                <a:lnTo>
                  <a:pt x="13391" y="3406"/>
                </a:lnTo>
                <a:lnTo>
                  <a:pt x="13410" y="3406"/>
                </a:lnTo>
                <a:lnTo>
                  <a:pt x="13429" y="3407"/>
                </a:lnTo>
                <a:lnTo>
                  <a:pt x="13449" y="3409"/>
                </a:lnTo>
                <a:lnTo>
                  <a:pt x="13469" y="3412"/>
                </a:lnTo>
                <a:lnTo>
                  <a:pt x="13488" y="3415"/>
                </a:lnTo>
                <a:lnTo>
                  <a:pt x="13506" y="3420"/>
                </a:lnTo>
                <a:lnTo>
                  <a:pt x="13525" y="3425"/>
                </a:lnTo>
                <a:lnTo>
                  <a:pt x="13543" y="3432"/>
                </a:lnTo>
                <a:lnTo>
                  <a:pt x="13562" y="3439"/>
                </a:lnTo>
                <a:lnTo>
                  <a:pt x="13579" y="3447"/>
                </a:lnTo>
                <a:lnTo>
                  <a:pt x="13597" y="3456"/>
                </a:lnTo>
                <a:lnTo>
                  <a:pt x="13613" y="3465"/>
                </a:lnTo>
                <a:lnTo>
                  <a:pt x="13630" y="3476"/>
                </a:lnTo>
                <a:lnTo>
                  <a:pt x="13647" y="3487"/>
                </a:lnTo>
                <a:lnTo>
                  <a:pt x="13662" y="3499"/>
                </a:lnTo>
                <a:lnTo>
                  <a:pt x="13677" y="3513"/>
                </a:lnTo>
                <a:lnTo>
                  <a:pt x="13691" y="3527"/>
                </a:lnTo>
                <a:lnTo>
                  <a:pt x="13704" y="3542"/>
                </a:lnTo>
                <a:lnTo>
                  <a:pt x="13717" y="3557"/>
                </a:lnTo>
                <a:lnTo>
                  <a:pt x="13731" y="3573"/>
                </a:lnTo>
                <a:lnTo>
                  <a:pt x="13742" y="3590"/>
                </a:lnTo>
                <a:lnTo>
                  <a:pt x="13753" y="3607"/>
                </a:lnTo>
                <a:lnTo>
                  <a:pt x="13763" y="3625"/>
                </a:lnTo>
                <a:lnTo>
                  <a:pt x="13771" y="3644"/>
                </a:lnTo>
                <a:lnTo>
                  <a:pt x="13779" y="3662"/>
                </a:lnTo>
                <a:lnTo>
                  <a:pt x="13786" y="3681"/>
                </a:lnTo>
                <a:lnTo>
                  <a:pt x="13792" y="3700"/>
                </a:lnTo>
                <a:lnTo>
                  <a:pt x="13797" y="3720"/>
                </a:lnTo>
                <a:lnTo>
                  <a:pt x="13801" y="3739"/>
                </a:lnTo>
                <a:lnTo>
                  <a:pt x="13803" y="3758"/>
                </a:lnTo>
                <a:lnTo>
                  <a:pt x="13805" y="3778"/>
                </a:lnTo>
                <a:lnTo>
                  <a:pt x="13806" y="3797"/>
                </a:lnTo>
                <a:lnTo>
                  <a:pt x="13806" y="3816"/>
                </a:lnTo>
                <a:lnTo>
                  <a:pt x="13805" y="3836"/>
                </a:lnTo>
                <a:lnTo>
                  <a:pt x="13804" y="3855"/>
                </a:lnTo>
                <a:lnTo>
                  <a:pt x="13801" y="3874"/>
                </a:lnTo>
                <a:lnTo>
                  <a:pt x="13797" y="3893"/>
                </a:lnTo>
                <a:lnTo>
                  <a:pt x="13793" y="3912"/>
                </a:lnTo>
                <a:lnTo>
                  <a:pt x="13787" y="3930"/>
                </a:lnTo>
                <a:lnTo>
                  <a:pt x="13781" y="3948"/>
                </a:lnTo>
                <a:lnTo>
                  <a:pt x="13774" y="3966"/>
                </a:lnTo>
                <a:lnTo>
                  <a:pt x="13766" y="3984"/>
                </a:lnTo>
                <a:lnTo>
                  <a:pt x="13757" y="4001"/>
                </a:lnTo>
                <a:lnTo>
                  <a:pt x="13747" y="4018"/>
                </a:lnTo>
                <a:lnTo>
                  <a:pt x="13737" y="4034"/>
                </a:lnTo>
                <a:lnTo>
                  <a:pt x="13724" y="4050"/>
                </a:lnTo>
                <a:lnTo>
                  <a:pt x="13712" y="4065"/>
                </a:lnTo>
                <a:lnTo>
                  <a:pt x="13699" y="4080"/>
                </a:lnTo>
                <a:lnTo>
                  <a:pt x="13685" y="4094"/>
                </a:lnTo>
                <a:lnTo>
                  <a:pt x="13671" y="4108"/>
                </a:lnTo>
                <a:lnTo>
                  <a:pt x="13655" y="4121"/>
                </a:lnTo>
                <a:lnTo>
                  <a:pt x="13638" y="4133"/>
                </a:lnTo>
                <a:lnTo>
                  <a:pt x="13622" y="4145"/>
                </a:lnTo>
                <a:lnTo>
                  <a:pt x="13604" y="4155"/>
                </a:lnTo>
                <a:close/>
                <a:moveTo>
                  <a:pt x="11312" y="1416"/>
                </a:moveTo>
                <a:lnTo>
                  <a:pt x="10574" y="2683"/>
                </a:lnTo>
                <a:lnTo>
                  <a:pt x="10563" y="2700"/>
                </a:lnTo>
                <a:lnTo>
                  <a:pt x="10551" y="2717"/>
                </a:lnTo>
                <a:lnTo>
                  <a:pt x="10538" y="2733"/>
                </a:lnTo>
                <a:lnTo>
                  <a:pt x="10525" y="2749"/>
                </a:lnTo>
                <a:lnTo>
                  <a:pt x="10512" y="2763"/>
                </a:lnTo>
                <a:lnTo>
                  <a:pt x="10497" y="2777"/>
                </a:lnTo>
                <a:lnTo>
                  <a:pt x="10483" y="2790"/>
                </a:lnTo>
                <a:lnTo>
                  <a:pt x="10467" y="2802"/>
                </a:lnTo>
                <a:lnTo>
                  <a:pt x="10450" y="2813"/>
                </a:lnTo>
                <a:lnTo>
                  <a:pt x="10434" y="2824"/>
                </a:lnTo>
                <a:lnTo>
                  <a:pt x="10417" y="2834"/>
                </a:lnTo>
                <a:lnTo>
                  <a:pt x="10400" y="2842"/>
                </a:lnTo>
                <a:lnTo>
                  <a:pt x="10383" y="2850"/>
                </a:lnTo>
                <a:lnTo>
                  <a:pt x="10364" y="2858"/>
                </a:lnTo>
                <a:lnTo>
                  <a:pt x="10346" y="2864"/>
                </a:lnTo>
                <a:lnTo>
                  <a:pt x="10327" y="2869"/>
                </a:lnTo>
                <a:lnTo>
                  <a:pt x="10308" y="2874"/>
                </a:lnTo>
                <a:lnTo>
                  <a:pt x="10289" y="2878"/>
                </a:lnTo>
                <a:lnTo>
                  <a:pt x="10269" y="2880"/>
                </a:lnTo>
                <a:lnTo>
                  <a:pt x="10250" y="2882"/>
                </a:lnTo>
                <a:lnTo>
                  <a:pt x="10231" y="2883"/>
                </a:lnTo>
                <a:lnTo>
                  <a:pt x="10211" y="2883"/>
                </a:lnTo>
                <a:lnTo>
                  <a:pt x="10191" y="2882"/>
                </a:lnTo>
                <a:lnTo>
                  <a:pt x="10172" y="2880"/>
                </a:lnTo>
                <a:lnTo>
                  <a:pt x="10152" y="2877"/>
                </a:lnTo>
                <a:lnTo>
                  <a:pt x="10133" y="2874"/>
                </a:lnTo>
                <a:lnTo>
                  <a:pt x="10114" y="2869"/>
                </a:lnTo>
                <a:lnTo>
                  <a:pt x="10094" y="2863"/>
                </a:lnTo>
                <a:lnTo>
                  <a:pt x="10075" y="2856"/>
                </a:lnTo>
                <a:lnTo>
                  <a:pt x="10056" y="2848"/>
                </a:lnTo>
                <a:lnTo>
                  <a:pt x="10038" y="2839"/>
                </a:lnTo>
                <a:lnTo>
                  <a:pt x="10019" y="2830"/>
                </a:lnTo>
                <a:lnTo>
                  <a:pt x="10001" y="2819"/>
                </a:lnTo>
                <a:lnTo>
                  <a:pt x="9984" y="2807"/>
                </a:lnTo>
                <a:lnTo>
                  <a:pt x="9968" y="2795"/>
                </a:lnTo>
                <a:lnTo>
                  <a:pt x="9953" y="2782"/>
                </a:lnTo>
                <a:lnTo>
                  <a:pt x="9937" y="2769"/>
                </a:lnTo>
                <a:lnTo>
                  <a:pt x="9924" y="2754"/>
                </a:lnTo>
                <a:lnTo>
                  <a:pt x="9911" y="2740"/>
                </a:lnTo>
                <a:lnTo>
                  <a:pt x="9899" y="2724"/>
                </a:lnTo>
                <a:lnTo>
                  <a:pt x="9887" y="2709"/>
                </a:lnTo>
                <a:lnTo>
                  <a:pt x="9877" y="2692"/>
                </a:lnTo>
                <a:lnTo>
                  <a:pt x="9867" y="2675"/>
                </a:lnTo>
                <a:lnTo>
                  <a:pt x="9858" y="2658"/>
                </a:lnTo>
                <a:lnTo>
                  <a:pt x="9849" y="2641"/>
                </a:lnTo>
                <a:lnTo>
                  <a:pt x="9842" y="2623"/>
                </a:lnTo>
                <a:lnTo>
                  <a:pt x="9836" y="2605"/>
                </a:lnTo>
                <a:lnTo>
                  <a:pt x="9830" y="2586"/>
                </a:lnTo>
                <a:lnTo>
                  <a:pt x="9826" y="2567"/>
                </a:lnTo>
                <a:lnTo>
                  <a:pt x="9822" y="2548"/>
                </a:lnTo>
                <a:lnTo>
                  <a:pt x="9819" y="2529"/>
                </a:lnTo>
                <a:lnTo>
                  <a:pt x="9817" y="2510"/>
                </a:lnTo>
                <a:lnTo>
                  <a:pt x="9817" y="2490"/>
                </a:lnTo>
                <a:lnTo>
                  <a:pt x="9817" y="2470"/>
                </a:lnTo>
                <a:lnTo>
                  <a:pt x="9817" y="2451"/>
                </a:lnTo>
                <a:lnTo>
                  <a:pt x="9819" y="2432"/>
                </a:lnTo>
                <a:lnTo>
                  <a:pt x="9822" y="2412"/>
                </a:lnTo>
                <a:lnTo>
                  <a:pt x="9826" y="2393"/>
                </a:lnTo>
                <a:lnTo>
                  <a:pt x="9831" y="2374"/>
                </a:lnTo>
                <a:lnTo>
                  <a:pt x="9837" y="2355"/>
                </a:lnTo>
                <a:lnTo>
                  <a:pt x="9843" y="2336"/>
                </a:lnTo>
                <a:lnTo>
                  <a:pt x="9851" y="2317"/>
                </a:lnTo>
                <a:lnTo>
                  <a:pt x="9861" y="2299"/>
                </a:lnTo>
                <a:lnTo>
                  <a:pt x="9871" y="2281"/>
                </a:lnTo>
                <a:lnTo>
                  <a:pt x="10609" y="1015"/>
                </a:lnTo>
                <a:lnTo>
                  <a:pt x="10620" y="997"/>
                </a:lnTo>
                <a:lnTo>
                  <a:pt x="10633" y="980"/>
                </a:lnTo>
                <a:lnTo>
                  <a:pt x="10645" y="964"/>
                </a:lnTo>
                <a:lnTo>
                  <a:pt x="10658" y="949"/>
                </a:lnTo>
                <a:lnTo>
                  <a:pt x="10671" y="934"/>
                </a:lnTo>
                <a:lnTo>
                  <a:pt x="10686" y="921"/>
                </a:lnTo>
                <a:lnTo>
                  <a:pt x="10700" y="908"/>
                </a:lnTo>
                <a:lnTo>
                  <a:pt x="10717" y="896"/>
                </a:lnTo>
                <a:lnTo>
                  <a:pt x="10732" y="884"/>
                </a:lnTo>
                <a:lnTo>
                  <a:pt x="10749" y="874"/>
                </a:lnTo>
                <a:lnTo>
                  <a:pt x="10766" y="864"/>
                </a:lnTo>
                <a:lnTo>
                  <a:pt x="10783" y="855"/>
                </a:lnTo>
                <a:lnTo>
                  <a:pt x="10801" y="847"/>
                </a:lnTo>
                <a:lnTo>
                  <a:pt x="10819" y="840"/>
                </a:lnTo>
                <a:lnTo>
                  <a:pt x="10837" y="834"/>
                </a:lnTo>
                <a:lnTo>
                  <a:pt x="10856" y="828"/>
                </a:lnTo>
                <a:lnTo>
                  <a:pt x="10875" y="824"/>
                </a:lnTo>
                <a:lnTo>
                  <a:pt x="10895" y="820"/>
                </a:lnTo>
                <a:lnTo>
                  <a:pt x="10914" y="817"/>
                </a:lnTo>
                <a:lnTo>
                  <a:pt x="10933" y="815"/>
                </a:lnTo>
                <a:lnTo>
                  <a:pt x="10952" y="814"/>
                </a:lnTo>
                <a:lnTo>
                  <a:pt x="10973" y="814"/>
                </a:lnTo>
                <a:lnTo>
                  <a:pt x="10992" y="815"/>
                </a:lnTo>
                <a:lnTo>
                  <a:pt x="11011" y="817"/>
                </a:lnTo>
                <a:lnTo>
                  <a:pt x="11031" y="820"/>
                </a:lnTo>
                <a:lnTo>
                  <a:pt x="11050" y="824"/>
                </a:lnTo>
                <a:lnTo>
                  <a:pt x="11070" y="829"/>
                </a:lnTo>
                <a:lnTo>
                  <a:pt x="11089" y="835"/>
                </a:lnTo>
                <a:lnTo>
                  <a:pt x="11108" y="841"/>
                </a:lnTo>
                <a:lnTo>
                  <a:pt x="11127" y="849"/>
                </a:lnTo>
                <a:lnTo>
                  <a:pt x="11146" y="858"/>
                </a:lnTo>
                <a:lnTo>
                  <a:pt x="11164" y="868"/>
                </a:lnTo>
                <a:lnTo>
                  <a:pt x="11182" y="879"/>
                </a:lnTo>
                <a:lnTo>
                  <a:pt x="11199" y="890"/>
                </a:lnTo>
                <a:lnTo>
                  <a:pt x="11215" y="902"/>
                </a:lnTo>
                <a:lnTo>
                  <a:pt x="11231" y="915"/>
                </a:lnTo>
                <a:lnTo>
                  <a:pt x="11246" y="929"/>
                </a:lnTo>
                <a:lnTo>
                  <a:pt x="11259" y="943"/>
                </a:lnTo>
                <a:lnTo>
                  <a:pt x="11272" y="958"/>
                </a:lnTo>
                <a:lnTo>
                  <a:pt x="11284" y="973"/>
                </a:lnTo>
                <a:lnTo>
                  <a:pt x="11296" y="989"/>
                </a:lnTo>
                <a:lnTo>
                  <a:pt x="11306" y="1005"/>
                </a:lnTo>
                <a:lnTo>
                  <a:pt x="11317" y="1022"/>
                </a:lnTo>
                <a:lnTo>
                  <a:pt x="11326" y="1039"/>
                </a:lnTo>
                <a:lnTo>
                  <a:pt x="11334" y="1057"/>
                </a:lnTo>
                <a:lnTo>
                  <a:pt x="11341" y="1075"/>
                </a:lnTo>
                <a:lnTo>
                  <a:pt x="11347" y="1093"/>
                </a:lnTo>
                <a:lnTo>
                  <a:pt x="11353" y="1111"/>
                </a:lnTo>
                <a:lnTo>
                  <a:pt x="11357" y="1130"/>
                </a:lnTo>
                <a:lnTo>
                  <a:pt x="11361" y="1149"/>
                </a:lnTo>
                <a:lnTo>
                  <a:pt x="11364" y="1168"/>
                </a:lnTo>
                <a:lnTo>
                  <a:pt x="11366" y="1188"/>
                </a:lnTo>
                <a:lnTo>
                  <a:pt x="11366" y="1207"/>
                </a:lnTo>
                <a:lnTo>
                  <a:pt x="11366" y="1226"/>
                </a:lnTo>
                <a:lnTo>
                  <a:pt x="11366" y="1246"/>
                </a:lnTo>
                <a:lnTo>
                  <a:pt x="11364" y="1265"/>
                </a:lnTo>
                <a:lnTo>
                  <a:pt x="11361" y="1284"/>
                </a:lnTo>
                <a:lnTo>
                  <a:pt x="11357" y="1304"/>
                </a:lnTo>
                <a:lnTo>
                  <a:pt x="11352" y="1323"/>
                </a:lnTo>
                <a:lnTo>
                  <a:pt x="11346" y="1342"/>
                </a:lnTo>
                <a:lnTo>
                  <a:pt x="11339" y="1361"/>
                </a:lnTo>
                <a:lnTo>
                  <a:pt x="11332" y="1379"/>
                </a:lnTo>
                <a:lnTo>
                  <a:pt x="11323" y="1398"/>
                </a:lnTo>
                <a:lnTo>
                  <a:pt x="11312" y="1416"/>
                </a:lnTo>
                <a:close/>
                <a:moveTo>
                  <a:pt x="7906" y="14489"/>
                </a:moveTo>
                <a:lnTo>
                  <a:pt x="7044" y="14638"/>
                </a:lnTo>
                <a:lnTo>
                  <a:pt x="7031" y="14640"/>
                </a:lnTo>
                <a:lnTo>
                  <a:pt x="7019" y="14642"/>
                </a:lnTo>
                <a:lnTo>
                  <a:pt x="7005" y="14642"/>
                </a:lnTo>
                <a:lnTo>
                  <a:pt x="6992" y="14642"/>
                </a:lnTo>
                <a:lnTo>
                  <a:pt x="6980" y="14641"/>
                </a:lnTo>
                <a:lnTo>
                  <a:pt x="6968" y="14640"/>
                </a:lnTo>
                <a:lnTo>
                  <a:pt x="6956" y="14638"/>
                </a:lnTo>
                <a:lnTo>
                  <a:pt x="6944" y="14636"/>
                </a:lnTo>
                <a:lnTo>
                  <a:pt x="6932" y="14633"/>
                </a:lnTo>
                <a:lnTo>
                  <a:pt x="6919" y="14629"/>
                </a:lnTo>
                <a:lnTo>
                  <a:pt x="6908" y="14625"/>
                </a:lnTo>
                <a:lnTo>
                  <a:pt x="6897" y="14620"/>
                </a:lnTo>
                <a:lnTo>
                  <a:pt x="6886" y="14615"/>
                </a:lnTo>
                <a:lnTo>
                  <a:pt x="6875" y="14609"/>
                </a:lnTo>
                <a:lnTo>
                  <a:pt x="6865" y="14603"/>
                </a:lnTo>
                <a:lnTo>
                  <a:pt x="6855" y="14596"/>
                </a:lnTo>
                <a:lnTo>
                  <a:pt x="6845" y="14589"/>
                </a:lnTo>
                <a:lnTo>
                  <a:pt x="6835" y="14582"/>
                </a:lnTo>
                <a:lnTo>
                  <a:pt x="6826" y="14574"/>
                </a:lnTo>
                <a:lnTo>
                  <a:pt x="6817" y="14565"/>
                </a:lnTo>
                <a:lnTo>
                  <a:pt x="6809" y="14556"/>
                </a:lnTo>
                <a:lnTo>
                  <a:pt x="6801" y="14547"/>
                </a:lnTo>
                <a:lnTo>
                  <a:pt x="6794" y="14537"/>
                </a:lnTo>
                <a:lnTo>
                  <a:pt x="6787" y="14527"/>
                </a:lnTo>
                <a:lnTo>
                  <a:pt x="6781" y="14517"/>
                </a:lnTo>
                <a:lnTo>
                  <a:pt x="6775" y="14505"/>
                </a:lnTo>
                <a:lnTo>
                  <a:pt x="6769" y="14494"/>
                </a:lnTo>
                <a:lnTo>
                  <a:pt x="6765" y="14482"/>
                </a:lnTo>
                <a:lnTo>
                  <a:pt x="6760" y="14471"/>
                </a:lnTo>
                <a:lnTo>
                  <a:pt x="6757" y="14459"/>
                </a:lnTo>
                <a:lnTo>
                  <a:pt x="6752" y="14446"/>
                </a:lnTo>
                <a:lnTo>
                  <a:pt x="6750" y="14434"/>
                </a:lnTo>
                <a:lnTo>
                  <a:pt x="6748" y="14421"/>
                </a:lnTo>
                <a:lnTo>
                  <a:pt x="6747" y="14408"/>
                </a:lnTo>
                <a:lnTo>
                  <a:pt x="6746" y="14396"/>
                </a:lnTo>
                <a:lnTo>
                  <a:pt x="6746" y="14383"/>
                </a:lnTo>
                <a:lnTo>
                  <a:pt x="6747" y="14371"/>
                </a:lnTo>
                <a:lnTo>
                  <a:pt x="6748" y="14358"/>
                </a:lnTo>
                <a:lnTo>
                  <a:pt x="6750" y="14346"/>
                </a:lnTo>
                <a:lnTo>
                  <a:pt x="6753" y="14334"/>
                </a:lnTo>
                <a:lnTo>
                  <a:pt x="6757" y="14323"/>
                </a:lnTo>
                <a:lnTo>
                  <a:pt x="6760" y="14311"/>
                </a:lnTo>
                <a:lnTo>
                  <a:pt x="6764" y="14299"/>
                </a:lnTo>
                <a:lnTo>
                  <a:pt x="6769" y="14288"/>
                </a:lnTo>
                <a:lnTo>
                  <a:pt x="6774" y="14278"/>
                </a:lnTo>
                <a:lnTo>
                  <a:pt x="6780" y="14267"/>
                </a:lnTo>
                <a:lnTo>
                  <a:pt x="6786" y="14257"/>
                </a:lnTo>
                <a:lnTo>
                  <a:pt x="6793" y="14247"/>
                </a:lnTo>
                <a:lnTo>
                  <a:pt x="6800" y="14237"/>
                </a:lnTo>
                <a:lnTo>
                  <a:pt x="6808" y="14227"/>
                </a:lnTo>
                <a:lnTo>
                  <a:pt x="6816" y="14219"/>
                </a:lnTo>
                <a:lnTo>
                  <a:pt x="6824" y="14210"/>
                </a:lnTo>
                <a:lnTo>
                  <a:pt x="6833" y="14202"/>
                </a:lnTo>
                <a:lnTo>
                  <a:pt x="6843" y="14194"/>
                </a:lnTo>
                <a:lnTo>
                  <a:pt x="6853" y="14187"/>
                </a:lnTo>
                <a:lnTo>
                  <a:pt x="6863" y="14180"/>
                </a:lnTo>
                <a:lnTo>
                  <a:pt x="6874" y="14173"/>
                </a:lnTo>
                <a:lnTo>
                  <a:pt x="6884" y="14168"/>
                </a:lnTo>
                <a:lnTo>
                  <a:pt x="6895" y="14162"/>
                </a:lnTo>
                <a:lnTo>
                  <a:pt x="6907" y="14157"/>
                </a:lnTo>
                <a:lnTo>
                  <a:pt x="6919" y="14153"/>
                </a:lnTo>
                <a:lnTo>
                  <a:pt x="6932" y="14149"/>
                </a:lnTo>
                <a:lnTo>
                  <a:pt x="6944" y="14146"/>
                </a:lnTo>
                <a:lnTo>
                  <a:pt x="6957" y="14144"/>
                </a:lnTo>
                <a:lnTo>
                  <a:pt x="7819" y="13995"/>
                </a:lnTo>
                <a:lnTo>
                  <a:pt x="7831" y="13993"/>
                </a:lnTo>
                <a:lnTo>
                  <a:pt x="7844" y="13992"/>
                </a:lnTo>
                <a:lnTo>
                  <a:pt x="7857" y="13991"/>
                </a:lnTo>
                <a:lnTo>
                  <a:pt x="7869" y="13991"/>
                </a:lnTo>
                <a:lnTo>
                  <a:pt x="7882" y="13992"/>
                </a:lnTo>
                <a:lnTo>
                  <a:pt x="7895" y="13993"/>
                </a:lnTo>
                <a:lnTo>
                  <a:pt x="7907" y="13995"/>
                </a:lnTo>
                <a:lnTo>
                  <a:pt x="7919" y="13997"/>
                </a:lnTo>
                <a:lnTo>
                  <a:pt x="7931" y="14000"/>
                </a:lnTo>
                <a:lnTo>
                  <a:pt x="7942" y="14004"/>
                </a:lnTo>
                <a:lnTo>
                  <a:pt x="7954" y="14008"/>
                </a:lnTo>
                <a:lnTo>
                  <a:pt x="7966" y="14013"/>
                </a:lnTo>
                <a:lnTo>
                  <a:pt x="7977" y="14018"/>
                </a:lnTo>
                <a:lnTo>
                  <a:pt x="7987" y="14024"/>
                </a:lnTo>
                <a:lnTo>
                  <a:pt x="7998" y="14030"/>
                </a:lnTo>
                <a:lnTo>
                  <a:pt x="8008" y="14037"/>
                </a:lnTo>
                <a:lnTo>
                  <a:pt x="8017" y="14044"/>
                </a:lnTo>
                <a:lnTo>
                  <a:pt x="8027" y="14051"/>
                </a:lnTo>
                <a:lnTo>
                  <a:pt x="8036" y="14059"/>
                </a:lnTo>
                <a:lnTo>
                  <a:pt x="8044" y="14068"/>
                </a:lnTo>
                <a:lnTo>
                  <a:pt x="8053" y="14077"/>
                </a:lnTo>
                <a:lnTo>
                  <a:pt x="8061" y="14086"/>
                </a:lnTo>
                <a:lnTo>
                  <a:pt x="8068" y="14096"/>
                </a:lnTo>
                <a:lnTo>
                  <a:pt x="8075" y="14106"/>
                </a:lnTo>
                <a:lnTo>
                  <a:pt x="8082" y="14116"/>
                </a:lnTo>
                <a:lnTo>
                  <a:pt x="8088" y="14127"/>
                </a:lnTo>
                <a:lnTo>
                  <a:pt x="8093" y="14138"/>
                </a:lnTo>
                <a:lnTo>
                  <a:pt x="8098" y="14150"/>
                </a:lnTo>
                <a:lnTo>
                  <a:pt x="8102" y="14161"/>
                </a:lnTo>
                <a:lnTo>
                  <a:pt x="8106" y="14174"/>
                </a:lnTo>
                <a:lnTo>
                  <a:pt x="8109" y="14186"/>
                </a:lnTo>
                <a:lnTo>
                  <a:pt x="8112" y="14198"/>
                </a:lnTo>
                <a:lnTo>
                  <a:pt x="8114" y="14211"/>
                </a:lnTo>
                <a:lnTo>
                  <a:pt x="8115" y="14224"/>
                </a:lnTo>
                <a:lnTo>
                  <a:pt x="8115" y="14237"/>
                </a:lnTo>
                <a:lnTo>
                  <a:pt x="8115" y="14249"/>
                </a:lnTo>
                <a:lnTo>
                  <a:pt x="8115" y="14261"/>
                </a:lnTo>
                <a:lnTo>
                  <a:pt x="8113" y="14274"/>
                </a:lnTo>
                <a:lnTo>
                  <a:pt x="8111" y="14286"/>
                </a:lnTo>
                <a:lnTo>
                  <a:pt x="8109" y="14298"/>
                </a:lnTo>
                <a:lnTo>
                  <a:pt x="8106" y="14310"/>
                </a:lnTo>
                <a:lnTo>
                  <a:pt x="8102" y="14321"/>
                </a:lnTo>
                <a:lnTo>
                  <a:pt x="8098" y="14333"/>
                </a:lnTo>
                <a:lnTo>
                  <a:pt x="8093" y="14344"/>
                </a:lnTo>
                <a:lnTo>
                  <a:pt x="8088" y="14355"/>
                </a:lnTo>
                <a:lnTo>
                  <a:pt x="8083" y="14365"/>
                </a:lnTo>
                <a:lnTo>
                  <a:pt x="8076" y="14376"/>
                </a:lnTo>
                <a:lnTo>
                  <a:pt x="8070" y="14386"/>
                </a:lnTo>
                <a:lnTo>
                  <a:pt x="8062" y="14395"/>
                </a:lnTo>
                <a:lnTo>
                  <a:pt x="8055" y="14405"/>
                </a:lnTo>
                <a:lnTo>
                  <a:pt x="8047" y="14414"/>
                </a:lnTo>
                <a:lnTo>
                  <a:pt x="8037" y="14422"/>
                </a:lnTo>
                <a:lnTo>
                  <a:pt x="8028" y="14430"/>
                </a:lnTo>
                <a:lnTo>
                  <a:pt x="8019" y="14438"/>
                </a:lnTo>
                <a:lnTo>
                  <a:pt x="8009" y="14445"/>
                </a:lnTo>
                <a:lnTo>
                  <a:pt x="7999" y="14452"/>
                </a:lnTo>
                <a:lnTo>
                  <a:pt x="7989" y="14459"/>
                </a:lnTo>
                <a:lnTo>
                  <a:pt x="7978" y="14465"/>
                </a:lnTo>
                <a:lnTo>
                  <a:pt x="7967" y="14470"/>
                </a:lnTo>
                <a:lnTo>
                  <a:pt x="7955" y="14475"/>
                </a:lnTo>
                <a:lnTo>
                  <a:pt x="7943" y="14479"/>
                </a:lnTo>
                <a:lnTo>
                  <a:pt x="7931" y="14483"/>
                </a:lnTo>
                <a:lnTo>
                  <a:pt x="7918" y="14486"/>
                </a:lnTo>
                <a:lnTo>
                  <a:pt x="7906" y="14489"/>
                </a:lnTo>
                <a:close/>
                <a:moveTo>
                  <a:pt x="7906" y="13623"/>
                </a:moveTo>
                <a:lnTo>
                  <a:pt x="7044" y="13772"/>
                </a:lnTo>
                <a:lnTo>
                  <a:pt x="7031" y="13774"/>
                </a:lnTo>
                <a:lnTo>
                  <a:pt x="7019" y="13775"/>
                </a:lnTo>
                <a:lnTo>
                  <a:pt x="7005" y="13776"/>
                </a:lnTo>
                <a:lnTo>
                  <a:pt x="6992" y="13776"/>
                </a:lnTo>
                <a:lnTo>
                  <a:pt x="6980" y="13775"/>
                </a:lnTo>
                <a:lnTo>
                  <a:pt x="6968" y="13774"/>
                </a:lnTo>
                <a:lnTo>
                  <a:pt x="6956" y="13772"/>
                </a:lnTo>
                <a:lnTo>
                  <a:pt x="6944" y="13770"/>
                </a:lnTo>
                <a:lnTo>
                  <a:pt x="6932" y="13767"/>
                </a:lnTo>
                <a:lnTo>
                  <a:pt x="6919" y="13763"/>
                </a:lnTo>
                <a:lnTo>
                  <a:pt x="6908" y="13759"/>
                </a:lnTo>
                <a:lnTo>
                  <a:pt x="6897" y="13754"/>
                </a:lnTo>
                <a:lnTo>
                  <a:pt x="6886" y="13749"/>
                </a:lnTo>
                <a:lnTo>
                  <a:pt x="6875" y="13743"/>
                </a:lnTo>
                <a:lnTo>
                  <a:pt x="6865" y="13737"/>
                </a:lnTo>
                <a:lnTo>
                  <a:pt x="6855" y="13730"/>
                </a:lnTo>
                <a:lnTo>
                  <a:pt x="6845" y="13723"/>
                </a:lnTo>
                <a:lnTo>
                  <a:pt x="6835" y="13716"/>
                </a:lnTo>
                <a:lnTo>
                  <a:pt x="6826" y="13708"/>
                </a:lnTo>
                <a:lnTo>
                  <a:pt x="6817" y="13699"/>
                </a:lnTo>
                <a:lnTo>
                  <a:pt x="6809" y="13690"/>
                </a:lnTo>
                <a:lnTo>
                  <a:pt x="6801" y="13681"/>
                </a:lnTo>
                <a:lnTo>
                  <a:pt x="6794" y="13671"/>
                </a:lnTo>
                <a:lnTo>
                  <a:pt x="6787" y="13661"/>
                </a:lnTo>
                <a:lnTo>
                  <a:pt x="6781" y="13651"/>
                </a:lnTo>
                <a:lnTo>
                  <a:pt x="6775" y="13640"/>
                </a:lnTo>
                <a:lnTo>
                  <a:pt x="6769" y="13629"/>
                </a:lnTo>
                <a:lnTo>
                  <a:pt x="6765" y="13617"/>
                </a:lnTo>
                <a:lnTo>
                  <a:pt x="6760" y="13605"/>
                </a:lnTo>
                <a:lnTo>
                  <a:pt x="6757" y="13593"/>
                </a:lnTo>
                <a:lnTo>
                  <a:pt x="6752" y="13581"/>
                </a:lnTo>
                <a:lnTo>
                  <a:pt x="6750" y="13568"/>
                </a:lnTo>
                <a:lnTo>
                  <a:pt x="6748" y="13556"/>
                </a:lnTo>
                <a:lnTo>
                  <a:pt x="6747" y="13543"/>
                </a:lnTo>
                <a:lnTo>
                  <a:pt x="6746" y="13530"/>
                </a:lnTo>
                <a:lnTo>
                  <a:pt x="6746" y="13518"/>
                </a:lnTo>
                <a:lnTo>
                  <a:pt x="6747" y="13505"/>
                </a:lnTo>
                <a:lnTo>
                  <a:pt x="6748" y="13492"/>
                </a:lnTo>
                <a:lnTo>
                  <a:pt x="6750" y="13480"/>
                </a:lnTo>
                <a:lnTo>
                  <a:pt x="6753" y="13468"/>
                </a:lnTo>
                <a:lnTo>
                  <a:pt x="6757" y="13456"/>
                </a:lnTo>
                <a:lnTo>
                  <a:pt x="6760" y="13445"/>
                </a:lnTo>
                <a:lnTo>
                  <a:pt x="6764" y="13433"/>
                </a:lnTo>
                <a:lnTo>
                  <a:pt x="6769" y="13422"/>
                </a:lnTo>
                <a:lnTo>
                  <a:pt x="6774" y="13411"/>
                </a:lnTo>
                <a:lnTo>
                  <a:pt x="6780" y="13401"/>
                </a:lnTo>
                <a:lnTo>
                  <a:pt x="6786" y="13390"/>
                </a:lnTo>
                <a:lnTo>
                  <a:pt x="6793" y="13380"/>
                </a:lnTo>
                <a:lnTo>
                  <a:pt x="6800" y="13371"/>
                </a:lnTo>
                <a:lnTo>
                  <a:pt x="6808" y="13361"/>
                </a:lnTo>
                <a:lnTo>
                  <a:pt x="6816" y="13352"/>
                </a:lnTo>
                <a:lnTo>
                  <a:pt x="6824" y="13344"/>
                </a:lnTo>
                <a:lnTo>
                  <a:pt x="6833" y="13336"/>
                </a:lnTo>
                <a:lnTo>
                  <a:pt x="6843" y="13328"/>
                </a:lnTo>
                <a:lnTo>
                  <a:pt x="6853" y="13321"/>
                </a:lnTo>
                <a:lnTo>
                  <a:pt x="6863" y="13314"/>
                </a:lnTo>
                <a:lnTo>
                  <a:pt x="6874" y="13307"/>
                </a:lnTo>
                <a:lnTo>
                  <a:pt x="6884" y="13301"/>
                </a:lnTo>
                <a:lnTo>
                  <a:pt x="6895" y="13296"/>
                </a:lnTo>
                <a:lnTo>
                  <a:pt x="6907" y="13291"/>
                </a:lnTo>
                <a:lnTo>
                  <a:pt x="6919" y="13287"/>
                </a:lnTo>
                <a:lnTo>
                  <a:pt x="6932" y="13283"/>
                </a:lnTo>
                <a:lnTo>
                  <a:pt x="6944" y="13280"/>
                </a:lnTo>
                <a:lnTo>
                  <a:pt x="6957" y="13277"/>
                </a:lnTo>
                <a:lnTo>
                  <a:pt x="7819" y="13129"/>
                </a:lnTo>
                <a:lnTo>
                  <a:pt x="7831" y="13127"/>
                </a:lnTo>
                <a:lnTo>
                  <a:pt x="7844" y="13125"/>
                </a:lnTo>
                <a:lnTo>
                  <a:pt x="7857" y="13125"/>
                </a:lnTo>
                <a:lnTo>
                  <a:pt x="7869" y="13125"/>
                </a:lnTo>
                <a:lnTo>
                  <a:pt x="7882" y="13126"/>
                </a:lnTo>
                <a:lnTo>
                  <a:pt x="7895" y="13127"/>
                </a:lnTo>
                <a:lnTo>
                  <a:pt x="7907" y="13129"/>
                </a:lnTo>
                <a:lnTo>
                  <a:pt x="7919" y="13131"/>
                </a:lnTo>
                <a:lnTo>
                  <a:pt x="7931" y="13134"/>
                </a:lnTo>
                <a:lnTo>
                  <a:pt x="7942" y="13138"/>
                </a:lnTo>
                <a:lnTo>
                  <a:pt x="7954" y="13142"/>
                </a:lnTo>
                <a:lnTo>
                  <a:pt x="7966" y="13147"/>
                </a:lnTo>
                <a:lnTo>
                  <a:pt x="7977" y="13152"/>
                </a:lnTo>
                <a:lnTo>
                  <a:pt x="7987" y="13158"/>
                </a:lnTo>
                <a:lnTo>
                  <a:pt x="7998" y="13164"/>
                </a:lnTo>
                <a:lnTo>
                  <a:pt x="8008" y="13171"/>
                </a:lnTo>
                <a:lnTo>
                  <a:pt x="8017" y="13178"/>
                </a:lnTo>
                <a:lnTo>
                  <a:pt x="8027" y="13185"/>
                </a:lnTo>
                <a:lnTo>
                  <a:pt x="8036" y="13193"/>
                </a:lnTo>
                <a:lnTo>
                  <a:pt x="8044" y="13202"/>
                </a:lnTo>
                <a:lnTo>
                  <a:pt x="8053" y="13211"/>
                </a:lnTo>
                <a:lnTo>
                  <a:pt x="8061" y="13220"/>
                </a:lnTo>
                <a:lnTo>
                  <a:pt x="8068" y="13230"/>
                </a:lnTo>
                <a:lnTo>
                  <a:pt x="8075" y="13240"/>
                </a:lnTo>
                <a:lnTo>
                  <a:pt x="8082" y="13250"/>
                </a:lnTo>
                <a:lnTo>
                  <a:pt x="8088" y="13261"/>
                </a:lnTo>
                <a:lnTo>
                  <a:pt x="8093" y="13272"/>
                </a:lnTo>
                <a:lnTo>
                  <a:pt x="8098" y="13284"/>
                </a:lnTo>
                <a:lnTo>
                  <a:pt x="8102" y="13295"/>
                </a:lnTo>
                <a:lnTo>
                  <a:pt x="8106" y="13307"/>
                </a:lnTo>
                <a:lnTo>
                  <a:pt x="8109" y="13320"/>
                </a:lnTo>
                <a:lnTo>
                  <a:pt x="8112" y="13332"/>
                </a:lnTo>
                <a:lnTo>
                  <a:pt x="8114" y="13345"/>
                </a:lnTo>
                <a:lnTo>
                  <a:pt x="8115" y="13358"/>
                </a:lnTo>
                <a:lnTo>
                  <a:pt x="8115" y="13370"/>
                </a:lnTo>
                <a:lnTo>
                  <a:pt x="8115" y="13383"/>
                </a:lnTo>
                <a:lnTo>
                  <a:pt x="8115" y="13395"/>
                </a:lnTo>
                <a:lnTo>
                  <a:pt x="8113" y="13408"/>
                </a:lnTo>
                <a:lnTo>
                  <a:pt x="8111" y="13420"/>
                </a:lnTo>
                <a:lnTo>
                  <a:pt x="8109" y="13432"/>
                </a:lnTo>
                <a:lnTo>
                  <a:pt x="8106" y="13443"/>
                </a:lnTo>
                <a:lnTo>
                  <a:pt x="8102" y="13455"/>
                </a:lnTo>
                <a:lnTo>
                  <a:pt x="8098" y="13467"/>
                </a:lnTo>
                <a:lnTo>
                  <a:pt x="8093" y="13478"/>
                </a:lnTo>
                <a:lnTo>
                  <a:pt x="8088" y="13488"/>
                </a:lnTo>
                <a:lnTo>
                  <a:pt x="8083" y="13499"/>
                </a:lnTo>
                <a:lnTo>
                  <a:pt x="8076" y="13509"/>
                </a:lnTo>
                <a:lnTo>
                  <a:pt x="8070" y="13520"/>
                </a:lnTo>
                <a:lnTo>
                  <a:pt x="8062" y="13530"/>
                </a:lnTo>
                <a:lnTo>
                  <a:pt x="8055" y="13540"/>
                </a:lnTo>
                <a:lnTo>
                  <a:pt x="8047" y="13548"/>
                </a:lnTo>
                <a:lnTo>
                  <a:pt x="8037" y="13557"/>
                </a:lnTo>
                <a:lnTo>
                  <a:pt x="8028" y="13565"/>
                </a:lnTo>
                <a:lnTo>
                  <a:pt x="8019" y="13573"/>
                </a:lnTo>
                <a:lnTo>
                  <a:pt x="8009" y="13580"/>
                </a:lnTo>
                <a:lnTo>
                  <a:pt x="7999" y="13587"/>
                </a:lnTo>
                <a:lnTo>
                  <a:pt x="7989" y="13594"/>
                </a:lnTo>
                <a:lnTo>
                  <a:pt x="7978" y="13599"/>
                </a:lnTo>
                <a:lnTo>
                  <a:pt x="7967" y="13605"/>
                </a:lnTo>
                <a:lnTo>
                  <a:pt x="7955" y="13610"/>
                </a:lnTo>
                <a:lnTo>
                  <a:pt x="7943" y="13614"/>
                </a:lnTo>
                <a:lnTo>
                  <a:pt x="7931" y="13618"/>
                </a:lnTo>
                <a:lnTo>
                  <a:pt x="7918" y="13621"/>
                </a:lnTo>
                <a:lnTo>
                  <a:pt x="7906" y="13623"/>
                </a:lnTo>
                <a:close/>
              </a:path>
            </a:pathLst>
          </a:custGeom>
          <a:solidFill>
            <a:srgbClr val="FACC3D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34" name="Freeform 45">
            <a:extLst>
              <a:ext uri="{FF2B5EF4-FFF2-40B4-BE49-F238E27FC236}">
                <a16:creationId xmlns:a16="http://schemas.microsoft.com/office/drawing/2014/main" xmlns="" id="{CF205F3D-C20D-4F82-994B-CBD45626C4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06134" y="3400999"/>
            <a:ext cx="607076" cy="624546"/>
          </a:xfrm>
          <a:custGeom>
            <a:avLst/>
            <a:gdLst>
              <a:gd name="T0" fmla="*/ 133123 w 15568"/>
              <a:gd name="T1" fmla="*/ 393700 h 16016"/>
              <a:gd name="T2" fmla="*/ 168077 w 15568"/>
              <a:gd name="T3" fmla="*/ 391971 h 16016"/>
              <a:gd name="T4" fmla="*/ 163172 w 15568"/>
              <a:gd name="T5" fmla="*/ 375500 h 16016"/>
              <a:gd name="T6" fmla="*/ 348853 w 15568"/>
              <a:gd name="T7" fmla="*/ 366060 h 16016"/>
              <a:gd name="T8" fmla="*/ 362574 w 15568"/>
              <a:gd name="T9" fmla="*/ 376181 h 16016"/>
              <a:gd name="T10" fmla="*/ 357443 w 15568"/>
              <a:gd name="T11" fmla="*/ 451162 h 16016"/>
              <a:gd name="T12" fmla="*/ 88560 w 15568"/>
              <a:gd name="T13" fmla="*/ 451559 h 16016"/>
              <a:gd name="T14" fmla="*/ 82663 w 15568"/>
              <a:gd name="T15" fmla="*/ 376861 h 16016"/>
              <a:gd name="T16" fmla="*/ 95874 w 15568"/>
              <a:gd name="T17" fmla="*/ 366089 h 16016"/>
              <a:gd name="T18" fmla="*/ 121330 w 15568"/>
              <a:gd name="T19" fmla="*/ 324417 h 16016"/>
              <a:gd name="T20" fmla="*/ 159005 w 15568"/>
              <a:gd name="T21" fmla="*/ 274382 h 16016"/>
              <a:gd name="T22" fmla="*/ 151833 w 15568"/>
              <a:gd name="T23" fmla="*/ 253178 h 16016"/>
              <a:gd name="T24" fmla="*/ 166914 w 15568"/>
              <a:gd name="T25" fmla="*/ 244957 h 16016"/>
              <a:gd name="T26" fmla="*/ 192229 w 15568"/>
              <a:gd name="T27" fmla="*/ 266785 h 16016"/>
              <a:gd name="T28" fmla="*/ 210117 w 15568"/>
              <a:gd name="T29" fmla="*/ 280222 h 16016"/>
              <a:gd name="T30" fmla="*/ 211421 w 15568"/>
              <a:gd name="T31" fmla="*/ 341794 h 16016"/>
              <a:gd name="T32" fmla="*/ 197729 w 15568"/>
              <a:gd name="T33" fmla="*/ 351773 h 16016"/>
              <a:gd name="T34" fmla="*/ 52047 w 15568"/>
              <a:gd name="T35" fmla="*/ 131394 h 16016"/>
              <a:gd name="T36" fmla="*/ 89524 w 15568"/>
              <a:gd name="T37" fmla="*/ 182392 h 16016"/>
              <a:gd name="T38" fmla="*/ 96838 w 15568"/>
              <a:gd name="T39" fmla="*/ 130827 h 16016"/>
              <a:gd name="T40" fmla="*/ 88078 w 15568"/>
              <a:gd name="T41" fmla="*/ 10432 h 16016"/>
              <a:gd name="T42" fmla="*/ 101969 w 15568"/>
              <a:gd name="T43" fmla="*/ 0 h 16016"/>
              <a:gd name="T44" fmla="*/ 353559 w 15568"/>
              <a:gd name="T45" fmla="*/ 9752 h 16016"/>
              <a:gd name="T46" fmla="*/ 347379 w 15568"/>
              <a:gd name="T47" fmla="*/ 114697 h 16016"/>
              <a:gd name="T48" fmla="*/ 331873 w 15568"/>
              <a:gd name="T49" fmla="*/ 174483 h 16016"/>
              <a:gd name="T50" fmla="*/ 314694 w 15568"/>
              <a:gd name="T51" fmla="*/ 173633 h 16016"/>
              <a:gd name="T52" fmla="*/ 312596 w 15568"/>
              <a:gd name="T53" fmla="*/ 147269 h 16016"/>
              <a:gd name="T54" fmla="*/ 324757 w 15568"/>
              <a:gd name="T55" fmla="*/ 36938 h 16016"/>
              <a:gd name="T56" fmla="*/ 134767 w 15568"/>
              <a:gd name="T57" fmla="*/ 169834 h 16016"/>
              <a:gd name="T58" fmla="*/ 152145 w 15568"/>
              <a:gd name="T59" fmla="*/ 220804 h 16016"/>
              <a:gd name="T60" fmla="*/ 145738 w 15568"/>
              <a:gd name="T61" fmla="*/ 231236 h 16016"/>
              <a:gd name="T62" fmla="*/ 114328 w 15568"/>
              <a:gd name="T63" fmla="*/ 229762 h 16016"/>
              <a:gd name="T64" fmla="*/ 41190 w 15568"/>
              <a:gd name="T65" fmla="*/ 169976 h 16016"/>
              <a:gd name="T66" fmla="*/ 2438 w 15568"/>
              <a:gd name="T67" fmla="*/ 67015 h 16016"/>
              <a:gd name="T68" fmla="*/ 6237 w 15568"/>
              <a:gd name="T69" fmla="*/ 29284 h 16016"/>
              <a:gd name="T70" fmla="*/ 64606 w 15568"/>
              <a:gd name="T71" fmla="*/ 29652 h 16016"/>
              <a:gd name="T72" fmla="*/ 69510 w 15568"/>
              <a:gd name="T73" fmla="*/ 46123 h 16016"/>
              <a:gd name="T74" fmla="*/ 29964 w 15568"/>
              <a:gd name="T75" fmla="*/ 55563 h 16016"/>
              <a:gd name="T76" fmla="*/ 367790 w 15568"/>
              <a:gd name="T77" fmla="*/ 46775 h 16016"/>
              <a:gd name="T78" fmla="*/ 371900 w 15568"/>
              <a:gd name="T79" fmla="*/ 30077 h 16016"/>
              <a:gd name="T80" fmla="*/ 434493 w 15568"/>
              <a:gd name="T81" fmla="*/ 28887 h 16016"/>
              <a:gd name="T82" fmla="*/ 439482 w 15568"/>
              <a:gd name="T83" fmla="*/ 62791 h 16016"/>
              <a:gd name="T84" fmla="*/ 402431 w 15568"/>
              <a:gd name="T85" fmla="*/ 166461 h 16016"/>
              <a:gd name="T86" fmla="*/ 335898 w 15568"/>
              <a:gd name="T87" fmla="*/ 226502 h 16016"/>
              <a:gd name="T88" fmla="*/ 284248 w 15568"/>
              <a:gd name="T89" fmla="*/ 274326 h 16016"/>
              <a:gd name="T90" fmla="*/ 325324 w 15568"/>
              <a:gd name="T91" fmla="*/ 325069 h 16016"/>
              <a:gd name="T92" fmla="*/ 331844 w 15568"/>
              <a:gd name="T93" fmla="*/ 340972 h 16016"/>
              <a:gd name="T94" fmla="*/ 318634 w 15568"/>
              <a:gd name="T95" fmla="*/ 351745 h 16016"/>
              <a:gd name="T96" fmla="*/ 230896 w 15568"/>
              <a:gd name="T97" fmla="*/ 343098 h 16016"/>
              <a:gd name="T98" fmla="*/ 231208 w 15568"/>
              <a:gd name="T99" fmla="*/ 280988 h 16016"/>
              <a:gd name="T100" fmla="*/ 259528 w 15568"/>
              <a:gd name="T101" fmla="*/ 258422 h 16016"/>
              <a:gd name="T102" fmla="*/ 292355 w 15568"/>
              <a:gd name="T103" fmla="*/ 210457 h 16016"/>
              <a:gd name="T104" fmla="*/ 317160 w 15568"/>
              <a:gd name="T105" fmla="*/ 202661 h 16016"/>
              <a:gd name="T106" fmla="*/ 374678 w 15568"/>
              <a:gd name="T107" fmla="*/ 156255 h 16016"/>
              <a:gd name="T108" fmla="*/ 407619 w 15568"/>
              <a:gd name="T109" fmla="*/ 78298 h 16016"/>
              <a:gd name="T110" fmla="*/ 280449 w 15568"/>
              <a:gd name="T111" fmla="*/ 114357 h 16016"/>
              <a:gd name="T112" fmla="*/ 261852 w 15568"/>
              <a:gd name="T113" fmla="*/ 175816 h 16016"/>
              <a:gd name="T114" fmla="*/ 199345 w 15568"/>
              <a:gd name="T115" fmla="*/ 180068 h 16016"/>
              <a:gd name="T116" fmla="*/ 185681 w 15568"/>
              <a:gd name="T117" fmla="*/ 173151 h 16016"/>
              <a:gd name="T118" fmla="*/ 168814 w 15568"/>
              <a:gd name="T119" fmla="*/ 111692 h 16016"/>
              <a:gd name="T120" fmla="*/ 220577 w 15568"/>
              <a:gd name="T121" fmla="*/ 73564 h 1601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5568" h="16016">
                <a:moveTo>
                  <a:pt x="5007" y="12409"/>
                </a:moveTo>
                <a:lnTo>
                  <a:pt x="5007" y="13420"/>
                </a:lnTo>
                <a:lnTo>
                  <a:pt x="5007" y="13446"/>
                </a:lnTo>
                <a:lnTo>
                  <a:pt x="5005" y="13472"/>
                </a:lnTo>
                <a:lnTo>
                  <a:pt x="5002" y="13497"/>
                </a:lnTo>
                <a:lnTo>
                  <a:pt x="4997" y="13523"/>
                </a:lnTo>
                <a:lnTo>
                  <a:pt x="4991" y="13548"/>
                </a:lnTo>
                <a:lnTo>
                  <a:pt x="4985" y="13572"/>
                </a:lnTo>
                <a:lnTo>
                  <a:pt x="4977" y="13595"/>
                </a:lnTo>
                <a:lnTo>
                  <a:pt x="4967" y="13618"/>
                </a:lnTo>
                <a:lnTo>
                  <a:pt x="4957" y="13641"/>
                </a:lnTo>
                <a:lnTo>
                  <a:pt x="4946" y="13663"/>
                </a:lnTo>
                <a:lnTo>
                  <a:pt x="4934" y="13684"/>
                </a:lnTo>
                <a:lnTo>
                  <a:pt x="4921" y="13704"/>
                </a:lnTo>
                <a:lnTo>
                  <a:pt x="4906" y="13724"/>
                </a:lnTo>
                <a:lnTo>
                  <a:pt x="4891" y="13743"/>
                </a:lnTo>
                <a:lnTo>
                  <a:pt x="4875" y="13762"/>
                </a:lnTo>
                <a:lnTo>
                  <a:pt x="4859" y="13779"/>
                </a:lnTo>
                <a:lnTo>
                  <a:pt x="4841" y="13796"/>
                </a:lnTo>
                <a:lnTo>
                  <a:pt x="4823" y="13812"/>
                </a:lnTo>
                <a:lnTo>
                  <a:pt x="4802" y="13827"/>
                </a:lnTo>
                <a:lnTo>
                  <a:pt x="4782" y="13841"/>
                </a:lnTo>
                <a:lnTo>
                  <a:pt x="4762" y="13855"/>
                </a:lnTo>
                <a:lnTo>
                  <a:pt x="4741" y="13867"/>
                </a:lnTo>
                <a:lnTo>
                  <a:pt x="4719" y="13878"/>
                </a:lnTo>
                <a:lnTo>
                  <a:pt x="4696" y="13888"/>
                </a:lnTo>
                <a:lnTo>
                  <a:pt x="4673" y="13898"/>
                </a:lnTo>
                <a:lnTo>
                  <a:pt x="4650" y="13906"/>
                </a:lnTo>
                <a:lnTo>
                  <a:pt x="4626" y="13912"/>
                </a:lnTo>
                <a:lnTo>
                  <a:pt x="4601" y="13918"/>
                </a:lnTo>
                <a:lnTo>
                  <a:pt x="4576" y="13922"/>
                </a:lnTo>
                <a:lnTo>
                  <a:pt x="4551" y="13926"/>
                </a:lnTo>
                <a:lnTo>
                  <a:pt x="4525" y="13928"/>
                </a:lnTo>
                <a:lnTo>
                  <a:pt x="4499" y="13928"/>
                </a:lnTo>
                <a:lnTo>
                  <a:pt x="3915" y="13928"/>
                </a:lnTo>
                <a:lnTo>
                  <a:pt x="3915" y="15001"/>
                </a:lnTo>
                <a:lnTo>
                  <a:pt x="11798" y="15001"/>
                </a:lnTo>
                <a:lnTo>
                  <a:pt x="11798" y="13928"/>
                </a:lnTo>
                <a:lnTo>
                  <a:pt x="6232" y="13928"/>
                </a:lnTo>
                <a:lnTo>
                  <a:pt x="6206" y="13928"/>
                </a:lnTo>
                <a:lnTo>
                  <a:pt x="6180" y="13926"/>
                </a:lnTo>
                <a:lnTo>
                  <a:pt x="6155" y="13922"/>
                </a:lnTo>
                <a:lnTo>
                  <a:pt x="6130" y="13918"/>
                </a:lnTo>
                <a:lnTo>
                  <a:pt x="6105" y="13912"/>
                </a:lnTo>
                <a:lnTo>
                  <a:pt x="6081" y="13906"/>
                </a:lnTo>
                <a:lnTo>
                  <a:pt x="6058" y="13898"/>
                </a:lnTo>
                <a:lnTo>
                  <a:pt x="6035" y="13888"/>
                </a:lnTo>
                <a:lnTo>
                  <a:pt x="6012" y="13878"/>
                </a:lnTo>
                <a:lnTo>
                  <a:pt x="5991" y="13867"/>
                </a:lnTo>
                <a:lnTo>
                  <a:pt x="5969" y="13855"/>
                </a:lnTo>
                <a:lnTo>
                  <a:pt x="5949" y="13841"/>
                </a:lnTo>
                <a:lnTo>
                  <a:pt x="5929" y="13827"/>
                </a:lnTo>
                <a:lnTo>
                  <a:pt x="5910" y="13812"/>
                </a:lnTo>
                <a:lnTo>
                  <a:pt x="5891" y="13796"/>
                </a:lnTo>
                <a:lnTo>
                  <a:pt x="5874" y="13779"/>
                </a:lnTo>
                <a:lnTo>
                  <a:pt x="5857" y="13762"/>
                </a:lnTo>
                <a:lnTo>
                  <a:pt x="5841" y="13743"/>
                </a:lnTo>
                <a:lnTo>
                  <a:pt x="5826" y="13724"/>
                </a:lnTo>
                <a:lnTo>
                  <a:pt x="5812" y="13704"/>
                </a:lnTo>
                <a:lnTo>
                  <a:pt x="5798" y="13684"/>
                </a:lnTo>
                <a:lnTo>
                  <a:pt x="5786" y="13663"/>
                </a:lnTo>
                <a:lnTo>
                  <a:pt x="5775" y="13641"/>
                </a:lnTo>
                <a:lnTo>
                  <a:pt x="5765" y="13618"/>
                </a:lnTo>
                <a:lnTo>
                  <a:pt x="5756" y="13595"/>
                </a:lnTo>
                <a:lnTo>
                  <a:pt x="5748" y="13572"/>
                </a:lnTo>
                <a:lnTo>
                  <a:pt x="5741" y="13548"/>
                </a:lnTo>
                <a:lnTo>
                  <a:pt x="5735" y="13523"/>
                </a:lnTo>
                <a:lnTo>
                  <a:pt x="5731" y="13497"/>
                </a:lnTo>
                <a:lnTo>
                  <a:pt x="5727" y="13472"/>
                </a:lnTo>
                <a:lnTo>
                  <a:pt x="5725" y="13446"/>
                </a:lnTo>
                <a:lnTo>
                  <a:pt x="5725" y="13420"/>
                </a:lnTo>
                <a:lnTo>
                  <a:pt x="5725" y="13394"/>
                </a:lnTo>
                <a:lnTo>
                  <a:pt x="5727" y="13368"/>
                </a:lnTo>
                <a:lnTo>
                  <a:pt x="5731" y="13343"/>
                </a:lnTo>
                <a:lnTo>
                  <a:pt x="5735" y="13318"/>
                </a:lnTo>
                <a:lnTo>
                  <a:pt x="5741" y="13294"/>
                </a:lnTo>
                <a:lnTo>
                  <a:pt x="5748" y="13270"/>
                </a:lnTo>
                <a:lnTo>
                  <a:pt x="5756" y="13246"/>
                </a:lnTo>
                <a:lnTo>
                  <a:pt x="5765" y="13223"/>
                </a:lnTo>
                <a:lnTo>
                  <a:pt x="5775" y="13201"/>
                </a:lnTo>
                <a:lnTo>
                  <a:pt x="5786" y="13179"/>
                </a:lnTo>
                <a:lnTo>
                  <a:pt x="5798" y="13158"/>
                </a:lnTo>
                <a:lnTo>
                  <a:pt x="5812" y="13137"/>
                </a:lnTo>
                <a:lnTo>
                  <a:pt x="5826" y="13117"/>
                </a:lnTo>
                <a:lnTo>
                  <a:pt x="5841" y="13098"/>
                </a:lnTo>
                <a:lnTo>
                  <a:pt x="5857" y="13080"/>
                </a:lnTo>
                <a:lnTo>
                  <a:pt x="5874" y="13062"/>
                </a:lnTo>
                <a:lnTo>
                  <a:pt x="5891" y="13045"/>
                </a:lnTo>
                <a:lnTo>
                  <a:pt x="5910" y="13029"/>
                </a:lnTo>
                <a:lnTo>
                  <a:pt x="5929" y="13014"/>
                </a:lnTo>
                <a:lnTo>
                  <a:pt x="5949" y="13000"/>
                </a:lnTo>
                <a:lnTo>
                  <a:pt x="5969" y="12987"/>
                </a:lnTo>
                <a:lnTo>
                  <a:pt x="5991" y="12974"/>
                </a:lnTo>
                <a:lnTo>
                  <a:pt x="6012" y="12963"/>
                </a:lnTo>
                <a:lnTo>
                  <a:pt x="6035" y="12953"/>
                </a:lnTo>
                <a:lnTo>
                  <a:pt x="6058" y="12944"/>
                </a:lnTo>
                <a:lnTo>
                  <a:pt x="6081" y="12936"/>
                </a:lnTo>
                <a:lnTo>
                  <a:pt x="6105" y="12929"/>
                </a:lnTo>
                <a:lnTo>
                  <a:pt x="6130" y="12923"/>
                </a:lnTo>
                <a:lnTo>
                  <a:pt x="6155" y="12919"/>
                </a:lnTo>
                <a:lnTo>
                  <a:pt x="6180" y="12916"/>
                </a:lnTo>
                <a:lnTo>
                  <a:pt x="6206" y="12914"/>
                </a:lnTo>
                <a:lnTo>
                  <a:pt x="6232" y="12913"/>
                </a:lnTo>
                <a:lnTo>
                  <a:pt x="12306" y="12913"/>
                </a:lnTo>
                <a:lnTo>
                  <a:pt x="12332" y="12914"/>
                </a:lnTo>
                <a:lnTo>
                  <a:pt x="12357" y="12916"/>
                </a:lnTo>
                <a:lnTo>
                  <a:pt x="12383" y="12919"/>
                </a:lnTo>
                <a:lnTo>
                  <a:pt x="12408" y="12923"/>
                </a:lnTo>
                <a:lnTo>
                  <a:pt x="12432" y="12929"/>
                </a:lnTo>
                <a:lnTo>
                  <a:pt x="12456" y="12936"/>
                </a:lnTo>
                <a:lnTo>
                  <a:pt x="12480" y="12944"/>
                </a:lnTo>
                <a:lnTo>
                  <a:pt x="12503" y="12953"/>
                </a:lnTo>
                <a:lnTo>
                  <a:pt x="12525" y="12963"/>
                </a:lnTo>
                <a:lnTo>
                  <a:pt x="12547" y="12974"/>
                </a:lnTo>
                <a:lnTo>
                  <a:pt x="12568" y="12987"/>
                </a:lnTo>
                <a:lnTo>
                  <a:pt x="12589" y="13000"/>
                </a:lnTo>
                <a:lnTo>
                  <a:pt x="12609" y="13014"/>
                </a:lnTo>
                <a:lnTo>
                  <a:pt x="12628" y="13029"/>
                </a:lnTo>
                <a:lnTo>
                  <a:pt x="12646" y="13045"/>
                </a:lnTo>
                <a:lnTo>
                  <a:pt x="12664" y="13062"/>
                </a:lnTo>
                <a:lnTo>
                  <a:pt x="12681" y="13080"/>
                </a:lnTo>
                <a:lnTo>
                  <a:pt x="12697" y="13098"/>
                </a:lnTo>
                <a:lnTo>
                  <a:pt x="12712" y="13117"/>
                </a:lnTo>
                <a:lnTo>
                  <a:pt x="12726" y="13137"/>
                </a:lnTo>
                <a:lnTo>
                  <a:pt x="12739" y="13158"/>
                </a:lnTo>
                <a:lnTo>
                  <a:pt x="12751" y="13179"/>
                </a:lnTo>
                <a:lnTo>
                  <a:pt x="12763" y="13201"/>
                </a:lnTo>
                <a:lnTo>
                  <a:pt x="12773" y="13223"/>
                </a:lnTo>
                <a:lnTo>
                  <a:pt x="12782" y="13246"/>
                </a:lnTo>
                <a:lnTo>
                  <a:pt x="12790" y="13270"/>
                </a:lnTo>
                <a:lnTo>
                  <a:pt x="12797" y="13294"/>
                </a:lnTo>
                <a:lnTo>
                  <a:pt x="12802" y="13318"/>
                </a:lnTo>
                <a:lnTo>
                  <a:pt x="12807" y="13343"/>
                </a:lnTo>
                <a:lnTo>
                  <a:pt x="12810" y="13368"/>
                </a:lnTo>
                <a:lnTo>
                  <a:pt x="12812" y="13394"/>
                </a:lnTo>
                <a:lnTo>
                  <a:pt x="12813" y="13420"/>
                </a:lnTo>
                <a:lnTo>
                  <a:pt x="12813" y="15508"/>
                </a:lnTo>
                <a:lnTo>
                  <a:pt x="12812" y="15535"/>
                </a:lnTo>
                <a:lnTo>
                  <a:pt x="12810" y="15561"/>
                </a:lnTo>
                <a:lnTo>
                  <a:pt x="12807" y="15586"/>
                </a:lnTo>
                <a:lnTo>
                  <a:pt x="12802" y="15611"/>
                </a:lnTo>
                <a:lnTo>
                  <a:pt x="12797" y="15635"/>
                </a:lnTo>
                <a:lnTo>
                  <a:pt x="12790" y="15659"/>
                </a:lnTo>
                <a:lnTo>
                  <a:pt x="12782" y="15683"/>
                </a:lnTo>
                <a:lnTo>
                  <a:pt x="12773" y="15706"/>
                </a:lnTo>
                <a:lnTo>
                  <a:pt x="12763" y="15728"/>
                </a:lnTo>
                <a:lnTo>
                  <a:pt x="12751" y="15750"/>
                </a:lnTo>
                <a:lnTo>
                  <a:pt x="12739" y="15771"/>
                </a:lnTo>
                <a:lnTo>
                  <a:pt x="12726" y="15792"/>
                </a:lnTo>
                <a:lnTo>
                  <a:pt x="12712" y="15812"/>
                </a:lnTo>
                <a:lnTo>
                  <a:pt x="12697" y="15831"/>
                </a:lnTo>
                <a:lnTo>
                  <a:pt x="12681" y="15850"/>
                </a:lnTo>
                <a:lnTo>
                  <a:pt x="12664" y="15867"/>
                </a:lnTo>
                <a:lnTo>
                  <a:pt x="12646" y="15884"/>
                </a:lnTo>
                <a:lnTo>
                  <a:pt x="12628" y="15900"/>
                </a:lnTo>
                <a:lnTo>
                  <a:pt x="12609" y="15915"/>
                </a:lnTo>
                <a:lnTo>
                  <a:pt x="12589" y="15929"/>
                </a:lnTo>
                <a:lnTo>
                  <a:pt x="12568" y="15942"/>
                </a:lnTo>
                <a:lnTo>
                  <a:pt x="12547" y="15955"/>
                </a:lnTo>
                <a:lnTo>
                  <a:pt x="12525" y="15966"/>
                </a:lnTo>
                <a:lnTo>
                  <a:pt x="12503" y="15976"/>
                </a:lnTo>
                <a:lnTo>
                  <a:pt x="12480" y="15985"/>
                </a:lnTo>
                <a:lnTo>
                  <a:pt x="12456" y="15993"/>
                </a:lnTo>
                <a:lnTo>
                  <a:pt x="12432" y="16000"/>
                </a:lnTo>
                <a:lnTo>
                  <a:pt x="12408" y="16006"/>
                </a:lnTo>
                <a:lnTo>
                  <a:pt x="12383" y="16010"/>
                </a:lnTo>
                <a:lnTo>
                  <a:pt x="12357" y="16013"/>
                </a:lnTo>
                <a:lnTo>
                  <a:pt x="12332" y="16015"/>
                </a:lnTo>
                <a:lnTo>
                  <a:pt x="12306" y="16016"/>
                </a:lnTo>
                <a:lnTo>
                  <a:pt x="3408" y="16016"/>
                </a:lnTo>
                <a:lnTo>
                  <a:pt x="3382" y="16015"/>
                </a:lnTo>
                <a:lnTo>
                  <a:pt x="3356" y="16013"/>
                </a:lnTo>
                <a:lnTo>
                  <a:pt x="3330" y="16010"/>
                </a:lnTo>
                <a:lnTo>
                  <a:pt x="3305" y="16006"/>
                </a:lnTo>
                <a:lnTo>
                  <a:pt x="3281" y="16000"/>
                </a:lnTo>
                <a:lnTo>
                  <a:pt x="3257" y="15993"/>
                </a:lnTo>
                <a:lnTo>
                  <a:pt x="3233" y="15985"/>
                </a:lnTo>
                <a:lnTo>
                  <a:pt x="3210" y="15976"/>
                </a:lnTo>
                <a:lnTo>
                  <a:pt x="3188" y="15966"/>
                </a:lnTo>
                <a:lnTo>
                  <a:pt x="3166" y="15955"/>
                </a:lnTo>
                <a:lnTo>
                  <a:pt x="3145" y="15942"/>
                </a:lnTo>
                <a:lnTo>
                  <a:pt x="3124" y="15929"/>
                </a:lnTo>
                <a:lnTo>
                  <a:pt x="3104" y="15915"/>
                </a:lnTo>
                <a:lnTo>
                  <a:pt x="3085" y="15900"/>
                </a:lnTo>
                <a:lnTo>
                  <a:pt x="3066" y="15884"/>
                </a:lnTo>
                <a:lnTo>
                  <a:pt x="3049" y="15867"/>
                </a:lnTo>
                <a:lnTo>
                  <a:pt x="3032" y="15850"/>
                </a:lnTo>
                <a:lnTo>
                  <a:pt x="3016" y="15831"/>
                </a:lnTo>
                <a:lnTo>
                  <a:pt x="3001" y="15812"/>
                </a:lnTo>
                <a:lnTo>
                  <a:pt x="2987" y="15792"/>
                </a:lnTo>
                <a:lnTo>
                  <a:pt x="2974" y="15771"/>
                </a:lnTo>
                <a:lnTo>
                  <a:pt x="2961" y="15750"/>
                </a:lnTo>
                <a:lnTo>
                  <a:pt x="2950" y="15728"/>
                </a:lnTo>
                <a:lnTo>
                  <a:pt x="2940" y="15706"/>
                </a:lnTo>
                <a:lnTo>
                  <a:pt x="2931" y="15683"/>
                </a:lnTo>
                <a:lnTo>
                  <a:pt x="2923" y="15659"/>
                </a:lnTo>
                <a:lnTo>
                  <a:pt x="2916" y="15635"/>
                </a:lnTo>
                <a:lnTo>
                  <a:pt x="2910" y="15611"/>
                </a:lnTo>
                <a:lnTo>
                  <a:pt x="2906" y="15586"/>
                </a:lnTo>
                <a:lnTo>
                  <a:pt x="2903" y="15561"/>
                </a:lnTo>
                <a:lnTo>
                  <a:pt x="2901" y="15535"/>
                </a:lnTo>
                <a:lnTo>
                  <a:pt x="2900" y="15508"/>
                </a:lnTo>
                <a:lnTo>
                  <a:pt x="2900" y="13420"/>
                </a:lnTo>
                <a:lnTo>
                  <a:pt x="2901" y="13394"/>
                </a:lnTo>
                <a:lnTo>
                  <a:pt x="2903" y="13368"/>
                </a:lnTo>
                <a:lnTo>
                  <a:pt x="2906" y="13343"/>
                </a:lnTo>
                <a:lnTo>
                  <a:pt x="2910" y="13318"/>
                </a:lnTo>
                <a:lnTo>
                  <a:pt x="2916" y="13294"/>
                </a:lnTo>
                <a:lnTo>
                  <a:pt x="2923" y="13270"/>
                </a:lnTo>
                <a:lnTo>
                  <a:pt x="2931" y="13246"/>
                </a:lnTo>
                <a:lnTo>
                  <a:pt x="2940" y="13223"/>
                </a:lnTo>
                <a:lnTo>
                  <a:pt x="2950" y="13201"/>
                </a:lnTo>
                <a:lnTo>
                  <a:pt x="2961" y="13179"/>
                </a:lnTo>
                <a:lnTo>
                  <a:pt x="2974" y="13158"/>
                </a:lnTo>
                <a:lnTo>
                  <a:pt x="2987" y="13137"/>
                </a:lnTo>
                <a:lnTo>
                  <a:pt x="3001" y="13117"/>
                </a:lnTo>
                <a:lnTo>
                  <a:pt x="3016" y="13098"/>
                </a:lnTo>
                <a:lnTo>
                  <a:pt x="3032" y="13080"/>
                </a:lnTo>
                <a:lnTo>
                  <a:pt x="3049" y="13062"/>
                </a:lnTo>
                <a:lnTo>
                  <a:pt x="3066" y="13045"/>
                </a:lnTo>
                <a:lnTo>
                  <a:pt x="3085" y="13029"/>
                </a:lnTo>
                <a:lnTo>
                  <a:pt x="3104" y="13014"/>
                </a:lnTo>
                <a:lnTo>
                  <a:pt x="3124" y="13000"/>
                </a:lnTo>
                <a:lnTo>
                  <a:pt x="3145" y="12987"/>
                </a:lnTo>
                <a:lnTo>
                  <a:pt x="3166" y="12974"/>
                </a:lnTo>
                <a:lnTo>
                  <a:pt x="3188" y="12963"/>
                </a:lnTo>
                <a:lnTo>
                  <a:pt x="3210" y="12953"/>
                </a:lnTo>
                <a:lnTo>
                  <a:pt x="3233" y="12944"/>
                </a:lnTo>
                <a:lnTo>
                  <a:pt x="3257" y="12936"/>
                </a:lnTo>
                <a:lnTo>
                  <a:pt x="3281" y="12929"/>
                </a:lnTo>
                <a:lnTo>
                  <a:pt x="3305" y="12923"/>
                </a:lnTo>
                <a:lnTo>
                  <a:pt x="3330" y="12919"/>
                </a:lnTo>
                <a:lnTo>
                  <a:pt x="3356" y="12916"/>
                </a:lnTo>
                <a:lnTo>
                  <a:pt x="3382" y="12914"/>
                </a:lnTo>
                <a:lnTo>
                  <a:pt x="3408" y="12913"/>
                </a:lnTo>
                <a:lnTo>
                  <a:pt x="3991" y="12913"/>
                </a:lnTo>
                <a:lnTo>
                  <a:pt x="3991" y="11902"/>
                </a:lnTo>
                <a:lnTo>
                  <a:pt x="3992" y="11876"/>
                </a:lnTo>
                <a:lnTo>
                  <a:pt x="3994" y="11850"/>
                </a:lnTo>
                <a:lnTo>
                  <a:pt x="3997" y="11825"/>
                </a:lnTo>
                <a:lnTo>
                  <a:pt x="4001" y="11800"/>
                </a:lnTo>
                <a:lnTo>
                  <a:pt x="4007" y="11775"/>
                </a:lnTo>
                <a:lnTo>
                  <a:pt x="4014" y="11751"/>
                </a:lnTo>
                <a:lnTo>
                  <a:pt x="4022" y="11728"/>
                </a:lnTo>
                <a:lnTo>
                  <a:pt x="4031" y="11705"/>
                </a:lnTo>
                <a:lnTo>
                  <a:pt x="4041" y="11682"/>
                </a:lnTo>
                <a:lnTo>
                  <a:pt x="4052" y="11660"/>
                </a:lnTo>
                <a:lnTo>
                  <a:pt x="4065" y="11639"/>
                </a:lnTo>
                <a:lnTo>
                  <a:pt x="4079" y="11619"/>
                </a:lnTo>
                <a:lnTo>
                  <a:pt x="4093" y="11599"/>
                </a:lnTo>
                <a:lnTo>
                  <a:pt x="4108" y="11579"/>
                </a:lnTo>
                <a:lnTo>
                  <a:pt x="4124" y="11561"/>
                </a:lnTo>
                <a:lnTo>
                  <a:pt x="4141" y="11543"/>
                </a:lnTo>
                <a:lnTo>
                  <a:pt x="4159" y="11527"/>
                </a:lnTo>
                <a:lnTo>
                  <a:pt x="4177" y="11510"/>
                </a:lnTo>
                <a:lnTo>
                  <a:pt x="4196" y="11495"/>
                </a:lnTo>
                <a:lnTo>
                  <a:pt x="4216" y="11480"/>
                </a:lnTo>
                <a:lnTo>
                  <a:pt x="4237" y="11467"/>
                </a:lnTo>
                <a:lnTo>
                  <a:pt x="4258" y="11455"/>
                </a:lnTo>
                <a:lnTo>
                  <a:pt x="4280" y="11444"/>
                </a:lnTo>
                <a:lnTo>
                  <a:pt x="4302" y="11434"/>
                </a:lnTo>
                <a:lnTo>
                  <a:pt x="4325" y="11424"/>
                </a:lnTo>
                <a:lnTo>
                  <a:pt x="4349" y="11416"/>
                </a:lnTo>
                <a:lnTo>
                  <a:pt x="4373" y="11410"/>
                </a:lnTo>
                <a:lnTo>
                  <a:pt x="4397" y="11404"/>
                </a:lnTo>
                <a:lnTo>
                  <a:pt x="4422" y="11399"/>
                </a:lnTo>
                <a:lnTo>
                  <a:pt x="4447" y="11396"/>
                </a:lnTo>
                <a:lnTo>
                  <a:pt x="4473" y="11394"/>
                </a:lnTo>
                <a:lnTo>
                  <a:pt x="4499" y="11394"/>
                </a:lnTo>
                <a:lnTo>
                  <a:pt x="6474" y="11394"/>
                </a:lnTo>
                <a:lnTo>
                  <a:pt x="6485" y="10458"/>
                </a:lnTo>
                <a:lnTo>
                  <a:pt x="6447" y="10432"/>
                </a:lnTo>
                <a:lnTo>
                  <a:pt x="6410" y="10406"/>
                </a:lnTo>
                <a:lnTo>
                  <a:pt x="6373" y="10380"/>
                </a:lnTo>
                <a:lnTo>
                  <a:pt x="6336" y="10353"/>
                </a:lnTo>
                <a:lnTo>
                  <a:pt x="6263" y="10298"/>
                </a:lnTo>
                <a:lnTo>
                  <a:pt x="6192" y="10242"/>
                </a:lnTo>
                <a:lnTo>
                  <a:pt x="6123" y="10185"/>
                </a:lnTo>
                <a:lnTo>
                  <a:pt x="6056" y="10126"/>
                </a:lnTo>
                <a:lnTo>
                  <a:pt x="5989" y="10066"/>
                </a:lnTo>
                <a:lnTo>
                  <a:pt x="5923" y="10005"/>
                </a:lnTo>
                <a:lnTo>
                  <a:pt x="5859" y="9943"/>
                </a:lnTo>
                <a:lnTo>
                  <a:pt x="5795" y="9879"/>
                </a:lnTo>
                <a:lnTo>
                  <a:pt x="5733" y="9814"/>
                </a:lnTo>
                <a:lnTo>
                  <a:pt x="5671" y="9747"/>
                </a:lnTo>
                <a:lnTo>
                  <a:pt x="5609" y="9679"/>
                </a:lnTo>
                <a:lnTo>
                  <a:pt x="5547" y="9610"/>
                </a:lnTo>
                <a:lnTo>
                  <a:pt x="5486" y="9540"/>
                </a:lnTo>
                <a:lnTo>
                  <a:pt x="5426" y="9467"/>
                </a:lnTo>
                <a:lnTo>
                  <a:pt x="5410" y="9446"/>
                </a:lnTo>
                <a:lnTo>
                  <a:pt x="5395" y="9425"/>
                </a:lnTo>
                <a:lnTo>
                  <a:pt x="5381" y="9404"/>
                </a:lnTo>
                <a:lnTo>
                  <a:pt x="5369" y="9382"/>
                </a:lnTo>
                <a:lnTo>
                  <a:pt x="5358" y="9359"/>
                </a:lnTo>
                <a:lnTo>
                  <a:pt x="5348" y="9336"/>
                </a:lnTo>
                <a:lnTo>
                  <a:pt x="5339" y="9313"/>
                </a:lnTo>
                <a:lnTo>
                  <a:pt x="5331" y="9290"/>
                </a:lnTo>
                <a:lnTo>
                  <a:pt x="5324" y="9266"/>
                </a:lnTo>
                <a:lnTo>
                  <a:pt x="5319" y="9242"/>
                </a:lnTo>
                <a:lnTo>
                  <a:pt x="5315" y="9218"/>
                </a:lnTo>
                <a:lnTo>
                  <a:pt x="5312" y="9193"/>
                </a:lnTo>
                <a:lnTo>
                  <a:pt x="5310" y="9169"/>
                </a:lnTo>
                <a:lnTo>
                  <a:pt x="5310" y="9145"/>
                </a:lnTo>
                <a:lnTo>
                  <a:pt x="5310" y="9120"/>
                </a:lnTo>
                <a:lnTo>
                  <a:pt x="5312" y="9096"/>
                </a:lnTo>
                <a:lnTo>
                  <a:pt x="5315" y="9072"/>
                </a:lnTo>
                <a:lnTo>
                  <a:pt x="5319" y="9048"/>
                </a:lnTo>
                <a:lnTo>
                  <a:pt x="5324" y="9024"/>
                </a:lnTo>
                <a:lnTo>
                  <a:pt x="5330" y="9000"/>
                </a:lnTo>
                <a:lnTo>
                  <a:pt x="5337" y="8977"/>
                </a:lnTo>
                <a:lnTo>
                  <a:pt x="5346" y="8954"/>
                </a:lnTo>
                <a:lnTo>
                  <a:pt x="5356" y="8931"/>
                </a:lnTo>
                <a:lnTo>
                  <a:pt x="5366" y="8909"/>
                </a:lnTo>
                <a:lnTo>
                  <a:pt x="5378" y="8888"/>
                </a:lnTo>
                <a:lnTo>
                  <a:pt x="5391" y="8866"/>
                </a:lnTo>
                <a:lnTo>
                  <a:pt x="5405" y="8846"/>
                </a:lnTo>
                <a:lnTo>
                  <a:pt x="5421" y="8826"/>
                </a:lnTo>
                <a:lnTo>
                  <a:pt x="5437" y="8806"/>
                </a:lnTo>
                <a:lnTo>
                  <a:pt x="5454" y="8788"/>
                </a:lnTo>
                <a:lnTo>
                  <a:pt x="5473" y="8770"/>
                </a:lnTo>
                <a:lnTo>
                  <a:pt x="5492" y="8753"/>
                </a:lnTo>
                <a:lnTo>
                  <a:pt x="5513" y="8737"/>
                </a:lnTo>
                <a:lnTo>
                  <a:pt x="5534" y="8722"/>
                </a:lnTo>
                <a:lnTo>
                  <a:pt x="5555" y="8708"/>
                </a:lnTo>
                <a:lnTo>
                  <a:pt x="5579" y="8696"/>
                </a:lnTo>
                <a:lnTo>
                  <a:pt x="5601" y="8684"/>
                </a:lnTo>
                <a:lnTo>
                  <a:pt x="5624" y="8674"/>
                </a:lnTo>
                <a:lnTo>
                  <a:pt x="5647" y="8665"/>
                </a:lnTo>
                <a:lnTo>
                  <a:pt x="5671" y="8658"/>
                </a:lnTo>
                <a:lnTo>
                  <a:pt x="5694" y="8651"/>
                </a:lnTo>
                <a:lnTo>
                  <a:pt x="5718" y="8646"/>
                </a:lnTo>
                <a:lnTo>
                  <a:pt x="5743" y="8642"/>
                </a:lnTo>
                <a:lnTo>
                  <a:pt x="5767" y="8639"/>
                </a:lnTo>
                <a:lnTo>
                  <a:pt x="5791" y="8637"/>
                </a:lnTo>
                <a:lnTo>
                  <a:pt x="5816" y="8636"/>
                </a:lnTo>
                <a:lnTo>
                  <a:pt x="5840" y="8637"/>
                </a:lnTo>
                <a:lnTo>
                  <a:pt x="5864" y="8638"/>
                </a:lnTo>
                <a:lnTo>
                  <a:pt x="5888" y="8641"/>
                </a:lnTo>
                <a:lnTo>
                  <a:pt x="5912" y="8645"/>
                </a:lnTo>
                <a:lnTo>
                  <a:pt x="5936" y="8650"/>
                </a:lnTo>
                <a:lnTo>
                  <a:pt x="5960" y="8657"/>
                </a:lnTo>
                <a:lnTo>
                  <a:pt x="5983" y="8664"/>
                </a:lnTo>
                <a:lnTo>
                  <a:pt x="6006" y="8672"/>
                </a:lnTo>
                <a:lnTo>
                  <a:pt x="6029" y="8682"/>
                </a:lnTo>
                <a:lnTo>
                  <a:pt x="6051" y="8693"/>
                </a:lnTo>
                <a:lnTo>
                  <a:pt x="6073" y="8705"/>
                </a:lnTo>
                <a:lnTo>
                  <a:pt x="6094" y="8718"/>
                </a:lnTo>
                <a:lnTo>
                  <a:pt x="6115" y="8732"/>
                </a:lnTo>
                <a:lnTo>
                  <a:pt x="6135" y="8747"/>
                </a:lnTo>
                <a:lnTo>
                  <a:pt x="6154" y="8763"/>
                </a:lnTo>
                <a:lnTo>
                  <a:pt x="6173" y="8781"/>
                </a:lnTo>
                <a:lnTo>
                  <a:pt x="6190" y="8799"/>
                </a:lnTo>
                <a:lnTo>
                  <a:pt x="6208" y="8819"/>
                </a:lnTo>
                <a:lnTo>
                  <a:pt x="6265" y="8888"/>
                </a:lnTo>
                <a:lnTo>
                  <a:pt x="6324" y="8955"/>
                </a:lnTo>
                <a:lnTo>
                  <a:pt x="6382" y="9021"/>
                </a:lnTo>
                <a:lnTo>
                  <a:pt x="6441" y="9085"/>
                </a:lnTo>
                <a:lnTo>
                  <a:pt x="6501" y="9148"/>
                </a:lnTo>
                <a:lnTo>
                  <a:pt x="6561" y="9209"/>
                </a:lnTo>
                <a:lnTo>
                  <a:pt x="6622" y="9269"/>
                </a:lnTo>
                <a:lnTo>
                  <a:pt x="6685" y="9327"/>
                </a:lnTo>
                <a:lnTo>
                  <a:pt x="6717" y="9355"/>
                </a:lnTo>
                <a:lnTo>
                  <a:pt x="6749" y="9383"/>
                </a:lnTo>
                <a:lnTo>
                  <a:pt x="6781" y="9411"/>
                </a:lnTo>
                <a:lnTo>
                  <a:pt x="6814" y="9439"/>
                </a:lnTo>
                <a:lnTo>
                  <a:pt x="6847" y="9466"/>
                </a:lnTo>
                <a:lnTo>
                  <a:pt x="6881" y="9492"/>
                </a:lnTo>
                <a:lnTo>
                  <a:pt x="6915" y="9519"/>
                </a:lnTo>
                <a:lnTo>
                  <a:pt x="6950" y="9545"/>
                </a:lnTo>
                <a:lnTo>
                  <a:pt x="6985" y="9571"/>
                </a:lnTo>
                <a:lnTo>
                  <a:pt x="7021" y="9596"/>
                </a:lnTo>
                <a:lnTo>
                  <a:pt x="7058" y="9621"/>
                </a:lnTo>
                <a:lnTo>
                  <a:pt x="7095" y="9645"/>
                </a:lnTo>
                <a:lnTo>
                  <a:pt x="7132" y="9669"/>
                </a:lnTo>
                <a:lnTo>
                  <a:pt x="7170" y="9693"/>
                </a:lnTo>
                <a:lnTo>
                  <a:pt x="7209" y="9716"/>
                </a:lnTo>
                <a:lnTo>
                  <a:pt x="7248" y="9739"/>
                </a:lnTo>
                <a:lnTo>
                  <a:pt x="7264" y="9748"/>
                </a:lnTo>
                <a:lnTo>
                  <a:pt x="7278" y="9757"/>
                </a:lnTo>
                <a:lnTo>
                  <a:pt x="7293" y="9767"/>
                </a:lnTo>
                <a:lnTo>
                  <a:pt x="7307" y="9777"/>
                </a:lnTo>
                <a:lnTo>
                  <a:pt x="7320" y="9788"/>
                </a:lnTo>
                <a:lnTo>
                  <a:pt x="7333" y="9799"/>
                </a:lnTo>
                <a:lnTo>
                  <a:pt x="7346" y="9810"/>
                </a:lnTo>
                <a:lnTo>
                  <a:pt x="7358" y="9822"/>
                </a:lnTo>
                <a:lnTo>
                  <a:pt x="7370" y="9834"/>
                </a:lnTo>
                <a:lnTo>
                  <a:pt x="7381" y="9846"/>
                </a:lnTo>
                <a:lnTo>
                  <a:pt x="7392" y="9858"/>
                </a:lnTo>
                <a:lnTo>
                  <a:pt x="7402" y="9872"/>
                </a:lnTo>
                <a:lnTo>
                  <a:pt x="7412" y="9885"/>
                </a:lnTo>
                <a:lnTo>
                  <a:pt x="7421" y="9898"/>
                </a:lnTo>
                <a:lnTo>
                  <a:pt x="7430" y="9912"/>
                </a:lnTo>
                <a:lnTo>
                  <a:pt x="7438" y="9926"/>
                </a:lnTo>
                <a:lnTo>
                  <a:pt x="7446" y="9941"/>
                </a:lnTo>
                <a:lnTo>
                  <a:pt x="7454" y="9955"/>
                </a:lnTo>
                <a:lnTo>
                  <a:pt x="7461" y="9970"/>
                </a:lnTo>
                <a:lnTo>
                  <a:pt x="7467" y="9986"/>
                </a:lnTo>
                <a:lnTo>
                  <a:pt x="7473" y="10001"/>
                </a:lnTo>
                <a:lnTo>
                  <a:pt x="7479" y="10017"/>
                </a:lnTo>
                <a:lnTo>
                  <a:pt x="7483" y="10033"/>
                </a:lnTo>
                <a:lnTo>
                  <a:pt x="7488" y="10049"/>
                </a:lnTo>
                <a:lnTo>
                  <a:pt x="7492" y="10065"/>
                </a:lnTo>
                <a:lnTo>
                  <a:pt x="7495" y="10082"/>
                </a:lnTo>
                <a:lnTo>
                  <a:pt x="7498" y="10099"/>
                </a:lnTo>
                <a:lnTo>
                  <a:pt x="7500" y="10116"/>
                </a:lnTo>
                <a:lnTo>
                  <a:pt x="7502" y="10133"/>
                </a:lnTo>
                <a:lnTo>
                  <a:pt x="7503" y="10150"/>
                </a:lnTo>
                <a:lnTo>
                  <a:pt x="7504" y="10168"/>
                </a:lnTo>
                <a:lnTo>
                  <a:pt x="7504" y="10185"/>
                </a:lnTo>
                <a:lnTo>
                  <a:pt x="7483" y="11908"/>
                </a:lnTo>
                <a:lnTo>
                  <a:pt x="7482" y="11934"/>
                </a:lnTo>
                <a:lnTo>
                  <a:pt x="7479" y="11959"/>
                </a:lnTo>
                <a:lnTo>
                  <a:pt x="7476" y="11984"/>
                </a:lnTo>
                <a:lnTo>
                  <a:pt x="7471" y="12009"/>
                </a:lnTo>
                <a:lnTo>
                  <a:pt x="7465" y="12033"/>
                </a:lnTo>
                <a:lnTo>
                  <a:pt x="7458" y="12057"/>
                </a:lnTo>
                <a:lnTo>
                  <a:pt x="7450" y="12080"/>
                </a:lnTo>
                <a:lnTo>
                  <a:pt x="7441" y="12103"/>
                </a:lnTo>
                <a:lnTo>
                  <a:pt x="7431" y="12125"/>
                </a:lnTo>
                <a:lnTo>
                  <a:pt x="7419" y="12147"/>
                </a:lnTo>
                <a:lnTo>
                  <a:pt x="7407" y="12168"/>
                </a:lnTo>
                <a:lnTo>
                  <a:pt x="7394" y="12188"/>
                </a:lnTo>
                <a:lnTo>
                  <a:pt x="7380" y="12208"/>
                </a:lnTo>
                <a:lnTo>
                  <a:pt x="7364" y="12227"/>
                </a:lnTo>
                <a:lnTo>
                  <a:pt x="7349" y="12245"/>
                </a:lnTo>
                <a:lnTo>
                  <a:pt x="7332" y="12262"/>
                </a:lnTo>
                <a:lnTo>
                  <a:pt x="7314" y="12279"/>
                </a:lnTo>
                <a:lnTo>
                  <a:pt x="7296" y="12295"/>
                </a:lnTo>
                <a:lnTo>
                  <a:pt x="7277" y="12309"/>
                </a:lnTo>
                <a:lnTo>
                  <a:pt x="7257" y="12323"/>
                </a:lnTo>
                <a:lnTo>
                  <a:pt x="7236" y="12336"/>
                </a:lnTo>
                <a:lnTo>
                  <a:pt x="7215" y="12349"/>
                </a:lnTo>
                <a:lnTo>
                  <a:pt x="7193" y="12360"/>
                </a:lnTo>
                <a:lnTo>
                  <a:pt x="7171" y="12370"/>
                </a:lnTo>
                <a:lnTo>
                  <a:pt x="7148" y="12379"/>
                </a:lnTo>
                <a:lnTo>
                  <a:pt x="7125" y="12386"/>
                </a:lnTo>
                <a:lnTo>
                  <a:pt x="7101" y="12393"/>
                </a:lnTo>
                <a:lnTo>
                  <a:pt x="7077" y="12399"/>
                </a:lnTo>
                <a:lnTo>
                  <a:pt x="7052" y="12403"/>
                </a:lnTo>
                <a:lnTo>
                  <a:pt x="7026" y="12406"/>
                </a:lnTo>
                <a:lnTo>
                  <a:pt x="7000" y="12408"/>
                </a:lnTo>
                <a:lnTo>
                  <a:pt x="6975" y="12409"/>
                </a:lnTo>
                <a:lnTo>
                  <a:pt x="5007" y="12409"/>
                </a:lnTo>
                <a:close/>
                <a:moveTo>
                  <a:pt x="1057" y="1960"/>
                </a:moveTo>
                <a:lnTo>
                  <a:pt x="1071" y="2074"/>
                </a:lnTo>
                <a:lnTo>
                  <a:pt x="1087" y="2189"/>
                </a:lnTo>
                <a:lnTo>
                  <a:pt x="1104" y="2303"/>
                </a:lnTo>
                <a:lnTo>
                  <a:pt x="1123" y="2418"/>
                </a:lnTo>
                <a:lnTo>
                  <a:pt x="1144" y="2533"/>
                </a:lnTo>
                <a:lnTo>
                  <a:pt x="1166" y="2648"/>
                </a:lnTo>
                <a:lnTo>
                  <a:pt x="1189" y="2762"/>
                </a:lnTo>
                <a:lnTo>
                  <a:pt x="1215" y="2875"/>
                </a:lnTo>
                <a:lnTo>
                  <a:pt x="1242" y="2989"/>
                </a:lnTo>
                <a:lnTo>
                  <a:pt x="1270" y="3103"/>
                </a:lnTo>
                <a:lnTo>
                  <a:pt x="1300" y="3216"/>
                </a:lnTo>
                <a:lnTo>
                  <a:pt x="1332" y="3328"/>
                </a:lnTo>
                <a:lnTo>
                  <a:pt x="1365" y="3440"/>
                </a:lnTo>
                <a:lnTo>
                  <a:pt x="1400" y="3553"/>
                </a:lnTo>
                <a:lnTo>
                  <a:pt x="1437" y="3664"/>
                </a:lnTo>
                <a:lnTo>
                  <a:pt x="1475" y="3775"/>
                </a:lnTo>
                <a:lnTo>
                  <a:pt x="1514" y="3885"/>
                </a:lnTo>
                <a:lnTo>
                  <a:pt x="1556" y="3994"/>
                </a:lnTo>
                <a:lnTo>
                  <a:pt x="1598" y="4103"/>
                </a:lnTo>
                <a:lnTo>
                  <a:pt x="1643" y="4211"/>
                </a:lnTo>
                <a:lnTo>
                  <a:pt x="1689" y="4318"/>
                </a:lnTo>
                <a:lnTo>
                  <a:pt x="1736" y="4424"/>
                </a:lnTo>
                <a:lnTo>
                  <a:pt x="1785" y="4530"/>
                </a:lnTo>
                <a:lnTo>
                  <a:pt x="1836" y="4635"/>
                </a:lnTo>
                <a:lnTo>
                  <a:pt x="1889" y="4738"/>
                </a:lnTo>
                <a:lnTo>
                  <a:pt x="1942" y="4840"/>
                </a:lnTo>
                <a:lnTo>
                  <a:pt x="1998" y="4941"/>
                </a:lnTo>
                <a:lnTo>
                  <a:pt x="2054" y="5041"/>
                </a:lnTo>
                <a:lnTo>
                  <a:pt x="2112" y="5140"/>
                </a:lnTo>
                <a:lnTo>
                  <a:pt x="2172" y="5238"/>
                </a:lnTo>
                <a:lnTo>
                  <a:pt x="2233" y="5334"/>
                </a:lnTo>
                <a:lnTo>
                  <a:pt x="2296" y="5430"/>
                </a:lnTo>
                <a:lnTo>
                  <a:pt x="2336" y="5488"/>
                </a:lnTo>
                <a:lnTo>
                  <a:pt x="2377" y="5548"/>
                </a:lnTo>
                <a:lnTo>
                  <a:pt x="2419" y="5606"/>
                </a:lnTo>
                <a:lnTo>
                  <a:pt x="2461" y="5665"/>
                </a:lnTo>
                <a:lnTo>
                  <a:pt x="2505" y="5723"/>
                </a:lnTo>
                <a:lnTo>
                  <a:pt x="2550" y="5781"/>
                </a:lnTo>
                <a:lnTo>
                  <a:pt x="2597" y="5838"/>
                </a:lnTo>
                <a:lnTo>
                  <a:pt x="2643" y="5895"/>
                </a:lnTo>
                <a:lnTo>
                  <a:pt x="2691" y="5952"/>
                </a:lnTo>
                <a:lnTo>
                  <a:pt x="2739" y="6008"/>
                </a:lnTo>
                <a:lnTo>
                  <a:pt x="2788" y="6064"/>
                </a:lnTo>
                <a:lnTo>
                  <a:pt x="2839" y="6119"/>
                </a:lnTo>
                <a:lnTo>
                  <a:pt x="2890" y="6174"/>
                </a:lnTo>
                <a:lnTo>
                  <a:pt x="2942" y="6228"/>
                </a:lnTo>
                <a:lnTo>
                  <a:pt x="2995" y="6280"/>
                </a:lnTo>
                <a:lnTo>
                  <a:pt x="3048" y="6333"/>
                </a:lnTo>
                <a:lnTo>
                  <a:pt x="3103" y="6384"/>
                </a:lnTo>
                <a:lnTo>
                  <a:pt x="3158" y="6434"/>
                </a:lnTo>
                <a:lnTo>
                  <a:pt x="3214" y="6484"/>
                </a:lnTo>
                <a:lnTo>
                  <a:pt x="3271" y="6533"/>
                </a:lnTo>
                <a:lnTo>
                  <a:pt x="3329" y="6580"/>
                </a:lnTo>
                <a:lnTo>
                  <a:pt x="3389" y="6626"/>
                </a:lnTo>
                <a:lnTo>
                  <a:pt x="3448" y="6671"/>
                </a:lnTo>
                <a:lnTo>
                  <a:pt x="3508" y="6715"/>
                </a:lnTo>
                <a:lnTo>
                  <a:pt x="3569" y="6757"/>
                </a:lnTo>
                <a:lnTo>
                  <a:pt x="3631" y="6798"/>
                </a:lnTo>
                <a:lnTo>
                  <a:pt x="3694" y="6837"/>
                </a:lnTo>
                <a:lnTo>
                  <a:pt x="3757" y="6875"/>
                </a:lnTo>
                <a:lnTo>
                  <a:pt x="3821" y="6912"/>
                </a:lnTo>
                <a:lnTo>
                  <a:pt x="3885" y="6947"/>
                </a:lnTo>
                <a:lnTo>
                  <a:pt x="3951" y="6980"/>
                </a:lnTo>
                <a:lnTo>
                  <a:pt x="4017" y="7012"/>
                </a:lnTo>
                <a:lnTo>
                  <a:pt x="3950" y="6822"/>
                </a:lnTo>
                <a:lnTo>
                  <a:pt x="3887" y="6630"/>
                </a:lnTo>
                <a:lnTo>
                  <a:pt x="3827" y="6434"/>
                </a:lnTo>
                <a:lnTo>
                  <a:pt x="3769" y="6238"/>
                </a:lnTo>
                <a:lnTo>
                  <a:pt x="3715" y="6040"/>
                </a:lnTo>
                <a:lnTo>
                  <a:pt x="3664" y="5841"/>
                </a:lnTo>
                <a:lnTo>
                  <a:pt x="3616" y="5640"/>
                </a:lnTo>
                <a:lnTo>
                  <a:pt x="3571" y="5436"/>
                </a:lnTo>
                <a:lnTo>
                  <a:pt x="3528" y="5232"/>
                </a:lnTo>
                <a:lnTo>
                  <a:pt x="3489" y="5027"/>
                </a:lnTo>
                <a:lnTo>
                  <a:pt x="3451" y="4822"/>
                </a:lnTo>
                <a:lnTo>
                  <a:pt x="3416" y="4615"/>
                </a:lnTo>
                <a:lnTo>
                  <a:pt x="3383" y="4407"/>
                </a:lnTo>
                <a:lnTo>
                  <a:pt x="3353" y="4199"/>
                </a:lnTo>
                <a:lnTo>
                  <a:pt x="3324" y="3990"/>
                </a:lnTo>
                <a:lnTo>
                  <a:pt x="3298" y="3782"/>
                </a:lnTo>
                <a:lnTo>
                  <a:pt x="3273" y="3573"/>
                </a:lnTo>
                <a:lnTo>
                  <a:pt x="3251" y="3364"/>
                </a:lnTo>
                <a:lnTo>
                  <a:pt x="3231" y="3155"/>
                </a:lnTo>
                <a:lnTo>
                  <a:pt x="3212" y="2947"/>
                </a:lnTo>
                <a:lnTo>
                  <a:pt x="3195" y="2739"/>
                </a:lnTo>
                <a:lnTo>
                  <a:pt x="3179" y="2532"/>
                </a:lnTo>
                <a:lnTo>
                  <a:pt x="3165" y="2325"/>
                </a:lnTo>
                <a:lnTo>
                  <a:pt x="3152" y="2119"/>
                </a:lnTo>
                <a:lnTo>
                  <a:pt x="3141" y="1914"/>
                </a:lnTo>
                <a:lnTo>
                  <a:pt x="3131" y="1711"/>
                </a:lnTo>
                <a:lnTo>
                  <a:pt x="3121" y="1509"/>
                </a:lnTo>
                <a:lnTo>
                  <a:pt x="3113" y="1307"/>
                </a:lnTo>
                <a:lnTo>
                  <a:pt x="3106" y="1108"/>
                </a:lnTo>
                <a:lnTo>
                  <a:pt x="3100" y="910"/>
                </a:lnTo>
                <a:lnTo>
                  <a:pt x="3094" y="714"/>
                </a:lnTo>
                <a:lnTo>
                  <a:pt x="3089" y="521"/>
                </a:lnTo>
                <a:lnTo>
                  <a:pt x="3089" y="493"/>
                </a:lnTo>
                <a:lnTo>
                  <a:pt x="3090" y="467"/>
                </a:lnTo>
                <a:lnTo>
                  <a:pt x="3092" y="442"/>
                </a:lnTo>
                <a:lnTo>
                  <a:pt x="3096" y="417"/>
                </a:lnTo>
                <a:lnTo>
                  <a:pt x="3101" y="392"/>
                </a:lnTo>
                <a:lnTo>
                  <a:pt x="3107" y="368"/>
                </a:lnTo>
                <a:lnTo>
                  <a:pt x="3114" y="344"/>
                </a:lnTo>
                <a:lnTo>
                  <a:pt x="3122" y="321"/>
                </a:lnTo>
                <a:lnTo>
                  <a:pt x="3132" y="298"/>
                </a:lnTo>
                <a:lnTo>
                  <a:pt x="3143" y="276"/>
                </a:lnTo>
                <a:lnTo>
                  <a:pt x="3155" y="254"/>
                </a:lnTo>
                <a:lnTo>
                  <a:pt x="3168" y="233"/>
                </a:lnTo>
                <a:lnTo>
                  <a:pt x="3182" y="212"/>
                </a:lnTo>
                <a:lnTo>
                  <a:pt x="3198" y="192"/>
                </a:lnTo>
                <a:lnTo>
                  <a:pt x="3215" y="172"/>
                </a:lnTo>
                <a:lnTo>
                  <a:pt x="3233" y="153"/>
                </a:lnTo>
                <a:lnTo>
                  <a:pt x="3252" y="135"/>
                </a:lnTo>
                <a:lnTo>
                  <a:pt x="3271" y="117"/>
                </a:lnTo>
                <a:lnTo>
                  <a:pt x="3291" y="101"/>
                </a:lnTo>
                <a:lnTo>
                  <a:pt x="3311" y="86"/>
                </a:lnTo>
                <a:lnTo>
                  <a:pt x="3332" y="73"/>
                </a:lnTo>
                <a:lnTo>
                  <a:pt x="3355" y="60"/>
                </a:lnTo>
                <a:lnTo>
                  <a:pt x="3377" y="49"/>
                </a:lnTo>
                <a:lnTo>
                  <a:pt x="3399" y="38"/>
                </a:lnTo>
                <a:lnTo>
                  <a:pt x="3422" y="29"/>
                </a:lnTo>
                <a:lnTo>
                  <a:pt x="3446" y="22"/>
                </a:lnTo>
                <a:lnTo>
                  <a:pt x="3470" y="15"/>
                </a:lnTo>
                <a:lnTo>
                  <a:pt x="3494" y="10"/>
                </a:lnTo>
                <a:lnTo>
                  <a:pt x="3519" y="5"/>
                </a:lnTo>
                <a:lnTo>
                  <a:pt x="3545" y="2"/>
                </a:lnTo>
                <a:lnTo>
                  <a:pt x="3570" y="1"/>
                </a:lnTo>
                <a:lnTo>
                  <a:pt x="3597" y="0"/>
                </a:lnTo>
                <a:lnTo>
                  <a:pt x="11989" y="0"/>
                </a:lnTo>
                <a:lnTo>
                  <a:pt x="12016" y="1"/>
                </a:lnTo>
                <a:lnTo>
                  <a:pt x="12041" y="2"/>
                </a:lnTo>
                <a:lnTo>
                  <a:pt x="12067" y="5"/>
                </a:lnTo>
                <a:lnTo>
                  <a:pt x="12092" y="10"/>
                </a:lnTo>
                <a:lnTo>
                  <a:pt x="12116" y="15"/>
                </a:lnTo>
                <a:lnTo>
                  <a:pt x="12140" y="22"/>
                </a:lnTo>
                <a:lnTo>
                  <a:pt x="12164" y="29"/>
                </a:lnTo>
                <a:lnTo>
                  <a:pt x="12187" y="38"/>
                </a:lnTo>
                <a:lnTo>
                  <a:pt x="12209" y="49"/>
                </a:lnTo>
                <a:lnTo>
                  <a:pt x="12231" y="60"/>
                </a:lnTo>
                <a:lnTo>
                  <a:pt x="12254" y="73"/>
                </a:lnTo>
                <a:lnTo>
                  <a:pt x="12275" y="86"/>
                </a:lnTo>
                <a:lnTo>
                  <a:pt x="12295" y="101"/>
                </a:lnTo>
                <a:lnTo>
                  <a:pt x="12315" y="117"/>
                </a:lnTo>
                <a:lnTo>
                  <a:pt x="12334" y="135"/>
                </a:lnTo>
                <a:lnTo>
                  <a:pt x="12353" y="153"/>
                </a:lnTo>
                <a:lnTo>
                  <a:pt x="12371" y="172"/>
                </a:lnTo>
                <a:lnTo>
                  <a:pt x="12388" y="192"/>
                </a:lnTo>
                <a:lnTo>
                  <a:pt x="12404" y="212"/>
                </a:lnTo>
                <a:lnTo>
                  <a:pt x="12418" y="233"/>
                </a:lnTo>
                <a:lnTo>
                  <a:pt x="12431" y="254"/>
                </a:lnTo>
                <a:lnTo>
                  <a:pt x="12443" y="276"/>
                </a:lnTo>
                <a:lnTo>
                  <a:pt x="12454" y="298"/>
                </a:lnTo>
                <a:lnTo>
                  <a:pt x="12464" y="321"/>
                </a:lnTo>
                <a:lnTo>
                  <a:pt x="12472" y="344"/>
                </a:lnTo>
                <a:lnTo>
                  <a:pt x="12479" y="368"/>
                </a:lnTo>
                <a:lnTo>
                  <a:pt x="12485" y="392"/>
                </a:lnTo>
                <a:lnTo>
                  <a:pt x="12490" y="417"/>
                </a:lnTo>
                <a:lnTo>
                  <a:pt x="12494" y="442"/>
                </a:lnTo>
                <a:lnTo>
                  <a:pt x="12496" y="467"/>
                </a:lnTo>
                <a:lnTo>
                  <a:pt x="12497" y="493"/>
                </a:lnTo>
                <a:lnTo>
                  <a:pt x="12497" y="521"/>
                </a:lnTo>
                <a:lnTo>
                  <a:pt x="12488" y="852"/>
                </a:lnTo>
                <a:lnTo>
                  <a:pt x="12477" y="1185"/>
                </a:lnTo>
                <a:lnTo>
                  <a:pt x="12471" y="1352"/>
                </a:lnTo>
                <a:lnTo>
                  <a:pt x="12464" y="1521"/>
                </a:lnTo>
                <a:lnTo>
                  <a:pt x="12456" y="1688"/>
                </a:lnTo>
                <a:lnTo>
                  <a:pt x="12448" y="1856"/>
                </a:lnTo>
                <a:lnTo>
                  <a:pt x="12439" y="2025"/>
                </a:lnTo>
                <a:lnTo>
                  <a:pt x="12429" y="2193"/>
                </a:lnTo>
                <a:lnTo>
                  <a:pt x="12418" y="2361"/>
                </a:lnTo>
                <a:lnTo>
                  <a:pt x="12406" y="2531"/>
                </a:lnTo>
                <a:lnTo>
                  <a:pt x="12394" y="2700"/>
                </a:lnTo>
                <a:lnTo>
                  <a:pt x="12380" y="2868"/>
                </a:lnTo>
                <a:lnTo>
                  <a:pt x="12366" y="3037"/>
                </a:lnTo>
                <a:lnTo>
                  <a:pt x="12350" y="3205"/>
                </a:lnTo>
                <a:lnTo>
                  <a:pt x="12333" y="3373"/>
                </a:lnTo>
                <a:lnTo>
                  <a:pt x="12315" y="3543"/>
                </a:lnTo>
                <a:lnTo>
                  <a:pt x="12296" y="3710"/>
                </a:lnTo>
                <a:lnTo>
                  <a:pt x="12276" y="3878"/>
                </a:lnTo>
                <a:lnTo>
                  <a:pt x="12254" y="4046"/>
                </a:lnTo>
                <a:lnTo>
                  <a:pt x="12230" y="4212"/>
                </a:lnTo>
                <a:lnTo>
                  <a:pt x="12206" y="4379"/>
                </a:lnTo>
                <a:lnTo>
                  <a:pt x="12180" y="4546"/>
                </a:lnTo>
                <a:lnTo>
                  <a:pt x="12153" y="4712"/>
                </a:lnTo>
                <a:lnTo>
                  <a:pt x="12124" y="4877"/>
                </a:lnTo>
                <a:lnTo>
                  <a:pt x="12094" y="5042"/>
                </a:lnTo>
                <a:lnTo>
                  <a:pt x="12062" y="5206"/>
                </a:lnTo>
                <a:lnTo>
                  <a:pt x="12028" y="5369"/>
                </a:lnTo>
                <a:lnTo>
                  <a:pt x="11993" y="5533"/>
                </a:lnTo>
                <a:lnTo>
                  <a:pt x="11956" y="5694"/>
                </a:lnTo>
                <a:lnTo>
                  <a:pt x="11917" y="5856"/>
                </a:lnTo>
                <a:lnTo>
                  <a:pt x="11910" y="5881"/>
                </a:lnTo>
                <a:lnTo>
                  <a:pt x="11902" y="5905"/>
                </a:lnTo>
                <a:lnTo>
                  <a:pt x="11893" y="5929"/>
                </a:lnTo>
                <a:lnTo>
                  <a:pt x="11882" y="5952"/>
                </a:lnTo>
                <a:lnTo>
                  <a:pt x="11871" y="5974"/>
                </a:lnTo>
                <a:lnTo>
                  <a:pt x="11859" y="5996"/>
                </a:lnTo>
                <a:lnTo>
                  <a:pt x="11845" y="6017"/>
                </a:lnTo>
                <a:lnTo>
                  <a:pt x="11831" y="6037"/>
                </a:lnTo>
                <a:lnTo>
                  <a:pt x="11816" y="6057"/>
                </a:lnTo>
                <a:lnTo>
                  <a:pt x="11800" y="6075"/>
                </a:lnTo>
                <a:lnTo>
                  <a:pt x="11783" y="6093"/>
                </a:lnTo>
                <a:lnTo>
                  <a:pt x="11765" y="6110"/>
                </a:lnTo>
                <a:lnTo>
                  <a:pt x="11746" y="6126"/>
                </a:lnTo>
                <a:lnTo>
                  <a:pt x="11727" y="6141"/>
                </a:lnTo>
                <a:lnTo>
                  <a:pt x="11707" y="6155"/>
                </a:lnTo>
                <a:lnTo>
                  <a:pt x="11687" y="6168"/>
                </a:lnTo>
                <a:lnTo>
                  <a:pt x="11665" y="6180"/>
                </a:lnTo>
                <a:lnTo>
                  <a:pt x="11644" y="6191"/>
                </a:lnTo>
                <a:lnTo>
                  <a:pt x="11621" y="6201"/>
                </a:lnTo>
                <a:lnTo>
                  <a:pt x="11599" y="6210"/>
                </a:lnTo>
                <a:lnTo>
                  <a:pt x="11576" y="6218"/>
                </a:lnTo>
                <a:lnTo>
                  <a:pt x="11552" y="6225"/>
                </a:lnTo>
                <a:lnTo>
                  <a:pt x="11528" y="6230"/>
                </a:lnTo>
                <a:lnTo>
                  <a:pt x="11504" y="6235"/>
                </a:lnTo>
                <a:lnTo>
                  <a:pt x="11478" y="6238"/>
                </a:lnTo>
                <a:lnTo>
                  <a:pt x="11454" y="6240"/>
                </a:lnTo>
                <a:lnTo>
                  <a:pt x="11429" y="6241"/>
                </a:lnTo>
                <a:lnTo>
                  <a:pt x="11403" y="6241"/>
                </a:lnTo>
                <a:lnTo>
                  <a:pt x="11378" y="6239"/>
                </a:lnTo>
                <a:lnTo>
                  <a:pt x="11353" y="6236"/>
                </a:lnTo>
                <a:lnTo>
                  <a:pt x="11327" y="6232"/>
                </a:lnTo>
                <a:lnTo>
                  <a:pt x="11302" y="6226"/>
                </a:lnTo>
                <a:lnTo>
                  <a:pt x="11277" y="6219"/>
                </a:lnTo>
                <a:lnTo>
                  <a:pt x="11252" y="6211"/>
                </a:lnTo>
                <a:lnTo>
                  <a:pt x="11229" y="6202"/>
                </a:lnTo>
                <a:lnTo>
                  <a:pt x="11206" y="6192"/>
                </a:lnTo>
                <a:lnTo>
                  <a:pt x="11183" y="6180"/>
                </a:lnTo>
                <a:lnTo>
                  <a:pt x="11161" y="6168"/>
                </a:lnTo>
                <a:lnTo>
                  <a:pt x="11140" y="6155"/>
                </a:lnTo>
                <a:lnTo>
                  <a:pt x="11120" y="6140"/>
                </a:lnTo>
                <a:lnTo>
                  <a:pt x="11101" y="6125"/>
                </a:lnTo>
                <a:lnTo>
                  <a:pt x="11082" y="6109"/>
                </a:lnTo>
                <a:lnTo>
                  <a:pt x="11065" y="6092"/>
                </a:lnTo>
                <a:lnTo>
                  <a:pt x="11048" y="6074"/>
                </a:lnTo>
                <a:lnTo>
                  <a:pt x="11032" y="6056"/>
                </a:lnTo>
                <a:lnTo>
                  <a:pt x="11017" y="6036"/>
                </a:lnTo>
                <a:lnTo>
                  <a:pt x="11003" y="6016"/>
                </a:lnTo>
                <a:lnTo>
                  <a:pt x="10990" y="5996"/>
                </a:lnTo>
                <a:lnTo>
                  <a:pt x="10978" y="5975"/>
                </a:lnTo>
                <a:lnTo>
                  <a:pt x="10967" y="5953"/>
                </a:lnTo>
                <a:lnTo>
                  <a:pt x="10957" y="5931"/>
                </a:lnTo>
                <a:lnTo>
                  <a:pt x="10948" y="5908"/>
                </a:lnTo>
                <a:lnTo>
                  <a:pt x="10940" y="5885"/>
                </a:lnTo>
                <a:lnTo>
                  <a:pt x="10933" y="5861"/>
                </a:lnTo>
                <a:lnTo>
                  <a:pt x="10927" y="5837"/>
                </a:lnTo>
                <a:lnTo>
                  <a:pt x="10923" y="5813"/>
                </a:lnTo>
                <a:lnTo>
                  <a:pt x="10920" y="5789"/>
                </a:lnTo>
                <a:lnTo>
                  <a:pt x="10917" y="5764"/>
                </a:lnTo>
                <a:lnTo>
                  <a:pt x="10917" y="5739"/>
                </a:lnTo>
                <a:lnTo>
                  <a:pt x="10917" y="5714"/>
                </a:lnTo>
                <a:lnTo>
                  <a:pt x="10919" y="5689"/>
                </a:lnTo>
                <a:lnTo>
                  <a:pt x="10921" y="5663"/>
                </a:lnTo>
                <a:lnTo>
                  <a:pt x="10926" y="5638"/>
                </a:lnTo>
                <a:lnTo>
                  <a:pt x="10931" y="5612"/>
                </a:lnTo>
                <a:lnTo>
                  <a:pt x="10965" y="5473"/>
                </a:lnTo>
                <a:lnTo>
                  <a:pt x="10997" y="5334"/>
                </a:lnTo>
                <a:lnTo>
                  <a:pt x="11027" y="5195"/>
                </a:lnTo>
                <a:lnTo>
                  <a:pt x="11057" y="5054"/>
                </a:lnTo>
                <a:lnTo>
                  <a:pt x="11085" y="4914"/>
                </a:lnTo>
                <a:lnTo>
                  <a:pt x="11111" y="4772"/>
                </a:lnTo>
                <a:lnTo>
                  <a:pt x="11137" y="4630"/>
                </a:lnTo>
                <a:lnTo>
                  <a:pt x="11161" y="4487"/>
                </a:lnTo>
                <a:lnTo>
                  <a:pt x="11184" y="4344"/>
                </a:lnTo>
                <a:lnTo>
                  <a:pt x="11206" y="4201"/>
                </a:lnTo>
                <a:lnTo>
                  <a:pt x="11227" y="4058"/>
                </a:lnTo>
                <a:lnTo>
                  <a:pt x="11247" y="3914"/>
                </a:lnTo>
                <a:lnTo>
                  <a:pt x="11266" y="3770"/>
                </a:lnTo>
                <a:lnTo>
                  <a:pt x="11283" y="3625"/>
                </a:lnTo>
                <a:lnTo>
                  <a:pt x="11300" y="3480"/>
                </a:lnTo>
                <a:lnTo>
                  <a:pt x="11316" y="3335"/>
                </a:lnTo>
                <a:lnTo>
                  <a:pt x="11331" y="3190"/>
                </a:lnTo>
                <a:lnTo>
                  <a:pt x="11345" y="3045"/>
                </a:lnTo>
                <a:lnTo>
                  <a:pt x="11358" y="2899"/>
                </a:lnTo>
                <a:lnTo>
                  <a:pt x="11370" y="2754"/>
                </a:lnTo>
                <a:lnTo>
                  <a:pt x="11382" y="2609"/>
                </a:lnTo>
                <a:lnTo>
                  <a:pt x="11393" y="2462"/>
                </a:lnTo>
                <a:lnTo>
                  <a:pt x="11403" y="2317"/>
                </a:lnTo>
                <a:lnTo>
                  <a:pt x="11412" y="2172"/>
                </a:lnTo>
                <a:lnTo>
                  <a:pt x="11421" y="2027"/>
                </a:lnTo>
                <a:lnTo>
                  <a:pt x="11429" y="1882"/>
                </a:lnTo>
                <a:lnTo>
                  <a:pt x="11437" y="1737"/>
                </a:lnTo>
                <a:lnTo>
                  <a:pt x="11444" y="1592"/>
                </a:lnTo>
                <a:lnTo>
                  <a:pt x="11456" y="1303"/>
                </a:lnTo>
                <a:lnTo>
                  <a:pt x="11466" y="1015"/>
                </a:lnTo>
                <a:lnTo>
                  <a:pt x="4120" y="1015"/>
                </a:lnTo>
                <a:lnTo>
                  <a:pt x="4127" y="1214"/>
                </a:lnTo>
                <a:lnTo>
                  <a:pt x="4135" y="1415"/>
                </a:lnTo>
                <a:lnTo>
                  <a:pt x="4143" y="1619"/>
                </a:lnTo>
                <a:lnTo>
                  <a:pt x="4154" y="1824"/>
                </a:lnTo>
                <a:lnTo>
                  <a:pt x="4165" y="2030"/>
                </a:lnTo>
                <a:lnTo>
                  <a:pt x="4178" y="2238"/>
                </a:lnTo>
                <a:lnTo>
                  <a:pt x="4192" y="2447"/>
                </a:lnTo>
                <a:lnTo>
                  <a:pt x="4207" y="2657"/>
                </a:lnTo>
                <a:lnTo>
                  <a:pt x="4225" y="2868"/>
                </a:lnTo>
                <a:lnTo>
                  <a:pt x="4244" y="3079"/>
                </a:lnTo>
                <a:lnTo>
                  <a:pt x="4265" y="3290"/>
                </a:lnTo>
                <a:lnTo>
                  <a:pt x="4288" y="3502"/>
                </a:lnTo>
                <a:lnTo>
                  <a:pt x="4313" y="3715"/>
                </a:lnTo>
                <a:lnTo>
                  <a:pt x="4340" y="3926"/>
                </a:lnTo>
                <a:lnTo>
                  <a:pt x="4369" y="4137"/>
                </a:lnTo>
                <a:lnTo>
                  <a:pt x="4401" y="4348"/>
                </a:lnTo>
                <a:lnTo>
                  <a:pt x="4435" y="4559"/>
                </a:lnTo>
                <a:lnTo>
                  <a:pt x="4472" y="4768"/>
                </a:lnTo>
                <a:lnTo>
                  <a:pt x="4512" y="4975"/>
                </a:lnTo>
                <a:lnTo>
                  <a:pt x="4554" y="5182"/>
                </a:lnTo>
                <a:lnTo>
                  <a:pt x="4600" y="5386"/>
                </a:lnTo>
                <a:lnTo>
                  <a:pt x="4648" y="5591"/>
                </a:lnTo>
                <a:lnTo>
                  <a:pt x="4700" y="5792"/>
                </a:lnTo>
                <a:lnTo>
                  <a:pt x="4754" y="5991"/>
                </a:lnTo>
                <a:lnTo>
                  <a:pt x="4812" y="6187"/>
                </a:lnTo>
                <a:lnTo>
                  <a:pt x="4874" y="6382"/>
                </a:lnTo>
                <a:lnTo>
                  <a:pt x="4939" y="6574"/>
                </a:lnTo>
                <a:lnTo>
                  <a:pt x="5008" y="6763"/>
                </a:lnTo>
                <a:lnTo>
                  <a:pt x="5080" y="6949"/>
                </a:lnTo>
                <a:lnTo>
                  <a:pt x="5156" y="7131"/>
                </a:lnTo>
                <a:lnTo>
                  <a:pt x="5236" y="7310"/>
                </a:lnTo>
                <a:lnTo>
                  <a:pt x="5321" y="7485"/>
                </a:lnTo>
                <a:lnTo>
                  <a:pt x="5328" y="7501"/>
                </a:lnTo>
                <a:lnTo>
                  <a:pt x="5335" y="7519"/>
                </a:lnTo>
                <a:lnTo>
                  <a:pt x="5342" y="7535"/>
                </a:lnTo>
                <a:lnTo>
                  <a:pt x="5348" y="7552"/>
                </a:lnTo>
                <a:lnTo>
                  <a:pt x="5353" y="7569"/>
                </a:lnTo>
                <a:lnTo>
                  <a:pt x="5358" y="7586"/>
                </a:lnTo>
                <a:lnTo>
                  <a:pt x="5362" y="7603"/>
                </a:lnTo>
                <a:lnTo>
                  <a:pt x="5365" y="7620"/>
                </a:lnTo>
                <a:lnTo>
                  <a:pt x="5368" y="7637"/>
                </a:lnTo>
                <a:lnTo>
                  <a:pt x="5370" y="7654"/>
                </a:lnTo>
                <a:lnTo>
                  <a:pt x="5372" y="7671"/>
                </a:lnTo>
                <a:lnTo>
                  <a:pt x="5373" y="7688"/>
                </a:lnTo>
                <a:lnTo>
                  <a:pt x="5374" y="7705"/>
                </a:lnTo>
                <a:lnTo>
                  <a:pt x="5373" y="7722"/>
                </a:lnTo>
                <a:lnTo>
                  <a:pt x="5373" y="7739"/>
                </a:lnTo>
                <a:lnTo>
                  <a:pt x="5372" y="7755"/>
                </a:lnTo>
                <a:lnTo>
                  <a:pt x="5370" y="7772"/>
                </a:lnTo>
                <a:lnTo>
                  <a:pt x="5367" y="7789"/>
                </a:lnTo>
                <a:lnTo>
                  <a:pt x="5365" y="7806"/>
                </a:lnTo>
                <a:lnTo>
                  <a:pt x="5361" y="7822"/>
                </a:lnTo>
                <a:lnTo>
                  <a:pt x="5357" y="7838"/>
                </a:lnTo>
                <a:lnTo>
                  <a:pt x="5353" y="7855"/>
                </a:lnTo>
                <a:lnTo>
                  <a:pt x="5348" y="7871"/>
                </a:lnTo>
                <a:lnTo>
                  <a:pt x="5342" y="7887"/>
                </a:lnTo>
                <a:lnTo>
                  <a:pt x="5336" y="7902"/>
                </a:lnTo>
                <a:lnTo>
                  <a:pt x="5330" y="7918"/>
                </a:lnTo>
                <a:lnTo>
                  <a:pt x="5322" y="7933"/>
                </a:lnTo>
                <a:lnTo>
                  <a:pt x="5315" y="7948"/>
                </a:lnTo>
                <a:lnTo>
                  <a:pt x="5307" y="7963"/>
                </a:lnTo>
                <a:lnTo>
                  <a:pt x="5298" y="7978"/>
                </a:lnTo>
                <a:lnTo>
                  <a:pt x="5289" y="7992"/>
                </a:lnTo>
                <a:lnTo>
                  <a:pt x="5280" y="8006"/>
                </a:lnTo>
                <a:lnTo>
                  <a:pt x="5270" y="8021"/>
                </a:lnTo>
                <a:lnTo>
                  <a:pt x="5261" y="8035"/>
                </a:lnTo>
                <a:lnTo>
                  <a:pt x="5251" y="8049"/>
                </a:lnTo>
                <a:lnTo>
                  <a:pt x="5240" y="8063"/>
                </a:lnTo>
                <a:lnTo>
                  <a:pt x="5229" y="8076"/>
                </a:lnTo>
                <a:lnTo>
                  <a:pt x="5218" y="8089"/>
                </a:lnTo>
                <a:lnTo>
                  <a:pt x="5206" y="8101"/>
                </a:lnTo>
                <a:lnTo>
                  <a:pt x="5194" y="8113"/>
                </a:lnTo>
                <a:lnTo>
                  <a:pt x="5181" y="8125"/>
                </a:lnTo>
                <a:lnTo>
                  <a:pt x="5168" y="8136"/>
                </a:lnTo>
                <a:lnTo>
                  <a:pt x="5154" y="8147"/>
                </a:lnTo>
                <a:lnTo>
                  <a:pt x="5141" y="8157"/>
                </a:lnTo>
                <a:lnTo>
                  <a:pt x="5127" y="8167"/>
                </a:lnTo>
                <a:lnTo>
                  <a:pt x="5112" y="8176"/>
                </a:lnTo>
                <a:lnTo>
                  <a:pt x="5097" y="8185"/>
                </a:lnTo>
                <a:lnTo>
                  <a:pt x="5082" y="8194"/>
                </a:lnTo>
                <a:lnTo>
                  <a:pt x="5067" y="8202"/>
                </a:lnTo>
                <a:lnTo>
                  <a:pt x="5051" y="8209"/>
                </a:lnTo>
                <a:lnTo>
                  <a:pt x="5035" y="8216"/>
                </a:lnTo>
                <a:lnTo>
                  <a:pt x="5019" y="8222"/>
                </a:lnTo>
                <a:lnTo>
                  <a:pt x="5003" y="8228"/>
                </a:lnTo>
                <a:lnTo>
                  <a:pt x="4986" y="8233"/>
                </a:lnTo>
                <a:lnTo>
                  <a:pt x="4969" y="8238"/>
                </a:lnTo>
                <a:lnTo>
                  <a:pt x="4952" y="8242"/>
                </a:lnTo>
                <a:lnTo>
                  <a:pt x="4935" y="8245"/>
                </a:lnTo>
                <a:lnTo>
                  <a:pt x="4917" y="8248"/>
                </a:lnTo>
                <a:lnTo>
                  <a:pt x="4899" y="8250"/>
                </a:lnTo>
                <a:lnTo>
                  <a:pt x="4881" y="8252"/>
                </a:lnTo>
                <a:lnTo>
                  <a:pt x="4863" y="8253"/>
                </a:lnTo>
                <a:lnTo>
                  <a:pt x="4845" y="8253"/>
                </a:lnTo>
                <a:lnTo>
                  <a:pt x="4827" y="8253"/>
                </a:lnTo>
                <a:lnTo>
                  <a:pt x="4808" y="8252"/>
                </a:lnTo>
                <a:lnTo>
                  <a:pt x="4675" y="8240"/>
                </a:lnTo>
                <a:lnTo>
                  <a:pt x="4543" y="8223"/>
                </a:lnTo>
                <a:lnTo>
                  <a:pt x="4414" y="8201"/>
                </a:lnTo>
                <a:lnTo>
                  <a:pt x="4285" y="8173"/>
                </a:lnTo>
                <a:lnTo>
                  <a:pt x="4159" y="8142"/>
                </a:lnTo>
                <a:lnTo>
                  <a:pt x="4033" y="8105"/>
                </a:lnTo>
                <a:lnTo>
                  <a:pt x="3910" y="8064"/>
                </a:lnTo>
                <a:lnTo>
                  <a:pt x="3789" y="8018"/>
                </a:lnTo>
                <a:lnTo>
                  <a:pt x="3669" y="7969"/>
                </a:lnTo>
                <a:lnTo>
                  <a:pt x="3551" y="7915"/>
                </a:lnTo>
                <a:lnTo>
                  <a:pt x="3435" y="7857"/>
                </a:lnTo>
                <a:lnTo>
                  <a:pt x="3320" y="7796"/>
                </a:lnTo>
                <a:lnTo>
                  <a:pt x="3208" y="7731"/>
                </a:lnTo>
                <a:lnTo>
                  <a:pt x="3098" y="7662"/>
                </a:lnTo>
                <a:lnTo>
                  <a:pt x="2989" y="7590"/>
                </a:lnTo>
                <a:lnTo>
                  <a:pt x="2882" y="7515"/>
                </a:lnTo>
                <a:lnTo>
                  <a:pt x="2778" y="7436"/>
                </a:lnTo>
                <a:lnTo>
                  <a:pt x="2675" y="7355"/>
                </a:lnTo>
                <a:lnTo>
                  <a:pt x="2573" y="7272"/>
                </a:lnTo>
                <a:lnTo>
                  <a:pt x="2474" y="7185"/>
                </a:lnTo>
                <a:lnTo>
                  <a:pt x="2378" y="7096"/>
                </a:lnTo>
                <a:lnTo>
                  <a:pt x="2283" y="7005"/>
                </a:lnTo>
                <a:lnTo>
                  <a:pt x="2190" y="6912"/>
                </a:lnTo>
                <a:lnTo>
                  <a:pt x="2100" y="6816"/>
                </a:lnTo>
                <a:lnTo>
                  <a:pt x="2012" y="6719"/>
                </a:lnTo>
                <a:lnTo>
                  <a:pt x="1925" y="6620"/>
                </a:lnTo>
                <a:lnTo>
                  <a:pt x="1840" y="6519"/>
                </a:lnTo>
                <a:lnTo>
                  <a:pt x="1758" y="6416"/>
                </a:lnTo>
                <a:lnTo>
                  <a:pt x="1679" y="6313"/>
                </a:lnTo>
                <a:lnTo>
                  <a:pt x="1601" y="6208"/>
                </a:lnTo>
                <a:lnTo>
                  <a:pt x="1526" y="6103"/>
                </a:lnTo>
                <a:lnTo>
                  <a:pt x="1453" y="5996"/>
                </a:lnTo>
                <a:lnTo>
                  <a:pt x="1372" y="5872"/>
                </a:lnTo>
                <a:lnTo>
                  <a:pt x="1293" y="5747"/>
                </a:lnTo>
                <a:lnTo>
                  <a:pt x="1216" y="5620"/>
                </a:lnTo>
                <a:lnTo>
                  <a:pt x="1141" y="5490"/>
                </a:lnTo>
                <a:lnTo>
                  <a:pt x="1068" y="5359"/>
                </a:lnTo>
                <a:lnTo>
                  <a:pt x="998" y="5227"/>
                </a:lnTo>
                <a:lnTo>
                  <a:pt x="930" y="5093"/>
                </a:lnTo>
                <a:lnTo>
                  <a:pt x="865" y="4958"/>
                </a:lnTo>
                <a:lnTo>
                  <a:pt x="802" y="4822"/>
                </a:lnTo>
                <a:lnTo>
                  <a:pt x="741" y="4684"/>
                </a:lnTo>
                <a:lnTo>
                  <a:pt x="682" y="4545"/>
                </a:lnTo>
                <a:lnTo>
                  <a:pt x="626" y="4404"/>
                </a:lnTo>
                <a:lnTo>
                  <a:pt x="572" y="4263"/>
                </a:lnTo>
                <a:lnTo>
                  <a:pt x="520" y="4121"/>
                </a:lnTo>
                <a:lnTo>
                  <a:pt x="471" y="3978"/>
                </a:lnTo>
                <a:lnTo>
                  <a:pt x="424" y="3834"/>
                </a:lnTo>
                <a:lnTo>
                  <a:pt x="380" y="3690"/>
                </a:lnTo>
                <a:lnTo>
                  <a:pt x="337" y="3544"/>
                </a:lnTo>
                <a:lnTo>
                  <a:pt x="297" y="3397"/>
                </a:lnTo>
                <a:lnTo>
                  <a:pt x="259" y="3251"/>
                </a:lnTo>
                <a:lnTo>
                  <a:pt x="224" y="3104"/>
                </a:lnTo>
                <a:lnTo>
                  <a:pt x="192" y="2957"/>
                </a:lnTo>
                <a:lnTo>
                  <a:pt x="162" y="2809"/>
                </a:lnTo>
                <a:lnTo>
                  <a:pt x="134" y="2661"/>
                </a:lnTo>
                <a:lnTo>
                  <a:pt x="109" y="2513"/>
                </a:lnTo>
                <a:lnTo>
                  <a:pt x="86" y="2364"/>
                </a:lnTo>
                <a:lnTo>
                  <a:pt x="65" y="2215"/>
                </a:lnTo>
                <a:lnTo>
                  <a:pt x="48" y="2067"/>
                </a:lnTo>
                <a:lnTo>
                  <a:pt x="32" y="1919"/>
                </a:lnTo>
                <a:lnTo>
                  <a:pt x="19" y="1771"/>
                </a:lnTo>
                <a:lnTo>
                  <a:pt x="9" y="1624"/>
                </a:lnTo>
                <a:lnTo>
                  <a:pt x="1" y="1475"/>
                </a:lnTo>
                <a:lnTo>
                  <a:pt x="0" y="1448"/>
                </a:lnTo>
                <a:lnTo>
                  <a:pt x="1" y="1422"/>
                </a:lnTo>
                <a:lnTo>
                  <a:pt x="3" y="1396"/>
                </a:lnTo>
                <a:lnTo>
                  <a:pt x="6" y="1371"/>
                </a:lnTo>
                <a:lnTo>
                  <a:pt x="10" y="1346"/>
                </a:lnTo>
                <a:lnTo>
                  <a:pt x="16" y="1321"/>
                </a:lnTo>
                <a:lnTo>
                  <a:pt x="23" y="1297"/>
                </a:lnTo>
                <a:lnTo>
                  <a:pt x="31" y="1274"/>
                </a:lnTo>
                <a:lnTo>
                  <a:pt x="40" y="1250"/>
                </a:lnTo>
                <a:lnTo>
                  <a:pt x="51" y="1228"/>
                </a:lnTo>
                <a:lnTo>
                  <a:pt x="63" y="1205"/>
                </a:lnTo>
                <a:lnTo>
                  <a:pt x="76" y="1184"/>
                </a:lnTo>
                <a:lnTo>
                  <a:pt x="90" y="1162"/>
                </a:lnTo>
                <a:lnTo>
                  <a:pt x="106" y="1142"/>
                </a:lnTo>
                <a:lnTo>
                  <a:pt x="123" y="1121"/>
                </a:lnTo>
                <a:lnTo>
                  <a:pt x="141" y="1102"/>
                </a:lnTo>
                <a:lnTo>
                  <a:pt x="159" y="1083"/>
                </a:lnTo>
                <a:lnTo>
                  <a:pt x="179" y="1065"/>
                </a:lnTo>
                <a:lnTo>
                  <a:pt x="199" y="1049"/>
                </a:lnTo>
                <a:lnTo>
                  <a:pt x="220" y="1033"/>
                </a:lnTo>
                <a:lnTo>
                  <a:pt x="241" y="1019"/>
                </a:lnTo>
                <a:lnTo>
                  <a:pt x="262" y="1006"/>
                </a:lnTo>
                <a:lnTo>
                  <a:pt x="285" y="995"/>
                </a:lnTo>
                <a:lnTo>
                  <a:pt x="307" y="984"/>
                </a:lnTo>
                <a:lnTo>
                  <a:pt x="331" y="975"/>
                </a:lnTo>
                <a:lnTo>
                  <a:pt x="354" y="967"/>
                </a:lnTo>
                <a:lnTo>
                  <a:pt x="379" y="960"/>
                </a:lnTo>
                <a:lnTo>
                  <a:pt x="404" y="955"/>
                </a:lnTo>
                <a:lnTo>
                  <a:pt x="430" y="950"/>
                </a:lnTo>
                <a:lnTo>
                  <a:pt x="455" y="947"/>
                </a:lnTo>
                <a:lnTo>
                  <a:pt x="482" y="946"/>
                </a:lnTo>
                <a:lnTo>
                  <a:pt x="508" y="945"/>
                </a:lnTo>
                <a:lnTo>
                  <a:pt x="1976" y="945"/>
                </a:lnTo>
                <a:lnTo>
                  <a:pt x="2002" y="946"/>
                </a:lnTo>
                <a:lnTo>
                  <a:pt x="2028" y="948"/>
                </a:lnTo>
                <a:lnTo>
                  <a:pt x="2053" y="951"/>
                </a:lnTo>
                <a:lnTo>
                  <a:pt x="2078" y="955"/>
                </a:lnTo>
                <a:lnTo>
                  <a:pt x="2102" y="961"/>
                </a:lnTo>
                <a:lnTo>
                  <a:pt x="2126" y="968"/>
                </a:lnTo>
                <a:lnTo>
                  <a:pt x="2150" y="976"/>
                </a:lnTo>
                <a:lnTo>
                  <a:pt x="2173" y="985"/>
                </a:lnTo>
                <a:lnTo>
                  <a:pt x="2195" y="995"/>
                </a:lnTo>
                <a:lnTo>
                  <a:pt x="2217" y="1006"/>
                </a:lnTo>
                <a:lnTo>
                  <a:pt x="2238" y="1019"/>
                </a:lnTo>
                <a:lnTo>
                  <a:pt x="2259" y="1032"/>
                </a:lnTo>
                <a:lnTo>
                  <a:pt x="2279" y="1046"/>
                </a:lnTo>
                <a:lnTo>
                  <a:pt x="2298" y="1061"/>
                </a:lnTo>
                <a:lnTo>
                  <a:pt x="2317" y="1077"/>
                </a:lnTo>
                <a:lnTo>
                  <a:pt x="2334" y="1094"/>
                </a:lnTo>
                <a:lnTo>
                  <a:pt x="2351" y="1111"/>
                </a:lnTo>
                <a:lnTo>
                  <a:pt x="2367" y="1130"/>
                </a:lnTo>
                <a:lnTo>
                  <a:pt x="2382" y="1149"/>
                </a:lnTo>
                <a:lnTo>
                  <a:pt x="2396" y="1169"/>
                </a:lnTo>
                <a:lnTo>
                  <a:pt x="2409" y="1189"/>
                </a:lnTo>
                <a:lnTo>
                  <a:pt x="2422" y="1211"/>
                </a:lnTo>
                <a:lnTo>
                  <a:pt x="2433" y="1233"/>
                </a:lnTo>
                <a:lnTo>
                  <a:pt x="2443" y="1255"/>
                </a:lnTo>
                <a:lnTo>
                  <a:pt x="2452" y="1278"/>
                </a:lnTo>
                <a:lnTo>
                  <a:pt x="2460" y="1302"/>
                </a:lnTo>
                <a:lnTo>
                  <a:pt x="2467" y="1325"/>
                </a:lnTo>
                <a:lnTo>
                  <a:pt x="2473" y="1350"/>
                </a:lnTo>
                <a:lnTo>
                  <a:pt x="2477" y="1375"/>
                </a:lnTo>
                <a:lnTo>
                  <a:pt x="2480" y="1400"/>
                </a:lnTo>
                <a:lnTo>
                  <a:pt x="2482" y="1426"/>
                </a:lnTo>
                <a:lnTo>
                  <a:pt x="2483" y="1452"/>
                </a:lnTo>
                <a:lnTo>
                  <a:pt x="2482" y="1478"/>
                </a:lnTo>
                <a:lnTo>
                  <a:pt x="2480" y="1505"/>
                </a:lnTo>
                <a:lnTo>
                  <a:pt x="2477" y="1530"/>
                </a:lnTo>
                <a:lnTo>
                  <a:pt x="2473" y="1555"/>
                </a:lnTo>
                <a:lnTo>
                  <a:pt x="2467" y="1580"/>
                </a:lnTo>
                <a:lnTo>
                  <a:pt x="2460" y="1603"/>
                </a:lnTo>
                <a:lnTo>
                  <a:pt x="2452" y="1627"/>
                </a:lnTo>
                <a:lnTo>
                  <a:pt x="2443" y="1650"/>
                </a:lnTo>
                <a:lnTo>
                  <a:pt x="2433" y="1672"/>
                </a:lnTo>
                <a:lnTo>
                  <a:pt x="2422" y="1694"/>
                </a:lnTo>
                <a:lnTo>
                  <a:pt x="2409" y="1716"/>
                </a:lnTo>
                <a:lnTo>
                  <a:pt x="2396" y="1736"/>
                </a:lnTo>
                <a:lnTo>
                  <a:pt x="2382" y="1756"/>
                </a:lnTo>
                <a:lnTo>
                  <a:pt x="2367" y="1775"/>
                </a:lnTo>
                <a:lnTo>
                  <a:pt x="2351" y="1794"/>
                </a:lnTo>
                <a:lnTo>
                  <a:pt x="2334" y="1811"/>
                </a:lnTo>
                <a:lnTo>
                  <a:pt x="2317" y="1828"/>
                </a:lnTo>
                <a:lnTo>
                  <a:pt x="2298" y="1844"/>
                </a:lnTo>
                <a:lnTo>
                  <a:pt x="2279" y="1859"/>
                </a:lnTo>
                <a:lnTo>
                  <a:pt x="2259" y="1873"/>
                </a:lnTo>
                <a:lnTo>
                  <a:pt x="2238" y="1886"/>
                </a:lnTo>
                <a:lnTo>
                  <a:pt x="2217" y="1899"/>
                </a:lnTo>
                <a:lnTo>
                  <a:pt x="2195" y="1910"/>
                </a:lnTo>
                <a:lnTo>
                  <a:pt x="2173" y="1920"/>
                </a:lnTo>
                <a:lnTo>
                  <a:pt x="2150" y="1929"/>
                </a:lnTo>
                <a:lnTo>
                  <a:pt x="2126" y="1937"/>
                </a:lnTo>
                <a:lnTo>
                  <a:pt x="2102" y="1944"/>
                </a:lnTo>
                <a:lnTo>
                  <a:pt x="2078" y="1950"/>
                </a:lnTo>
                <a:lnTo>
                  <a:pt x="2053" y="1954"/>
                </a:lnTo>
                <a:lnTo>
                  <a:pt x="2028" y="1957"/>
                </a:lnTo>
                <a:lnTo>
                  <a:pt x="2002" y="1959"/>
                </a:lnTo>
                <a:lnTo>
                  <a:pt x="1976" y="1960"/>
                </a:lnTo>
                <a:lnTo>
                  <a:pt x="1057" y="1960"/>
                </a:lnTo>
                <a:close/>
                <a:moveTo>
                  <a:pt x="14511" y="1960"/>
                </a:moveTo>
                <a:lnTo>
                  <a:pt x="13441" y="1960"/>
                </a:lnTo>
                <a:lnTo>
                  <a:pt x="13415" y="1959"/>
                </a:lnTo>
                <a:lnTo>
                  <a:pt x="13390" y="1957"/>
                </a:lnTo>
                <a:lnTo>
                  <a:pt x="13364" y="1954"/>
                </a:lnTo>
                <a:lnTo>
                  <a:pt x="13339" y="1950"/>
                </a:lnTo>
                <a:lnTo>
                  <a:pt x="13315" y="1944"/>
                </a:lnTo>
                <a:lnTo>
                  <a:pt x="13291" y="1937"/>
                </a:lnTo>
                <a:lnTo>
                  <a:pt x="13267" y="1929"/>
                </a:lnTo>
                <a:lnTo>
                  <a:pt x="13244" y="1920"/>
                </a:lnTo>
                <a:lnTo>
                  <a:pt x="13222" y="1910"/>
                </a:lnTo>
                <a:lnTo>
                  <a:pt x="13200" y="1899"/>
                </a:lnTo>
                <a:lnTo>
                  <a:pt x="13179" y="1886"/>
                </a:lnTo>
                <a:lnTo>
                  <a:pt x="13158" y="1873"/>
                </a:lnTo>
                <a:lnTo>
                  <a:pt x="13138" y="1859"/>
                </a:lnTo>
                <a:lnTo>
                  <a:pt x="13119" y="1844"/>
                </a:lnTo>
                <a:lnTo>
                  <a:pt x="13101" y="1828"/>
                </a:lnTo>
                <a:lnTo>
                  <a:pt x="13083" y="1811"/>
                </a:lnTo>
                <a:lnTo>
                  <a:pt x="13066" y="1794"/>
                </a:lnTo>
                <a:lnTo>
                  <a:pt x="13050" y="1775"/>
                </a:lnTo>
                <a:lnTo>
                  <a:pt x="13035" y="1756"/>
                </a:lnTo>
                <a:lnTo>
                  <a:pt x="13021" y="1736"/>
                </a:lnTo>
                <a:lnTo>
                  <a:pt x="13008" y="1716"/>
                </a:lnTo>
                <a:lnTo>
                  <a:pt x="12995" y="1694"/>
                </a:lnTo>
                <a:lnTo>
                  <a:pt x="12984" y="1672"/>
                </a:lnTo>
                <a:lnTo>
                  <a:pt x="12974" y="1650"/>
                </a:lnTo>
                <a:lnTo>
                  <a:pt x="12964" y="1627"/>
                </a:lnTo>
                <a:lnTo>
                  <a:pt x="12956" y="1603"/>
                </a:lnTo>
                <a:lnTo>
                  <a:pt x="12949" y="1580"/>
                </a:lnTo>
                <a:lnTo>
                  <a:pt x="12944" y="1555"/>
                </a:lnTo>
                <a:lnTo>
                  <a:pt x="12939" y="1530"/>
                </a:lnTo>
                <a:lnTo>
                  <a:pt x="12936" y="1505"/>
                </a:lnTo>
                <a:lnTo>
                  <a:pt x="12934" y="1478"/>
                </a:lnTo>
                <a:lnTo>
                  <a:pt x="12933" y="1452"/>
                </a:lnTo>
                <a:lnTo>
                  <a:pt x="12934" y="1426"/>
                </a:lnTo>
                <a:lnTo>
                  <a:pt x="12936" y="1400"/>
                </a:lnTo>
                <a:lnTo>
                  <a:pt x="12939" y="1375"/>
                </a:lnTo>
                <a:lnTo>
                  <a:pt x="12944" y="1350"/>
                </a:lnTo>
                <a:lnTo>
                  <a:pt x="12949" y="1325"/>
                </a:lnTo>
                <a:lnTo>
                  <a:pt x="12956" y="1302"/>
                </a:lnTo>
                <a:lnTo>
                  <a:pt x="12964" y="1278"/>
                </a:lnTo>
                <a:lnTo>
                  <a:pt x="12974" y="1255"/>
                </a:lnTo>
                <a:lnTo>
                  <a:pt x="12984" y="1233"/>
                </a:lnTo>
                <a:lnTo>
                  <a:pt x="12995" y="1211"/>
                </a:lnTo>
                <a:lnTo>
                  <a:pt x="13008" y="1189"/>
                </a:lnTo>
                <a:lnTo>
                  <a:pt x="13021" y="1169"/>
                </a:lnTo>
                <a:lnTo>
                  <a:pt x="13035" y="1149"/>
                </a:lnTo>
                <a:lnTo>
                  <a:pt x="13050" y="1130"/>
                </a:lnTo>
                <a:lnTo>
                  <a:pt x="13066" y="1111"/>
                </a:lnTo>
                <a:lnTo>
                  <a:pt x="13083" y="1094"/>
                </a:lnTo>
                <a:lnTo>
                  <a:pt x="13101" y="1077"/>
                </a:lnTo>
                <a:lnTo>
                  <a:pt x="13119" y="1061"/>
                </a:lnTo>
                <a:lnTo>
                  <a:pt x="13138" y="1046"/>
                </a:lnTo>
                <a:lnTo>
                  <a:pt x="13158" y="1032"/>
                </a:lnTo>
                <a:lnTo>
                  <a:pt x="13179" y="1019"/>
                </a:lnTo>
                <a:lnTo>
                  <a:pt x="13200" y="1006"/>
                </a:lnTo>
                <a:lnTo>
                  <a:pt x="13222" y="995"/>
                </a:lnTo>
                <a:lnTo>
                  <a:pt x="13244" y="985"/>
                </a:lnTo>
                <a:lnTo>
                  <a:pt x="13267" y="976"/>
                </a:lnTo>
                <a:lnTo>
                  <a:pt x="13291" y="968"/>
                </a:lnTo>
                <a:lnTo>
                  <a:pt x="13315" y="961"/>
                </a:lnTo>
                <a:lnTo>
                  <a:pt x="13339" y="955"/>
                </a:lnTo>
                <a:lnTo>
                  <a:pt x="13364" y="951"/>
                </a:lnTo>
                <a:lnTo>
                  <a:pt x="13390" y="948"/>
                </a:lnTo>
                <a:lnTo>
                  <a:pt x="13415" y="946"/>
                </a:lnTo>
                <a:lnTo>
                  <a:pt x="13441" y="945"/>
                </a:lnTo>
                <a:lnTo>
                  <a:pt x="15060" y="945"/>
                </a:lnTo>
                <a:lnTo>
                  <a:pt x="15086" y="946"/>
                </a:lnTo>
                <a:lnTo>
                  <a:pt x="15113" y="947"/>
                </a:lnTo>
                <a:lnTo>
                  <a:pt x="15138" y="950"/>
                </a:lnTo>
                <a:lnTo>
                  <a:pt x="15164" y="955"/>
                </a:lnTo>
                <a:lnTo>
                  <a:pt x="15189" y="960"/>
                </a:lnTo>
                <a:lnTo>
                  <a:pt x="15214" y="967"/>
                </a:lnTo>
                <a:lnTo>
                  <a:pt x="15237" y="975"/>
                </a:lnTo>
                <a:lnTo>
                  <a:pt x="15261" y="984"/>
                </a:lnTo>
                <a:lnTo>
                  <a:pt x="15283" y="995"/>
                </a:lnTo>
                <a:lnTo>
                  <a:pt x="15306" y="1006"/>
                </a:lnTo>
                <a:lnTo>
                  <a:pt x="15327" y="1019"/>
                </a:lnTo>
                <a:lnTo>
                  <a:pt x="15348" y="1033"/>
                </a:lnTo>
                <a:lnTo>
                  <a:pt x="15369" y="1049"/>
                </a:lnTo>
                <a:lnTo>
                  <a:pt x="15389" y="1065"/>
                </a:lnTo>
                <a:lnTo>
                  <a:pt x="15409" y="1083"/>
                </a:lnTo>
                <a:lnTo>
                  <a:pt x="15427" y="1102"/>
                </a:lnTo>
                <a:lnTo>
                  <a:pt x="15445" y="1121"/>
                </a:lnTo>
                <a:lnTo>
                  <a:pt x="15462" y="1142"/>
                </a:lnTo>
                <a:lnTo>
                  <a:pt x="15478" y="1162"/>
                </a:lnTo>
                <a:lnTo>
                  <a:pt x="15492" y="1184"/>
                </a:lnTo>
                <a:lnTo>
                  <a:pt x="15505" y="1205"/>
                </a:lnTo>
                <a:lnTo>
                  <a:pt x="15517" y="1228"/>
                </a:lnTo>
                <a:lnTo>
                  <a:pt x="15528" y="1250"/>
                </a:lnTo>
                <a:lnTo>
                  <a:pt x="15537" y="1274"/>
                </a:lnTo>
                <a:lnTo>
                  <a:pt x="15545" y="1297"/>
                </a:lnTo>
                <a:lnTo>
                  <a:pt x="15552" y="1321"/>
                </a:lnTo>
                <a:lnTo>
                  <a:pt x="15558" y="1346"/>
                </a:lnTo>
                <a:lnTo>
                  <a:pt x="15562" y="1371"/>
                </a:lnTo>
                <a:lnTo>
                  <a:pt x="15565" y="1396"/>
                </a:lnTo>
                <a:lnTo>
                  <a:pt x="15567" y="1422"/>
                </a:lnTo>
                <a:lnTo>
                  <a:pt x="15568" y="1448"/>
                </a:lnTo>
                <a:lnTo>
                  <a:pt x="15567" y="1475"/>
                </a:lnTo>
                <a:lnTo>
                  <a:pt x="15559" y="1624"/>
                </a:lnTo>
                <a:lnTo>
                  <a:pt x="15549" y="1771"/>
                </a:lnTo>
                <a:lnTo>
                  <a:pt x="15536" y="1919"/>
                </a:lnTo>
                <a:lnTo>
                  <a:pt x="15520" y="2067"/>
                </a:lnTo>
                <a:lnTo>
                  <a:pt x="15503" y="2215"/>
                </a:lnTo>
                <a:lnTo>
                  <a:pt x="15482" y="2364"/>
                </a:lnTo>
                <a:lnTo>
                  <a:pt x="15459" y="2513"/>
                </a:lnTo>
                <a:lnTo>
                  <a:pt x="15434" y="2661"/>
                </a:lnTo>
                <a:lnTo>
                  <a:pt x="15406" y="2809"/>
                </a:lnTo>
                <a:lnTo>
                  <a:pt x="15376" y="2957"/>
                </a:lnTo>
                <a:lnTo>
                  <a:pt x="15344" y="3104"/>
                </a:lnTo>
                <a:lnTo>
                  <a:pt x="15309" y="3251"/>
                </a:lnTo>
                <a:lnTo>
                  <a:pt x="15271" y="3397"/>
                </a:lnTo>
                <a:lnTo>
                  <a:pt x="15231" y="3544"/>
                </a:lnTo>
                <a:lnTo>
                  <a:pt x="15188" y="3690"/>
                </a:lnTo>
                <a:lnTo>
                  <a:pt x="15144" y="3834"/>
                </a:lnTo>
                <a:lnTo>
                  <a:pt x="15097" y="3978"/>
                </a:lnTo>
                <a:lnTo>
                  <a:pt x="15048" y="4121"/>
                </a:lnTo>
                <a:lnTo>
                  <a:pt x="14996" y="4263"/>
                </a:lnTo>
                <a:lnTo>
                  <a:pt x="14942" y="4404"/>
                </a:lnTo>
                <a:lnTo>
                  <a:pt x="14886" y="4545"/>
                </a:lnTo>
                <a:lnTo>
                  <a:pt x="14827" y="4684"/>
                </a:lnTo>
                <a:lnTo>
                  <a:pt x="14766" y="4822"/>
                </a:lnTo>
                <a:lnTo>
                  <a:pt x="14703" y="4958"/>
                </a:lnTo>
                <a:lnTo>
                  <a:pt x="14638" y="5093"/>
                </a:lnTo>
                <a:lnTo>
                  <a:pt x="14570" y="5227"/>
                </a:lnTo>
                <a:lnTo>
                  <a:pt x="14500" y="5359"/>
                </a:lnTo>
                <a:lnTo>
                  <a:pt x="14427" y="5490"/>
                </a:lnTo>
                <a:lnTo>
                  <a:pt x="14352" y="5620"/>
                </a:lnTo>
                <a:lnTo>
                  <a:pt x="14275" y="5747"/>
                </a:lnTo>
                <a:lnTo>
                  <a:pt x="14196" y="5872"/>
                </a:lnTo>
                <a:lnTo>
                  <a:pt x="14115" y="5996"/>
                </a:lnTo>
                <a:lnTo>
                  <a:pt x="14047" y="6096"/>
                </a:lnTo>
                <a:lnTo>
                  <a:pt x="13977" y="6195"/>
                </a:lnTo>
                <a:lnTo>
                  <a:pt x="13904" y="6293"/>
                </a:lnTo>
                <a:lnTo>
                  <a:pt x="13830" y="6390"/>
                </a:lnTo>
                <a:lnTo>
                  <a:pt x="13754" y="6486"/>
                </a:lnTo>
                <a:lnTo>
                  <a:pt x="13675" y="6582"/>
                </a:lnTo>
                <a:lnTo>
                  <a:pt x="13595" y="6675"/>
                </a:lnTo>
                <a:lnTo>
                  <a:pt x="13513" y="6767"/>
                </a:lnTo>
                <a:lnTo>
                  <a:pt x="13429" y="6858"/>
                </a:lnTo>
                <a:lnTo>
                  <a:pt x="13344" y="6946"/>
                </a:lnTo>
                <a:lnTo>
                  <a:pt x="13256" y="7033"/>
                </a:lnTo>
                <a:lnTo>
                  <a:pt x="13167" y="7118"/>
                </a:lnTo>
                <a:lnTo>
                  <a:pt x="13076" y="7201"/>
                </a:lnTo>
                <a:lnTo>
                  <a:pt x="12983" y="7281"/>
                </a:lnTo>
                <a:lnTo>
                  <a:pt x="12888" y="7360"/>
                </a:lnTo>
                <a:lnTo>
                  <a:pt x="12791" y="7435"/>
                </a:lnTo>
                <a:lnTo>
                  <a:pt x="12693" y="7510"/>
                </a:lnTo>
                <a:lnTo>
                  <a:pt x="12594" y="7580"/>
                </a:lnTo>
                <a:lnTo>
                  <a:pt x="12492" y="7648"/>
                </a:lnTo>
                <a:lnTo>
                  <a:pt x="12389" y="7713"/>
                </a:lnTo>
                <a:lnTo>
                  <a:pt x="12285" y="7775"/>
                </a:lnTo>
                <a:lnTo>
                  <a:pt x="12177" y="7834"/>
                </a:lnTo>
                <a:lnTo>
                  <a:pt x="12069" y="7889"/>
                </a:lnTo>
                <a:lnTo>
                  <a:pt x="11960" y="7942"/>
                </a:lnTo>
                <a:lnTo>
                  <a:pt x="11849" y="7990"/>
                </a:lnTo>
                <a:lnTo>
                  <a:pt x="11736" y="8035"/>
                </a:lnTo>
                <a:lnTo>
                  <a:pt x="11622" y="8076"/>
                </a:lnTo>
                <a:lnTo>
                  <a:pt x="11506" y="8114"/>
                </a:lnTo>
                <a:lnTo>
                  <a:pt x="11388" y="8147"/>
                </a:lnTo>
                <a:lnTo>
                  <a:pt x="11269" y="8177"/>
                </a:lnTo>
                <a:lnTo>
                  <a:pt x="11149" y="8202"/>
                </a:lnTo>
                <a:lnTo>
                  <a:pt x="11027" y="8223"/>
                </a:lnTo>
                <a:lnTo>
                  <a:pt x="10982" y="8307"/>
                </a:lnTo>
                <a:lnTo>
                  <a:pt x="10935" y="8391"/>
                </a:lnTo>
                <a:lnTo>
                  <a:pt x="10888" y="8474"/>
                </a:lnTo>
                <a:lnTo>
                  <a:pt x="10841" y="8557"/>
                </a:lnTo>
                <a:lnTo>
                  <a:pt x="10793" y="8639"/>
                </a:lnTo>
                <a:lnTo>
                  <a:pt x="10743" y="8719"/>
                </a:lnTo>
                <a:lnTo>
                  <a:pt x="10693" y="8798"/>
                </a:lnTo>
                <a:lnTo>
                  <a:pt x="10643" y="8877"/>
                </a:lnTo>
                <a:lnTo>
                  <a:pt x="10592" y="8954"/>
                </a:lnTo>
                <a:lnTo>
                  <a:pt x="10540" y="9031"/>
                </a:lnTo>
                <a:lnTo>
                  <a:pt x="10487" y="9106"/>
                </a:lnTo>
                <a:lnTo>
                  <a:pt x="10433" y="9181"/>
                </a:lnTo>
                <a:lnTo>
                  <a:pt x="10378" y="9255"/>
                </a:lnTo>
                <a:lnTo>
                  <a:pt x="10322" y="9327"/>
                </a:lnTo>
                <a:lnTo>
                  <a:pt x="10265" y="9399"/>
                </a:lnTo>
                <a:lnTo>
                  <a:pt x="10207" y="9470"/>
                </a:lnTo>
                <a:lnTo>
                  <a:pt x="10148" y="9541"/>
                </a:lnTo>
                <a:lnTo>
                  <a:pt x="10088" y="9609"/>
                </a:lnTo>
                <a:lnTo>
                  <a:pt x="10027" y="9677"/>
                </a:lnTo>
                <a:lnTo>
                  <a:pt x="9963" y="9744"/>
                </a:lnTo>
                <a:lnTo>
                  <a:pt x="9899" y="9809"/>
                </a:lnTo>
                <a:lnTo>
                  <a:pt x="9834" y="9874"/>
                </a:lnTo>
                <a:lnTo>
                  <a:pt x="9767" y="9937"/>
                </a:lnTo>
                <a:lnTo>
                  <a:pt x="9700" y="10000"/>
                </a:lnTo>
                <a:lnTo>
                  <a:pt x="9630" y="10061"/>
                </a:lnTo>
                <a:lnTo>
                  <a:pt x="9559" y="10122"/>
                </a:lnTo>
                <a:lnTo>
                  <a:pt x="9487" y="10181"/>
                </a:lnTo>
                <a:lnTo>
                  <a:pt x="9413" y="10239"/>
                </a:lnTo>
                <a:lnTo>
                  <a:pt x="9338" y="10296"/>
                </a:lnTo>
                <a:lnTo>
                  <a:pt x="9260" y="10352"/>
                </a:lnTo>
                <a:lnTo>
                  <a:pt x="9181" y="10407"/>
                </a:lnTo>
                <a:lnTo>
                  <a:pt x="9101" y="10461"/>
                </a:lnTo>
                <a:lnTo>
                  <a:pt x="9112" y="11394"/>
                </a:lnTo>
                <a:lnTo>
                  <a:pt x="11214" y="11394"/>
                </a:lnTo>
                <a:lnTo>
                  <a:pt x="11240" y="11394"/>
                </a:lnTo>
                <a:lnTo>
                  <a:pt x="11265" y="11396"/>
                </a:lnTo>
                <a:lnTo>
                  <a:pt x="11291" y="11399"/>
                </a:lnTo>
                <a:lnTo>
                  <a:pt x="11316" y="11404"/>
                </a:lnTo>
                <a:lnTo>
                  <a:pt x="11340" y="11410"/>
                </a:lnTo>
                <a:lnTo>
                  <a:pt x="11364" y="11416"/>
                </a:lnTo>
                <a:lnTo>
                  <a:pt x="11388" y="11424"/>
                </a:lnTo>
                <a:lnTo>
                  <a:pt x="11411" y="11434"/>
                </a:lnTo>
                <a:lnTo>
                  <a:pt x="11433" y="11444"/>
                </a:lnTo>
                <a:lnTo>
                  <a:pt x="11455" y="11455"/>
                </a:lnTo>
                <a:lnTo>
                  <a:pt x="11476" y="11467"/>
                </a:lnTo>
                <a:lnTo>
                  <a:pt x="11498" y="11480"/>
                </a:lnTo>
                <a:lnTo>
                  <a:pt x="11518" y="11495"/>
                </a:lnTo>
                <a:lnTo>
                  <a:pt x="11537" y="11510"/>
                </a:lnTo>
                <a:lnTo>
                  <a:pt x="11555" y="11527"/>
                </a:lnTo>
                <a:lnTo>
                  <a:pt x="11573" y="11543"/>
                </a:lnTo>
                <a:lnTo>
                  <a:pt x="11590" y="11561"/>
                </a:lnTo>
                <a:lnTo>
                  <a:pt x="11606" y="11579"/>
                </a:lnTo>
                <a:lnTo>
                  <a:pt x="11621" y="11599"/>
                </a:lnTo>
                <a:lnTo>
                  <a:pt x="11635" y="11619"/>
                </a:lnTo>
                <a:lnTo>
                  <a:pt x="11648" y="11639"/>
                </a:lnTo>
                <a:lnTo>
                  <a:pt x="11660" y="11660"/>
                </a:lnTo>
                <a:lnTo>
                  <a:pt x="11672" y="11682"/>
                </a:lnTo>
                <a:lnTo>
                  <a:pt x="11682" y="11705"/>
                </a:lnTo>
                <a:lnTo>
                  <a:pt x="11691" y="11728"/>
                </a:lnTo>
                <a:lnTo>
                  <a:pt x="11699" y="11751"/>
                </a:lnTo>
                <a:lnTo>
                  <a:pt x="11706" y="11775"/>
                </a:lnTo>
                <a:lnTo>
                  <a:pt x="11711" y="11800"/>
                </a:lnTo>
                <a:lnTo>
                  <a:pt x="11716" y="11825"/>
                </a:lnTo>
                <a:lnTo>
                  <a:pt x="11719" y="11850"/>
                </a:lnTo>
                <a:lnTo>
                  <a:pt x="11721" y="11876"/>
                </a:lnTo>
                <a:lnTo>
                  <a:pt x="11722" y="11902"/>
                </a:lnTo>
                <a:lnTo>
                  <a:pt x="11721" y="11928"/>
                </a:lnTo>
                <a:lnTo>
                  <a:pt x="11719" y="11953"/>
                </a:lnTo>
                <a:lnTo>
                  <a:pt x="11716" y="11979"/>
                </a:lnTo>
                <a:lnTo>
                  <a:pt x="11711" y="12004"/>
                </a:lnTo>
                <a:lnTo>
                  <a:pt x="11706" y="12028"/>
                </a:lnTo>
                <a:lnTo>
                  <a:pt x="11699" y="12052"/>
                </a:lnTo>
                <a:lnTo>
                  <a:pt x="11691" y="12076"/>
                </a:lnTo>
                <a:lnTo>
                  <a:pt x="11682" y="12099"/>
                </a:lnTo>
                <a:lnTo>
                  <a:pt x="11672" y="12121"/>
                </a:lnTo>
                <a:lnTo>
                  <a:pt x="11660" y="12143"/>
                </a:lnTo>
                <a:lnTo>
                  <a:pt x="11648" y="12164"/>
                </a:lnTo>
                <a:lnTo>
                  <a:pt x="11635" y="12185"/>
                </a:lnTo>
                <a:lnTo>
                  <a:pt x="11621" y="12205"/>
                </a:lnTo>
                <a:lnTo>
                  <a:pt x="11606" y="12224"/>
                </a:lnTo>
                <a:lnTo>
                  <a:pt x="11590" y="12242"/>
                </a:lnTo>
                <a:lnTo>
                  <a:pt x="11573" y="12260"/>
                </a:lnTo>
                <a:lnTo>
                  <a:pt x="11555" y="12277"/>
                </a:lnTo>
                <a:lnTo>
                  <a:pt x="11537" y="12293"/>
                </a:lnTo>
                <a:lnTo>
                  <a:pt x="11518" y="12308"/>
                </a:lnTo>
                <a:lnTo>
                  <a:pt x="11498" y="12322"/>
                </a:lnTo>
                <a:lnTo>
                  <a:pt x="11476" y="12335"/>
                </a:lnTo>
                <a:lnTo>
                  <a:pt x="11455" y="12348"/>
                </a:lnTo>
                <a:lnTo>
                  <a:pt x="11433" y="12359"/>
                </a:lnTo>
                <a:lnTo>
                  <a:pt x="11411" y="12369"/>
                </a:lnTo>
                <a:lnTo>
                  <a:pt x="11388" y="12378"/>
                </a:lnTo>
                <a:lnTo>
                  <a:pt x="11364" y="12386"/>
                </a:lnTo>
                <a:lnTo>
                  <a:pt x="11340" y="12393"/>
                </a:lnTo>
                <a:lnTo>
                  <a:pt x="11316" y="12398"/>
                </a:lnTo>
                <a:lnTo>
                  <a:pt x="11291" y="12403"/>
                </a:lnTo>
                <a:lnTo>
                  <a:pt x="11265" y="12406"/>
                </a:lnTo>
                <a:lnTo>
                  <a:pt x="11240" y="12408"/>
                </a:lnTo>
                <a:lnTo>
                  <a:pt x="11214" y="12409"/>
                </a:lnTo>
                <a:lnTo>
                  <a:pt x="8611" y="12409"/>
                </a:lnTo>
                <a:lnTo>
                  <a:pt x="8586" y="12408"/>
                </a:lnTo>
                <a:lnTo>
                  <a:pt x="8560" y="12406"/>
                </a:lnTo>
                <a:lnTo>
                  <a:pt x="8535" y="12403"/>
                </a:lnTo>
                <a:lnTo>
                  <a:pt x="8509" y="12399"/>
                </a:lnTo>
                <a:lnTo>
                  <a:pt x="8485" y="12393"/>
                </a:lnTo>
                <a:lnTo>
                  <a:pt x="8461" y="12386"/>
                </a:lnTo>
                <a:lnTo>
                  <a:pt x="8438" y="12379"/>
                </a:lnTo>
                <a:lnTo>
                  <a:pt x="8415" y="12370"/>
                </a:lnTo>
                <a:lnTo>
                  <a:pt x="8393" y="12360"/>
                </a:lnTo>
                <a:lnTo>
                  <a:pt x="8371" y="12349"/>
                </a:lnTo>
                <a:lnTo>
                  <a:pt x="8350" y="12336"/>
                </a:lnTo>
                <a:lnTo>
                  <a:pt x="8329" y="12323"/>
                </a:lnTo>
                <a:lnTo>
                  <a:pt x="8309" y="12309"/>
                </a:lnTo>
                <a:lnTo>
                  <a:pt x="8290" y="12295"/>
                </a:lnTo>
                <a:lnTo>
                  <a:pt x="8272" y="12279"/>
                </a:lnTo>
                <a:lnTo>
                  <a:pt x="8254" y="12262"/>
                </a:lnTo>
                <a:lnTo>
                  <a:pt x="8237" y="12245"/>
                </a:lnTo>
                <a:lnTo>
                  <a:pt x="8222" y="12227"/>
                </a:lnTo>
                <a:lnTo>
                  <a:pt x="8206" y="12208"/>
                </a:lnTo>
                <a:lnTo>
                  <a:pt x="8192" y="12188"/>
                </a:lnTo>
                <a:lnTo>
                  <a:pt x="8179" y="12168"/>
                </a:lnTo>
                <a:lnTo>
                  <a:pt x="8167" y="12147"/>
                </a:lnTo>
                <a:lnTo>
                  <a:pt x="8155" y="12125"/>
                </a:lnTo>
                <a:lnTo>
                  <a:pt x="8145" y="12103"/>
                </a:lnTo>
                <a:lnTo>
                  <a:pt x="8136" y="12080"/>
                </a:lnTo>
                <a:lnTo>
                  <a:pt x="8128" y="12057"/>
                </a:lnTo>
                <a:lnTo>
                  <a:pt x="8121" y="12033"/>
                </a:lnTo>
                <a:lnTo>
                  <a:pt x="8115" y="12009"/>
                </a:lnTo>
                <a:lnTo>
                  <a:pt x="8110" y="11984"/>
                </a:lnTo>
                <a:lnTo>
                  <a:pt x="8107" y="11959"/>
                </a:lnTo>
                <a:lnTo>
                  <a:pt x="8104" y="11934"/>
                </a:lnTo>
                <a:lnTo>
                  <a:pt x="8103" y="11908"/>
                </a:lnTo>
                <a:lnTo>
                  <a:pt x="8082" y="10185"/>
                </a:lnTo>
                <a:lnTo>
                  <a:pt x="8082" y="10168"/>
                </a:lnTo>
                <a:lnTo>
                  <a:pt x="8083" y="10150"/>
                </a:lnTo>
                <a:lnTo>
                  <a:pt x="8084" y="10133"/>
                </a:lnTo>
                <a:lnTo>
                  <a:pt x="8086" y="10116"/>
                </a:lnTo>
                <a:lnTo>
                  <a:pt x="8088" y="10099"/>
                </a:lnTo>
                <a:lnTo>
                  <a:pt x="8091" y="10082"/>
                </a:lnTo>
                <a:lnTo>
                  <a:pt x="8094" y="10065"/>
                </a:lnTo>
                <a:lnTo>
                  <a:pt x="8098" y="10049"/>
                </a:lnTo>
                <a:lnTo>
                  <a:pt x="8103" y="10033"/>
                </a:lnTo>
                <a:lnTo>
                  <a:pt x="8107" y="10017"/>
                </a:lnTo>
                <a:lnTo>
                  <a:pt x="8113" y="10001"/>
                </a:lnTo>
                <a:lnTo>
                  <a:pt x="8119" y="9986"/>
                </a:lnTo>
                <a:lnTo>
                  <a:pt x="8125" y="9970"/>
                </a:lnTo>
                <a:lnTo>
                  <a:pt x="8132" y="9955"/>
                </a:lnTo>
                <a:lnTo>
                  <a:pt x="8140" y="9941"/>
                </a:lnTo>
                <a:lnTo>
                  <a:pt x="8148" y="9926"/>
                </a:lnTo>
                <a:lnTo>
                  <a:pt x="8156" y="9912"/>
                </a:lnTo>
                <a:lnTo>
                  <a:pt x="8165" y="9898"/>
                </a:lnTo>
                <a:lnTo>
                  <a:pt x="8174" y="9885"/>
                </a:lnTo>
                <a:lnTo>
                  <a:pt x="8184" y="9872"/>
                </a:lnTo>
                <a:lnTo>
                  <a:pt x="8194" y="9858"/>
                </a:lnTo>
                <a:lnTo>
                  <a:pt x="8205" y="9846"/>
                </a:lnTo>
                <a:lnTo>
                  <a:pt x="8216" y="9834"/>
                </a:lnTo>
                <a:lnTo>
                  <a:pt x="8228" y="9822"/>
                </a:lnTo>
                <a:lnTo>
                  <a:pt x="8240" y="9810"/>
                </a:lnTo>
                <a:lnTo>
                  <a:pt x="8253" y="9799"/>
                </a:lnTo>
                <a:lnTo>
                  <a:pt x="8266" y="9788"/>
                </a:lnTo>
                <a:lnTo>
                  <a:pt x="8279" y="9777"/>
                </a:lnTo>
                <a:lnTo>
                  <a:pt x="8293" y="9767"/>
                </a:lnTo>
                <a:lnTo>
                  <a:pt x="8308" y="9757"/>
                </a:lnTo>
                <a:lnTo>
                  <a:pt x="8322" y="9748"/>
                </a:lnTo>
                <a:lnTo>
                  <a:pt x="8338" y="9739"/>
                </a:lnTo>
                <a:lnTo>
                  <a:pt x="8422" y="9689"/>
                </a:lnTo>
                <a:lnTo>
                  <a:pt x="8504" y="9638"/>
                </a:lnTo>
                <a:lnTo>
                  <a:pt x="8585" y="9586"/>
                </a:lnTo>
                <a:lnTo>
                  <a:pt x="8663" y="9532"/>
                </a:lnTo>
                <a:lnTo>
                  <a:pt x="8739" y="9476"/>
                </a:lnTo>
                <a:lnTo>
                  <a:pt x="8813" y="9419"/>
                </a:lnTo>
                <a:lnTo>
                  <a:pt x="8885" y="9361"/>
                </a:lnTo>
                <a:lnTo>
                  <a:pt x="8955" y="9302"/>
                </a:lnTo>
                <a:lnTo>
                  <a:pt x="9023" y="9241"/>
                </a:lnTo>
                <a:lnTo>
                  <a:pt x="9090" y="9179"/>
                </a:lnTo>
                <a:lnTo>
                  <a:pt x="9155" y="9116"/>
                </a:lnTo>
                <a:lnTo>
                  <a:pt x="9219" y="9052"/>
                </a:lnTo>
                <a:lnTo>
                  <a:pt x="9282" y="8986"/>
                </a:lnTo>
                <a:lnTo>
                  <a:pt x="9342" y="8919"/>
                </a:lnTo>
                <a:lnTo>
                  <a:pt x="9401" y="8851"/>
                </a:lnTo>
                <a:lnTo>
                  <a:pt x="9459" y="8782"/>
                </a:lnTo>
                <a:lnTo>
                  <a:pt x="9515" y="8712"/>
                </a:lnTo>
                <a:lnTo>
                  <a:pt x="9571" y="8640"/>
                </a:lnTo>
                <a:lnTo>
                  <a:pt x="9624" y="8567"/>
                </a:lnTo>
                <a:lnTo>
                  <a:pt x="9677" y="8493"/>
                </a:lnTo>
                <a:lnTo>
                  <a:pt x="9729" y="8418"/>
                </a:lnTo>
                <a:lnTo>
                  <a:pt x="9780" y="8342"/>
                </a:lnTo>
                <a:lnTo>
                  <a:pt x="9829" y="8265"/>
                </a:lnTo>
                <a:lnTo>
                  <a:pt x="9878" y="8187"/>
                </a:lnTo>
                <a:lnTo>
                  <a:pt x="9926" y="8108"/>
                </a:lnTo>
                <a:lnTo>
                  <a:pt x="9974" y="8028"/>
                </a:lnTo>
                <a:lnTo>
                  <a:pt x="10021" y="7947"/>
                </a:lnTo>
                <a:lnTo>
                  <a:pt x="10067" y="7865"/>
                </a:lnTo>
                <a:lnTo>
                  <a:pt x="10112" y="7782"/>
                </a:lnTo>
                <a:lnTo>
                  <a:pt x="10157" y="7698"/>
                </a:lnTo>
                <a:lnTo>
                  <a:pt x="10201" y="7613"/>
                </a:lnTo>
                <a:lnTo>
                  <a:pt x="10245" y="7527"/>
                </a:lnTo>
                <a:lnTo>
                  <a:pt x="10257" y="7504"/>
                </a:lnTo>
                <a:lnTo>
                  <a:pt x="10270" y="7483"/>
                </a:lnTo>
                <a:lnTo>
                  <a:pt x="10283" y="7462"/>
                </a:lnTo>
                <a:lnTo>
                  <a:pt x="10298" y="7442"/>
                </a:lnTo>
                <a:lnTo>
                  <a:pt x="10313" y="7424"/>
                </a:lnTo>
                <a:lnTo>
                  <a:pt x="10330" y="7406"/>
                </a:lnTo>
                <a:lnTo>
                  <a:pt x="10347" y="7389"/>
                </a:lnTo>
                <a:lnTo>
                  <a:pt x="10365" y="7372"/>
                </a:lnTo>
                <a:lnTo>
                  <a:pt x="10383" y="7357"/>
                </a:lnTo>
                <a:lnTo>
                  <a:pt x="10402" y="7343"/>
                </a:lnTo>
                <a:lnTo>
                  <a:pt x="10422" y="7330"/>
                </a:lnTo>
                <a:lnTo>
                  <a:pt x="10442" y="7317"/>
                </a:lnTo>
                <a:lnTo>
                  <a:pt x="10463" y="7306"/>
                </a:lnTo>
                <a:lnTo>
                  <a:pt x="10484" y="7296"/>
                </a:lnTo>
                <a:lnTo>
                  <a:pt x="10506" y="7286"/>
                </a:lnTo>
                <a:lnTo>
                  <a:pt x="10528" y="7278"/>
                </a:lnTo>
                <a:lnTo>
                  <a:pt x="10528" y="7277"/>
                </a:lnTo>
                <a:lnTo>
                  <a:pt x="10529" y="7277"/>
                </a:lnTo>
                <a:lnTo>
                  <a:pt x="10547" y="7270"/>
                </a:lnTo>
                <a:lnTo>
                  <a:pt x="10566" y="7263"/>
                </a:lnTo>
                <a:lnTo>
                  <a:pt x="10586" y="7257"/>
                </a:lnTo>
                <a:lnTo>
                  <a:pt x="10606" y="7252"/>
                </a:lnTo>
                <a:lnTo>
                  <a:pt x="10626" y="7248"/>
                </a:lnTo>
                <a:lnTo>
                  <a:pt x="10647" y="7244"/>
                </a:lnTo>
                <a:lnTo>
                  <a:pt x="10668" y="7241"/>
                </a:lnTo>
                <a:lnTo>
                  <a:pt x="10689" y="7239"/>
                </a:lnTo>
                <a:lnTo>
                  <a:pt x="10792" y="7230"/>
                </a:lnTo>
                <a:lnTo>
                  <a:pt x="10893" y="7216"/>
                </a:lnTo>
                <a:lnTo>
                  <a:pt x="10992" y="7198"/>
                </a:lnTo>
                <a:lnTo>
                  <a:pt x="11091" y="7175"/>
                </a:lnTo>
                <a:lnTo>
                  <a:pt x="11188" y="7149"/>
                </a:lnTo>
                <a:lnTo>
                  <a:pt x="11284" y="7118"/>
                </a:lnTo>
                <a:lnTo>
                  <a:pt x="11379" y="7084"/>
                </a:lnTo>
                <a:lnTo>
                  <a:pt x="11473" y="7046"/>
                </a:lnTo>
                <a:lnTo>
                  <a:pt x="11566" y="7005"/>
                </a:lnTo>
                <a:lnTo>
                  <a:pt x="11657" y="6960"/>
                </a:lnTo>
                <a:lnTo>
                  <a:pt x="11746" y="6913"/>
                </a:lnTo>
                <a:lnTo>
                  <a:pt x="11835" y="6862"/>
                </a:lnTo>
                <a:lnTo>
                  <a:pt x="11921" y="6808"/>
                </a:lnTo>
                <a:lnTo>
                  <a:pt x="12007" y="6752"/>
                </a:lnTo>
                <a:lnTo>
                  <a:pt x="12091" y="6693"/>
                </a:lnTo>
                <a:lnTo>
                  <a:pt x="12173" y="6631"/>
                </a:lnTo>
                <a:lnTo>
                  <a:pt x="12255" y="6567"/>
                </a:lnTo>
                <a:lnTo>
                  <a:pt x="12334" y="6500"/>
                </a:lnTo>
                <a:lnTo>
                  <a:pt x="12412" y="6432"/>
                </a:lnTo>
                <a:lnTo>
                  <a:pt x="12488" y="6363"/>
                </a:lnTo>
                <a:lnTo>
                  <a:pt x="12563" y="6291"/>
                </a:lnTo>
                <a:lnTo>
                  <a:pt x="12636" y="6218"/>
                </a:lnTo>
                <a:lnTo>
                  <a:pt x="12707" y="6143"/>
                </a:lnTo>
                <a:lnTo>
                  <a:pt x="12777" y="6067"/>
                </a:lnTo>
                <a:lnTo>
                  <a:pt x="12845" y="5990"/>
                </a:lnTo>
                <a:lnTo>
                  <a:pt x="12911" y="5912"/>
                </a:lnTo>
                <a:lnTo>
                  <a:pt x="12977" y="5833"/>
                </a:lnTo>
                <a:lnTo>
                  <a:pt x="13039" y="5753"/>
                </a:lnTo>
                <a:lnTo>
                  <a:pt x="13100" y="5673"/>
                </a:lnTo>
                <a:lnTo>
                  <a:pt x="13159" y="5593"/>
                </a:lnTo>
                <a:lnTo>
                  <a:pt x="13217" y="5512"/>
                </a:lnTo>
                <a:lnTo>
                  <a:pt x="13272" y="5430"/>
                </a:lnTo>
                <a:lnTo>
                  <a:pt x="13335" y="5334"/>
                </a:lnTo>
                <a:lnTo>
                  <a:pt x="13396" y="5238"/>
                </a:lnTo>
                <a:lnTo>
                  <a:pt x="13456" y="5140"/>
                </a:lnTo>
                <a:lnTo>
                  <a:pt x="13514" y="5041"/>
                </a:lnTo>
                <a:lnTo>
                  <a:pt x="13570" y="4941"/>
                </a:lnTo>
                <a:lnTo>
                  <a:pt x="13626" y="4840"/>
                </a:lnTo>
                <a:lnTo>
                  <a:pt x="13679" y="4738"/>
                </a:lnTo>
                <a:lnTo>
                  <a:pt x="13732" y="4635"/>
                </a:lnTo>
                <a:lnTo>
                  <a:pt x="13783" y="4530"/>
                </a:lnTo>
                <a:lnTo>
                  <a:pt x="13832" y="4424"/>
                </a:lnTo>
                <a:lnTo>
                  <a:pt x="13879" y="4318"/>
                </a:lnTo>
                <a:lnTo>
                  <a:pt x="13925" y="4211"/>
                </a:lnTo>
                <a:lnTo>
                  <a:pt x="13970" y="4103"/>
                </a:lnTo>
                <a:lnTo>
                  <a:pt x="14012" y="3994"/>
                </a:lnTo>
                <a:lnTo>
                  <a:pt x="14054" y="3885"/>
                </a:lnTo>
                <a:lnTo>
                  <a:pt x="14093" y="3775"/>
                </a:lnTo>
                <a:lnTo>
                  <a:pt x="14131" y="3664"/>
                </a:lnTo>
                <a:lnTo>
                  <a:pt x="14168" y="3553"/>
                </a:lnTo>
                <a:lnTo>
                  <a:pt x="14203" y="3440"/>
                </a:lnTo>
                <a:lnTo>
                  <a:pt x="14236" y="3328"/>
                </a:lnTo>
                <a:lnTo>
                  <a:pt x="14268" y="3216"/>
                </a:lnTo>
                <a:lnTo>
                  <a:pt x="14298" y="3103"/>
                </a:lnTo>
                <a:lnTo>
                  <a:pt x="14326" y="2989"/>
                </a:lnTo>
                <a:lnTo>
                  <a:pt x="14353" y="2875"/>
                </a:lnTo>
                <a:lnTo>
                  <a:pt x="14379" y="2762"/>
                </a:lnTo>
                <a:lnTo>
                  <a:pt x="14402" y="2648"/>
                </a:lnTo>
                <a:lnTo>
                  <a:pt x="14424" y="2533"/>
                </a:lnTo>
                <a:lnTo>
                  <a:pt x="14445" y="2418"/>
                </a:lnTo>
                <a:lnTo>
                  <a:pt x="14464" y="2303"/>
                </a:lnTo>
                <a:lnTo>
                  <a:pt x="14481" y="2189"/>
                </a:lnTo>
                <a:lnTo>
                  <a:pt x="14497" y="2074"/>
                </a:lnTo>
                <a:lnTo>
                  <a:pt x="14511" y="1960"/>
                </a:lnTo>
                <a:close/>
                <a:moveTo>
                  <a:pt x="8531" y="3792"/>
                </a:moveTo>
                <a:lnTo>
                  <a:pt x="9584" y="3790"/>
                </a:lnTo>
                <a:lnTo>
                  <a:pt x="9610" y="3791"/>
                </a:lnTo>
                <a:lnTo>
                  <a:pt x="9636" y="3794"/>
                </a:lnTo>
                <a:lnTo>
                  <a:pt x="9660" y="3799"/>
                </a:lnTo>
                <a:lnTo>
                  <a:pt x="9684" y="3806"/>
                </a:lnTo>
                <a:lnTo>
                  <a:pt x="9708" y="3814"/>
                </a:lnTo>
                <a:lnTo>
                  <a:pt x="9730" y="3824"/>
                </a:lnTo>
                <a:lnTo>
                  <a:pt x="9751" y="3836"/>
                </a:lnTo>
                <a:lnTo>
                  <a:pt x="9771" y="3850"/>
                </a:lnTo>
                <a:lnTo>
                  <a:pt x="9791" y="3865"/>
                </a:lnTo>
                <a:lnTo>
                  <a:pt x="9809" y="3881"/>
                </a:lnTo>
                <a:lnTo>
                  <a:pt x="9825" y="3899"/>
                </a:lnTo>
                <a:lnTo>
                  <a:pt x="9841" y="3919"/>
                </a:lnTo>
                <a:lnTo>
                  <a:pt x="9854" y="3940"/>
                </a:lnTo>
                <a:lnTo>
                  <a:pt x="9867" y="3962"/>
                </a:lnTo>
                <a:lnTo>
                  <a:pt x="9877" y="3985"/>
                </a:lnTo>
                <a:lnTo>
                  <a:pt x="9886" y="4009"/>
                </a:lnTo>
                <a:lnTo>
                  <a:pt x="9893" y="4034"/>
                </a:lnTo>
                <a:lnTo>
                  <a:pt x="9898" y="4059"/>
                </a:lnTo>
                <a:lnTo>
                  <a:pt x="9901" y="4084"/>
                </a:lnTo>
                <a:lnTo>
                  <a:pt x="9902" y="4109"/>
                </a:lnTo>
                <a:lnTo>
                  <a:pt x="9901" y="4134"/>
                </a:lnTo>
                <a:lnTo>
                  <a:pt x="9899" y="4158"/>
                </a:lnTo>
                <a:lnTo>
                  <a:pt x="9894" y="4182"/>
                </a:lnTo>
                <a:lnTo>
                  <a:pt x="9887" y="4206"/>
                </a:lnTo>
                <a:lnTo>
                  <a:pt x="9879" y="4229"/>
                </a:lnTo>
                <a:lnTo>
                  <a:pt x="9868" y="4251"/>
                </a:lnTo>
                <a:lnTo>
                  <a:pt x="9856" y="4272"/>
                </a:lnTo>
                <a:lnTo>
                  <a:pt x="9843" y="4293"/>
                </a:lnTo>
                <a:lnTo>
                  <a:pt x="9827" y="4312"/>
                </a:lnTo>
                <a:lnTo>
                  <a:pt x="9810" y="4331"/>
                </a:lnTo>
                <a:lnTo>
                  <a:pt x="9791" y="4348"/>
                </a:lnTo>
                <a:lnTo>
                  <a:pt x="9771" y="4364"/>
                </a:lnTo>
                <a:lnTo>
                  <a:pt x="8917" y="4982"/>
                </a:lnTo>
                <a:lnTo>
                  <a:pt x="9244" y="5983"/>
                </a:lnTo>
                <a:lnTo>
                  <a:pt x="9251" y="6008"/>
                </a:lnTo>
                <a:lnTo>
                  <a:pt x="9256" y="6033"/>
                </a:lnTo>
                <a:lnTo>
                  <a:pt x="9259" y="6058"/>
                </a:lnTo>
                <a:lnTo>
                  <a:pt x="9261" y="6083"/>
                </a:lnTo>
                <a:lnTo>
                  <a:pt x="9259" y="6108"/>
                </a:lnTo>
                <a:lnTo>
                  <a:pt x="9257" y="6132"/>
                </a:lnTo>
                <a:lnTo>
                  <a:pt x="9252" y="6156"/>
                </a:lnTo>
                <a:lnTo>
                  <a:pt x="9245" y="6179"/>
                </a:lnTo>
                <a:lnTo>
                  <a:pt x="9237" y="6202"/>
                </a:lnTo>
                <a:lnTo>
                  <a:pt x="9227" y="6224"/>
                </a:lnTo>
                <a:lnTo>
                  <a:pt x="9215" y="6246"/>
                </a:lnTo>
                <a:lnTo>
                  <a:pt x="9201" y="6266"/>
                </a:lnTo>
                <a:lnTo>
                  <a:pt x="9186" y="6286"/>
                </a:lnTo>
                <a:lnTo>
                  <a:pt x="9168" y="6304"/>
                </a:lnTo>
                <a:lnTo>
                  <a:pt x="9150" y="6322"/>
                </a:lnTo>
                <a:lnTo>
                  <a:pt x="9129" y="6338"/>
                </a:lnTo>
                <a:lnTo>
                  <a:pt x="9108" y="6352"/>
                </a:lnTo>
                <a:lnTo>
                  <a:pt x="9085" y="6365"/>
                </a:lnTo>
                <a:lnTo>
                  <a:pt x="9062" y="6375"/>
                </a:lnTo>
                <a:lnTo>
                  <a:pt x="9039" y="6384"/>
                </a:lnTo>
                <a:lnTo>
                  <a:pt x="9015" y="6391"/>
                </a:lnTo>
                <a:lnTo>
                  <a:pt x="8991" y="6396"/>
                </a:lnTo>
                <a:lnTo>
                  <a:pt x="8967" y="6399"/>
                </a:lnTo>
                <a:lnTo>
                  <a:pt x="8943" y="6399"/>
                </a:lnTo>
                <a:lnTo>
                  <a:pt x="8918" y="6398"/>
                </a:lnTo>
                <a:lnTo>
                  <a:pt x="8894" y="6396"/>
                </a:lnTo>
                <a:lnTo>
                  <a:pt x="8870" y="6391"/>
                </a:lnTo>
                <a:lnTo>
                  <a:pt x="8846" y="6384"/>
                </a:lnTo>
                <a:lnTo>
                  <a:pt x="8823" y="6375"/>
                </a:lnTo>
                <a:lnTo>
                  <a:pt x="8800" y="6365"/>
                </a:lnTo>
                <a:lnTo>
                  <a:pt x="8778" y="6352"/>
                </a:lnTo>
                <a:lnTo>
                  <a:pt x="8756" y="6338"/>
                </a:lnTo>
                <a:lnTo>
                  <a:pt x="7905" y="5717"/>
                </a:lnTo>
                <a:lnTo>
                  <a:pt x="7054" y="6338"/>
                </a:lnTo>
                <a:lnTo>
                  <a:pt x="7032" y="6352"/>
                </a:lnTo>
                <a:lnTo>
                  <a:pt x="7009" y="6365"/>
                </a:lnTo>
                <a:lnTo>
                  <a:pt x="6986" y="6375"/>
                </a:lnTo>
                <a:lnTo>
                  <a:pt x="6963" y="6384"/>
                </a:lnTo>
                <a:lnTo>
                  <a:pt x="6939" y="6391"/>
                </a:lnTo>
                <a:lnTo>
                  <a:pt x="6915" y="6396"/>
                </a:lnTo>
                <a:lnTo>
                  <a:pt x="6891" y="6398"/>
                </a:lnTo>
                <a:lnTo>
                  <a:pt x="6867" y="6399"/>
                </a:lnTo>
                <a:lnTo>
                  <a:pt x="6842" y="6399"/>
                </a:lnTo>
                <a:lnTo>
                  <a:pt x="6818" y="6396"/>
                </a:lnTo>
                <a:lnTo>
                  <a:pt x="6794" y="6391"/>
                </a:lnTo>
                <a:lnTo>
                  <a:pt x="6770" y="6384"/>
                </a:lnTo>
                <a:lnTo>
                  <a:pt x="6747" y="6375"/>
                </a:lnTo>
                <a:lnTo>
                  <a:pt x="6724" y="6365"/>
                </a:lnTo>
                <a:lnTo>
                  <a:pt x="6702" y="6352"/>
                </a:lnTo>
                <a:lnTo>
                  <a:pt x="6680" y="6338"/>
                </a:lnTo>
                <a:lnTo>
                  <a:pt x="6660" y="6322"/>
                </a:lnTo>
                <a:lnTo>
                  <a:pt x="6641" y="6304"/>
                </a:lnTo>
                <a:lnTo>
                  <a:pt x="6624" y="6286"/>
                </a:lnTo>
                <a:lnTo>
                  <a:pt x="6608" y="6266"/>
                </a:lnTo>
                <a:lnTo>
                  <a:pt x="6595" y="6246"/>
                </a:lnTo>
                <a:lnTo>
                  <a:pt x="6582" y="6224"/>
                </a:lnTo>
                <a:lnTo>
                  <a:pt x="6572" y="6202"/>
                </a:lnTo>
                <a:lnTo>
                  <a:pt x="6564" y="6179"/>
                </a:lnTo>
                <a:lnTo>
                  <a:pt x="6557" y="6156"/>
                </a:lnTo>
                <a:lnTo>
                  <a:pt x="6553" y="6132"/>
                </a:lnTo>
                <a:lnTo>
                  <a:pt x="6550" y="6108"/>
                </a:lnTo>
                <a:lnTo>
                  <a:pt x="6549" y="6083"/>
                </a:lnTo>
                <a:lnTo>
                  <a:pt x="6550" y="6058"/>
                </a:lnTo>
                <a:lnTo>
                  <a:pt x="6553" y="6033"/>
                </a:lnTo>
                <a:lnTo>
                  <a:pt x="6558" y="6008"/>
                </a:lnTo>
                <a:lnTo>
                  <a:pt x="6565" y="5983"/>
                </a:lnTo>
                <a:lnTo>
                  <a:pt x="6892" y="4982"/>
                </a:lnTo>
                <a:lnTo>
                  <a:pt x="6039" y="4364"/>
                </a:lnTo>
                <a:lnTo>
                  <a:pt x="6018" y="4348"/>
                </a:lnTo>
                <a:lnTo>
                  <a:pt x="5999" y="4331"/>
                </a:lnTo>
                <a:lnTo>
                  <a:pt x="5982" y="4312"/>
                </a:lnTo>
                <a:lnTo>
                  <a:pt x="5967" y="4293"/>
                </a:lnTo>
                <a:lnTo>
                  <a:pt x="5953" y="4272"/>
                </a:lnTo>
                <a:lnTo>
                  <a:pt x="5941" y="4251"/>
                </a:lnTo>
                <a:lnTo>
                  <a:pt x="5931" y="4229"/>
                </a:lnTo>
                <a:lnTo>
                  <a:pt x="5922" y="4206"/>
                </a:lnTo>
                <a:lnTo>
                  <a:pt x="5915" y="4182"/>
                </a:lnTo>
                <a:lnTo>
                  <a:pt x="5911" y="4158"/>
                </a:lnTo>
                <a:lnTo>
                  <a:pt x="5908" y="4134"/>
                </a:lnTo>
                <a:lnTo>
                  <a:pt x="5907" y="4109"/>
                </a:lnTo>
                <a:lnTo>
                  <a:pt x="5908" y="4084"/>
                </a:lnTo>
                <a:lnTo>
                  <a:pt x="5911" y="4059"/>
                </a:lnTo>
                <a:lnTo>
                  <a:pt x="5916" y="4034"/>
                </a:lnTo>
                <a:lnTo>
                  <a:pt x="5923" y="4009"/>
                </a:lnTo>
                <a:lnTo>
                  <a:pt x="5932" y="3985"/>
                </a:lnTo>
                <a:lnTo>
                  <a:pt x="5943" y="3962"/>
                </a:lnTo>
                <a:lnTo>
                  <a:pt x="5955" y="3940"/>
                </a:lnTo>
                <a:lnTo>
                  <a:pt x="5969" y="3919"/>
                </a:lnTo>
                <a:lnTo>
                  <a:pt x="5984" y="3899"/>
                </a:lnTo>
                <a:lnTo>
                  <a:pt x="6001" y="3881"/>
                </a:lnTo>
                <a:lnTo>
                  <a:pt x="6019" y="3865"/>
                </a:lnTo>
                <a:lnTo>
                  <a:pt x="6038" y="3850"/>
                </a:lnTo>
                <a:lnTo>
                  <a:pt x="6058" y="3836"/>
                </a:lnTo>
                <a:lnTo>
                  <a:pt x="6079" y="3824"/>
                </a:lnTo>
                <a:lnTo>
                  <a:pt x="6102" y="3814"/>
                </a:lnTo>
                <a:lnTo>
                  <a:pt x="6125" y="3806"/>
                </a:lnTo>
                <a:lnTo>
                  <a:pt x="6149" y="3799"/>
                </a:lnTo>
                <a:lnTo>
                  <a:pt x="6174" y="3794"/>
                </a:lnTo>
                <a:lnTo>
                  <a:pt x="6199" y="3791"/>
                </a:lnTo>
                <a:lnTo>
                  <a:pt x="6225" y="3790"/>
                </a:lnTo>
                <a:lnTo>
                  <a:pt x="7279" y="3792"/>
                </a:lnTo>
                <a:lnTo>
                  <a:pt x="7603" y="2790"/>
                </a:lnTo>
                <a:lnTo>
                  <a:pt x="7611" y="2766"/>
                </a:lnTo>
                <a:lnTo>
                  <a:pt x="7622" y="2742"/>
                </a:lnTo>
                <a:lnTo>
                  <a:pt x="7634" y="2720"/>
                </a:lnTo>
                <a:lnTo>
                  <a:pt x="7648" y="2700"/>
                </a:lnTo>
                <a:lnTo>
                  <a:pt x="7663" y="2680"/>
                </a:lnTo>
                <a:lnTo>
                  <a:pt x="7680" y="2662"/>
                </a:lnTo>
                <a:lnTo>
                  <a:pt x="7698" y="2645"/>
                </a:lnTo>
                <a:lnTo>
                  <a:pt x="7717" y="2630"/>
                </a:lnTo>
                <a:lnTo>
                  <a:pt x="7737" y="2617"/>
                </a:lnTo>
                <a:lnTo>
                  <a:pt x="7759" y="2605"/>
                </a:lnTo>
                <a:lnTo>
                  <a:pt x="7781" y="2595"/>
                </a:lnTo>
                <a:lnTo>
                  <a:pt x="7805" y="2586"/>
                </a:lnTo>
                <a:lnTo>
                  <a:pt x="7829" y="2579"/>
                </a:lnTo>
                <a:lnTo>
                  <a:pt x="7854" y="2574"/>
                </a:lnTo>
                <a:lnTo>
                  <a:pt x="7879" y="2572"/>
                </a:lnTo>
                <a:lnTo>
                  <a:pt x="7905" y="2571"/>
                </a:lnTo>
                <a:lnTo>
                  <a:pt x="7931" y="2572"/>
                </a:lnTo>
                <a:lnTo>
                  <a:pt x="7957" y="2574"/>
                </a:lnTo>
                <a:lnTo>
                  <a:pt x="7981" y="2579"/>
                </a:lnTo>
                <a:lnTo>
                  <a:pt x="8005" y="2586"/>
                </a:lnTo>
                <a:lnTo>
                  <a:pt x="8028" y="2595"/>
                </a:lnTo>
                <a:lnTo>
                  <a:pt x="8051" y="2605"/>
                </a:lnTo>
                <a:lnTo>
                  <a:pt x="8072" y="2617"/>
                </a:lnTo>
                <a:lnTo>
                  <a:pt x="8092" y="2630"/>
                </a:lnTo>
                <a:lnTo>
                  <a:pt x="8111" y="2645"/>
                </a:lnTo>
                <a:lnTo>
                  <a:pt x="8129" y="2662"/>
                </a:lnTo>
                <a:lnTo>
                  <a:pt x="8146" y="2680"/>
                </a:lnTo>
                <a:lnTo>
                  <a:pt x="8161" y="2700"/>
                </a:lnTo>
                <a:lnTo>
                  <a:pt x="8175" y="2720"/>
                </a:lnTo>
                <a:lnTo>
                  <a:pt x="8187" y="2742"/>
                </a:lnTo>
                <a:lnTo>
                  <a:pt x="8198" y="2766"/>
                </a:lnTo>
                <a:lnTo>
                  <a:pt x="8207" y="2790"/>
                </a:lnTo>
                <a:lnTo>
                  <a:pt x="8531" y="3792"/>
                </a:lnTo>
                <a:close/>
              </a:path>
            </a:pathLst>
          </a:custGeom>
          <a:solidFill>
            <a:srgbClr val="EB7E21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xmlns="" id="{45E70873-3AD2-4914-BDAC-9BA4D46FCE9C}"/>
              </a:ext>
            </a:extLst>
          </p:cNvPr>
          <p:cNvSpPr>
            <a:spLocks noChangeAspect="1"/>
          </p:cNvSpPr>
          <p:nvPr/>
        </p:nvSpPr>
        <p:spPr bwMode="auto">
          <a:xfrm>
            <a:off x="3507098" y="1651125"/>
            <a:ext cx="723632" cy="679904"/>
          </a:xfrm>
          <a:custGeom>
            <a:avLst/>
            <a:gdLst>
              <a:gd name="T0" fmla="*/ 217617 w 16219"/>
              <a:gd name="T1" fmla="*/ 355633 h 15239"/>
              <a:gd name="T2" fmla="*/ 223384 w 16219"/>
              <a:gd name="T3" fmla="*/ 349866 h 15239"/>
              <a:gd name="T4" fmla="*/ 296085 w 16219"/>
              <a:gd name="T5" fmla="*/ 348149 h 15239"/>
              <a:gd name="T6" fmla="*/ 303926 w 16219"/>
              <a:gd name="T7" fmla="*/ 350967 h 15239"/>
              <a:gd name="T8" fmla="*/ 308818 w 16219"/>
              <a:gd name="T9" fmla="*/ 357544 h 15239"/>
              <a:gd name="T10" fmla="*/ 412167 w 16219"/>
              <a:gd name="T11" fmla="*/ 464717 h 15239"/>
              <a:gd name="T12" fmla="*/ 427913 w 16219"/>
              <a:gd name="T13" fmla="*/ 457719 h 15239"/>
              <a:gd name="T14" fmla="*/ 436433 w 16219"/>
              <a:gd name="T15" fmla="*/ 443107 h 15239"/>
              <a:gd name="T16" fmla="*/ 437956 w 16219"/>
              <a:gd name="T17" fmla="*/ 288083 h 15239"/>
              <a:gd name="T18" fmla="*/ 442492 w 16219"/>
              <a:gd name="T19" fmla="*/ 281279 h 15239"/>
              <a:gd name="T20" fmla="*/ 450170 w 16219"/>
              <a:gd name="T21" fmla="*/ 278104 h 15239"/>
              <a:gd name="T22" fmla="*/ 491348 w 16219"/>
              <a:gd name="T23" fmla="*/ 275772 h 15239"/>
              <a:gd name="T24" fmla="*/ 496661 w 16219"/>
              <a:gd name="T25" fmla="*/ 266506 h 15239"/>
              <a:gd name="T26" fmla="*/ 285070 w 16219"/>
              <a:gd name="T27" fmla="*/ 42571 h 15239"/>
              <a:gd name="T28" fmla="*/ 267834 w 16219"/>
              <a:gd name="T29" fmla="*/ 29677 h 15239"/>
              <a:gd name="T30" fmla="*/ 252413 w 16219"/>
              <a:gd name="T31" fmla="*/ 32301 h 15239"/>
              <a:gd name="T32" fmla="*/ 216483 w 16219"/>
              <a:gd name="T33" fmla="*/ 67161 h 15239"/>
              <a:gd name="T34" fmla="*/ 208773 w 16219"/>
              <a:gd name="T35" fmla="*/ 70044 h 15239"/>
              <a:gd name="T36" fmla="*/ 200770 w 16219"/>
              <a:gd name="T37" fmla="*/ 68230 h 15239"/>
              <a:gd name="T38" fmla="*/ 194939 w 16219"/>
              <a:gd name="T39" fmla="*/ 62010 h 15239"/>
              <a:gd name="T40" fmla="*/ 193643 w 16219"/>
              <a:gd name="T41" fmla="*/ 53910 h 15239"/>
              <a:gd name="T42" fmla="*/ 197045 w 16219"/>
              <a:gd name="T43" fmla="*/ 46329 h 15239"/>
              <a:gd name="T44" fmla="*/ 246808 w 16219"/>
              <a:gd name="T45" fmla="*/ 3175 h 15239"/>
              <a:gd name="T46" fmla="*/ 278688 w 16219"/>
              <a:gd name="T47" fmla="*/ 3175 h 15239"/>
              <a:gd name="T48" fmla="*/ 511661 w 16219"/>
              <a:gd name="T49" fmla="*/ 236181 h 15239"/>
              <a:gd name="T50" fmla="*/ 525107 w 16219"/>
              <a:gd name="T51" fmla="*/ 274022 h 15239"/>
              <a:gd name="T52" fmla="*/ 503724 w 16219"/>
              <a:gd name="T53" fmla="*/ 301431 h 15239"/>
              <a:gd name="T54" fmla="*/ 465300 w 16219"/>
              <a:gd name="T55" fmla="*/ 444436 h 15239"/>
              <a:gd name="T56" fmla="*/ 451110 w 16219"/>
              <a:gd name="T57" fmla="*/ 475052 h 15239"/>
              <a:gd name="T58" fmla="*/ 422373 w 16219"/>
              <a:gd name="T59" fmla="*/ 491931 h 15239"/>
              <a:gd name="T60" fmla="*/ 291096 w 16219"/>
              <a:gd name="T61" fmla="*/ 493065 h 15239"/>
              <a:gd name="T62" fmla="*/ 284292 w 16219"/>
              <a:gd name="T63" fmla="*/ 488497 h 15239"/>
              <a:gd name="T64" fmla="*/ 281117 w 16219"/>
              <a:gd name="T65" fmla="*/ 480819 h 15239"/>
              <a:gd name="T66" fmla="*/ 243665 w 16219"/>
              <a:gd name="T67" fmla="*/ 484285 h 15239"/>
              <a:gd name="T68" fmla="*/ 238773 w 16219"/>
              <a:gd name="T69" fmla="*/ 490862 h 15239"/>
              <a:gd name="T70" fmla="*/ 230933 w 16219"/>
              <a:gd name="T71" fmla="*/ 493681 h 15239"/>
              <a:gd name="T72" fmla="*/ 78598 w 16219"/>
              <a:gd name="T73" fmla="*/ 487298 h 15239"/>
              <a:gd name="T74" fmla="*/ 60876 w 16219"/>
              <a:gd name="T75" fmla="*/ 464490 h 15239"/>
              <a:gd name="T76" fmla="*/ 45325 w 16219"/>
              <a:gd name="T77" fmla="*/ 306679 h 15239"/>
              <a:gd name="T78" fmla="*/ 7743 w 16219"/>
              <a:gd name="T79" fmla="*/ 291744 h 15239"/>
              <a:gd name="T80" fmla="*/ 1717 w 16219"/>
              <a:gd name="T81" fmla="*/ 257953 h 15239"/>
              <a:gd name="T82" fmla="*/ 94311 w 16219"/>
              <a:gd name="T83" fmla="*/ 90585 h 15239"/>
              <a:gd name="T84" fmla="*/ 123696 w 16219"/>
              <a:gd name="T85" fmla="*/ 60293 h 15239"/>
              <a:gd name="T86" fmla="*/ 160856 w 16219"/>
              <a:gd name="T87" fmla="*/ 75649 h 15239"/>
              <a:gd name="T88" fmla="*/ 167271 w 16219"/>
              <a:gd name="T89" fmla="*/ 117993 h 15239"/>
              <a:gd name="T90" fmla="*/ 163027 w 16219"/>
              <a:gd name="T91" fmla="*/ 124991 h 15239"/>
              <a:gd name="T92" fmla="*/ 155575 w 16219"/>
              <a:gd name="T93" fmla="*/ 128588 h 15239"/>
              <a:gd name="T94" fmla="*/ 147184 w 16219"/>
              <a:gd name="T95" fmla="*/ 127324 h 15239"/>
              <a:gd name="T96" fmla="*/ 141126 w 16219"/>
              <a:gd name="T97" fmla="*/ 121849 h 15239"/>
              <a:gd name="T98" fmla="*/ 139052 w 16219"/>
              <a:gd name="T99" fmla="*/ 100142 h 15239"/>
              <a:gd name="T100" fmla="*/ 133707 w 16219"/>
              <a:gd name="T101" fmla="*/ 88965 h 15239"/>
              <a:gd name="T102" fmla="*/ 124797 w 16219"/>
              <a:gd name="T103" fmla="*/ 90974 h 15239"/>
              <a:gd name="T104" fmla="*/ 122011 w 16219"/>
              <a:gd name="T105" fmla="*/ 161990 h 15239"/>
              <a:gd name="T106" fmla="*/ 118577 w 16219"/>
              <a:gd name="T107" fmla="*/ 169344 h 15239"/>
              <a:gd name="T108" fmla="*/ 29255 w 16219"/>
              <a:gd name="T109" fmla="*/ 264724 h 15239"/>
              <a:gd name="T110" fmla="*/ 31685 w 16219"/>
              <a:gd name="T111" fmla="*/ 274897 h 15239"/>
              <a:gd name="T112" fmla="*/ 72086 w 16219"/>
              <a:gd name="T113" fmla="*/ 278040 h 15239"/>
              <a:gd name="T114" fmla="*/ 79893 w 16219"/>
              <a:gd name="T115" fmla="*/ 280858 h 15239"/>
              <a:gd name="T116" fmla="*/ 84786 w 16219"/>
              <a:gd name="T117" fmla="*/ 287435 h 15239"/>
              <a:gd name="T118" fmla="*/ 85855 w 16219"/>
              <a:gd name="T119" fmla="*/ 445246 h 15239"/>
              <a:gd name="T120" fmla="*/ 89775 w 16219"/>
              <a:gd name="T121" fmla="*/ 459242 h 15239"/>
              <a:gd name="T122" fmla="*/ 103965 w 16219"/>
              <a:gd name="T123" fmla="*/ 464944 h 152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6219" h="15239">
                <a:moveTo>
                  <a:pt x="6663" y="14354"/>
                </a:moveTo>
                <a:lnTo>
                  <a:pt x="6663" y="11188"/>
                </a:lnTo>
                <a:lnTo>
                  <a:pt x="6664" y="11165"/>
                </a:lnTo>
                <a:lnTo>
                  <a:pt x="6665" y="11142"/>
                </a:lnTo>
                <a:lnTo>
                  <a:pt x="6668" y="11120"/>
                </a:lnTo>
                <a:lnTo>
                  <a:pt x="6672" y="11099"/>
                </a:lnTo>
                <a:lnTo>
                  <a:pt x="6677" y="11078"/>
                </a:lnTo>
                <a:lnTo>
                  <a:pt x="6683" y="11056"/>
                </a:lnTo>
                <a:lnTo>
                  <a:pt x="6690" y="11036"/>
                </a:lnTo>
                <a:lnTo>
                  <a:pt x="6698" y="11016"/>
                </a:lnTo>
                <a:lnTo>
                  <a:pt x="6707" y="10996"/>
                </a:lnTo>
                <a:lnTo>
                  <a:pt x="6717" y="10977"/>
                </a:lnTo>
                <a:lnTo>
                  <a:pt x="6728" y="10959"/>
                </a:lnTo>
                <a:lnTo>
                  <a:pt x="6739" y="10941"/>
                </a:lnTo>
                <a:lnTo>
                  <a:pt x="6751" y="10923"/>
                </a:lnTo>
                <a:lnTo>
                  <a:pt x="6764" y="10907"/>
                </a:lnTo>
                <a:lnTo>
                  <a:pt x="6779" y="10891"/>
                </a:lnTo>
                <a:lnTo>
                  <a:pt x="6793" y="10876"/>
                </a:lnTo>
                <a:lnTo>
                  <a:pt x="6808" y="10861"/>
                </a:lnTo>
                <a:lnTo>
                  <a:pt x="6824" y="10846"/>
                </a:lnTo>
                <a:lnTo>
                  <a:pt x="6841" y="10833"/>
                </a:lnTo>
                <a:lnTo>
                  <a:pt x="6859" y="10821"/>
                </a:lnTo>
                <a:lnTo>
                  <a:pt x="6877" y="10810"/>
                </a:lnTo>
                <a:lnTo>
                  <a:pt x="6895" y="10799"/>
                </a:lnTo>
                <a:lnTo>
                  <a:pt x="6914" y="10790"/>
                </a:lnTo>
                <a:lnTo>
                  <a:pt x="6934" y="10780"/>
                </a:lnTo>
                <a:lnTo>
                  <a:pt x="6954" y="10772"/>
                </a:lnTo>
                <a:lnTo>
                  <a:pt x="6974" y="10765"/>
                </a:lnTo>
                <a:lnTo>
                  <a:pt x="6995" y="10759"/>
                </a:lnTo>
                <a:lnTo>
                  <a:pt x="7017" y="10754"/>
                </a:lnTo>
                <a:lnTo>
                  <a:pt x="7038" y="10750"/>
                </a:lnTo>
                <a:lnTo>
                  <a:pt x="7060" y="10748"/>
                </a:lnTo>
                <a:lnTo>
                  <a:pt x="7083" y="10746"/>
                </a:lnTo>
                <a:lnTo>
                  <a:pt x="7106" y="10745"/>
                </a:lnTo>
                <a:lnTo>
                  <a:pt x="9117" y="10745"/>
                </a:lnTo>
                <a:lnTo>
                  <a:pt x="9139" y="10746"/>
                </a:lnTo>
                <a:lnTo>
                  <a:pt x="9162" y="10748"/>
                </a:lnTo>
                <a:lnTo>
                  <a:pt x="9184" y="10750"/>
                </a:lnTo>
                <a:lnTo>
                  <a:pt x="9205" y="10754"/>
                </a:lnTo>
                <a:lnTo>
                  <a:pt x="9228" y="10759"/>
                </a:lnTo>
                <a:lnTo>
                  <a:pt x="9248" y="10765"/>
                </a:lnTo>
                <a:lnTo>
                  <a:pt x="9268" y="10772"/>
                </a:lnTo>
                <a:lnTo>
                  <a:pt x="9288" y="10780"/>
                </a:lnTo>
                <a:lnTo>
                  <a:pt x="9308" y="10790"/>
                </a:lnTo>
                <a:lnTo>
                  <a:pt x="9327" y="10799"/>
                </a:lnTo>
                <a:lnTo>
                  <a:pt x="9346" y="10810"/>
                </a:lnTo>
                <a:lnTo>
                  <a:pt x="9363" y="10821"/>
                </a:lnTo>
                <a:lnTo>
                  <a:pt x="9381" y="10833"/>
                </a:lnTo>
                <a:lnTo>
                  <a:pt x="9398" y="10846"/>
                </a:lnTo>
                <a:lnTo>
                  <a:pt x="9414" y="10861"/>
                </a:lnTo>
                <a:lnTo>
                  <a:pt x="9429" y="10876"/>
                </a:lnTo>
                <a:lnTo>
                  <a:pt x="9444" y="10891"/>
                </a:lnTo>
                <a:lnTo>
                  <a:pt x="9458" y="10907"/>
                </a:lnTo>
                <a:lnTo>
                  <a:pt x="9471" y="10923"/>
                </a:lnTo>
                <a:lnTo>
                  <a:pt x="9483" y="10941"/>
                </a:lnTo>
                <a:lnTo>
                  <a:pt x="9495" y="10959"/>
                </a:lnTo>
                <a:lnTo>
                  <a:pt x="9505" y="10977"/>
                </a:lnTo>
                <a:lnTo>
                  <a:pt x="9515" y="10996"/>
                </a:lnTo>
                <a:lnTo>
                  <a:pt x="9525" y="11016"/>
                </a:lnTo>
                <a:lnTo>
                  <a:pt x="9532" y="11036"/>
                </a:lnTo>
                <a:lnTo>
                  <a:pt x="9539" y="11056"/>
                </a:lnTo>
                <a:lnTo>
                  <a:pt x="9545" y="11078"/>
                </a:lnTo>
                <a:lnTo>
                  <a:pt x="9550" y="11099"/>
                </a:lnTo>
                <a:lnTo>
                  <a:pt x="9554" y="11120"/>
                </a:lnTo>
                <a:lnTo>
                  <a:pt x="9557" y="11142"/>
                </a:lnTo>
                <a:lnTo>
                  <a:pt x="9558" y="11165"/>
                </a:lnTo>
                <a:lnTo>
                  <a:pt x="9559" y="11188"/>
                </a:lnTo>
                <a:lnTo>
                  <a:pt x="9559" y="14354"/>
                </a:lnTo>
                <a:lnTo>
                  <a:pt x="12574" y="14354"/>
                </a:lnTo>
                <a:lnTo>
                  <a:pt x="12623" y="14353"/>
                </a:lnTo>
                <a:lnTo>
                  <a:pt x="12673" y="14350"/>
                </a:lnTo>
                <a:lnTo>
                  <a:pt x="12722" y="14344"/>
                </a:lnTo>
                <a:lnTo>
                  <a:pt x="12769" y="14337"/>
                </a:lnTo>
                <a:lnTo>
                  <a:pt x="12816" y="14327"/>
                </a:lnTo>
                <a:lnTo>
                  <a:pt x="12862" y="14316"/>
                </a:lnTo>
                <a:lnTo>
                  <a:pt x="12905" y="14303"/>
                </a:lnTo>
                <a:lnTo>
                  <a:pt x="12948" y="14288"/>
                </a:lnTo>
                <a:lnTo>
                  <a:pt x="12989" y="14270"/>
                </a:lnTo>
                <a:lnTo>
                  <a:pt x="13030" y="14251"/>
                </a:lnTo>
                <a:lnTo>
                  <a:pt x="13068" y="14230"/>
                </a:lnTo>
                <a:lnTo>
                  <a:pt x="13106" y="14208"/>
                </a:lnTo>
                <a:lnTo>
                  <a:pt x="13141" y="14182"/>
                </a:lnTo>
                <a:lnTo>
                  <a:pt x="13176" y="14157"/>
                </a:lnTo>
                <a:lnTo>
                  <a:pt x="13208" y="14128"/>
                </a:lnTo>
                <a:lnTo>
                  <a:pt x="13240" y="14099"/>
                </a:lnTo>
                <a:lnTo>
                  <a:pt x="13270" y="14068"/>
                </a:lnTo>
                <a:lnTo>
                  <a:pt x="13298" y="14035"/>
                </a:lnTo>
                <a:lnTo>
                  <a:pt x="13324" y="14002"/>
                </a:lnTo>
                <a:lnTo>
                  <a:pt x="13349" y="13965"/>
                </a:lnTo>
                <a:lnTo>
                  <a:pt x="13372" y="13929"/>
                </a:lnTo>
                <a:lnTo>
                  <a:pt x="13393" y="13890"/>
                </a:lnTo>
                <a:lnTo>
                  <a:pt x="13412" y="13849"/>
                </a:lnTo>
                <a:lnTo>
                  <a:pt x="13429" y="13809"/>
                </a:lnTo>
                <a:lnTo>
                  <a:pt x="13446" y="13766"/>
                </a:lnTo>
                <a:lnTo>
                  <a:pt x="13459" y="13722"/>
                </a:lnTo>
                <a:lnTo>
                  <a:pt x="13471" y="13677"/>
                </a:lnTo>
                <a:lnTo>
                  <a:pt x="13480" y="13630"/>
                </a:lnTo>
                <a:lnTo>
                  <a:pt x="13488" y="13583"/>
                </a:lnTo>
                <a:lnTo>
                  <a:pt x="13493" y="13534"/>
                </a:lnTo>
                <a:lnTo>
                  <a:pt x="13496" y="13484"/>
                </a:lnTo>
                <a:lnTo>
                  <a:pt x="13497" y="13434"/>
                </a:lnTo>
                <a:lnTo>
                  <a:pt x="13497" y="9024"/>
                </a:lnTo>
                <a:lnTo>
                  <a:pt x="13498" y="9001"/>
                </a:lnTo>
                <a:lnTo>
                  <a:pt x="13500" y="8978"/>
                </a:lnTo>
                <a:lnTo>
                  <a:pt x="13502" y="8957"/>
                </a:lnTo>
                <a:lnTo>
                  <a:pt x="13506" y="8934"/>
                </a:lnTo>
                <a:lnTo>
                  <a:pt x="13511" y="8913"/>
                </a:lnTo>
                <a:lnTo>
                  <a:pt x="13518" y="8892"/>
                </a:lnTo>
                <a:lnTo>
                  <a:pt x="13525" y="8872"/>
                </a:lnTo>
                <a:lnTo>
                  <a:pt x="13533" y="8851"/>
                </a:lnTo>
                <a:lnTo>
                  <a:pt x="13541" y="8832"/>
                </a:lnTo>
                <a:lnTo>
                  <a:pt x="13551" y="8813"/>
                </a:lnTo>
                <a:lnTo>
                  <a:pt x="13562" y="8795"/>
                </a:lnTo>
                <a:lnTo>
                  <a:pt x="13573" y="8776"/>
                </a:lnTo>
                <a:lnTo>
                  <a:pt x="13585" y="8759"/>
                </a:lnTo>
                <a:lnTo>
                  <a:pt x="13599" y="8743"/>
                </a:lnTo>
                <a:lnTo>
                  <a:pt x="13613" y="8727"/>
                </a:lnTo>
                <a:lnTo>
                  <a:pt x="13627" y="8711"/>
                </a:lnTo>
                <a:lnTo>
                  <a:pt x="13642" y="8696"/>
                </a:lnTo>
                <a:lnTo>
                  <a:pt x="13658" y="8682"/>
                </a:lnTo>
                <a:lnTo>
                  <a:pt x="13676" y="8669"/>
                </a:lnTo>
                <a:lnTo>
                  <a:pt x="13693" y="8657"/>
                </a:lnTo>
                <a:lnTo>
                  <a:pt x="13711" y="8645"/>
                </a:lnTo>
                <a:lnTo>
                  <a:pt x="13729" y="8634"/>
                </a:lnTo>
                <a:lnTo>
                  <a:pt x="13749" y="8625"/>
                </a:lnTo>
                <a:lnTo>
                  <a:pt x="13768" y="8616"/>
                </a:lnTo>
                <a:lnTo>
                  <a:pt x="13788" y="8608"/>
                </a:lnTo>
                <a:lnTo>
                  <a:pt x="13808" y="8601"/>
                </a:lnTo>
                <a:lnTo>
                  <a:pt x="13830" y="8595"/>
                </a:lnTo>
                <a:lnTo>
                  <a:pt x="13851" y="8591"/>
                </a:lnTo>
                <a:lnTo>
                  <a:pt x="13872" y="8587"/>
                </a:lnTo>
                <a:lnTo>
                  <a:pt x="13895" y="8584"/>
                </a:lnTo>
                <a:lnTo>
                  <a:pt x="13917" y="8582"/>
                </a:lnTo>
                <a:lnTo>
                  <a:pt x="13940" y="8582"/>
                </a:lnTo>
                <a:lnTo>
                  <a:pt x="14743" y="8582"/>
                </a:lnTo>
                <a:lnTo>
                  <a:pt x="14803" y="8580"/>
                </a:lnTo>
                <a:lnTo>
                  <a:pt x="14859" y="8577"/>
                </a:lnTo>
                <a:lnTo>
                  <a:pt x="14912" y="8573"/>
                </a:lnTo>
                <a:lnTo>
                  <a:pt x="14962" y="8567"/>
                </a:lnTo>
                <a:lnTo>
                  <a:pt x="15010" y="8559"/>
                </a:lnTo>
                <a:lnTo>
                  <a:pt x="15053" y="8550"/>
                </a:lnTo>
                <a:lnTo>
                  <a:pt x="15094" y="8539"/>
                </a:lnTo>
                <a:lnTo>
                  <a:pt x="15131" y="8526"/>
                </a:lnTo>
                <a:lnTo>
                  <a:pt x="15166" y="8512"/>
                </a:lnTo>
                <a:lnTo>
                  <a:pt x="15197" y="8495"/>
                </a:lnTo>
                <a:lnTo>
                  <a:pt x="15226" y="8478"/>
                </a:lnTo>
                <a:lnTo>
                  <a:pt x="15250" y="8459"/>
                </a:lnTo>
                <a:lnTo>
                  <a:pt x="15272" y="8439"/>
                </a:lnTo>
                <a:lnTo>
                  <a:pt x="15290" y="8417"/>
                </a:lnTo>
                <a:lnTo>
                  <a:pt x="15306" y="8394"/>
                </a:lnTo>
                <a:lnTo>
                  <a:pt x="15318" y="8370"/>
                </a:lnTo>
                <a:lnTo>
                  <a:pt x="15327" y="8343"/>
                </a:lnTo>
                <a:lnTo>
                  <a:pt x="15333" y="8316"/>
                </a:lnTo>
                <a:lnTo>
                  <a:pt x="15335" y="8287"/>
                </a:lnTo>
                <a:lnTo>
                  <a:pt x="15334" y="8257"/>
                </a:lnTo>
                <a:lnTo>
                  <a:pt x="15330" y="8226"/>
                </a:lnTo>
                <a:lnTo>
                  <a:pt x="15323" y="8194"/>
                </a:lnTo>
                <a:lnTo>
                  <a:pt x="15312" y="8160"/>
                </a:lnTo>
                <a:lnTo>
                  <a:pt x="15299" y="8125"/>
                </a:lnTo>
                <a:lnTo>
                  <a:pt x="15281" y="8090"/>
                </a:lnTo>
                <a:lnTo>
                  <a:pt x="15261" y="8052"/>
                </a:lnTo>
                <a:lnTo>
                  <a:pt x="15237" y="8015"/>
                </a:lnTo>
                <a:lnTo>
                  <a:pt x="15209" y="7975"/>
                </a:lnTo>
                <a:lnTo>
                  <a:pt x="15179" y="7934"/>
                </a:lnTo>
                <a:lnTo>
                  <a:pt x="15146" y="7894"/>
                </a:lnTo>
                <a:lnTo>
                  <a:pt x="15109" y="7851"/>
                </a:lnTo>
                <a:lnTo>
                  <a:pt x="15068" y="7809"/>
                </a:lnTo>
                <a:lnTo>
                  <a:pt x="8799" y="1314"/>
                </a:lnTo>
                <a:lnTo>
                  <a:pt x="8748" y="1263"/>
                </a:lnTo>
                <a:lnTo>
                  <a:pt x="8698" y="1214"/>
                </a:lnTo>
                <a:lnTo>
                  <a:pt x="8651" y="1169"/>
                </a:lnTo>
                <a:lnTo>
                  <a:pt x="8604" y="1128"/>
                </a:lnTo>
                <a:lnTo>
                  <a:pt x="8560" y="1090"/>
                </a:lnTo>
                <a:lnTo>
                  <a:pt x="8515" y="1055"/>
                </a:lnTo>
                <a:lnTo>
                  <a:pt x="8471" y="1023"/>
                </a:lnTo>
                <a:lnTo>
                  <a:pt x="8429" y="995"/>
                </a:lnTo>
                <a:lnTo>
                  <a:pt x="8387" y="971"/>
                </a:lnTo>
                <a:lnTo>
                  <a:pt x="8347" y="949"/>
                </a:lnTo>
                <a:lnTo>
                  <a:pt x="8306" y="931"/>
                </a:lnTo>
                <a:lnTo>
                  <a:pt x="8267" y="916"/>
                </a:lnTo>
                <a:lnTo>
                  <a:pt x="8227" y="905"/>
                </a:lnTo>
                <a:lnTo>
                  <a:pt x="8188" y="897"/>
                </a:lnTo>
                <a:lnTo>
                  <a:pt x="8149" y="892"/>
                </a:lnTo>
                <a:lnTo>
                  <a:pt x="8111" y="889"/>
                </a:lnTo>
                <a:lnTo>
                  <a:pt x="8071" y="892"/>
                </a:lnTo>
                <a:lnTo>
                  <a:pt x="8032" y="897"/>
                </a:lnTo>
                <a:lnTo>
                  <a:pt x="7993" y="905"/>
                </a:lnTo>
                <a:lnTo>
                  <a:pt x="7953" y="917"/>
                </a:lnTo>
                <a:lnTo>
                  <a:pt x="7914" y="932"/>
                </a:lnTo>
                <a:lnTo>
                  <a:pt x="7873" y="950"/>
                </a:lnTo>
                <a:lnTo>
                  <a:pt x="7833" y="972"/>
                </a:lnTo>
                <a:lnTo>
                  <a:pt x="7791" y="997"/>
                </a:lnTo>
                <a:lnTo>
                  <a:pt x="7749" y="1024"/>
                </a:lnTo>
                <a:lnTo>
                  <a:pt x="7706" y="1056"/>
                </a:lnTo>
                <a:lnTo>
                  <a:pt x="7661" y="1091"/>
                </a:lnTo>
                <a:lnTo>
                  <a:pt x="7617" y="1129"/>
                </a:lnTo>
                <a:lnTo>
                  <a:pt x="7570" y="1170"/>
                </a:lnTo>
                <a:lnTo>
                  <a:pt x="7523" y="1215"/>
                </a:lnTo>
                <a:lnTo>
                  <a:pt x="7474" y="1263"/>
                </a:lnTo>
                <a:lnTo>
                  <a:pt x="7423" y="1314"/>
                </a:lnTo>
                <a:lnTo>
                  <a:pt x="6733" y="2028"/>
                </a:lnTo>
                <a:lnTo>
                  <a:pt x="6717" y="2045"/>
                </a:lnTo>
                <a:lnTo>
                  <a:pt x="6700" y="2060"/>
                </a:lnTo>
                <a:lnTo>
                  <a:pt x="6682" y="2073"/>
                </a:lnTo>
                <a:lnTo>
                  <a:pt x="6665" y="2086"/>
                </a:lnTo>
                <a:lnTo>
                  <a:pt x="6647" y="2098"/>
                </a:lnTo>
                <a:lnTo>
                  <a:pt x="6627" y="2110"/>
                </a:lnTo>
                <a:lnTo>
                  <a:pt x="6608" y="2119"/>
                </a:lnTo>
                <a:lnTo>
                  <a:pt x="6589" y="2128"/>
                </a:lnTo>
                <a:lnTo>
                  <a:pt x="6569" y="2136"/>
                </a:lnTo>
                <a:lnTo>
                  <a:pt x="6548" y="2143"/>
                </a:lnTo>
                <a:lnTo>
                  <a:pt x="6528" y="2148"/>
                </a:lnTo>
                <a:lnTo>
                  <a:pt x="6507" y="2153"/>
                </a:lnTo>
                <a:lnTo>
                  <a:pt x="6486" y="2157"/>
                </a:lnTo>
                <a:lnTo>
                  <a:pt x="6465" y="2160"/>
                </a:lnTo>
                <a:lnTo>
                  <a:pt x="6444" y="2162"/>
                </a:lnTo>
                <a:lnTo>
                  <a:pt x="6423" y="2163"/>
                </a:lnTo>
                <a:lnTo>
                  <a:pt x="6401" y="2163"/>
                </a:lnTo>
                <a:lnTo>
                  <a:pt x="6380" y="2161"/>
                </a:lnTo>
                <a:lnTo>
                  <a:pt x="6359" y="2159"/>
                </a:lnTo>
                <a:lnTo>
                  <a:pt x="6338" y="2156"/>
                </a:lnTo>
                <a:lnTo>
                  <a:pt x="6317" y="2152"/>
                </a:lnTo>
                <a:lnTo>
                  <a:pt x="6296" y="2147"/>
                </a:lnTo>
                <a:lnTo>
                  <a:pt x="6276" y="2141"/>
                </a:lnTo>
                <a:lnTo>
                  <a:pt x="6255" y="2134"/>
                </a:lnTo>
                <a:lnTo>
                  <a:pt x="6235" y="2125"/>
                </a:lnTo>
                <a:lnTo>
                  <a:pt x="6216" y="2116"/>
                </a:lnTo>
                <a:lnTo>
                  <a:pt x="6197" y="2106"/>
                </a:lnTo>
                <a:lnTo>
                  <a:pt x="6177" y="2094"/>
                </a:lnTo>
                <a:lnTo>
                  <a:pt x="6159" y="2082"/>
                </a:lnTo>
                <a:lnTo>
                  <a:pt x="6142" y="2069"/>
                </a:lnTo>
                <a:lnTo>
                  <a:pt x="6125" y="2055"/>
                </a:lnTo>
                <a:lnTo>
                  <a:pt x="6107" y="2039"/>
                </a:lnTo>
                <a:lnTo>
                  <a:pt x="6091" y="2022"/>
                </a:lnTo>
                <a:lnTo>
                  <a:pt x="6077" y="2006"/>
                </a:lnTo>
                <a:lnTo>
                  <a:pt x="6063" y="1989"/>
                </a:lnTo>
                <a:lnTo>
                  <a:pt x="6050" y="1971"/>
                </a:lnTo>
                <a:lnTo>
                  <a:pt x="6039" y="1952"/>
                </a:lnTo>
                <a:lnTo>
                  <a:pt x="6027" y="1933"/>
                </a:lnTo>
                <a:lnTo>
                  <a:pt x="6017" y="1914"/>
                </a:lnTo>
                <a:lnTo>
                  <a:pt x="6008" y="1895"/>
                </a:lnTo>
                <a:lnTo>
                  <a:pt x="6000" y="1874"/>
                </a:lnTo>
                <a:lnTo>
                  <a:pt x="5994" y="1854"/>
                </a:lnTo>
                <a:lnTo>
                  <a:pt x="5988" y="1834"/>
                </a:lnTo>
                <a:lnTo>
                  <a:pt x="5983" y="1812"/>
                </a:lnTo>
                <a:lnTo>
                  <a:pt x="5979" y="1792"/>
                </a:lnTo>
                <a:lnTo>
                  <a:pt x="5976" y="1771"/>
                </a:lnTo>
                <a:lnTo>
                  <a:pt x="5974" y="1750"/>
                </a:lnTo>
                <a:lnTo>
                  <a:pt x="5974" y="1728"/>
                </a:lnTo>
                <a:lnTo>
                  <a:pt x="5974" y="1707"/>
                </a:lnTo>
                <a:lnTo>
                  <a:pt x="5975" y="1686"/>
                </a:lnTo>
                <a:lnTo>
                  <a:pt x="5977" y="1664"/>
                </a:lnTo>
                <a:lnTo>
                  <a:pt x="5980" y="1643"/>
                </a:lnTo>
                <a:lnTo>
                  <a:pt x="5984" y="1623"/>
                </a:lnTo>
                <a:lnTo>
                  <a:pt x="5989" y="1601"/>
                </a:lnTo>
                <a:lnTo>
                  <a:pt x="5996" y="1581"/>
                </a:lnTo>
                <a:lnTo>
                  <a:pt x="6003" y="1561"/>
                </a:lnTo>
                <a:lnTo>
                  <a:pt x="6011" y="1541"/>
                </a:lnTo>
                <a:lnTo>
                  <a:pt x="6020" y="1521"/>
                </a:lnTo>
                <a:lnTo>
                  <a:pt x="6030" y="1502"/>
                </a:lnTo>
                <a:lnTo>
                  <a:pt x="6042" y="1484"/>
                </a:lnTo>
                <a:lnTo>
                  <a:pt x="6054" y="1466"/>
                </a:lnTo>
                <a:lnTo>
                  <a:pt x="6068" y="1447"/>
                </a:lnTo>
                <a:lnTo>
                  <a:pt x="6082" y="1430"/>
                </a:lnTo>
                <a:lnTo>
                  <a:pt x="6097" y="1413"/>
                </a:lnTo>
                <a:lnTo>
                  <a:pt x="6788" y="699"/>
                </a:lnTo>
                <a:lnTo>
                  <a:pt x="6872" y="615"/>
                </a:lnTo>
                <a:lnTo>
                  <a:pt x="6956" y="536"/>
                </a:lnTo>
                <a:lnTo>
                  <a:pt x="7039" y="461"/>
                </a:lnTo>
                <a:lnTo>
                  <a:pt x="7122" y="394"/>
                </a:lnTo>
                <a:lnTo>
                  <a:pt x="7205" y="331"/>
                </a:lnTo>
                <a:lnTo>
                  <a:pt x="7288" y="274"/>
                </a:lnTo>
                <a:lnTo>
                  <a:pt x="7372" y="222"/>
                </a:lnTo>
                <a:lnTo>
                  <a:pt x="7454" y="175"/>
                </a:lnTo>
                <a:lnTo>
                  <a:pt x="7536" y="134"/>
                </a:lnTo>
                <a:lnTo>
                  <a:pt x="7618" y="98"/>
                </a:lnTo>
                <a:lnTo>
                  <a:pt x="7700" y="69"/>
                </a:lnTo>
                <a:lnTo>
                  <a:pt x="7782" y="44"/>
                </a:lnTo>
                <a:lnTo>
                  <a:pt x="7864" y="25"/>
                </a:lnTo>
                <a:lnTo>
                  <a:pt x="7946" y="11"/>
                </a:lnTo>
                <a:lnTo>
                  <a:pt x="8028" y="3"/>
                </a:lnTo>
                <a:lnTo>
                  <a:pt x="8111" y="0"/>
                </a:lnTo>
                <a:lnTo>
                  <a:pt x="8193" y="3"/>
                </a:lnTo>
                <a:lnTo>
                  <a:pt x="8274" y="11"/>
                </a:lnTo>
                <a:lnTo>
                  <a:pt x="8356" y="24"/>
                </a:lnTo>
                <a:lnTo>
                  <a:pt x="8438" y="44"/>
                </a:lnTo>
                <a:lnTo>
                  <a:pt x="8520" y="68"/>
                </a:lnTo>
                <a:lnTo>
                  <a:pt x="8602" y="98"/>
                </a:lnTo>
                <a:lnTo>
                  <a:pt x="8685" y="134"/>
                </a:lnTo>
                <a:lnTo>
                  <a:pt x="8767" y="174"/>
                </a:lnTo>
                <a:lnTo>
                  <a:pt x="8851" y="221"/>
                </a:lnTo>
                <a:lnTo>
                  <a:pt x="8933" y="273"/>
                </a:lnTo>
                <a:lnTo>
                  <a:pt x="9016" y="330"/>
                </a:lnTo>
                <a:lnTo>
                  <a:pt x="9099" y="393"/>
                </a:lnTo>
                <a:lnTo>
                  <a:pt x="9183" y="461"/>
                </a:lnTo>
                <a:lnTo>
                  <a:pt x="9266" y="536"/>
                </a:lnTo>
                <a:lnTo>
                  <a:pt x="9350" y="615"/>
                </a:lnTo>
                <a:lnTo>
                  <a:pt x="9434" y="699"/>
                </a:lnTo>
                <a:lnTo>
                  <a:pt x="15704" y="7193"/>
                </a:lnTo>
                <a:lnTo>
                  <a:pt x="15793" y="7290"/>
                </a:lnTo>
                <a:lnTo>
                  <a:pt x="15874" y="7389"/>
                </a:lnTo>
                <a:lnTo>
                  <a:pt x="15945" y="7488"/>
                </a:lnTo>
                <a:lnTo>
                  <a:pt x="16008" y="7588"/>
                </a:lnTo>
                <a:lnTo>
                  <a:pt x="16063" y="7688"/>
                </a:lnTo>
                <a:lnTo>
                  <a:pt x="16110" y="7787"/>
                </a:lnTo>
                <a:lnTo>
                  <a:pt x="16147" y="7886"/>
                </a:lnTo>
                <a:lnTo>
                  <a:pt x="16177" y="7985"/>
                </a:lnTo>
                <a:lnTo>
                  <a:pt x="16199" y="8083"/>
                </a:lnTo>
                <a:lnTo>
                  <a:pt x="16213" y="8179"/>
                </a:lnTo>
                <a:lnTo>
                  <a:pt x="16219" y="8273"/>
                </a:lnTo>
                <a:lnTo>
                  <a:pt x="16217" y="8366"/>
                </a:lnTo>
                <a:lnTo>
                  <a:pt x="16208" y="8458"/>
                </a:lnTo>
                <a:lnTo>
                  <a:pt x="16192" y="8547"/>
                </a:lnTo>
                <a:lnTo>
                  <a:pt x="16167" y="8634"/>
                </a:lnTo>
                <a:lnTo>
                  <a:pt x="16136" y="8717"/>
                </a:lnTo>
                <a:lnTo>
                  <a:pt x="16097" y="8799"/>
                </a:lnTo>
                <a:lnTo>
                  <a:pt x="16052" y="8876"/>
                </a:lnTo>
                <a:lnTo>
                  <a:pt x="16000" y="8950"/>
                </a:lnTo>
                <a:lnTo>
                  <a:pt x="15940" y="9020"/>
                </a:lnTo>
                <a:lnTo>
                  <a:pt x="15875" y="9086"/>
                </a:lnTo>
                <a:lnTo>
                  <a:pt x="15802" y="9147"/>
                </a:lnTo>
                <a:lnTo>
                  <a:pt x="15724" y="9204"/>
                </a:lnTo>
                <a:lnTo>
                  <a:pt x="15639" y="9256"/>
                </a:lnTo>
                <a:lnTo>
                  <a:pt x="15548" y="9304"/>
                </a:lnTo>
                <a:lnTo>
                  <a:pt x="15450" y="9345"/>
                </a:lnTo>
                <a:lnTo>
                  <a:pt x="15346" y="9381"/>
                </a:lnTo>
                <a:lnTo>
                  <a:pt x="15237" y="9411"/>
                </a:lnTo>
                <a:lnTo>
                  <a:pt x="15122" y="9434"/>
                </a:lnTo>
                <a:lnTo>
                  <a:pt x="15002" y="9452"/>
                </a:lnTo>
                <a:lnTo>
                  <a:pt x="14875" y="9463"/>
                </a:lnTo>
                <a:lnTo>
                  <a:pt x="14743" y="9466"/>
                </a:lnTo>
                <a:lnTo>
                  <a:pt x="14382" y="9466"/>
                </a:lnTo>
                <a:lnTo>
                  <a:pt x="14382" y="13434"/>
                </a:lnTo>
                <a:lnTo>
                  <a:pt x="14380" y="13530"/>
                </a:lnTo>
                <a:lnTo>
                  <a:pt x="14373" y="13624"/>
                </a:lnTo>
                <a:lnTo>
                  <a:pt x="14362" y="13718"/>
                </a:lnTo>
                <a:lnTo>
                  <a:pt x="14347" y="13809"/>
                </a:lnTo>
                <a:lnTo>
                  <a:pt x="14327" y="13898"/>
                </a:lnTo>
                <a:lnTo>
                  <a:pt x="14304" y="13985"/>
                </a:lnTo>
                <a:lnTo>
                  <a:pt x="14277" y="14071"/>
                </a:lnTo>
                <a:lnTo>
                  <a:pt x="14245" y="14153"/>
                </a:lnTo>
                <a:lnTo>
                  <a:pt x="14210" y="14234"/>
                </a:lnTo>
                <a:lnTo>
                  <a:pt x="14170" y="14312"/>
                </a:lnTo>
                <a:lnTo>
                  <a:pt x="14129" y="14387"/>
                </a:lnTo>
                <a:lnTo>
                  <a:pt x="14082" y="14460"/>
                </a:lnTo>
                <a:lnTo>
                  <a:pt x="14033" y="14531"/>
                </a:lnTo>
                <a:lnTo>
                  <a:pt x="13981" y="14598"/>
                </a:lnTo>
                <a:lnTo>
                  <a:pt x="13924" y="14663"/>
                </a:lnTo>
                <a:lnTo>
                  <a:pt x="13865" y="14725"/>
                </a:lnTo>
                <a:lnTo>
                  <a:pt x="13803" y="14784"/>
                </a:lnTo>
                <a:lnTo>
                  <a:pt x="13739" y="14839"/>
                </a:lnTo>
                <a:lnTo>
                  <a:pt x="13671" y="14892"/>
                </a:lnTo>
                <a:lnTo>
                  <a:pt x="13600" y="14941"/>
                </a:lnTo>
                <a:lnTo>
                  <a:pt x="13527" y="14986"/>
                </a:lnTo>
                <a:lnTo>
                  <a:pt x="13451" y="15029"/>
                </a:lnTo>
                <a:lnTo>
                  <a:pt x="13373" y="15068"/>
                </a:lnTo>
                <a:lnTo>
                  <a:pt x="13292" y="15103"/>
                </a:lnTo>
                <a:lnTo>
                  <a:pt x="13209" y="15134"/>
                </a:lnTo>
                <a:lnTo>
                  <a:pt x="13124" y="15161"/>
                </a:lnTo>
                <a:lnTo>
                  <a:pt x="13037" y="15184"/>
                </a:lnTo>
                <a:lnTo>
                  <a:pt x="12948" y="15204"/>
                </a:lnTo>
                <a:lnTo>
                  <a:pt x="12857" y="15219"/>
                </a:lnTo>
                <a:lnTo>
                  <a:pt x="12764" y="15230"/>
                </a:lnTo>
                <a:lnTo>
                  <a:pt x="12669" y="15237"/>
                </a:lnTo>
                <a:lnTo>
                  <a:pt x="12574" y="15239"/>
                </a:lnTo>
                <a:lnTo>
                  <a:pt x="9117" y="15239"/>
                </a:lnTo>
                <a:lnTo>
                  <a:pt x="9094" y="15238"/>
                </a:lnTo>
                <a:lnTo>
                  <a:pt x="9071" y="15237"/>
                </a:lnTo>
                <a:lnTo>
                  <a:pt x="9049" y="15234"/>
                </a:lnTo>
                <a:lnTo>
                  <a:pt x="9028" y="15230"/>
                </a:lnTo>
                <a:lnTo>
                  <a:pt x="9007" y="15225"/>
                </a:lnTo>
                <a:lnTo>
                  <a:pt x="8985" y="15219"/>
                </a:lnTo>
                <a:lnTo>
                  <a:pt x="8965" y="15212"/>
                </a:lnTo>
                <a:lnTo>
                  <a:pt x="8945" y="15205"/>
                </a:lnTo>
                <a:lnTo>
                  <a:pt x="8926" y="15195"/>
                </a:lnTo>
                <a:lnTo>
                  <a:pt x="8906" y="15185"/>
                </a:lnTo>
                <a:lnTo>
                  <a:pt x="8888" y="15175"/>
                </a:lnTo>
                <a:lnTo>
                  <a:pt x="8870" y="15163"/>
                </a:lnTo>
                <a:lnTo>
                  <a:pt x="8853" y="15151"/>
                </a:lnTo>
                <a:lnTo>
                  <a:pt x="8835" y="15138"/>
                </a:lnTo>
                <a:lnTo>
                  <a:pt x="8820" y="15123"/>
                </a:lnTo>
                <a:lnTo>
                  <a:pt x="8804" y="15109"/>
                </a:lnTo>
                <a:lnTo>
                  <a:pt x="8790" y="15094"/>
                </a:lnTo>
                <a:lnTo>
                  <a:pt x="8775" y="15078"/>
                </a:lnTo>
                <a:lnTo>
                  <a:pt x="8762" y="15060"/>
                </a:lnTo>
                <a:lnTo>
                  <a:pt x="8750" y="15043"/>
                </a:lnTo>
                <a:lnTo>
                  <a:pt x="8739" y="15026"/>
                </a:lnTo>
                <a:lnTo>
                  <a:pt x="8728" y="15007"/>
                </a:lnTo>
                <a:lnTo>
                  <a:pt x="8718" y="14987"/>
                </a:lnTo>
                <a:lnTo>
                  <a:pt x="8710" y="14968"/>
                </a:lnTo>
                <a:lnTo>
                  <a:pt x="8701" y="14948"/>
                </a:lnTo>
                <a:lnTo>
                  <a:pt x="8694" y="14928"/>
                </a:lnTo>
                <a:lnTo>
                  <a:pt x="8688" y="14907"/>
                </a:lnTo>
                <a:lnTo>
                  <a:pt x="8683" y="14885"/>
                </a:lnTo>
                <a:lnTo>
                  <a:pt x="8679" y="14864"/>
                </a:lnTo>
                <a:lnTo>
                  <a:pt x="8677" y="14841"/>
                </a:lnTo>
                <a:lnTo>
                  <a:pt x="8675" y="14819"/>
                </a:lnTo>
                <a:lnTo>
                  <a:pt x="8674" y="14797"/>
                </a:lnTo>
                <a:lnTo>
                  <a:pt x="8674" y="11630"/>
                </a:lnTo>
                <a:lnTo>
                  <a:pt x="7548" y="11630"/>
                </a:lnTo>
                <a:lnTo>
                  <a:pt x="7548" y="14797"/>
                </a:lnTo>
                <a:lnTo>
                  <a:pt x="7547" y="14819"/>
                </a:lnTo>
                <a:lnTo>
                  <a:pt x="7546" y="14841"/>
                </a:lnTo>
                <a:lnTo>
                  <a:pt x="7543" y="14864"/>
                </a:lnTo>
                <a:lnTo>
                  <a:pt x="7539" y="14885"/>
                </a:lnTo>
                <a:lnTo>
                  <a:pt x="7534" y="14907"/>
                </a:lnTo>
                <a:lnTo>
                  <a:pt x="7528" y="14928"/>
                </a:lnTo>
                <a:lnTo>
                  <a:pt x="7521" y="14948"/>
                </a:lnTo>
                <a:lnTo>
                  <a:pt x="7512" y="14968"/>
                </a:lnTo>
                <a:lnTo>
                  <a:pt x="7504" y="14987"/>
                </a:lnTo>
                <a:lnTo>
                  <a:pt x="7494" y="15007"/>
                </a:lnTo>
                <a:lnTo>
                  <a:pt x="7483" y="15026"/>
                </a:lnTo>
                <a:lnTo>
                  <a:pt x="7472" y="15043"/>
                </a:lnTo>
                <a:lnTo>
                  <a:pt x="7460" y="15060"/>
                </a:lnTo>
                <a:lnTo>
                  <a:pt x="7447" y="15078"/>
                </a:lnTo>
                <a:lnTo>
                  <a:pt x="7432" y="15094"/>
                </a:lnTo>
                <a:lnTo>
                  <a:pt x="7418" y="15109"/>
                </a:lnTo>
                <a:lnTo>
                  <a:pt x="7403" y="15123"/>
                </a:lnTo>
                <a:lnTo>
                  <a:pt x="7387" y="15138"/>
                </a:lnTo>
                <a:lnTo>
                  <a:pt x="7370" y="15151"/>
                </a:lnTo>
                <a:lnTo>
                  <a:pt x="7352" y="15163"/>
                </a:lnTo>
                <a:lnTo>
                  <a:pt x="7334" y="15175"/>
                </a:lnTo>
                <a:lnTo>
                  <a:pt x="7316" y="15185"/>
                </a:lnTo>
                <a:lnTo>
                  <a:pt x="7297" y="15195"/>
                </a:lnTo>
                <a:lnTo>
                  <a:pt x="7277" y="15205"/>
                </a:lnTo>
                <a:lnTo>
                  <a:pt x="7257" y="15212"/>
                </a:lnTo>
                <a:lnTo>
                  <a:pt x="7237" y="15219"/>
                </a:lnTo>
                <a:lnTo>
                  <a:pt x="7215" y="15225"/>
                </a:lnTo>
                <a:lnTo>
                  <a:pt x="7194" y="15230"/>
                </a:lnTo>
                <a:lnTo>
                  <a:pt x="7173" y="15234"/>
                </a:lnTo>
                <a:lnTo>
                  <a:pt x="7151" y="15237"/>
                </a:lnTo>
                <a:lnTo>
                  <a:pt x="7128" y="15238"/>
                </a:lnTo>
                <a:lnTo>
                  <a:pt x="7106" y="15239"/>
                </a:lnTo>
                <a:lnTo>
                  <a:pt x="3328" y="15239"/>
                </a:lnTo>
                <a:lnTo>
                  <a:pt x="3216" y="15237"/>
                </a:lnTo>
                <a:lnTo>
                  <a:pt x="3110" y="15231"/>
                </a:lnTo>
                <a:lnTo>
                  <a:pt x="3009" y="15221"/>
                </a:lnTo>
                <a:lnTo>
                  <a:pt x="2912" y="15207"/>
                </a:lnTo>
                <a:lnTo>
                  <a:pt x="2820" y="15188"/>
                </a:lnTo>
                <a:lnTo>
                  <a:pt x="2732" y="15166"/>
                </a:lnTo>
                <a:lnTo>
                  <a:pt x="2649" y="15141"/>
                </a:lnTo>
                <a:lnTo>
                  <a:pt x="2571" y="15111"/>
                </a:lnTo>
                <a:lnTo>
                  <a:pt x="2496" y="15078"/>
                </a:lnTo>
                <a:lnTo>
                  <a:pt x="2426" y="15041"/>
                </a:lnTo>
                <a:lnTo>
                  <a:pt x="2360" y="15001"/>
                </a:lnTo>
                <a:lnTo>
                  <a:pt x="2298" y="14957"/>
                </a:lnTo>
                <a:lnTo>
                  <a:pt x="2240" y="14909"/>
                </a:lnTo>
                <a:lnTo>
                  <a:pt x="2186" y="14859"/>
                </a:lnTo>
                <a:lnTo>
                  <a:pt x="2135" y="14805"/>
                </a:lnTo>
                <a:lnTo>
                  <a:pt x="2088" y="14747"/>
                </a:lnTo>
                <a:lnTo>
                  <a:pt x="2046" y="14686"/>
                </a:lnTo>
                <a:lnTo>
                  <a:pt x="2005" y="14622"/>
                </a:lnTo>
                <a:lnTo>
                  <a:pt x="1969" y="14556"/>
                </a:lnTo>
                <a:lnTo>
                  <a:pt x="1936" y="14486"/>
                </a:lnTo>
                <a:lnTo>
                  <a:pt x="1906" y="14413"/>
                </a:lnTo>
                <a:lnTo>
                  <a:pt x="1879" y="14337"/>
                </a:lnTo>
                <a:lnTo>
                  <a:pt x="1855" y="14259"/>
                </a:lnTo>
                <a:lnTo>
                  <a:pt x="1834" y="14178"/>
                </a:lnTo>
                <a:lnTo>
                  <a:pt x="1816" y="14094"/>
                </a:lnTo>
                <a:lnTo>
                  <a:pt x="1800" y="14007"/>
                </a:lnTo>
                <a:lnTo>
                  <a:pt x="1788" y="13917"/>
                </a:lnTo>
                <a:lnTo>
                  <a:pt x="1778" y="13825"/>
                </a:lnTo>
                <a:lnTo>
                  <a:pt x="1770" y="13731"/>
                </a:lnTo>
                <a:lnTo>
                  <a:pt x="1765" y="13634"/>
                </a:lnTo>
                <a:lnTo>
                  <a:pt x="1761" y="13535"/>
                </a:lnTo>
                <a:lnTo>
                  <a:pt x="1760" y="13434"/>
                </a:lnTo>
                <a:lnTo>
                  <a:pt x="1760" y="9466"/>
                </a:lnTo>
                <a:lnTo>
                  <a:pt x="1399" y="9466"/>
                </a:lnTo>
                <a:lnTo>
                  <a:pt x="1267" y="9463"/>
                </a:lnTo>
                <a:lnTo>
                  <a:pt x="1142" y="9452"/>
                </a:lnTo>
                <a:lnTo>
                  <a:pt x="1024" y="9433"/>
                </a:lnTo>
                <a:lnTo>
                  <a:pt x="910" y="9409"/>
                </a:lnTo>
                <a:lnTo>
                  <a:pt x="804" y="9378"/>
                </a:lnTo>
                <a:lnTo>
                  <a:pt x="703" y="9340"/>
                </a:lnTo>
                <a:lnTo>
                  <a:pt x="610" y="9298"/>
                </a:lnTo>
                <a:lnTo>
                  <a:pt x="523" y="9249"/>
                </a:lnTo>
                <a:lnTo>
                  <a:pt x="442" y="9195"/>
                </a:lnTo>
                <a:lnTo>
                  <a:pt x="368" y="9136"/>
                </a:lnTo>
                <a:lnTo>
                  <a:pt x="300" y="9073"/>
                </a:lnTo>
                <a:lnTo>
                  <a:pt x="239" y="9005"/>
                </a:lnTo>
                <a:lnTo>
                  <a:pt x="186" y="8934"/>
                </a:lnTo>
                <a:lnTo>
                  <a:pt x="138" y="8858"/>
                </a:lnTo>
                <a:lnTo>
                  <a:pt x="97" y="8779"/>
                </a:lnTo>
                <a:lnTo>
                  <a:pt x="64" y="8697"/>
                </a:lnTo>
                <a:lnTo>
                  <a:pt x="38" y="8613"/>
                </a:lnTo>
                <a:lnTo>
                  <a:pt x="18" y="8525"/>
                </a:lnTo>
                <a:lnTo>
                  <a:pt x="5" y="8435"/>
                </a:lnTo>
                <a:lnTo>
                  <a:pt x="0" y="8343"/>
                </a:lnTo>
                <a:lnTo>
                  <a:pt x="2" y="8250"/>
                </a:lnTo>
                <a:lnTo>
                  <a:pt x="11" y="8155"/>
                </a:lnTo>
                <a:lnTo>
                  <a:pt x="28" y="8059"/>
                </a:lnTo>
                <a:lnTo>
                  <a:pt x="53" y="7962"/>
                </a:lnTo>
                <a:lnTo>
                  <a:pt x="84" y="7864"/>
                </a:lnTo>
                <a:lnTo>
                  <a:pt x="123" y="7767"/>
                </a:lnTo>
                <a:lnTo>
                  <a:pt x="169" y="7670"/>
                </a:lnTo>
                <a:lnTo>
                  <a:pt x="224" y="7572"/>
                </a:lnTo>
                <a:lnTo>
                  <a:pt x="286" y="7475"/>
                </a:lnTo>
                <a:lnTo>
                  <a:pt x="356" y="7380"/>
                </a:lnTo>
                <a:lnTo>
                  <a:pt x="433" y="7285"/>
                </a:lnTo>
                <a:lnTo>
                  <a:pt x="519" y="7192"/>
                </a:lnTo>
                <a:lnTo>
                  <a:pt x="2886" y="4756"/>
                </a:lnTo>
                <a:lnTo>
                  <a:pt x="2886" y="3091"/>
                </a:lnTo>
                <a:lnTo>
                  <a:pt x="2892" y="2938"/>
                </a:lnTo>
                <a:lnTo>
                  <a:pt x="2911" y="2796"/>
                </a:lnTo>
                <a:lnTo>
                  <a:pt x="2943" y="2663"/>
                </a:lnTo>
                <a:lnTo>
                  <a:pt x="2984" y="2542"/>
                </a:lnTo>
                <a:lnTo>
                  <a:pt x="3036" y="2429"/>
                </a:lnTo>
                <a:lnTo>
                  <a:pt x="3097" y="2327"/>
                </a:lnTo>
                <a:lnTo>
                  <a:pt x="3167" y="2233"/>
                </a:lnTo>
                <a:lnTo>
                  <a:pt x="3244" y="2151"/>
                </a:lnTo>
                <a:lnTo>
                  <a:pt x="3328" y="2078"/>
                </a:lnTo>
                <a:lnTo>
                  <a:pt x="3417" y="2015"/>
                </a:lnTo>
                <a:lnTo>
                  <a:pt x="3511" y="1962"/>
                </a:lnTo>
                <a:lnTo>
                  <a:pt x="3611" y="1918"/>
                </a:lnTo>
                <a:lnTo>
                  <a:pt x="3713" y="1884"/>
                </a:lnTo>
                <a:lnTo>
                  <a:pt x="3818" y="1861"/>
                </a:lnTo>
                <a:lnTo>
                  <a:pt x="3924" y="1847"/>
                </a:lnTo>
                <a:lnTo>
                  <a:pt x="4031" y="1843"/>
                </a:lnTo>
                <a:lnTo>
                  <a:pt x="4139" y="1849"/>
                </a:lnTo>
                <a:lnTo>
                  <a:pt x="4245" y="1864"/>
                </a:lnTo>
                <a:lnTo>
                  <a:pt x="4350" y="1889"/>
                </a:lnTo>
                <a:lnTo>
                  <a:pt x="4452" y="1924"/>
                </a:lnTo>
                <a:lnTo>
                  <a:pt x="4550" y="1968"/>
                </a:lnTo>
                <a:lnTo>
                  <a:pt x="4646" y="2022"/>
                </a:lnTo>
                <a:lnTo>
                  <a:pt x="4735" y="2085"/>
                </a:lnTo>
                <a:lnTo>
                  <a:pt x="4819" y="2159"/>
                </a:lnTo>
                <a:lnTo>
                  <a:pt x="4896" y="2242"/>
                </a:lnTo>
                <a:lnTo>
                  <a:pt x="4965" y="2335"/>
                </a:lnTo>
                <a:lnTo>
                  <a:pt x="5027" y="2437"/>
                </a:lnTo>
                <a:lnTo>
                  <a:pt x="5079" y="2549"/>
                </a:lnTo>
                <a:lnTo>
                  <a:pt x="5120" y="2669"/>
                </a:lnTo>
                <a:lnTo>
                  <a:pt x="5151" y="2800"/>
                </a:lnTo>
                <a:lnTo>
                  <a:pt x="5170" y="2941"/>
                </a:lnTo>
                <a:lnTo>
                  <a:pt x="5177" y="3091"/>
                </a:lnTo>
                <a:lnTo>
                  <a:pt x="5177" y="3532"/>
                </a:lnTo>
                <a:lnTo>
                  <a:pt x="5176" y="3554"/>
                </a:lnTo>
                <a:lnTo>
                  <a:pt x="5174" y="3576"/>
                </a:lnTo>
                <a:lnTo>
                  <a:pt x="5172" y="3599"/>
                </a:lnTo>
                <a:lnTo>
                  <a:pt x="5168" y="3620"/>
                </a:lnTo>
                <a:lnTo>
                  <a:pt x="5163" y="3642"/>
                </a:lnTo>
                <a:lnTo>
                  <a:pt x="5157" y="3662"/>
                </a:lnTo>
                <a:lnTo>
                  <a:pt x="5150" y="3683"/>
                </a:lnTo>
                <a:lnTo>
                  <a:pt x="5141" y="3703"/>
                </a:lnTo>
                <a:lnTo>
                  <a:pt x="5133" y="3723"/>
                </a:lnTo>
                <a:lnTo>
                  <a:pt x="5123" y="3742"/>
                </a:lnTo>
                <a:lnTo>
                  <a:pt x="5112" y="3761"/>
                </a:lnTo>
                <a:lnTo>
                  <a:pt x="5101" y="3778"/>
                </a:lnTo>
                <a:lnTo>
                  <a:pt x="5089" y="3796"/>
                </a:lnTo>
                <a:lnTo>
                  <a:pt x="5076" y="3813"/>
                </a:lnTo>
                <a:lnTo>
                  <a:pt x="5061" y="3829"/>
                </a:lnTo>
                <a:lnTo>
                  <a:pt x="5047" y="3844"/>
                </a:lnTo>
                <a:lnTo>
                  <a:pt x="5032" y="3858"/>
                </a:lnTo>
                <a:lnTo>
                  <a:pt x="5016" y="3872"/>
                </a:lnTo>
                <a:lnTo>
                  <a:pt x="4998" y="3886"/>
                </a:lnTo>
                <a:lnTo>
                  <a:pt x="4981" y="3898"/>
                </a:lnTo>
                <a:lnTo>
                  <a:pt x="4963" y="3910"/>
                </a:lnTo>
                <a:lnTo>
                  <a:pt x="4945" y="3920"/>
                </a:lnTo>
                <a:lnTo>
                  <a:pt x="4926" y="3930"/>
                </a:lnTo>
                <a:lnTo>
                  <a:pt x="4906" y="3939"/>
                </a:lnTo>
                <a:lnTo>
                  <a:pt x="4886" y="3947"/>
                </a:lnTo>
                <a:lnTo>
                  <a:pt x="4866" y="3954"/>
                </a:lnTo>
                <a:lnTo>
                  <a:pt x="4844" y="3960"/>
                </a:lnTo>
                <a:lnTo>
                  <a:pt x="4823" y="3965"/>
                </a:lnTo>
                <a:lnTo>
                  <a:pt x="4802" y="3969"/>
                </a:lnTo>
                <a:lnTo>
                  <a:pt x="4780" y="3972"/>
                </a:lnTo>
                <a:lnTo>
                  <a:pt x="4757" y="3974"/>
                </a:lnTo>
                <a:lnTo>
                  <a:pt x="4734" y="3974"/>
                </a:lnTo>
                <a:lnTo>
                  <a:pt x="4712" y="3974"/>
                </a:lnTo>
                <a:lnTo>
                  <a:pt x="4689" y="3972"/>
                </a:lnTo>
                <a:lnTo>
                  <a:pt x="4667" y="3969"/>
                </a:lnTo>
                <a:lnTo>
                  <a:pt x="4646" y="3965"/>
                </a:lnTo>
                <a:lnTo>
                  <a:pt x="4624" y="3960"/>
                </a:lnTo>
                <a:lnTo>
                  <a:pt x="4603" y="3954"/>
                </a:lnTo>
                <a:lnTo>
                  <a:pt x="4583" y="3947"/>
                </a:lnTo>
                <a:lnTo>
                  <a:pt x="4563" y="3939"/>
                </a:lnTo>
                <a:lnTo>
                  <a:pt x="4543" y="3930"/>
                </a:lnTo>
                <a:lnTo>
                  <a:pt x="4524" y="3920"/>
                </a:lnTo>
                <a:lnTo>
                  <a:pt x="4506" y="3910"/>
                </a:lnTo>
                <a:lnTo>
                  <a:pt x="4488" y="3898"/>
                </a:lnTo>
                <a:lnTo>
                  <a:pt x="4470" y="3886"/>
                </a:lnTo>
                <a:lnTo>
                  <a:pt x="4453" y="3872"/>
                </a:lnTo>
                <a:lnTo>
                  <a:pt x="4437" y="3858"/>
                </a:lnTo>
                <a:lnTo>
                  <a:pt x="4422" y="3844"/>
                </a:lnTo>
                <a:lnTo>
                  <a:pt x="4408" y="3829"/>
                </a:lnTo>
                <a:lnTo>
                  <a:pt x="4393" y="3813"/>
                </a:lnTo>
                <a:lnTo>
                  <a:pt x="4380" y="3796"/>
                </a:lnTo>
                <a:lnTo>
                  <a:pt x="4368" y="3778"/>
                </a:lnTo>
                <a:lnTo>
                  <a:pt x="4356" y="3761"/>
                </a:lnTo>
                <a:lnTo>
                  <a:pt x="4346" y="3742"/>
                </a:lnTo>
                <a:lnTo>
                  <a:pt x="4336" y="3723"/>
                </a:lnTo>
                <a:lnTo>
                  <a:pt x="4326" y="3703"/>
                </a:lnTo>
                <a:lnTo>
                  <a:pt x="4319" y="3683"/>
                </a:lnTo>
                <a:lnTo>
                  <a:pt x="4312" y="3662"/>
                </a:lnTo>
                <a:lnTo>
                  <a:pt x="4306" y="3642"/>
                </a:lnTo>
                <a:lnTo>
                  <a:pt x="4301" y="3620"/>
                </a:lnTo>
                <a:lnTo>
                  <a:pt x="4297" y="3599"/>
                </a:lnTo>
                <a:lnTo>
                  <a:pt x="4294" y="3576"/>
                </a:lnTo>
                <a:lnTo>
                  <a:pt x="4293" y="3554"/>
                </a:lnTo>
                <a:lnTo>
                  <a:pt x="4292" y="3532"/>
                </a:lnTo>
                <a:lnTo>
                  <a:pt x="4292" y="3091"/>
                </a:lnTo>
                <a:lnTo>
                  <a:pt x="4291" y="3048"/>
                </a:lnTo>
                <a:lnTo>
                  <a:pt x="4286" y="3006"/>
                </a:lnTo>
                <a:lnTo>
                  <a:pt x="4279" y="2969"/>
                </a:lnTo>
                <a:lnTo>
                  <a:pt x="4270" y="2932"/>
                </a:lnTo>
                <a:lnTo>
                  <a:pt x="4257" y="2900"/>
                </a:lnTo>
                <a:lnTo>
                  <a:pt x="4244" y="2869"/>
                </a:lnTo>
                <a:lnTo>
                  <a:pt x="4228" y="2842"/>
                </a:lnTo>
                <a:lnTo>
                  <a:pt x="4211" y="2818"/>
                </a:lnTo>
                <a:lnTo>
                  <a:pt x="4192" y="2795"/>
                </a:lnTo>
                <a:lnTo>
                  <a:pt x="4171" y="2776"/>
                </a:lnTo>
                <a:lnTo>
                  <a:pt x="4149" y="2760"/>
                </a:lnTo>
                <a:lnTo>
                  <a:pt x="4127" y="2746"/>
                </a:lnTo>
                <a:lnTo>
                  <a:pt x="4103" y="2735"/>
                </a:lnTo>
                <a:lnTo>
                  <a:pt x="4080" y="2727"/>
                </a:lnTo>
                <a:lnTo>
                  <a:pt x="4056" y="2722"/>
                </a:lnTo>
                <a:lnTo>
                  <a:pt x="4031" y="2720"/>
                </a:lnTo>
                <a:lnTo>
                  <a:pt x="4007" y="2720"/>
                </a:lnTo>
                <a:lnTo>
                  <a:pt x="3983" y="2724"/>
                </a:lnTo>
                <a:lnTo>
                  <a:pt x="3958" y="2730"/>
                </a:lnTo>
                <a:lnTo>
                  <a:pt x="3935" y="2740"/>
                </a:lnTo>
                <a:lnTo>
                  <a:pt x="3913" y="2753"/>
                </a:lnTo>
                <a:lnTo>
                  <a:pt x="3892" y="2768"/>
                </a:lnTo>
                <a:lnTo>
                  <a:pt x="3871" y="2786"/>
                </a:lnTo>
                <a:lnTo>
                  <a:pt x="3852" y="2808"/>
                </a:lnTo>
                <a:lnTo>
                  <a:pt x="3835" y="2833"/>
                </a:lnTo>
                <a:lnTo>
                  <a:pt x="3819" y="2860"/>
                </a:lnTo>
                <a:lnTo>
                  <a:pt x="3804" y="2891"/>
                </a:lnTo>
                <a:lnTo>
                  <a:pt x="3793" y="2924"/>
                </a:lnTo>
                <a:lnTo>
                  <a:pt x="3783" y="2962"/>
                </a:lnTo>
                <a:lnTo>
                  <a:pt x="3776" y="3001"/>
                </a:lnTo>
                <a:lnTo>
                  <a:pt x="3772" y="3045"/>
                </a:lnTo>
                <a:lnTo>
                  <a:pt x="3771" y="3091"/>
                </a:lnTo>
                <a:lnTo>
                  <a:pt x="3771" y="4935"/>
                </a:lnTo>
                <a:lnTo>
                  <a:pt x="3770" y="4958"/>
                </a:lnTo>
                <a:lnTo>
                  <a:pt x="3769" y="4979"/>
                </a:lnTo>
                <a:lnTo>
                  <a:pt x="3766" y="5000"/>
                </a:lnTo>
                <a:lnTo>
                  <a:pt x="3763" y="5022"/>
                </a:lnTo>
                <a:lnTo>
                  <a:pt x="3758" y="5043"/>
                </a:lnTo>
                <a:lnTo>
                  <a:pt x="3753" y="5063"/>
                </a:lnTo>
                <a:lnTo>
                  <a:pt x="3747" y="5082"/>
                </a:lnTo>
                <a:lnTo>
                  <a:pt x="3739" y="5102"/>
                </a:lnTo>
                <a:lnTo>
                  <a:pt x="3730" y="5121"/>
                </a:lnTo>
                <a:lnTo>
                  <a:pt x="3721" y="5140"/>
                </a:lnTo>
                <a:lnTo>
                  <a:pt x="3711" y="5158"/>
                </a:lnTo>
                <a:lnTo>
                  <a:pt x="3700" y="5176"/>
                </a:lnTo>
                <a:lnTo>
                  <a:pt x="3688" y="5194"/>
                </a:lnTo>
                <a:lnTo>
                  <a:pt x="3675" y="5210"/>
                </a:lnTo>
                <a:lnTo>
                  <a:pt x="3660" y="5227"/>
                </a:lnTo>
                <a:lnTo>
                  <a:pt x="3645" y="5244"/>
                </a:lnTo>
                <a:lnTo>
                  <a:pt x="1153" y="7810"/>
                </a:lnTo>
                <a:lnTo>
                  <a:pt x="1117" y="7847"/>
                </a:lnTo>
                <a:lnTo>
                  <a:pt x="1083" y="7886"/>
                </a:lnTo>
                <a:lnTo>
                  <a:pt x="1051" y="7923"/>
                </a:lnTo>
                <a:lnTo>
                  <a:pt x="1022" y="7961"/>
                </a:lnTo>
                <a:lnTo>
                  <a:pt x="995" y="7997"/>
                </a:lnTo>
                <a:lnTo>
                  <a:pt x="972" y="8034"/>
                </a:lnTo>
                <a:lnTo>
                  <a:pt x="951" y="8069"/>
                </a:lnTo>
                <a:lnTo>
                  <a:pt x="933" y="8104"/>
                </a:lnTo>
                <a:lnTo>
                  <a:pt x="916" y="8138"/>
                </a:lnTo>
                <a:lnTo>
                  <a:pt x="903" y="8171"/>
                </a:lnTo>
                <a:lnTo>
                  <a:pt x="893" y="8203"/>
                </a:lnTo>
                <a:lnTo>
                  <a:pt x="886" y="8235"/>
                </a:lnTo>
                <a:lnTo>
                  <a:pt x="882" y="8265"/>
                </a:lnTo>
                <a:lnTo>
                  <a:pt x="880" y="8294"/>
                </a:lnTo>
                <a:lnTo>
                  <a:pt x="881" y="8323"/>
                </a:lnTo>
                <a:lnTo>
                  <a:pt x="886" y="8350"/>
                </a:lnTo>
                <a:lnTo>
                  <a:pt x="893" y="8376"/>
                </a:lnTo>
                <a:lnTo>
                  <a:pt x="904" y="8401"/>
                </a:lnTo>
                <a:lnTo>
                  <a:pt x="917" y="8424"/>
                </a:lnTo>
                <a:lnTo>
                  <a:pt x="935" y="8446"/>
                </a:lnTo>
                <a:lnTo>
                  <a:pt x="955" y="8466"/>
                </a:lnTo>
                <a:lnTo>
                  <a:pt x="978" y="8485"/>
                </a:lnTo>
                <a:lnTo>
                  <a:pt x="1005" y="8502"/>
                </a:lnTo>
                <a:lnTo>
                  <a:pt x="1034" y="8519"/>
                </a:lnTo>
                <a:lnTo>
                  <a:pt x="1067" y="8533"/>
                </a:lnTo>
                <a:lnTo>
                  <a:pt x="1105" y="8545"/>
                </a:lnTo>
                <a:lnTo>
                  <a:pt x="1144" y="8556"/>
                </a:lnTo>
                <a:lnTo>
                  <a:pt x="1188" y="8565"/>
                </a:lnTo>
                <a:lnTo>
                  <a:pt x="1236" y="8572"/>
                </a:lnTo>
                <a:lnTo>
                  <a:pt x="1286" y="8577"/>
                </a:lnTo>
                <a:lnTo>
                  <a:pt x="1341" y="8580"/>
                </a:lnTo>
                <a:lnTo>
                  <a:pt x="1399" y="8582"/>
                </a:lnTo>
                <a:lnTo>
                  <a:pt x="2203" y="8582"/>
                </a:lnTo>
                <a:lnTo>
                  <a:pt x="2225" y="8582"/>
                </a:lnTo>
                <a:lnTo>
                  <a:pt x="2247" y="8584"/>
                </a:lnTo>
                <a:lnTo>
                  <a:pt x="2270" y="8587"/>
                </a:lnTo>
                <a:lnTo>
                  <a:pt x="2291" y="8591"/>
                </a:lnTo>
                <a:lnTo>
                  <a:pt x="2312" y="8595"/>
                </a:lnTo>
                <a:lnTo>
                  <a:pt x="2334" y="8601"/>
                </a:lnTo>
                <a:lnTo>
                  <a:pt x="2354" y="8608"/>
                </a:lnTo>
                <a:lnTo>
                  <a:pt x="2374" y="8616"/>
                </a:lnTo>
                <a:lnTo>
                  <a:pt x="2393" y="8625"/>
                </a:lnTo>
                <a:lnTo>
                  <a:pt x="2413" y="8634"/>
                </a:lnTo>
                <a:lnTo>
                  <a:pt x="2432" y="8645"/>
                </a:lnTo>
                <a:lnTo>
                  <a:pt x="2449" y="8657"/>
                </a:lnTo>
                <a:lnTo>
                  <a:pt x="2466" y="8669"/>
                </a:lnTo>
                <a:lnTo>
                  <a:pt x="2484" y="8682"/>
                </a:lnTo>
                <a:lnTo>
                  <a:pt x="2500" y="8696"/>
                </a:lnTo>
                <a:lnTo>
                  <a:pt x="2515" y="8711"/>
                </a:lnTo>
                <a:lnTo>
                  <a:pt x="2529" y="8727"/>
                </a:lnTo>
                <a:lnTo>
                  <a:pt x="2543" y="8743"/>
                </a:lnTo>
                <a:lnTo>
                  <a:pt x="2557" y="8759"/>
                </a:lnTo>
                <a:lnTo>
                  <a:pt x="2569" y="8776"/>
                </a:lnTo>
                <a:lnTo>
                  <a:pt x="2581" y="8795"/>
                </a:lnTo>
                <a:lnTo>
                  <a:pt x="2591" y="8813"/>
                </a:lnTo>
                <a:lnTo>
                  <a:pt x="2601" y="8832"/>
                </a:lnTo>
                <a:lnTo>
                  <a:pt x="2610" y="8851"/>
                </a:lnTo>
                <a:lnTo>
                  <a:pt x="2617" y="8872"/>
                </a:lnTo>
                <a:lnTo>
                  <a:pt x="2624" y="8892"/>
                </a:lnTo>
                <a:lnTo>
                  <a:pt x="2631" y="8913"/>
                </a:lnTo>
                <a:lnTo>
                  <a:pt x="2636" y="8934"/>
                </a:lnTo>
                <a:lnTo>
                  <a:pt x="2640" y="8957"/>
                </a:lnTo>
                <a:lnTo>
                  <a:pt x="2643" y="8978"/>
                </a:lnTo>
                <a:lnTo>
                  <a:pt x="2644" y="9001"/>
                </a:lnTo>
                <a:lnTo>
                  <a:pt x="2645" y="9024"/>
                </a:lnTo>
                <a:lnTo>
                  <a:pt x="2645" y="13434"/>
                </a:lnTo>
                <a:lnTo>
                  <a:pt x="2645" y="13543"/>
                </a:lnTo>
                <a:lnTo>
                  <a:pt x="2647" y="13647"/>
                </a:lnTo>
                <a:lnTo>
                  <a:pt x="2648" y="13695"/>
                </a:lnTo>
                <a:lnTo>
                  <a:pt x="2650" y="13743"/>
                </a:lnTo>
                <a:lnTo>
                  <a:pt x="2653" y="13789"/>
                </a:lnTo>
                <a:lnTo>
                  <a:pt x="2657" y="13832"/>
                </a:lnTo>
                <a:lnTo>
                  <a:pt x="2662" y="13875"/>
                </a:lnTo>
                <a:lnTo>
                  <a:pt x="2668" y="13915"/>
                </a:lnTo>
                <a:lnTo>
                  <a:pt x="2675" y="13954"/>
                </a:lnTo>
                <a:lnTo>
                  <a:pt x="2683" y="13990"/>
                </a:lnTo>
                <a:lnTo>
                  <a:pt x="2693" y="14026"/>
                </a:lnTo>
                <a:lnTo>
                  <a:pt x="2706" y="14059"/>
                </a:lnTo>
                <a:lnTo>
                  <a:pt x="2719" y="14091"/>
                </a:lnTo>
                <a:lnTo>
                  <a:pt x="2734" y="14120"/>
                </a:lnTo>
                <a:lnTo>
                  <a:pt x="2751" y="14149"/>
                </a:lnTo>
                <a:lnTo>
                  <a:pt x="2771" y="14175"/>
                </a:lnTo>
                <a:lnTo>
                  <a:pt x="2793" y="14199"/>
                </a:lnTo>
                <a:lnTo>
                  <a:pt x="2816" y="14222"/>
                </a:lnTo>
                <a:lnTo>
                  <a:pt x="2842" y="14243"/>
                </a:lnTo>
                <a:lnTo>
                  <a:pt x="2872" y="14262"/>
                </a:lnTo>
                <a:lnTo>
                  <a:pt x="2903" y="14280"/>
                </a:lnTo>
                <a:lnTo>
                  <a:pt x="2938" y="14295"/>
                </a:lnTo>
                <a:lnTo>
                  <a:pt x="2975" y="14309"/>
                </a:lnTo>
                <a:lnTo>
                  <a:pt x="3016" y="14321"/>
                </a:lnTo>
                <a:lnTo>
                  <a:pt x="3059" y="14331"/>
                </a:lnTo>
                <a:lnTo>
                  <a:pt x="3106" y="14339"/>
                </a:lnTo>
                <a:lnTo>
                  <a:pt x="3156" y="14345"/>
                </a:lnTo>
                <a:lnTo>
                  <a:pt x="3209" y="14351"/>
                </a:lnTo>
                <a:lnTo>
                  <a:pt x="3267" y="14353"/>
                </a:lnTo>
                <a:lnTo>
                  <a:pt x="3328" y="14354"/>
                </a:lnTo>
                <a:lnTo>
                  <a:pt x="6663" y="14354"/>
                </a:lnTo>
                <a:close/>
              </a:path>
            </a:pathLst>
          </a:custGeom>
          <a:solidFill>
            <a:srgbClr val="76C045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36" name="Freeform 4">
            <a:extLst>
              <a:ext uri="{FF2B5EF4-FFF2-40B4-BE49-F238E27FC236}">
                <a16:creationId xmlns:a16="http://schemas.microsoft.com/office/drawing/2014/main" xmlns="" id="{E0B97F3E-AC13-489B-887C-D83D658CBD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31546" y="3389416"/>
            <a:ext cx="677220" cy="613196"/>
          </a:xfrm>
          <a:custGeom>
            <a:avLst/>
            <a:gdLst>
              <a:gd name="T0" fmla="*/ 969 w 3313"/>
              <a:gd name="T1" fmla="*/ 2999 h 3000"/>
              <a:gd name="T2" fmla="*/ 875 w 3313"/>
              <a:gd name="T3" fmla="*/ 2437 h 3000"/>
              <a:gd name="T4" fmla="*/ 1563 w 3313"/>
              <a:gd name="T5" fmla="*/ 1999 h 3000"/>
              <a:gd name="T6" fmla="*/ 1188 w 3313"/>
              <a:gd name="T7" fmla="*/ 1282 h 3000"/>
              <a:gd name="T8" fmla="*/ 1687 w 3313"/>
              <a:gd name="T9" fmla="*/ 782 h 3000"/>
              <a:gd name="T10" fmla="*/ 2093 w 3313"/>
              <a:gd name="T11" fmla="*/ 1531 h 3000"/>
              <a:gd name="T12" fmla="*/ 1937 w 3313"/>
              <a:gd name="T13" fmla="*/ 1438 h 3000"/>
              <a:gd name="T14" fmla="*/ 1687 w 3313"/>
              <a:gd name="T15" fmla="*/ 1000 h 3000"/>
              <a:gd name="T16" fmla="*/ 1375 w 3313"/>
              <a:gd name="T17" fmla="*/ 1282 h 3000"/>
              <a:gd name="T18" fmla="*/ 1780 w 3313"/>
              <a:gd name="T19" fmla="*/ 1687 h 3000"/>
              <a:gd name="T20" fmla="*/ 1749 w 3313"/>
              <a:gd name="T21" fmla="*/ 2156 h 3000"/>
              <a:gd name="T22" fmla="*/ 1313 w 3313"/>
              <a:gd name="T23" fmla="*/ 2187 h 3000"/>
              <a:gd name="T24" fmla="*/ 1063 w 3313"/>
              <a:gd name="T25" fmla="*/ 2874 h 3000"/>
              <a:gd name="T26" fmla="*/ 2499 w 3313"/>
              <a:gd name="T27" fmla="*/ 2874 h 3000"/>
              <a:gd name="T28" fmla="*/ 2499 w 3313"/>
              <a:gd name="T29" fmla="*/ 2437 h 3000"/>
              <a:gd name="T30" fmla="*/ 1999 w 3313"/>
              <a:gd name="T31" fmla="*/ 1999 h 3000"/>
              <a:gd name="T32" fmla="*/ 1999 w 3313"/>
              <a:gd name="T33" fmla="*/ 2187 h 3000"/>
              <a:gd name="T34" fmla="*/ 2312 w 3313"/>
              <a:gd name="T35" fmla="*/ 2437 h 3000"/>
              <a:gd name="T36" fmla="*/ 2405 w 3313"/>
              <a:gd name="T37" fmla="*/ 2999 h 3000"/>
              <a:gd name="T38" fmla="*/ 188 w 3313"/>
              <a:gd name="T39" fmla="*/ 2124 h 3000"/>
              <a:gd name="T40" fmla="*/ 188 w 3313"/>
              <a:gd name="T41" fmla="*/ 1749 h 3000"/>
              <a:gd name="T42" fmla="*/ 813 w 3313"/>
              <a:gd name="T43" fmla="*/ 1406 h 3000"/>
              <a:gd name="T44" fmla="*/ 906 w 3313"/>
              <a:gd name="T45" fmla="*/ 1313 h 3000"/>
              <a:gd name="T46" fmla="*/ 813 w 3313"/>
              <a:gd name="T47" fmla="*/ 813 h 3000"/>
              <a:gd name="T48" fmla="*/ 594 w 3313"/>
              <a:gd name="T49" fmla="*/ 282 h 3000"/>
              <a:gd name="T50" fmla="*/ 1125 w 3313"/>
              <a:gd name="T51" fmla="*/ 500 h 3000"/>
              <a:gd name="T52" fmla="*/ 1094 w 3313"/>
              <a:gd name="T53" fmla="*/ 813 h 3000"/>
              <a:gd name="T54" fmla="*/ 1313 w 3313"/>
              <a:gd name="T55" fmla="*/ 500 h 3000"/>
              <a:gd name="T56" fmla="*/ 469 w 3313"/>
              <a:gd name="T57" fmla="*/ 157 h 3000"/>
              <a:gd name="T58" fmla="*/ 719 w 3313"/>
              <a:gd name="T59" fmla="*/ 1000 h 3000"/>
              <a:gd name="T60" fmla="*/ 531 w 3313"/>
              <a:gd name="T61" fmla="*/ 1219 h 3000"/>
              <a:gd name="T62" fmla="*/ 0 w 3313"/>
              <a:gd name="T63" fmla="*/ 2124 h 3000"/>
              <a:gd name="T64" fmla="*/ 188 w 3313"/>
              <a:gd name="T65" fmla="*/ 2124 h 3000"/>
              <a:gd name="T66" fmla="*/ 3312 w 3313"/>
              <a:gd name="T67" fmla="*/ 2124 h 3000"/>
              <a:gd name="T68" fmla="*/ 2812 w 3313"/>
              <a:gd name="T69" fmla="*/ 1219 h 3000"/>
              <a:gd name="T70" fmla="*/ 2593 w 3313"/>
              <a:gd name="T71" fmla="*/ 1000 h 3000"/>
              <a:gd name="T72" fmla="*/ 2843 w 3313"/>
              <a:gd name="T73" fmla="*/ 157 h 3000"/>
              <a:gd name="T74" fmla="*/ 2030 w 3313"/>
              <a:gd name="T75" fmla="*/ 500 h 3000"/>
              <a:gd name="T76" fmla="*/ 2218 w 3313"/>
              <a:gd name="T77" fmla="*/ 813 h 3000"/>
              <a:gd name="T78" fmla="*/ 2218 w 3313"/>
              <a:gd name="T79" fmla="*/ 500 h 3000"/>
              <a:gd name="T80" fmla="*/ 2718 w 3313"/>
              <a:gd name="T81" fmla="*/ 282 h 3000"/>
              <a:gd name="T82" fmla="*/ 2499 w 3313"/>
              <a:gd name="T83" fmla="*/ 813 h 3000"/>
              <a:gd name="T84" fmla="*/ 2405 w 3313"/>
              <a:gd name="T85" fmla="*/ 1313 h 3000"/>
              <a:gd name="T86" fmla="*/ 2499 w 3313"/>
              <a:gd name="T87" fmla="*/ 1406 h 3000"/>
              <a:gd name="T88" fmla="*/ 3124 w 3313"/>
              <a:gd name="T89" fmla="*/ 1749 h 3000"/>
              <a:gd name="T90" fmla="*/ 3218 w 3313"/>
              <a:gd name="T91" fmla="*/ 2218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313" h="3000">
                <a:moveTo>
                  <a:pt x="969" y="2999"/>
                </a:moveTo>
                <a:lnTo>
                  <a:pt x="969" y="2999"/>
                </a:lnTo>
                <a:cubicBezTo>
                  <a:pt x="906" y="2999"/>
                  <a:pt x="875" y="2937"/>
                  <a:pt x="875" y="2874"/>
                </a:cubicBezTo>
                <a:cubicBezTo>
                  <a:pt x="875" y="2437"/>
                  <a:pt x="875" y="2437"/>
                  <a:pt x="875" y="2437"/>
                </a:cubicBezTo>
                <a:cubicBezTo>
                  <a:pt x="875" y="2187"/>
                  <a:pt x="1063" y="1999"/>
                  <a:pt x="1313" y="1999"/>
                </a:cubicBezTo>
                <a:cubicBezTo>
                  <a:pt x="1563" y="1999"/>
                  <a:pt x="1563" y="1999"/>
                  <a:pt x="1563" y="1999"/>
                </a:cubicBezTo>
                <a:cubicBezTo>
                  <a:pt x="1563" y="1781"/>
                  <a:pt x="1563" y="1781"/>
                  <a:pt x="1563" y="1781"/>
                </a:cubicBezTo>
                <a:cubicBezTo>
                  <a:pt x="1344" y="1718"/>
                  <a:pt x="1188" y="1531"/>
                  <a:pt x="1188" y="1282"/>
                </a:cubicBezTo>
                <a:cubicBezTo>
                  <a:pt x="1188" y="1157"/>
                  <a:pt x="1250" y="1032"/>
                  <a:pt x="1344" y="938"/>
                </a:cubicBezTo>
                <a:cubicBezTo>
                  <a:pt x="1438" y="844"/>
                  <a:pt x="1563" y="782"/>
                  <a:pt x="1687" y="782"/>
                </a:cubicBezTo>
                <a:cubicBezTo>
                  <a:pt x="1968" y="813"/>
                  <a:pt x="2155" y="1032"/>
                  <a:pt x="2155" y="1282"/>
                </a:cubicBezTo>
                <a:cubicBezTo>
                  <a:pt x="2155" y="1375"/>
                  <a:pt x="2155" y="1469"/>
                  <a:pt x="2093" y="1531"/>
                </a:cubicBezTo>
                <a:cubicBezTo>
                  <a:pt x="2062" y="1593"/>
                  <a:pt x="1999" y="1593"/>
                  <a:pt x="1968" y="1562"/>
                </a:cubicBezTo>
                <a:cubicBezTo>
                  <a:pt x="1905" y="1562"/>
                  <a:pt x="1905" y="1500"/>
                  <a:pt x="1937" y="1438"/>
                </a:cubicBezTo>
                <a:cubicBezTo>
                  <a:pt x="1968" y="1406"/>
                  <a:pt x="1968" y="1344"/>
                  <a:pt x="1968" y="1282"/>
                </a:cubicBezTo>
                <a:cubicBezTo>
                  <a:pt x="1968" y="1125"/>
                  <a:pt x="1843" y="1000"/>
                  <a:pt x="1687" y="1000"/>
                </a:cubicBezTo>
                <a:cubicBezTo>
                  <a:pt x="1594" y="969"/>
                  <a:pt x="1531" y="1000"/>
                  <a:pt x="1469" y="1063"/>
                </a:cubicBezTo>
                <a:cubicBezTo>
                  <a:pt x="1406" y="1125"/>
                  <a:pt x="1375" y="1188"/>
                  <a:pt x="1375" y="1282"/>
                </a:cubicBezTo>
                <a:cubicBezTo>
                  <a:pt x="1375" y="1438"/>
                  <a:pt x="1500" y="1593"/>
                  <a:pt x="1687" y="1593"/>
                </a:cubicBezTo>
                <a:cubicBezTo>
                  <a:pt x="1718" y="1593"/>
                  <a:pt x="1780" y="1624"/>
                  <a:pt x="1780" y="1687"/>
                </a:cubicBezTo>
                <a:cubicBezTo>
                  <a:pt x="1780" y="2093"/>
                  <a:pt x="1780" y="2093"/>
                  <a:pt x="1780" y="2093"/>
                </a:cubicBezTo>
                <a:cubicBezTo>
                  <a:pt x="1780" y="2124"/>
                  <a:pt x="1749" y="2156"/>
                  <a:pt x="1749" y="2156"/>
                </a:cubicBezTo>
                <a:cubicBezTo>
                  <a:pt x="1718" y="2187"/>
                  <a:pt x="1687" y="2187"/>
                  <a:pt x="1687" y="2187"/>
                </a:cubicBezTo>
                <a:cubicBezTo>
                  <a:pt x="1313" y="2187"/>
                  <a:pt x="1313" y="2187"/>
                  <a:pt x="1313" y="2187"/>
                </a:cubicBezTo>
                <a:cubicBezTo>
                  <a:pt x="1188" y="2187"/>
                  <a:pt x="1063" y="2312"/>
                  <a:pt x="1063" y="2437"/>
                </a:cubicBezTo>
                <a:cubicBezTo>
                  <a:pt x="1063" y="2874"/>
                  <a:pt x="1063" y="2874"/>
                  <a:pt x="1063" y="2874"/>
                </a:cubicBezTo>
                <a:cubicBezTo>
                  <a:pt x="1063" y="2937"/>
                  <a:pt x="1031" y="2999"/>
                  <a:pt x="969" y="2999"/>
                </a:cubicBezTo>
                <a:close/>
                <a:moveTo>
                  <a:pt x="2499" y="2874"/>
                </a:moveTo>
                <a:lnTo>
                  <a:pt x="2499" y="2874"/>
                </a:lnTo>
                <a:cubicBezTo>
                  <a:pt x="2499" y="2437"/>
                  <a:pt x="2499" y="2437"/>
                  <a:pt x="2499" y="2437"/>
                </a:cubicBezTo>
                <a:cubicBezTo>
                  <a:pt x="2499" y="2187"/>
                  <a:pt x="2312" y="1999"/>
                  <a:pt x="2062" y="1999"/>
                </a:cubicBezTo>
                <a:cubicBezTo>
                  <a:pt x="1999" y="1999"/>
                  <a:pt x="1999" y="1999"/>
                  <a:pt x="1999" y="1999"/>
                </a:cubicBezTo>
                <a:cubicBezTo>
                  <a:pt x="1968" y="1999"/>
                  <a:pt x="1905" y="2031"/>
                  <a:pt x="1905" y="2093"/>
                </a:cubicBezTo>
                <a:cubicBezTo>
                  <a:pt x="1905" y="2156"/>
                  <a:pt x="1968" y="2187"/>
                  <a:pt x="1999" y="2187"/>
                </a:cubicBezTo>
                <a:cubicBezTo>
                  <a:pt x="2062" y="2187"/>
                  <a:pt x="2062" y="2187"/>
                  <a:pt x="2062" y="2187"/>
                </a:cubicBezTo>
                <a:cubicBezTo>
                  <a:pt x="2187" y="2187"/>
                  <a:pt x="2312" y="2312"/>
                  <a:pt x="2312" y="2437"/>
                </a:cubicBezTo>
                <a:cubicBezTo>
                  <a:pt x="2312" y="2874"/>
                  <a:pt x="2312" y="2874"/>
                  <a:pt x="2312" y="2874"/>
                </a:cubicBezTo>
                <a:cubicBezTo>
                  <a:pt x="2312" y="2937"/>
                  <a:pt x="2343" y="2999"/>
                  <a:pt x="2405" y="2999"/>
                </a:cubicBezTo>
                <a:cubicBezTo>
                  <a:pt x="2468" y="2999"/>
                  <a:pt x="2499" y="2937"/>
                  <a:pt x="2499" y="2874"/>
                </a:cubicBezTo>
                <a:close/>
                <a:moveTo>
                  <a:pt x="188" y="2124"/>
                </a:moveTo>
                <a:lnTo>
                  <a:pt x="188" y="2124"/>
                </a:lnTo>
                <a:cubicBezTo>
                  <a:pt x="188" y="1749"/>
                  <a:pt x="188" y="1749"/>
                  <a:pt x="188" y="1749"/>
                </a:cubicBezTo>
                <a:cubicBezTo>
                  <a:pt x="188" y="1562"/>
                  <a:pt x="344" y="1406"/>
                  <a:pt x="531" y="1406"/>
                </a:cubicBezTo>
                <a:cubicBezTo>
                  <a:pt x="813" y="1406"/>
                  <a:pt x="813" y="1406"/>
                  <a:pt x="813" y="1406"/>
                </a:cubicBezTo>
                <a:cubicBezTo>
                  <a:pt x="844" y="1406"/>
                  <a:pt x="875" y="1406"/>
                  <a:pt x="875" y="1375"/>
                </a:cubicBezTo>
                <a:cubicBezTo>
                  <a:pt x="906" y="1375"/>
                  <a:pt x="906" y="1344"/>
                  <a:pt x="906" y="1313"/>
                </a:cubicBezTo>
                <a:cubicBezTo>
                  <a:pt x="906" y="907"/>
                  <a:pt x="906" y="907"/>
                  <a:pt x="906" y="907"/>
                </a:cubicBezTo>
                <a:cubicBezTo>
                  <a:pt x="906" y="844"/>
                  <a:pt x="875" y="813"/>
                  <a:pt x="813" y="813"/>
                </a:cubicBezTo>
                <a:cubicBezTo>
                  <a:pt x="656" y="813"/>
                  <a:pt x="531" y="688"/>
                  <a:pt x="531" y="500"/>
                </a:cubicBezTo>
                <a:cubicBezTo>
                  <a:pt x="531" y="438"/>
                  <a:pt x="563" y="344"/>
                  <a:pt x="594" y="282"/>
                </a:cubicBezTo>
                <a:cubicBezTo>
                  <a:pt x="656" y="250"/>
                  <a:pt x="750" y="219"/>
                  <a:pt x="844" y="219"/>
                </a:cubicBezTo>
                <a:cubicBezTo>
                  <a:pt x="969" y="219"/>
                  <a:pt x="1125" y="344"/>
                  <a:pt x="1125" y="500"/>
                </a:cubicBezTo>
                <a:cubicBezTo>
                  <a:pt x="1125" y="563"/>
                  <a:pt x="1094" y="625"/>
                  <a:pt x="1063" y="657"/>
                </a:cubicBezTo>
                <a:cubicBezTo>
                  <a:pt x="1031" y="719"/>
                  <a:pt x="1063" y="782"/>
                  <a:pt x="1094" y="813"/>
                </a:cubicBezTo>
                <a:cubicBezTo>
                  <a:pt x="1125" y="844"/>
                  <a:pt x="1188" y="813"/>
                  <a:pt x="1219" y="782"/>
                </a:cubicBezTo>
                <a:cubicBezTo>
                  <a:pt x="1281" y="688"/>
                  <a:pt x="1313" y="594"/>
                  <a:pt x="1313" y="500"/>
                </a:cubicBezTo>
                <a:cubicBezTo>
                  <a:pt x="1313" y="250"/>
                  <a:pt x="1094" y="31"/>
                  <a:pt x="844" y="31"/>
                </a:cubicBezTo>
                <a:cubicBezTo>
                  <a:pt x="719" y="0"/>
                  <a:pt x="563" y="63"/>
                  <a:pt x="469" y="157"/>
                </a:cubicBezTo>
                <a:cubicBezTo>
                  <a:pt x="375" y="250"/>
                  <a:pt x="313" y="375"/>
                  <a:pt x="313" y="500"/>
                </a:cubicBezTo>
                <a:cubicBezTo>
                  <a:pt x="313" y="750"/>
                  <a:pt x="500" y="938"/>
                  <a:pt x="719" y="1000"/>
                </a:cubicBezTo>
                <a:cubicBezTo>
                  <a:pt x="719" y="1219"/>
                  <a:pt x="719" y="1219"/>
                  <a:pt x="719" y="1219"/>
                </a:cubicBezTo>
                <a:cubicBezTo>
                  <a:pt x="531" y="1219"/>
                  <a:pt x="531" y="1219"/>
                  <a:pt x="531" y="1219"/>
                </a:cubicBezTo>
                <a:cubicBezTo>
                  <a:pt x="250" y="1219"/>
                  <a:pt x="0" y="1438"/>
                  <a:pt x="0" y="1749"/>
                </a:cubicBezTo>
                <a:cubicBezTo>
                  <a:pt x="0" y="2124"/>
                  <a:pt x="0" y="2124"/>
                  <a:pt x="0" y="2124"/>
                </a:cubicBezTo>
                <a:cubicBezTo>
                  <a:pt x="0" y="2156"/>
                  <a:pt x="62" y="2218"/>
                  <a:pt x="94" y="2218"/>
                </a:cubicBezTo>
                <a:cubicBezTo>
                  <a:pt x="156" y="2218"/>
                  <a:pt x="188" y="2156"/>
                  <a:pt x="188" y="2124"/>
                </a:cubicBezTo>
                <a:close/>
                <a:moveTo>
                  <a:pt x="3312" y="2124"/>
                </a:moveTo>
                <a:lnTo>
                  <a:pt x="3312" y="2124"/>
                </a:lnTo>
                <a:cubicBezTo>
                  <a:pt x="3312" y="1749"/>
                  <a:pt x="3312" y="1749"/>
                  <a:pt x="3312" y="1749"/>
                </a:cubicBezTo>
                <a:cubicBezTo>
                  <a:pt x="3312" y="1438"/>
                  <a:pt x="3093" y="1219"/>
                  <a:pt x="2812" y="1219"/>
                </a:cubicBezTo>
                <a:cubicBezTo>
                  <a:pt x="2593" y="1219"/>
                  <a:pt x="2593" y="1219"/>
                  <a:pt x="2593" y="1219"/>
                </a:cubicBezTo>
                <a:cubicBezTo>
                  <a:pt x="2593" y="1000"/>
                  <a:pt x="2593" y="1000"/>
                  <a:pt x="2593" y="1000"/>
                </a:cubicBezTo>
                <a:cubicBezTo>
                  <a:pt x="2843" y="938"/>
                  <a:pt x="2999" y="750"/>
                  <a:pt x="2999" y="500"/>
                </a:cubicBezTo>
                <a:cubicBezTo>
                  <a:pt x="2999" y="375"/>
                  <a:pt x="2937" y="250"/>
                  <a:pt x="2843" y="157"/>
                </a:cubicBezTo>
                <a:cubicBezTo>
                  <a:pt x="2749" y="63"/>
                  <a:pt x="2624" y="0"/>
                  <a:pt x="2468" y="31"/>
                </a:cubicBezTo>
                <a:cubicBezTo>
                  <a:pt x="2218" y="31"/>
                  <a:pt x="2030" y="250"/>
                  <a:pt x="2030" y="500"/>
                </a:cubicBezTo>
                <a:cubicBezTo>
                  <a:pt x="2030" y="594"/>
                  <a:pt x="2030" y="688"/>
                  <a:pt x="2093" y="782"/>
                </a:cubicBezTo>
                <a:cubicBezTo>
                  <a:pt x="2124" y="813"/>
                  <a:pt x="2187" y="844"/>
                  <a:pt x="2218" y="813"/>
                </a:cubicBezTo>
                <a:cubicBezTo>
                  <a:pt x="2280" y="782"/>
                  <a:pt x="2280" y="719"/>
                  <a:pt x="2249" y="657"/>
                </a:cubicBezTo>
                <a:cubicBezTo>
                  <a:pt x="2218" y="625"/>
                  <a:pt x="2218" y="563"/>
                  <a:pt x="2218" y="500"/>
                </a:cubicBezTo>
                <a:cubicBezTo>
                  <a:pt x="2218" y="344"/>
                  <a:pt x="2343" y="219"/>
                  <a:pt x="2499" y="219"/>
                </a:cubicBezTo>
                <a:cubicBezTo>
                  <a:pt x="2562" y="219"/>
                  <a:pt x="2655" y="250"/>
                  <a:pt x="2718" y="282"/>
                </a:cubicBezTo>
                <a:cubicBezTo>
                  <a:pt x="2780" y="344"/>
                  <a:pt x="2812" y="438"/>
                  <a:pt x="2812" y="500"/>
                </a:cubicBezTo>
                <a:cubicBezTo>
                  <a:pt x="2812" y="688"/>
                  <a:pt x="2687" y="813"/>
                  <a:pt x="2499" y="813"/>
                </a:cubicBezTo>
                <a:cubicBezTo>
                  <a:pt x="2468" y="813"/>
                  <a:pt x="2405" y="844"/>
                  <a:pt x="2405" y="907"/>
                </a:cubicBezTo>
                <a:cubicBezTo>
                  <a:pt x="2405" y="1313"/>
                  <a:pt x="2405" y="1313"/>
                  <a:pt x="2405" y="1313"/>
                </a:cubicBezTo>
                <a:cubicBezTo>
                  <a:pt x="2405" y="1344"/>
                  <a:pt x="2437" y="1375"/>
                  <a:pt x="2437" y="1375"/>
                </a:cubicBezTo>
                <a:cubicBezTo>
                  <a:pt x="2468" y="1406"/>
                  <a:pt x="2468" y="1406"/>
                  <a:pt x="2499" y="1406"/>
                </a:cubicBezTo>
                <a:cubicBezTo>
                  <a:pt x="2812" y="1406"/>
                  <a:pt x="2812" y="1406"/>
                  <a:pt x="2812" y="1406"/>
                </a:cubicBezTo>
                <a:cubicBezTo>
                  <a:pt x="2968" y="1406"/>
                  <a:pt x="3124" y="1562"/>
                  <a:pt x="3124" y="1749"/>
                </a:cubicBezTo>
                <a:cubicBezTo>
                  <a:pt x="3124" y="2124"/>
                  <a:pt x="3124" y="2124"/>
                  <a:pt x="3124" y="2124"/>
                </a:cubicBezTo>
                <a:cubicBezTo>
                  <a:pt x="3124" y="2156"/>
                  <a:pt x="3155" y="2218"/>
                  <a:pt x="3218" y="2218"/>
                </a:cubicBezTo>
                <a:cubicBezTo>
                  <a:pt x="3280" y="2218"/>
                  <a:pt x="3312" y="2156"/>
                  <a:pt x="3312" y="2124"/>
                </a:cubicBezTo>
                <a:close/>
              </a:path>
            </a:pathLst>
          </a:custGeom>
          <a:solidFill>
            <a:srgbClr val="31934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t-BR" sz="833"/>
          </a:p>
        </p:txBody>
      </p:sp>
      <p:sp>
        <p:nvSpPr>
          <p:cNvPr id="37" name="Freeform 25">
            <a:extLst>
              <a:ext uri="{FF2B5EF4-FFF2-40B4-BE49-F238E27FC236}">
                <a16:creationId xmlns:a16="http://schemas.microsoft.com/office/drawing/2014/main" xmlns="" id="{D0C9C1C1-2C07-4A13-9CC6-A94D8A1969D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79253" y="1729906"/>
            <a:ext cx="599432" cy="614857"/>
          </a:xfrm>
          <a:custGeom>
            <a:avLst/>
            <a:gdLst>
              <a:gd name="T0" fmla="*/ 122922 w 15776"/>
              <a:gd name="T1" fmla="*/ 225452 h 16182"/>
              <a:gd name="T2" fmla="*/ 110824 w 15776"/>
              <a:gd name="T3" fmla="*/ 216748 h 16182"/>
              <a:gd name="T4" fmla="*/ 112740 w 15776"/>
              <a:gd name="T5" fmla="*/ 202187 h 16182"/>
              <a:gd name="T6" fmla="*/ 174543 w 15776"/>
              <a:gd name="T7" fmla="*/ 142081 h 16182"/>
              <a:gd name="T8" fmla="*/ 206156 w 15776"/>
              <a:gd name="T9" fmla="*/ 150019 h 16182"/>
              <a:gd name="T10" fmla="*/ 212397 w 15776"/>
              <a:gd name="T11" fmla="*/ 160721 h 16182"/>
              <a:gd name="T12" fmla="*/ 206649 w 15776"/>
              <a:gd name="T13" fmla="*/ 440011 h 16182"/>
              <a:gd name="T14" fmla="*/ 125659 w 15776"/>
              <a:gd name="T15" fmla="*/ 441735 h 16182"/>
              <a:gd name="T16" fmla="*/ 116955 w 15776"/>
              <a:gd name="T17" fmla="*/ 429938 h 16182"/>
              <a:gd name="T18" fmla="*/ 123223 w 15776"/>
              <a:gd name="T19" fmla="*/ 416527 h 16182"/>
              <a:gd name="T20" fmla="*/ 235798 w 15776"/>
              <a:gd name="T21" fmla="*/ 186422 h 16182"/>
              <a:gd name="T22" fmla="*/ 229147 w 15776"/>
              <a:gd name="T23" fmla="*/ 173366 h 16182"/>
              <a:gd name="T24" fmla="*/ 237605 w 15776"/>
              <a:gd name="T25" fmla="*/ 161158 h 16182"/>
              <a:gd name="T26" fmla="*/ 315338 w 15776"/>
              <a:gd name="T27" fmla="*/ 179442 h 16182"/>
              <a:gd name="T28" fmla="*/ 321989 w 15776"/>
              <a:gd name="T29" fmla="*/ 189843 h 16182"/>
              <a:gd name="T30" fmla="*/ 316843 w 15776"/>
              <a:gd name="T31" fmla="*/ 439628 h 16182"/>
              <a:gd name="T32" fmla="*/ 236017 w 15776"/>
              <a:gd name="T33" fmla="*/ 442036 h 16182"/>
              <a:gd name="T34" fmla="*/ 226739 w 15776"/>
              <a:gd name="T35" fmla="*/ 430705 h 16182"/>
              <a:gd name="T36" fmla="*/ 232350 w 15776"/>
              <a:gd name="T37" fmla="*/ 416965 h 16182"/>
              <a:gd name="T38" fmla="*/ 356585 w 15776"/>
              <a:gd name="T39" fmla="*/ 182562 h 16182"/>
              <a:gd name="T40" fmla="*/ 342435 w 15776"/>
              <a:gd name="T41" fmla="*/ 186422 h 16182"/>
              <a:gd name="T42" fmla="*/ 332171 w 15776"/>
              <a:gd name="T43" fmla="*/ 175610 h 16182"/>
              <a:gd name="T44" fmla="*/ 360007 w 15776"/>
              <a:gd name="T45" fmla="*/ 125604 h 16182"/>
              <a:gd name="T46" fmla="*/ 424246 w 15776"/>
              <a:gd name="T47" fmla="*/ 124126 h 16182"/>
              <a:gd name="T48" fmla="*/ 431800 w 15776"/>
              <a:gd name="T49" fmla="*/ 136771 h 16182"/>
              <a:gd name="T50" fmla="*/ 424848 w 15776"/>
              <a:gd name="T51" fmla="*/ 440804 h 16182"/>
              <a:gd name="T52" fmla="*/ 343803 w 15776"/>
              <a:gd name="T53" fmla="*/ 441160 h 16182"/>
              <a:gd name="T54" fmla="*/ 336249 w 15776"/>
              <a:gd name="T55" fmla="*/ 428515 h 16182"/>
              <a:gd name="T56" fmla="*/ 343803 w 15776"/>
              <a:gd name="T57" fmla="*/ 415870 h 16182"/>
              <a:gd name="T58" fmla="*/ 81866 w 15776"/>
              <a:gd name="T59" fmla="*/ 235251 h 16182"/>
              <a:gd name="T60" fmla="*/ 93225 w 15776"/>
              <a:gd name="T61" fmla="*/ 234594 h 16182"/>
              <a:gd name="T62" fmla="*/ 101600 w 15776"/>
              <a:gd name="T63" fmla="*/ 242367 h 16182"/>
              <a:gd name="T64" fmla="*/ 100998 w 15776"/>
              <a:gd name="T65" fmla="*/ 435276 h 16182"/>
              <a:gd name="T66" fmla="*/ 88353 w 15776"/>
              <a:gd name="T67" fmla="*/ 442803 h 16182"/>
              <a:gd name="T68" fmla="*/ 2108 w 15776"/>
              <a:gd name="T69" fmla="*/ 435850 h 16182"/>
              <a:gd name="T70" fmla="*/ 2108 w 15776"/>
              <a:gd name="T71" fmla="*/ 420961 h 16182"/>
              <a:gd name="T72" fmla="*/ 73928 w 15776"/>
              <a:gd name="T73" fmla="*/ 414009 h 16182"/>
              <a:gd name="T74" fmla="*/ 28821 w 15776"/>
              <a:gd name="T75" fmla="*/ 321414 h 16182"/>
              <a:gd name="T76" fmla="*/ 21869 w 15776"/>
              <a:gd name="T77" fmla="*/ 384558 h 16182"/>
              <a:gd name="T78" fmla="*/ 6952 w 15776"/>
              <a:gd name="T79" fmla="*/ 384558 h 16182"/>
              <a:gd name="T80" fmla="*/ 0 w 15776"/>
              <a:gd name="T81" fmla="*/ 290786 h 16182"/>
              <a:gd name="T82" fmla="*/ 4352 w 15776"/>
              <a:gd name="T83" fmla="*/ 280440 h 16182"/>
              <a:gd name="T84" fmla="*/ 15054 w 15776"/>
              <a:gd name="T85" fmla="*/ 276389 h 16182"/>
              <a:gd name="T86" fmla="*/ 298559 w 15776"/>
              <a:gd name="T87" fmla="*/ 118460 h 16182"/>
              <a:gd name="T88" fmla="*/ 381356 w 15776"/>
              <a:gd name="T89" fmla="*/ 164 h 16182"/>
              <a:gd name="T90" fmla="*/ 393344 w 15776"/>
              <a:gd name="T91" fmla="*/ 3805 h 16182"/>
              <a:gd name="T92" fmla="*/ 397176 w 15776"/>
              <a:gd name="T93" fmla="*/ 68290 h 16182"/>
              <a:gd name="T94" fmla="*/ 389458 w 15776"/>
              <a:gd name="T95" fmla="*/ 80826 h 16182"/>
              <a:gd name="T96" fmla="*/ 374541 w 15776"/>
              <a:gd name="T97" fmla="*/ 79895 h 16182"/>
              <a:gd name="T98" fmla="*/ 316980 w 15776"/>
              <a:gd name="T99" fmla="*/ 142930 h 16182"/>
              <a:gd name="T100" fmla="*/ 306853 w 15776"/>
              <a:gd name="T101" fmla="*/ 149362 h 16182"/>
              <a:gd name="T102" fmla="*/ 36430 w 15776"/>
              <a:gd name="T103" fmla="*/ 242531 h 16182"/>
              <a:gd name="T104" fmla="*/ 22116 w 15776"/>
              <a:gd name="T105" fmla="*/ 239110 h 16182"/>
              <a:gd name="T106" fmla="*/ 18284 w 15776"/>
              <a:gd name="T107" fmla="*/ 224850 h 16182"/>
              <a:gd name="T108" fmla="*/ 155082 w 15776"/>
              <a:gd name="T109" fmla="*/ 83152 h 16182"/>
              <a:gd name="T110" fmla="*/ 298559 w 15776"/>
              <a:gd name="T111" fmla="*/ 118460 h 16182"/>
              <a:gd name="T112" fmla="*/ 349633 w 15776"/>
              <a:gd name="T113" fmla="*/ 9470 h 16182"/>
              <a:gd name="T114" fmla="*/ 356914 w 15776"/>
              <a:gd name="T115" fmla="*/ 22471 h 16182"/>
              <a:gd name="T116" fmla="*/ 348949 w 15776"/>
              <a:gd name="T117" fmla="*/ 34843 h 16182"/>
              <a:gd name="T118" fmla="*/ 318622 w 15776"/>
              <a:gd name="T119" fmla="*/ 42151 h 16182"/>
              <a:gd name="T120" fmla="*/ 311971 w 15776"/>
              <a:gd name="T121" fmla="*/ 28821 h 1618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5776" h="16182">
                <a:moveTo>
                  <a:pt x="6708" y="15128"/>
                </a:moveTo>
                <a:lnTo>
                  <a:pt x="6708" y="6320"/>
                </a:lnTo>
                <a:lnTo>
                  <a:pt x="6632" y="6300"/>
                </a:lnTo>
                <a:lnTo>
                  <a:pt x="4911" y="8078"/>
                </a:lnTo>
                <a:lnTo>
                  <a:pt x="4892" y="8097"/>
                </a:lnTo>
                <a:lnTo>
                  <a:pt x="4872" y="8114"/>
                </a:lnTo>
                <a:lnTo>
                  <a:pt x="4852" y="8131"/>
                </a:lnTo>
                <a:lnTo>
                  <a:pt x="4830" y="8147"/>
                </a:lnTo>
                <a:lnTo>
                  <a:pt x="4808" y="8161"/>
                </a:lnTo>
                <a:lnTo>
                  <a:pt x="4786" y="8174"/>
                </a:lnTo>
                <a:lnTo>
                  <a:pt x="4763" y="8185"/>
                </a:lnTo>
                <a:lnTo>
                  <a:pt x="4739" y="8196"/>
                </a:lnTo>
                <a:lnTo>
                  <a:pt x="4716" y="8205"/>
                </a:lnTo>
                <a:lnTo>
                  <a:pt x="4692" y="8213"/>
                </a:lnTo>
                <a:lnTo>
                  <a:pt x="4667" y="8220"/>
                </a:lnTo>
                <a:lnTo>
                  <a:pt x="4642" y="8227"/>
                </a:lnTo>
                <a:lnTo>
                  <a:pt x="4618" y="8232"/>
                </a:lnTo>
                <a:lnTo>
                  <a:pt x="4592" y="8235"/>
                </a:lnTo>
                <a:lnTo>
                  <a:pt x="4567" y="8237"/>
                </a:lnTo>
                <a:lnTo>
                  <a:pt x="4542" y="8238"/>
                </a:lnTo>
                <a:lnTo>
                  <a:pt x="4517" y="8238"/>
                </a:lnTo>
                <a:lnTo>
                  <a:pt x="4491" y="8237"/>
                </a:lnTo>
                <a:lnTo>
                  <a:pt x="4466" y="8234"/>
                </a:lnTo>
                <a:lnTo>
                  <a:pt x="4441" y="8230"/>
                </a:lnTo>
                <a:lnTo>
                  <a:pt x="4416" y="8225"/>
                </a:lnTo>
                <a:lnTo>
                  <a:pt x="4391" y="8218"/>
                </a:lnTo>
                <a:lnTo>
                  <a:pt x="4367" y="8211"/>
                </a:lnTo>
                <a:lnTo>
                  <a:pt x="4342" y="8203"/>
                </a:lnTo>
                <a:lnTo>
                  <a:pt x="4319" y="8193"/>
                </a:lnTo>
                <a:lnTo>
                  <a:pt x="4296" y="8182"/>
                </a:lnTo>
                <a:lnTo>
                  <a:pt x="4273" y="8170"/>
                </a:lnTo>
                <a:lnTo>
                  <a:pt x="4250" y="8157"/>
                </a:lnTo>
                <a:lnTo>
                  <a:pt x="4229" y="8142"/>
                </a:lnTo>
                <a:lnTo>
                  <a:pt x="4208" y="8126"/>
                </a:lnTo>
                <a:lnTo>
                  <a:pt x="4186" y="8109"/>
                </a:lnTo>
                <a:lnTo>
                  <a:pt x="4167" y="8091"/>
                </a:lnTo>
                <a:lnTo>
                  <a:pt x="4148" y="8072"/>
                </a:lnTo>
                <a:lnTo>
                  <a:pt x="4130" y="8052"/>
                </a:lnTo>
                <a:lnTo>
                  <a:pt x="4114" y="8030"/>
                </a:lnTo>
                <a:lnTo>
                  <a:pt x="4098" y="8009"/>
                </a:lnTo>
                <a:lnTo>
                  <a:pt x="4084" y="7988"/>
                </a:lnTo>
                <a:lnTo>
                  <a:pt x="4071" y="7966"/>
                </a:lnTo>
                <a:lnTo>
                  <a:pt x="4059" y="7942"/>
                </a:lnTo>
                <a:lnTo>
                  <a:pt x="4049" y="7919"/>
                </a:lnTo>
                <a:lnTo>
                  <a:pt x="4039" y="7895"/>
                </a:lnTo>
                <a:lnTo>
                  <a:pt x="4031" y="7871"/>
                </a:lnTo>
                <a:lnTo>
                  <a:pt x="4023" y="7846"/>
                </a:lnTo>
                <a:lnTo>
                  <a:pt x="4018" y="7822"/>
                </a:lnTo>
                <a:lnTo>
                  <a:pt x="4013" y="7797"/>
                </a:lnTo>
                <a:lnTo>
                  <a:pt x="4010" y="7771"/>
                </a:lnTo>
                <a:lnTo>
                  <a:pt x="4007" y="7747"/>
                </a:lnTo>
                <a:lnTo>
                  <a:pt x="4006" y="7722"/>
                </a:lnTo>
                <a:lnTo>
                  <a:pt x="4007" y="7697"/>
                </a:lnTo>
                <a:lnTo>
                  <a:pt x="4008" y="7671"/>
                </a:lnTo>
                <a:lnTo>
                  <a:pt x="4010" y="7646"/>
                </a:lnTo>
                <a:lnTo>
                  <a:pt x="4014" y="7621"/>
                </a:lnTo>
                <a:lnTo>
                  <a:pt x="4019" y="7595"/>
                </a:lnTo>
                <a:lnTo>
                  <a:pt x="4026" y="7571"/>
                </a:lnTo>
                <a:lnTo>
                  <a:pt x="4034" y="7547"/>
                </a:lnTo>
                <a:lnTo>
                  <a:pt x="4042" y="7523"/>
                </a:lnTo>
                <a:lnTo>
                  <a:pt x="4052" y="7499"/>
                </a:lnTo>
                <a:lnTo>
                  <a:pt x="4063" y="7476"/>
                </a:lnTo>
                <a:lnTo>
                  <a:pt x="4075" y="7453"/>
                </a:lnTo>
                <a:lnTo>
                  <a:pt x="4088" y="7431"/>
                </a:lnTo>
                <a:lnTo>
                  <a:pt x="4102" y="7408"/>
                </a:lnTo>
                <a:lnTo>
                  <a:pt x="4119" y="7387"/>
                </a:lnTo>
                <a:lnTo>
                  <a:pt x="4136" y="7367"/>
                </a:lnTo>
                <a:lnTo>
                  <a:pt x="4154" y="7347"/>
                </a:lnTo>
                <a:lnTo>
                  <a:pt x="6090" y="5346"/>
                </a:lnTo>
                <a:lnTo>
                  <a:pt x="6102" y="5333"/>
                </a:lnTo>
                <a:lnTo>
                  <a:pt x="6115" y="5320"/>
                </a:lnTo>
                <a:lnTo>
                  <a:pt x="6129" y="5309"/>
                </a:lnTo>
                <a:lnTo>
                  <a:pt x="6144" y="5297"/>
                </a:lnTo>
                <a:lnTo>
                  <a:pt x="6157" y="5286"/>
                </a:lnTo>
                <a:lnTo>
                  <a:pt x="6172" y="5275"/>
                </a:lnTo>
                <a:lnTo>
                  <a:pt x="6186" y="5266"/>
                </a:lnTo>
                <a:lnTo>
                  <a:pt x="6201" y="5257"/>
                </a:lnTo>
                <a:lnTo>
                  <a:pt x="6216" y="5248"/>
                </a:lnTo>
                <a:lnTo>
                  <a:pt x="6232" y="5240"/>
                </a:lnTo>
                <a:lnTo>
                  <a:pt x="6247" y="5232"/>
                </a:lnTo>
                <a:lnTo>
                  <a:pt x="6263" y="5225"/>
                </a:lnTo>
                <a:lnTo>
                  <a:pt x="6278" y="5219"/>
                </a:lnTo>
                <a:lnTo>
                  <a:pt x="6294" y="5213"/>
                </a:lnTo>
                <a:lnTo>
                  <a:pt x="6311" y="5208"/>
                </a:lnTo>
                <a:lnTo>
                  <a:pt x="6327" y="5203"/>
                </a:lnTo>
                <a:lnTo>
                  <a:pt x="6344" y="5198"/>
                </a:lnTo>
                <a:lnTo>
                  <a:pt x="6360" y="5194"/>
                </a:lnTo>
                <a:lnTo>
                  <a:pt x="6377" y="5191"/>
                </a:lnTo>
                <a:lnTo>
                  <a:pt x="6395" y="5188"/>
                </a:lnTo>
                <a:lnTo>
                  <a:pt x="6412" y="5186"/>
                </a:lnTo>
                <a:lnTo>
                  <a:pt x="6429" y="5185"/>
                </a:lnTo>
                <a:lnTo>
                  <a:pt x="6446" y="5184"/>
                </a:lnTo>
                <a:lnTo>
                  <a:pt x="6463" y="5184"/>
                </a:lnTo>
                <a:lnTo>
                  <a:pt x="6481" y="5184"/>
                </a:lnTo>
                <a:lnTo>
                  <a:pt x="6499" y="5185"/>
                </a:lnTo>
                <a:lnTo>
                  <a:pt x="6516" y="5186"/>
                </a:lnTo>
                <a:lnTo>
                  <a:pt x="6534" y="5188"/>
                </a:lnTo>
                <a:lnTo>
                  <a:pt x="6552" y="5191"/>
                </a:lnTo>
                <a:lnTo>
                  <a:pt x="6570" y="5194"/>
                </a:lnTo>
                <a:lnTo>
                  <a:pt x="6587" y="5198"/>
                </a:lnTo>
                <a:lnTo>
                  <a:pt x="6605" y="5204"/>
                </a:lnTo>
                <a:lnTo>
                  <a:pt x="7372" y="5409"/>
                </a:lnTo>
                <a:lnTo>
                  <a:pt x="7394" y="5416"/>
                </a:lnTo>
                <a:lnTo>
                  <a:pt x="7415" y="5423"/>
                </a:lnTo>
                <a:lnTo>
                  <a:pt x="7435" y="5430"/>
                </a:lnTo>
                <a:lnTo>
                  <a:pt x="7456" y="5439"/>
                </a:lnTo>
                <a:lnTo>
                  <a:pt x="7476" y="5448"/>
                </a:lnTo>
                <a:lnTo>
                  <a:pt x="7495" y="5458"/>
                </a:lnTo>
                <a:lnTo>
                  <a:pt x="7513" y="5470"/>
                </a:lnTo>
                <a:lnTo>
                  <a:pt x="7532" y="5481"/>
                </a:lnTo>
                <a:lnTo>
                  <a:pt x="7549" y="5494"/>
                </a:lnTo>
                <a:lnTo>
                  <a:pt x="7566" y="5506"/>
                </a:lnTo>
                <a:lnTo>
                  <a:pt x="7582" y="5520"/>
                </a:lnTo>
                <a:lnTo>
                  <a:pt x="7597" y="5534"/>
                </a:lnTo>
                <a:lnTo>
                  <a:pt x="7613" y="5548"/>
                </a:lnTo>
                <a:lnTo>
                  <a:pt x="7628" y="5564"/>
                </a:lnTo>
                <a:lnTo>
                  <a:pt x="7641" y="5580"/>
                </a:lnTo>
                <a:lnTo>
                  <a:pt x="7654" y="5596"/>
                </a:lnTo>
                <a:lnTo>
                  <a:pt x="7667" y="5613"/>
                </a:lnTo>
                <a:lnTo>
                  <a:pt x="7678" y="5630"/>
                </a:lnTo>
                <a:lnTo>
                  <a:pt x="7690" y="5649"/>
                </a:lnTo>
                <a:lnTo>
                  <a:pt x="7700" y="5667"/>
                </a:lnTo>
                <a:lnTo>
                  <a:pt x="7710" y="5686"/>
                </a:lnTo>
                <a:lnTo>
                  <a:pt x="7719" y="5705"/>
                </a:lnTo>
                <a:lnTo>
                  <a:pt x="7726" y="5724"/>
                </a:lnTo>
                <a:lnTo>
                  <a:pt x="7734" y="5745"/>
                </a:lnTo>
                <a:lnTo>
                  <a:pt x="7740" y="5765"/>
                </a:lnTo>
                <a:lnTo>
                  <a:pt x="7746" y="5786"/>
                </a:lnTo>
                <a:lnTo>
                  <a:pt x="7750" y="5807"/>
                </a:lnTo>
                <a:lnTo>
                  <a:pt x="7754" y="5829"/>
                </a:lnTo>
                <a:lnTo>
                  <a:pt x="7757" y="5851"/>
                </a:lnTo>
                <a:lnTo>
                  <a:pt x="7760" y="5872"/>
                </a:lnTo>
                <a:lnTo>
                  <a:pt x="7761" y="5894"/>
                </a:lnTo>
                <a:lnTo>
                  <a:pt x="7761" y="5918"/>
                </a:lnTo>
                <a:lnTo>
                  <a:pt x="7761" y="15654"/>
                </a:lnTo>
                <a:lnTo>
                  <a:pt x="7761" y="15681"/>
                </a:lnTo>
                <a:lnTo>
                  <a:pt x="7759" y="15708"/>
                </a:lnTo>
                <a:lnTo>
                  <a:pt x="7755" y="15734"/>
                </a:lnTo>
                <a:lnTo>
                  <a:pt x="7751" y="15760"/>
                </a:lnTo>
                <a:lnTo>
                  <a:pt x="7745" y="15786"/>
                </a:lnTo>
                <a:lnTo>
                  <a:pt x="7738" y="15810"/>
                </a:lnTo>
                <a:lnTo>
                  <a:pt x="7730" y="15835"/>
                </a:lnTo>
                <a:lnTo>
                  <a:pt x="7720" y="15858"/>
                </a:lnTo>
                <a:lnTo>
                  <a:pt x="7710" y="15882"/>
                </a:lnTo>
                <a:lnTo>
                  <a:pt x="7699" y="15905"/>
                </a:lnTo>
                <a:lnTo>
                  <a:pt x="7686" y="15926"/>
                </a:lnTo>
                <a:lnTo>
                  <a:pt x="7671" y="15948"/>
                </a:lnTo>
                <a:lnTo>
                  <a:pt x="7657" y="15969"/>
                </a:lnTo>
                <a:lnTo>
                  <a:pt x="7641" y="15989"/>
                </a:lnTo>
                <a:lnTo>
                  <a:pt x="7625" y="16007"/>
                </a:lnTo>
                <a:lnTo>
                  <a:pt x="7608" y="16026"/>
                </a:lnTo>
                <a:lnTo>
                  <a:pt x="7589" y="16043"/>
                </a:lnTo>
                <a:lnTo>
                  <a:pt x="7570" y="16060"/>
                </a:lnTo>
                <a:lnTo>
                  <a:pt x="7550" y="16076"/>
                </a:lnTo>
                <a:lnTo>
                  <a:pt x="7530" y="16090"/>
                </a:lnTo>
                <a:lnTo>
                  <a:pt x="7508" y="16104"/>
                </a:lnTo>
                <a:lnTo>
                  <a:pt x="7486" y="16116"/>
                </a:lnTo>
                <a:lnTo>
                  <a:pt x="7463" y="16128"/>
                </a:lnTo>
                <a:lnTo>
                  <a:pt x="7439" y="16139"/>
                </a:lnTo>
                <a:lnTo>
                  <a:pt x="7416" y="16149"/>
                </a:lnTo>
                <a:lnTo>
                  <a:pt x="7392" y="16157"/>
                </a:lnTo>
                <a:lnTo>
                  <a:pt x="7367" y="16164"/>
                </a:lnTo>
                <a:lnTo>
                  <a:pt x="7341" y="16170"/>
                </a:lnTo>
                <a:lnTo>
                  <a:pt x="7315" y="16174"/>
                </a:lnTo>
                <a:lnTo>
                  <a:pt x="7289" y="16177"/>
                </a:lnTo>
                <a:lnTo>
                  <a:pt x="7262" y="16180"/>
                </a:lnTo>
                <a:lnTo>
                  <a:pt x="7235" y="16180"/>
                </a:lnTo>
                <a:lnTo>
                  <a:pt x="4796" y="16180"/>
                </a:lnTo>
                <a:lnTo>
                  <a:pt x="4769" y="16180"/>
                </a:lnTo>
                <a:lnTo>
                  <a:pt x="4742" y="16177"/>
                </a:lnTo>
                <a:lnTo>
                  <a:pt x="4716" y="16174"/>
                </a:lnTo>
                <a:lnTo>
                  <a:pt x="4690" y="16170"/>
                </a:lnTo>
                <a:lnTo>
                  <a:pt x="4664" y="16164"/>
                </a:lnTo>
                <a:lnTo>
                  <a:pt x="4640" y="16157"/>
                </a:lnTo>
                <a:lnTo>
                  <a:pt x="4615" y="16149"/>
                </a:lnTo>
                <a:lnTo>
                  <a:pt x="4591" y="16139"/>
                </a:lnTo>
                <a:lnTo>
                  <a:pt x="4568" y="16128"/>
                </a:lnTo>
                <a:lnTo>
                  <a:pt x="4545" y="16116"/>
                </a:lnTo>
                <a:lnTo>
                  <a:pt x="4524" y="16104"/>
                </a:lnTo>
                <a:lnTo>
                  <a:pt x="4502" y="16090"/>
                </a:lnTo>
                <a:lnTo>
                  <a:pt x="4481" y="16076"/>
                </a:lnTo>
                <a:lnTo>
                  <a:pt x="4461" y="16060"/>
                </a:lnTo>
                <a:lnTo>
                  <a:pt x="4443" y="16043"/>
                </a:lnTo>
                <a:lnTo>
                  <a:pt x="4424" y="16026"/>
                </a:lnTo>
                <a:lnTo>
                  <a:pt x="4406" y="16007"/>
                </a:lnTo>
                <a:lnTo>
                  <a:pt x="4390" y="15989"/>
                </a:lnTo>
                <a:lnTo>
                  <a:pt x="4374" y="15969"/>
                </a:lnTo>
                <a:lnTo>
                  <a:pt x="4360" y="15948"/>
                </a:lnTo>
                <a:lnTo>
                  <a:pt x="4345" y="15926"/>
                </a:lnTo>
                <a:lnTo>
                  <a:pt x="4333" y="15905"/>
                </a:lnTo>
                <a:lnTo>
                  <a:pt x="4321" y="15882"/>
                </a:lnTo>
                <a:lnTo>
                  <a:pt x="4311" y="15858"/>
                </a:lnTo>
                <a:lnTo>
                  <a:pt x="4301" y="15835"/>
                </a:lnTo>
                <a:lnTo>
                  <a:pt x="4293" y="15810"/>
                </a:lnTo>
                <a:lnTo>
                  <a:pt x="4286" y="15786"/>
                </a:lnTo>
                <a:lnTo>
                  <a:pt x="4281" y="15760"/>
                </a:lnTo>
                <a:lnTo>
                  <a:pt x="4276" y="15734"/>
                </a:lnTo>
                <a:lnTo>
                  <a:pt x="4273" y="15708"/>
                </a:lnTo>
                <a:lnTo>
                  <a:pt x="4271" y="15681"/>
                </a:lnTo>
                <a:lnTo>
                  <a:pt x="4270" y="15654"/>
                </a:lnTo>
                <a:lnTo>
                  <a:pt x="4271" y="15627"/>
                </a:lnTo>
                <a:lnTo>
                  <a:pt x="4273" y="15600"/>
                </a:lnTo>
                <a:lnTo>
                  <a:pt x="4276" y="15574"/>
                </a:lnTo>
                <a:lnTo>
                  <a:pt x="4281" y="15549"/>
                </a:lnTo>
                <a:lnTo>
                  <a:pt x="4286" y="15523"/>
                </a:lnTo>
                <a:lnTo>
                  <a:pt x="4293" y="15498"/>
                </a:lnTo>
                <a:lnTo>
                  <a:pt x="4301" y="15474"/>
                </a:lnTo>
                <a:lnTo>
                  <a:pt x="4311" y="15450"/>
                </a:lnTo>
                <a:lnTo>
                  <a:pt x="4321" y="15427"/>
                </a:lnTo>
                <a:lnTo>
                  <a:pt x="4333" y="15404"/>
                </a:lnTo>
                <a:lnTo>
                  <a:pt x="4345" y="15382"/>
                </a:lnTo>
                <a:lnTo>
                  <a:pt x="4360" y="15361"/>
                </a:lnTo>
                <a:lnTo>
                  <a:pt x="4374" y="15340"/>
                </a:lnTo>
                <a:lnTo>
                  <a:pt x="4390" y="15320"/>
                </a:lnTo>
                <a:lnTo>
                  <a:pt x="4406" y="15301"/>
                </a:lnTo>
                <a:lnTo>
                  <a:pt x="4424" y="15283"/>
                </a:lnTo>
                <a:lnTo>
                  <a:pt x="4443" y="15265"/>
                </a:lnTo>
                <a:lnTo>
                  <a:pt x="4461" y="15249"/>
                </a:lnTo>
                <a:lnTo>
                  <a:pt x="4481" y="15233"/>
                </a:lnTo>
                <a:lnTo>
                  <a:pt x="4502" y="15218"/>
                </a:lnTo>
                <a:lnTo>
                  <a:pt x="4524" y="15205"/>
                </a:lnTo>
                <a:lnTo>
                  <a:pt x="4545" y="15192"/>
                </a:lnTo>
                <a:lnTo>
                  <a:pt x="4568" y="15180"/>
                </a:lnTo>
                <a:lnTo>
                  <a:pt x="4591" y="15170"/>
                </a:lnTo>
                <a:lnTo>
                  <a:pt x="4615" y="15161"/>
                </a:lnTo>
                <a:lnTo>
                  <a:pt x="4640" y="15151"/>
                </a:lnTo>
                <a:lnTo>
                  <a:pt x="4664" y="15144"/>
                </a:lnTo>
                <a:lnTo>
                  <a:pt x="4690" y="15139"/>
                </a:lnTo>
                <a:lnTo>
                  <a:pt x="4716" y="15134"/>
                </a:lnTo>
                <a:lnTo>
                  <a:pt x="4742" y="15131"/>
                </a:lnTo>
                <a:lnTo>
                  <a:pt x="4769" y="15129"/>
                </a:lnTo>
                <a:lnTo>
                  <a:pt x="4796" y="15128"/>
                </a:lnTo>
                <a:lnTo>
                  <a:pt x="6708" y="15128"/>
                </a:lnTo>
                <a:close/>
                <a:moveTo>
                  <a:pt x="10715" y="15130"/>
                </a:moveTo>
                <a:lnTo>
                  <a:pt x="10715" y="7405"/>
                </a:lnTo>
                <a:lnTo>
                  <a:pt x="8760" y="6874"/>
                </a:lnTo>
                <a:lnTo>
                  <a:pt x="8733" y="6867"/>
                </a:lnTo>
                <a:lnTo>
                  <a:pt x="8708" y="6858"/>
                </a:lnTo>
                <a:lnTo>
                  <a:pt x="8684" y="6848"/>
                </a:lnTo>
                <a:lnTo>
                  <a:pt x="8660" y="6837"/>
                </a:lnTo>
                <a:lnTo>
                  <a:pt x="8637" y="6824"/>
                </a:lnTo>
                <a:lnTo>
                  <a:pt x="8615" y="6811"/>
                </a:lnTo>
                <a:lnTo>
                  <a:pt x="8594" y="6796"/>
                </a:lnTo>
                <a:lnTo>
                  <a:pt x="8572" y="6781"/>
                </a:lnTo>
                <a:lnTo>
                  <a:pt x="8553" y="6765"/>
                </a:lnTo>
                <a:lnTo>
                  <a:pt x="8534" y="6748"/>
                </a:lnTo>
                <a:lnTo>
                  <a:pt x="8517" y="6730"/>
                </a:lnTo>
                <a:lnTo>
                  <a:pt x="8500" y="6710"/>
                </a:lnTo>
                <a:lnTo>
                  <a:pt x="8483" y="6691"/>
                </a:lnTo>
                <a:lnTo>
                  <a:pt x="8468" y="6671"/>
                </a:lnTo>
                <a:lnTo>
                  <a:pt x="8454" y="6650"/>
                </a:lnTo>
                <a:lnTo>
                  <a:pt x="8441" y="6629"/>
                </a:lnTo>
                <a:lnTo>
                  <a:pt x="8429" y="6606"/>
                </a:lnTo>
                <a:lnTo>
                  <a:pt x="8418" y="6583"/>
                </a:lnTo>
                <a:lnTo>
                  <a:pt x="8408" y="6560"/>
                </a:lnTo>
                <a:lnTo>
                  <a:pt x="8399" y="6537"/>
                </a:lnTo>
                <a:lnTo>
                  <a:pt x="8391" y="6512"/>
                </a:lnTo>
                <a:lnTo>
                  <a:pt x="8385" y="6488"/>
                </a:lnTo>
                <a:lnTo>
                  <a:pt x="8380" y="6463"/>
                </a:lnTo>
                <a:lnTo>
                  <a:pt x="8376" y="6437"/>
                </a:lnTo>
                <a:lnTo>
                  <a:pt x="8373" y="6412"/>
                </a:lnTo>
                <a:lnTo>
                  <a:pt x="8371" y="6386"/>
                </a:lnTo>
                <a:lnTo>
                  <a:pt x="8371" y="6361"/>
                </a:lnTo>
                <a:lnTo>
                  <a:pt x="8372" y="6334"/>
                </a:lnTo>
                <a:lnTo>
                  <a:pt x="8374" y="6308"/>
                </a:lnTo>
                <a:lnTo>
                  <a:pt x="8378" y="6282"/>
                </a:lnTo>
                <a:lnTo>
                  <a:pt x="8383" y="6255"/>
                </a:lnTo>
                <a:lnTo>
                  <a:pt x="8389" y="6229"/>
                </a:lnTo>
                <a:lnTo>
                  <a:pt x="8397" y="6204"/>
                </a:lnTo>
                <a:lnTo>
                  <a:pt x="8406" y="6178"/>
                </a:lnTo>
                <a:lnTo>
                  <a:pt x="8416" y="6154"/>
                </a:lnTo>
                <a:lnTo>
                  <a:pt x="8428" y="6130"/>
                </a:lnTo>
                <a:lnTo>
                  <a:pt x="8440" y="6107"/>
                </a:lnTo>
                <a:lnTo>
                  <a:pt x="8453" y="6084"/>
                </a:lnTo>
                <a:lnTo>
                  <a:pt x="8467" y="6063"/>
                </a:lnTo>
                <a:lnTo>
                  <a:pt x="8483" y="6043"/>
                </a:lnTo>
                <a:lnTo>
                  <a:pt x="8500" y="6023"/>
                </a:lnTo>
                <a:lnTo>
                  <a:pt x="8517" y="6005"/>
                </a:lnTo>
                <a:lnTo>
                  <a:pt x="8534" y="5986"/>
                </a:lnTo>
                <a:lnTo>
                  <a:pt x="8553" y="5969"/>
                </a:lnTo>
                <a:lnTo>
                  <a:pt x="8572" y="5953"/>
                </a:lnTo>
                <a:lnTo>
                  <a:pt x="8593" y="5938"/>
                </a:lnTo>
                <a:lnTo>
                  <a:pt x="8614" y="5925"/>
                </a:lnTo>
                <a:lnTo>
                  <a:pt x="8635" y="5911"/>
                </a:lnTo>
                <a:lnTo>
                  <a:pt x="8657" y="5899"/>
                </a:lnTo>
                <a:lnTo>
                  <a:pt x="8681" y="5888"/>
                </a:lnTo>
                <a:lnTo>
                  <a:pt x="8704" y="5878"/>
                </a:lnTo>
                <a:lnTo>
                  <a:pt x="8727" y="5869"/>
                </a:lnTo>
                <a:lnTo>
                  <a:pt x="8752" y="5862"/>
                </a:lnTo>
                <a:lnTo>
                  <a:pt x="8777" y="5855"/>
                </a:lnTo>
                <a:lnTo>
                  <a:pt x="8801" y="5850"/>
                </a:lnTo>
                <a:lnTo>
                  <a:pt x="8827" y="5846"/>
                </a:lnTo>
                <a:lnTo>
                  <a:pt x="8852" y="5843"/>
                </a:lnTo>
                <a:lnTo>
                  <a:pt x="8878" y="5842"/>
                </a:lnTo>
                <a:lnTo>
                  <a:pt x="8905" y="5841"/>
                </a:lnTo>
                <a:lnTo>
                  <a:pt x="8930" y="5842"/>
                </a:lnTo>
                <a:lnTo>
                  <a:pt x="8956" y="5845"/>
                </a:lnTo>
                <a:lnTo>
                  <a:pt x="8982" y="5848"/>
                </a:lnTo>
                <a:lnTo>
                  <a:pt x="9009" y="5853"/>
                </a:lnTo>
                <a:lnTo>
                  <a:pt x="9035" y="5860"/>
                </a:lnTo>
                <a:lnTo>
                  <a:pt x="11380" y="6495"/>
                </a:lnTo>
                <a:lnTo>
                  <a:pt x="11401" y="6501"/>
                </a:lnTo>
                <a:lnTo>
                  <a:pt x="11422" y="6508"/>
                </a:lnTo>
                <a:lnTo>
                  <a:pt x="11444" y="6516"/>
                </a:lnTo>
                <a:lnTo>
                  <a:pt x="11463" y="6525"/>
                </a:lnTo>
                <a:lnTo>
                  <a:pt x="11483" y="6534"/>
                </a:lnTo>
                <a:lnTo>
                  <a:pt x="11502" y="6545"/>
                </a:lnTo>
                <a:lnTo>
                  <a:pt x="11521" y="6556"/>
                </a:lnTo>
                <a:lnTo>
                  <a:pt x="11539" y="6568"/>
                </a:lnTo>
                <a:lnTo>
                  <a:pt x="11556" y="6580"/>
                </a:lnTo>
                <a:lnTo>
                  <a:pt x="11573" y="6592"/>
                </a:lnTo>
                <a:lnTo>
                  <a:pt x="11590" y="6606"/>
                </a:lnTo>
                <a:lnTo>
                  <a:pt x="11605" y="6620"/>
                </a:lnTo>
                <a:lnTo>
                  <a:pt x="11620" y="6635"/>
                </a:lnTo>
                <a:lnTo>
                  <a:pt x="11634" y="6650"/>
                </a:lnTo>
                <a:lnTo>
                  <a:pt x="11648" y="6666"/>
                </a:lnTo>
                <a:lnTo>
                  <a:pt x="11661" y="6682"/>
                </a:lnTo>
                <a:lnTo>
                  <a:pt x="11674" y="6699"/>
                </a:lnTo>
                <a:lnTo>
                  <a:pt x="11686" y="6717"/>
                </a:lnTo>
                <a:lnTo>
                  <a:pt x="11696" y="6735"/>
                </a:lnTo>
                <a:lnTo>
                  <a:pt x="11707" y="6753"/>
                </a:lnTo>
                <a:lnTo>
                  <a:pt x="11716" y="6772"/>
                </a:lnTo>
                <a:lnTo>
                  <a:pt x="11725" y="6791"/>
                </a:lnTo>
                <a:lnTo>
                  <a:pt x="11733" y="6811"/>
                </a:lnTo>
                <a:lnTo>
                  <a:pt x="11740" y="6831"/>
                </a:lnTo>
                <a:lnTo>
                  <a:pt x="11746" y="6851"/>
                </a:lnTo>
                <a:lnTo>
                  <a:pt x="11753" y="6872"/>
                </a:lnTo>
                <a:lnTo>
                  <a:pt x="11757" y="6893"/>
                </a:lnTo>
                <a:lnTo>
                  <a:pt x="11761" y="6915"/>
                </a:lnTo>
                <a:lnTo>
                  <a:pt x="11764" y="6936"/>
                </a:lnTo>
                <a:lnTo>
                  <a:pt x="11766" y="6958"/>
                </a:lnTo>
                <a:lnTo>
                  <a:pt x="11768" y="6981"/>
                </a:lnTo>
                <a:lnTo>
                  <a:pt x="11768" y="7003"/>
                </a:lnTo>
                <a:lnTo>
                  <a:pt x="11768" y="15656"/>
                </a:lnTo>
                <a:lnTo>
                  <a:pt x="11768" y="15683"/>
                </a:lnTo>
                <a:lnTo>
                  <a:pt x="11766" y="15710"/>
                </a:lnTo>
                <a:lnTo>
                  <a:pt x="11762" y="15736"/>
                </a:lnTo>
                <a:lnTo>
                  <a:pt x="11758" y="15761"/>
                </a:lnTo>
                <a:lnTo>
                  <a:pt x="11752" y="15788"/>
                </a:lnTo>
                <a:lnTo>
                  <a:pt x="11744" y="15812"/>
                </a:lnTo>
                <a:lnTo>
                  <a:pt x="11736" y="15836"/>
                </a:lnTo>
                <a:lnTo>
                  <a:pt x="11726" y="15860"/>
                </a:lnTo>
                <a:lnTo>
                  <a:pt x="11716" y="15884"/>
                </a:lnTo>
                <a:lnTo>
                  <a:pt x="11704" y="15906"/>
                </a:lnTo>
                <a:lnTo>
                  <a:pt x="11692" y="15928"/>
                </a:lnTo>
                <a:lnTo>
                  <a:pt x="11678" y="15949"/>
                </a:lnTo>
                <a:lnTo>
                  <a:pt x="11663" y="15971"/>
                </a:lnTo>
                <a:lnTo>
                  <a:pt x="11647" y="15990"/>
                </a:lnTo>
                <a:lnTo>
                  <a:pt x="11631" y="16009"/>
                </a:lnTo>
                <a:lnTo>
                  <a:pt x="11614" y="16027"/>
                </a:lnTo>
                <a:lnTo>
                  <a:pt x="11596" y="16045"/>
                </a:lnTo>
                <a:lnTo>
                  <a:pt x="11576" y="16062"/>
                </a:lnTo>
                <a:lnTo>
                  <a:pt x="11556" y="16078"/>
                </a:lnTo>
                <a:lnTo>
                  <a:pt x="11536" y="16092"/>
                </a:lnTo>
                <a:lnTo>
                  <a:pt x="11515" y="16105"/>
                </a:lnTo>
                <a:lnTo>
                  <a:pt x="11492" y="16118"/>
                </a:lnTo>
                <a:lnTo>
                  <a:pt x="11469" y="16130"/>
                </a:lnTo>
                <a:lnTo>
                  <a:pt x="11446" y="16141"/>
                </a:lnTo>
                <a:lnTo>
                  <a:pt x="11422" y="16150"/>
                </a:lnTo>
                <a:lnTo>
                  <a:pt x="11398" y="16159"/>
                </a:lnTo>
                <a:lnTo>
                  <a:pt x="11373" y="16166"/>
                </a:lnTo>
                <a:lnTo>
                  <a:pt x="11348" y="16171"/>
                </a:lnTo>
                <a:lnTo>
                  <a:pt x="11321" y="16176"/>
                </a:lnTo>
                <a:lnTo>
                  <a:pt x="11295" y="16179"/>
                </a:lnTo>
                <a:lnTo>
                  <a:pt x="11269" y="16181"/>
                </a:lnTo>
                <a:lnTo>
                  <a:pt x="11241" y="16182"/>
                </a:lnTo>
                <a:lnTo>
                  <a:pt x="8804" y="16182"/>
                </a:lnTo>
                <a:lnTo>
                  <a:pt x="8777" y="16181"/>
                </a:lnTo>
                <a:lnTo>
                  <a:pt x="8751" y="16179"/>
                </a:lnTo>
                <a:lnTo>
                  <a:pt x="8724" y="16176"/>
                </a:lnTo>
                <a:lnTo>
                  <a:pt x="8698" y="16171"/>
                </a:lnTo>
                <a:lnTo>
                  <a:pt x="8673" y="16166"/>
                </a:lnTo>
                <a:lnTo>
                  <a:pt x="8647" y="16159"/>
                </a:lnTo>
                <a:lnTo>
                  <a:pt x="8623" y="16150"/>
                </a:lnTo>
                <a:lnTo>
                  <a:pt x="8600" y="16141"/>
                </a:lnTo>
                <a:lnTo>
                  <a:pt x="8576" y="16130"/>
                </a:lnTo>
                <a:lnTo>
                  <a:pt x="8553" y="16118"/>
                </a:lnTo>
                <a:lnTo>
                  <a:pt x="8531" y="16105"/>
                </a:lnTo>
                <a:lnTo>
                  <a:pt x="8510" y="16092"/>
                </a:lnTo>
                <a:lnTo>
                  <a:pt x="8489" y="16078"/>
                </a:lnTo>
                <a:lnTo>
                  <a:pt x="8469" y="16062"/>
                </a:lnTo>
                <a:lnTo>
                  <a:pt x="8450" y="16045"/>
                </a:lnTo>
                <a:lnTo>
                  <a:pt x="8432" y="16027"/>
                </a:lnTo>
                <a:lnTo>
                  <a:pt x="8414" y="16009"/>
                </a:lnTo>
                <a:lnTo>
                  <a:pt x="8398" y="15990"/>
                </a:lnTo>
                <a:lnTo>
                  <a:pt x="8382" y="15971"/>
                </a:lnTo>
                <a:lnTo>
                  <a:pt x="8368" y="15949"/>
                </a:lnTo>
                <a:lnTo>
                  <a:pt x="8354" y="15928"/>
                </a:lnTo>
                <a:lnTo>
                  <a:pt x="8342" y="15906"/>
                </a:lnTo>
                <a:lnTo>
                  <a:pt x="8329" y="15884"/>
                </a:lnTo>
                <a:lnTo>
                  <a:pt x="8319" y="15860"/>
                </a:lnTo>
                <a:lnTo>
                  <a:pt x="8309" y="15836"/>
                </a:lnTo>
                <a:lnTo>
                  <a:pt x="8301" y="15812"/>
                </a:lnTo>
                <a:lnTo>
                  <a:pt x="8294" y="15788"/>
                </a:lnTo>
                <a:lnTo>
                  <a:pt x="8288" y="15761"/>
                </a:lnTo>
                <a:lnTo>
                  <a:pt x="8284" y="15736"/>
                </a:lnTo>
                <a:lnTo>
                  <a:pt x="8280" y="15710"/>
                </a:lnTo>
                <a:lnTo>
                  <a:pt x="8278" y="15683"/>
                </a:lnTo>
                <a:lnTo>
                  <a:pt x="8278" y="15656"/>
                </a:lnTo>
                <a:lnTo>
                  <a:pt x="8278" y="15629"/>
                </a:lnTo>
                <a:lnTo>
                  <a:pt x="8280" y="15602"/>
                </a:lnTo>
                <a:lnTo>
                  <a:pt x="8284" y="15576"/>
                </a:lnTo>
                <a:lnTo>
                  <a:pt x="8288" y="15550"/>
                </a:lnTo>
                <a:lnTo>
                  <a:pt x="8294" y="15525"/>
                </a:lnTo>
                <a:lnTo>
                  <a:pt x="8301" y="15500"/>
                </a:lnTo>
                <a:lnTo>
                  <a:pt x="8309" y="15475"/>
                </a:lnTo>
                <a:lnTo>
                  <a:pt x="8319" y="15452"/>
                </a:lnTo>
                <a:lnTo>
                  <a:pt x="8329" y="15429"/>
                </a:lnTo>
                <a:lnTo>
                  <a:pt x="8342" y="15405"/>
                </a:lnTo>
                <a:lnTo>
                  <a:pt x="8354" y="15384"/>
                </a:lnTo>
                <a:lnTo>
                  <a:pt x="8368" y="15362"/>
                </a:lnTo>
                <a:lnTo>
                  <a:pt x="8382" y="15342"/>
                </a:lnTo>
                <a:lnTo>
                  <a:pt x="8398" y="15321"/>
                </a:lnTo>
                <a:lnTo>
                  <a:pt x="8414" y="15303"/>
                </a:lnTo>
                <a:lnTo>
                  <a:pt x="8432" y="15285"/>
                </a:lnTo>
                <a:lnTo>
                  <a:pt x="8450" y="15267"/>
                </a:lnTo>
                <a:lnTo>
                  <a:pt x="8469" y="15251"/>
                </a:lnTo>
                <a:lnTo>
                  <a:pt x="8489" y="15234"/>
                </a:lnTo>
                <a:lnTo>
                  <a:pt x="8510" y="15220"/>
                </a:lnTo>
                <a:lnTo>
                  <a:pt x="8531" y="15206"/>
                </a:lnTo>
                <a:lnTo>
                  <a:pt x="8553" y="15194"/>
                </a:lnTo>
                <a:lnTo>
                  <a:pt x="8576" y="15182"/>
                </a:lnTo>
                <a:lnTo>
                  <a:pt x="8600" y="15172"/>
                </a:lnTo>
                <a:lnTo>
                  <a:pt x="8623" y="15162"/>
                </a:lnTo>
                <a:lnTo>
                  <a:pt x="8647" y="15153"/>
                </a:lnTo>
                <a:lnTo>
                  <a:pt x="8673" y="15146"/>
                </a:lnTo>
                <a:lnTo>
                  <a:pt x="8698" y="15141"/>
                </a:lnTo>
                <a:lnTo>
                  <a:pt x="8724" y="15136"/>
                </a:lnTo>
                <a:lnTo>
                  <a:pt x="8751" y="15133"/>
                </a:lnTo>
                <a:lnTo>
                  <a:pt x="8777" y="15131"/>
                </a:lnTo>
                <a:lnTo>
                  <a:pt x="8804" y="15130"/>
                </a:lnTo>
                <a:lnTo>
                  <a:pt x="10715" y="15130"/>
                </a:lnTo>
                <a:close/>
                <a:moveTo>
                  <a:pt x="14723" y="15130"/>
                </a:moveTo>
                <a:lnTo>
                  <a:pt x="14723" y="5523"/>
                </a:lnTo>
                <a:lnTo>
                  <a:pt x="13775" y="5523"/>
                </a:lnTo>
                <a:lnTo>
                  <a:pt x="13094" y="6587"/>
                </a:lnTo>
                <a:lnTo>
                  <a:pt x="13079" y="6609"/>
                </a:lnTo>
                <a:lnTo>
                  <a:pt x="13063" y="6631"/>
                </a:lnTo>
                <a:lnTo>
                  <a:pt x="13045" y="6651"/>
                </a:lnTo>
                <a:lnTo>
                  <a:pt x="13028" y="6670"/>
                </a:lnTo>
                <a:lnTo>
                  <a:pt x="13009" y="6688"/>
                </a:lnTo>
                <a:lnTo>
                  <a:pt x="12990" y="6705"/>
                </a:lnTo>
                <a:lnTo>
                  <a:pt x="12969" y="6722"/>
                </a:lnTo>
                <a:lnTo>
                  <a:pt x="12948" y="6737"/>
                </a:lnTo>
                <a:lnTo>
                  <a:pt x="12927" y="6751"/>
                </a:lnTo>
                <a:lnTo>
                  <a:pt x="12905" y="6763"/>
                </a:lnTo>
                <a:lnTo>
                  <a:pt x="12882" y="6775"/>
                </a:lnTo>
                <a:lnTo>
                  <a:pt x="12859" y="6785"/>
                </a:lnTo>
                <a:lnTo>
                  <a:pt x="12836" y="6795"/>
                </a:lnTo>
                <a:lnTo>
                  <a:pt x="12812" y="6804"/>
                </a:lnTo>
                <a:lnTo>
                  <a:pt x="12787" y="6811"/>
                </a:lnTo>
                <a:lnTo>
                  <a:pt x="12763" y="6817"/>
                </a:lnTo>
                <a:lnTo>
                  <a:pt x="12739" y="6822"/>
                </a:lnTo>
                <a:lnTo>
                  <a:pt x="12713" y="6825"/>
                </a:lnTo>
                <a:lnTo>
                  <a:pt x="12688" y="6828"/>
                </a:lnTo>
                <a:lnTo>
                  <a:pt x="12663" y="6829"/>
                </a:lnTo>
                <a:lnTo>
                  <a:pt x="12637" y="6829"/>
                </a:lnTo>
                <a:lnTo>
                  <a:pt x="12612" y="6828"/>
                </a:lnTo>
                <a:lnTo>
                  <a:pt x="12587" y="6825"/>
                </a:lnTo>
                <a:lnTo>
                  <a:pt x="12561" y="6822"/>
                </a:lnTo>
                <a:lnTo>
                  <a:pt x="12536" y="6817"/>
                </a:lnTo>
                <a:lnTo>
                  <a:pt x="12511" y="6811"/>
                </a:lnTo>
                <a:lnTo>
                  <a:pt x="12487" y="6803"/>
                </a:lnTo>
                <a:lnTo>
                  <a:pt x="12461" y="6794"/>
                </a:lnTo>
                <a:lnTo>
                  <a:pt x="12437" y="6784"/>
                </a:lnTo>
                <a:lnTo>
                  <a:pt x="12414" y="6773"/>
                </a:lnTo>
                <a:lnTo>
                  <a:pt x="12389" y="6760"/>
                </a:lnTo>
                <a:lnTo>
                  <a:pt x="12366" y="6746"/>
                </a:lnTo>
                <a:lnTo>
                  <a:pt x="12344" y="6731"/>
                </a:lnTo>
                <a:lnTo>
                  <a:pt x="12323" y="6715"/>
                </a:lnTo>
                <a:lnTo>
                  <a:pt x="12302" y="6698"/>
                </a:lnTo>
                <a:lnTo>
                  <a:pt x="12283" y="6680"/>
                </a:lnTo>
                <a:lnTo>
                  <a:pt x="12265" y="6662"/>
                </a:lnTo>
                <a:lnTo>
                  <a:pt x="12248" y="6642"/>
                </a:lnTo>
                <a:lnTo>
                  <a:pt x="12231" y="6621"/>
                </a:lnTo>
                <a:lnTo>
                  <a:pt x="12216" y="6601"/>
                </a:lnTo>
                <a:lnTo>
                  <a:pt x="12202" y="6580"/>
                </a:lnTo>
                <a:lnTo>
                  <a:pt x="12190" y="6558"/>
                </a:lnTo>
                <a:lnTo>
                  <a:pt x="12178" y="6534"/>
                </a:lnTo>
                <a:lnTo>
                  <a:pt x="12168" y="6512"/>
                </a:lnTo>
                <a:lnTo>
                  <a:pt x="12158" y="6488"/>
                </a:lnTo>
                <a:lnTo>
                  <a:pt x="12149" y="6465"/>
                </a:lnTo>
                <a:lnTo>
                  <a:pt x="12142" y="6440"/>
                </a:lnTo>
                <a:lnTo>
                  <a:pt x="12136" y="6416"/>
                </a:lnTo>
                <a:lnTo>
                  <a:pt x="12131" y="6391"/>
                </a:lnTo>
                <a:lnTo>
                  <a:pt x="12128" y="6366"/>
                </a:lnTo>
                <a:lnTo>
                  <a:pt x="12125" y="6340"/>
                </a:lnTo>
                <a:lnTo>
                  <a:pt x="12124" y="6315"/>
                </a:lnTo>
                <a:lnTo>
                  <a:pt x="12124" y="6290"/>
                </a:lnTo>
                <a:lnTo>
                  <a:pt x="12125" y="6264"/>
                </a:lnTo>
                <a:lnTo>
                  <a:pt x="12128" y="6239"/>
                </a:lnTo>
                <a:lnTo>
                  <a:pt x="12131" y="6214"/>
                </a:lnTo>
                <a:lnTo>
                  <a:pt x="12136" y="6189"/>
                </a:lnTo>
                <a:lnTo>
                  <a:pt x="12142" y="6164"/>
                </a:lnTo>
                <a:lnTo>
                  <a:pt x="12150" y="6139"/>
                </a:lnTo>
                <a:lnTo>
                  <a:pt x="12159" y="6115"/>
                </a:lnTo>
                <a:lnTo>
                  <a:pt x="12169" y="6091"/>
                </a:lnTo>
                <a:lnTo>
                  <a:pt x="12180" y="6066"/>
                </a:lnTo>
                <a:lnTo>
                  <a:pt x="12193" y="6043"/>
                </a:lnTo>
                <a:lnTo>
                  <a:pt x="12207" y="6020"/>
                </a:lnTo>
                <a:lnTo>
                  <a:pt x="13043" y="4714"/>
                </a:lnTo>
                <a:lnTo>
                  <a:pt x="13063" y="4686"/>
                </a:lnTo>
                <a:lnTo>
                  <a:pt x="13083" y="4659"/>
                </a:lnTo>
                <a:lnTo>
                  <a:pt x="13105" y="4634"/>
                </a:lnTo>
                <a:lnTo>
                  <a:pt x="13128" y="4611"/>
                </a:lnTo>
                <a:lnTo>
                  <a:pt x="13153" y="4589"/>
                </a:lnTo>
                <a:lnTo>
                  <a:pt x="13179" y="4569"/>
                </a:lnTo>
                <a:lnTo>
                  <a:pt x="13205" y="4551"/>
                </a:lnTo>
                <a:lnTo>
                  <a:pt x="13233" y="4535"/>
                </a:lnTo>
                <a:lnTo>
                  <a:pt x="13262" y="4520"/>
                </a:lnTo>
                <a:lnTo>
                  <a:pt x="13291" y="4508"/>
                </a:lnTo>
                <a:lnTo>
                  <a:pt x="13322" y="4497"/>
                </a:lnTo>
                <a:lnTo>
                  <a:pt x="13353" y="4487"/>
                </a:lnTo>
                <a:lnTo>
                  <a:pt x="13386" y="4480"/>
                </a:lnTo>
                <a:lnTo>
                  <a:pt x="13419" y="4475"/>
                </a:lnTo>
                <a:lnTo>
                  <a:pt x="13452" y="4472"/>
                </a:lnTo>
                <a:lnTo>
                  <a:pt x="13487" y="4471"/>
                </a:lnTo>
                <a:lnTo>
                  <a:pt x="15250" y="4471"/>
                </a:lnTo>
                <a:lnTo>
                  <a:pt x="15277" y="4472"/>
                </a:lnTo>
                <a:lnTo>
                  <a:pt x="15303" y="4474"/>
                </a:lnTo>
                <a:lnTo>
                  <a:pt x="15330" y="4477"/>
                </a:lnTo>
                <a:lnTo>
                  <a:pt x="15355" y="4482"/>
                </a:lnTo>
                <a:lnTo>
                  <a:pt x="15381" y="4488"/>
                </a:lnTo>
                <a:lnTo>
                  <a:pt x="15405" y="4496"/>
                </a:lnTo>
                <a:lnTo>
                  <a:pt x="15430" y="4504"/>
                </a:lnTo>
                <a:lnTo>
                  <a:pt x="15454" y="4513"/>
                </a:lnTo>
                <a:lnTo>
                  <a:pt x="15477" y="4524"/>
                </a:lnTo>
                <a:lnTo>
                  <a:pt x="15500" y="4535"/>
                </a:lnTo>
                <a:lnTo>
                  <a:pt x="15522" y="4548"/>
                </a:lnTo>
                <a:lnTo>
                  <a:pt x="15543" y="4561"/>
                </a:lnTo>
                <a:lnTo>
                  <a:pt x="15564" y="4576"/>
                </a:lnTo>
                <a:lnTo>
                  <a:pt x="15584" y="4592"/>
                </a:lnTo>
                <a:lnTo>
                  <a:pt x="15603" y="4609"/>
                </a:lnTo>
                <a:lnTo>
                  <a:pt x="15621" y="4626"/>
                </a:lnTo>
                <a:lnTo>
                  <a:pt x="15639" y="4644"/>
                </a:lnTo>
                <a:lnTo>
                  <a:pt x="15656" y="4663"/>
                </a:lnTo>
                <a:lnTo>
                  <a:pt x="15672" y="4684"/>
                </a:lnTo>
                <a:lnTo>
                  <a:pt x="15686" y="4704"/>
                </a:lnTo>
                <a:lnTo>
                  <a:pt x="15699" y="4725"/>
                </a:lnTo>
                <a:lnTo>
                  <a:pt x="15712" y="4747"/>
                </a:lnTo>
                <a:lnTo>
                  <a:pt x="15724" y="4770"/>
                </a:lnTo>
                <a:lnTo>
                  <a:pt x="15734" y="4793"/>
                </a:lnTo>
                <a:lnTo>
                  <a:pt x="15744" y="4817"/>
                </a:lnTo>
                <a:lnTo>
                  <a:pt x="15753" y="4841"/>
                </a:lnTo>
                <a:lnTo>
                  <a:pt x="15760" y="4867"/>
                </a:lnTo>
                <a:lnTo>
                  <a:pt x="15765" y="4892"/>
                </a:lnTo>
                <a:lnTo>
                  <a:pt x="15770" y="4917"/>
                </a:lnTo>
                <a:lnTo>
                  <a:pt x="15773" y="4944"/>
                </a:lnTo>
                <a:lnTo>
                  <a:pt x="15775" y="4971"/>
                </a:lnTo>
                <a:lnTo>
                  <a:pt x="15776" y="4997"/>
                </a:lnTo>
                <a:lnTo>
                  <a:pt x="15776" y="15656"/>
                </a:lnTo>
                <a:lnTo>
                  <a:pt x="15775" y="15683"/>
                </a:lnTo>
                <a:lnTo>
                  <a:pt x="15773" y="15710"/>
                </a:lnTo>
                <a:lnTo>
                  <a:pt x="15770" y="15736"/>
                </a:lnTo>
                <a:lnTo>
                  <a:pt x="15765" y="15761"/>
                </a:lnTo>
                <a:lnTo>
                  <a:pt x="15760" y="15788"/>
                </a:lnTo>
                <a:lnTo>
                  <a:pt x="15753" y="15812"/>
                </a:lnTo>
                <a:lnTo>
                  <a:pt x="15744" y="15836"/>
                </a:lnTo>
                <a:lnTo>
                  <a:pt x="15734" y="15860"/>
                </a:lnTo>
                <a:lnTo>
                  <a:pt x="15724" y="15884"/>
                </a:lnTo>
                <a:lnTo>
                  <a:pt x="15712" y="15906"/>
                </a:lnTo>
                <a:lnTo>
                  <a:pt x="15699" y="15928"/>
                </a:lnTo>
                <a:lnTo>
                  <a:pt x="15686" y="15949"/>
                </a:lnTo>
                <a:lnTo>
                  <a:pt x="15672" y="15971"/>
                </a:lnTo>
                <a:lnTo>
                  <a:pt x="15656" y="15990"/>
                </a:lnTo>
                <a:lnTo>
                  <a:pt x="15639" y="16009"/>
                </a:lnTo>
                <a:lnTo>
                  <a:pt x="15621" y="16027"/>
                </a:lnTo>
                <a:lnTo>
                  <a:pt x="15603" y="16045"/>
                </a:lnTo>
                <a:lnTo>
                  <a:pt x="15584" y="16062"/>
                </a:lnTo>
                <a:lnTo>
                  <a:pt x="15564" y="16078"/>
                </a:lnTo>
                <a:lnTo>
                  <a:pt x="15543" y="16092"/>
                </a:lnTo>
                <a:lnTo>
                  <a:pt x="15522" y="16105"/>
                </a:lnTo>
                <a:lnTo>
                  <a:pt x="15500" y="16118"/>
                </a:lnTo>
                <a:lnTo>
                  <a:pt x="15477" y="16130"/>
                </a:lnTo>
                <a:lnTo>
                  <a:pt x="15454" y="16141"/>
                </a:lnTo>
                <a:lnTo>
                  <a:pt x="15430" y="16150"/>
                </a:lnTo>
                <a:lnTo>
                  <a:pt x="15405" y="16159"/>
                </a:lnTo>
                <a:lnTo>
                  <a:pt x="15381" y="16166"/>
                </a:lnTo>
                <a:lnTo>
                  <a:pt x="15355" y="16171"/>
                </a:lnTo>
                <a:lnTo>
                  <a:pt x="15330" y="16176"/>
                </a:lnTo>
                <a:lnTo>
                  <a:pt x="15303" y="16179"/>
                </a:lnTo>
                <a:lnTo>
                  <a:pt x="15277" y="16181"/>
                </a:lnTo>
                <a:lnTo>
                  <a:pt x="15250" y="16182"/>
                </a:lnTo>
                <a:lnTo>
                  <a:pt x="12812" y="16182"/>
                </a:lnTo>
                <a:lnTo>
                  <a:pt x="12785" y="16181"/>
                </a:lnTo>
                <a:lnTo>
                  <a:pt x="12758" y="16179"/>
                </a:lnTo>
                <a:lnTo>
                  <a:pt x="12732" y="16176"/>
                </a:lnTo>
                <a:lnTo>
                  <a:pt x="12706" y="16171"/>
                </a:lnTo>
                <a:lnTo>
                  <a:pt x="12681" y="16166"/>
                </a:lnTo>
                <a:lnTo>
                  <a:pt x="12656" y="16159"/>
                </a:lnTo>
                <a:lnTo>
                  <a:pt x="12631" y="16150"/>
                </a:lnTo>
                <a:lnTo>
                  <a:pt x="12607" y="16141"/>
                </a:lnTo>
                <a:lnTo>
                  <a:pt x="12584" y="16130"/>
                </a:lnTo>
                <a:lnTo>
                  <a:pt x="12561" y="16118"/>
                </a:lnTo>
                <a:lnTo>
                  <a:pt x="12539" y="16105"/>
                </a:lnTo>
                <a:lnTo>
                  <a:pt x="12518" y="16092"/>
                </a:lnTo>
                <a:lnTo>
                  <a:pt x="12498" y="16078"/>
                </a:lnTo>
                <a:lnTo>
                  <a:pt x="12477" y="16062"/>
                </a:lnTo>
                <a:lnTo>
                  <a:pt x="12458" y="16045"/>
                </a:lnTo>
                <a:lnTo>
                  <a:pt x="12440" y="16027"/>
                </a:lnTo>
                <a:lnTo>
                  <a:pt x="12423" y="16009"/>
                </a:lnTo>
                <a:lnTo>
                  <a:pt x="12406" y="15990"/>
                </a:lnTo>
                <a:lnTo>
                  <a:pt x="12390" y="15971"/>
                </a:lnTo>
                <a:lnTo>
                  <a:pt x="12375" y="15949"/>
                </a:lnTo>
                <a:lnTo>
                  <a:pt x="12362" y="15928"/>
                </a:lnTo>
                <a:lnTo>
                  <a:pt x="12349" y="15906"/>
                </a:lnTo>
                <a:lnTo>
                  <a:pt x="12338" y="15884"/>
                </a:lnTo>
                <a:lnTo>
                  <a:pt x="12327" y="15860"/>
                </a:lnTo>
                <a:lnTo>
                  <a:pt x="12317" y="15836"/>
                </a:lnTo>
                <a:lnTo>
                  <a:pt x="12309" y="15812"/>
                </a:lnTo>
                <a:lnTo>
                  <a:pt x="12302" y="15788"/>
                </a:lnTo>
                <a:lnTo>
                  <a:pt x="12296" y="15761"/>
                </a:lnTo>
                <a:lnTo>
                  <a:pt x="12291" y="15736"/>
                </a:lnTo>
                <a:lnTo>
                  <a:pt x="12288" y="15710"/>
                </a:lnTo>
                <a:lnTo>
                  <a:pt x="12286" y="15683"/>
                </a:lnTo>
                <a:lnTo>
                  <a:pt x="12285" y="15656"/>
                </a:lnTo>
                <a:lnTo>
                  <a:pt x="12286" y="15629"/>
                </a:lnTo>
                <a:lnTo>
                  <a:pt x="12288" y="15602"/>
                </a:lnTo>
                <a:lnTo>
                  <a:pt x="12291" y="15576"/>
                </a:lnTo>
                <a:lnTo>
                  <a:pt x="12296" y="15550"/>
                </a:lnTo>
                <a:lnTo>
                  <a:pt x="12302" y="15525"/>
                </a:lnTo>
                <a:lnTo>
                  <a:pt x="12309" y="15500"/>
                </a:lnTo>
                <a:lnTo>
                  <a:pt x="12317" y="15475"/>
                </a:lnTo>
                <a:lnTo>
                  <a:pt x="12327" y="15452"/>
                </a:lnTo>
                <a:lnTo>
                  <a:pt x="12338" y="15429"/>
                </a:lnTo>
                <a:lnTo>
                  <a:pt x="12349" y="15405"/>
                </a:lnTo>
                <a:lnTo>
                  <a:pt x="12362" y="15384"/>
                </a:lnTo>
                <a:lnTo>
                  <a:pt x="12375" y="15362"/>
                </a:lnTo>
                <a:lnTo>
                  <a:pt x="12390" y="15342"/>
                </a:lnTo>
                <a:lnTo>
                  <a:pt x="12406" y="15321"/>
                </a:lnTo>
                <a:lnTo>
                  <a:pt x="12423" y="15303"/>
                </a:lnTo>
                <a:lnTo>
                  <a:pt x="12440" y="15285"/>
                </a:lnTo>
                <a:lnTo>
                  <a:pt x="12458" y="15267"/>
                </a:lnTo>
                <a:lnTo>
                  <a:pt x="12477" y="15251"/>
                </a:lnTo>
                <a:lnTo>
                  <a:pt x="12498" y="15234"/>
                </a:lnTo>
                <a:lnTo>
                  <a:pt x="12518" y="15220"/>
                </a:lnTo>
                <a:lnTo>
                  <a:pt x="12539" y="15206"/>
                </a:lnTo>
                <a:lnTo>
                  <a:pt x="12561" y="15194"/>
                </a:lnTo>
                <a:lnTo>
                  <a:pt x="12584" y="15182"/>
                </a:lnTo>
                <a:lnTo>
                  <a:pt x="12607" y="15172"/>
                </a:lnTo>
                <a:lnTo>
                  <a:pt x="12631" y="15162"/>
                </a:lnTo>
                <a:lnTo>
                  <a:pt x="12656" y="15153"/>
                </a:lnTo>
                <a:lnTo>
                  <a:pt x="12681" y="15146"/>
                </a:lnTo>
                <a:lnTo>
                  <a:pt x="12706" y="15141"/>
                </a:lnTo>
                <a:lnTo>
                  <a:pt x="12732" y="15136"/>
                </a:lnTo>
                <a:lnTo>
                  <a:pt x="12758" y="15133"/>
                </a:lnTo>
                <a:lnTo>
                  <a:pt x="12785" y="15131"/>
                </a:lnTo>
                <a:lnTo>
                  <a:pt x="12812" y="15130"/>
                </a:lnTo>
                <a:lnTo>
                  <a:pt x="14723" y="15130"/>
                </a:lnTo>
                <a:close/>
                <a:moveTo>
                  <a:pt x="1131" y="10479"/>
                </a:moveTo>
                <a:lnTo>
                  <a:pt x="2849" y="8701"/>
                </a:lnTo>
                <a:lnTo>
                  <a:pt x="2863" y="8687"/>
                </a:lnTo>
                <a:lnTo>
                  <a:pt x="2878" y="8673"/>
                </a:lnTo>
                <a:lnTo>
                  <a:pt x="2893" y="8659"/>
                </a:lnTo>
                <a:lnTo>
                  <a:pt x="2909" y="8647"/>
                </a:lnTo>
                <a:lnTo>
                  <a:pt x="2925" y="8635"/>
                </a:lnTo>
                <a:lnTo>
                  <a:pt x="2941" y="8624"/>
                </a:lnTo>
                <a:lnTo>
                  <a:pt x="2957" y="8614"/>
                </a:lnTo>
                <a:lnTo>
                  <a:pt x="2975" y="8604"/>
                </a:lnTo>
                <a:lnTo>
                  <a:pt x="2991" y="8595"/>
                </a:lnTo>
                <a:lnTo>
                  <a:pt x="3009" y="8587"/>
                </a:lnTo>
                <a:lnTo>
                  <a:pt x="3026" y="8578"/>
                </a:lnTo>
                <a:lnTo>
                  <a:pt x="3044" y="8571"/>
                </a:lnTo>
                <a:lnTo>
                  <a:pt x="3063" y="8565"/>
                </a:lnTo>
                <a:lnTo>
                  <a:pt x="3081" y="8559"/>
                </a:lnTo>
                <a:lnTo>
                  <a:pt x="3099" y="8554"/>
                </a:lnTo>
                <a:lnTo>
                  <a:pt x="3117" y="8550"/>
                </a:lnTo>
                <a:lnTo>
                  <a:pt x="3137" y="8546"/>
                </a:lnTo>
                <a:lnTo>
                  <a:pt x="3155" y="8544"/>
                </a:lnTo>
                <a:lnTo>
                  <a:pt x="3174" y="8541"/>
                </a:lnTo>
                <a:lnTo>
                  <a:pt x="3193" y="8540"/>
                </a:lnTo>
                <a:lnTo>
                  <a:pt x="3213" y="8539"/>
                </a:lnTo>
                <a:lnTo>
                  <a:pt x="3232" y="8539"/>
                </a:lnTo>
                <a:lnTo>
                  <a:pt x="3251" y="8540"/>
                </a:lnTo>
                <a:lnTo>
                  <a:pt x="3270" y="8541"/>
                </a:lnTo>
                <a:lnTo>
                  <a:pt x="3289" y="8543"/>
                </a:lnTo>
                <a:lnTo>
                  <a:pt x="3309" y="8546"/>
                </a:lnTo>
                <a:lnTo>
                  <a:pt x="3328" y="8550"/>
                </a:lnTo>
                <a:lnTo>
                  <a:pt x="3348" y="8554"/>
                </a:lnTo>
                <a:lnTo>
                  <a:pt x="3367" y="8559"/>
                </a:lnTo>
                <a:lnTo>
                  <a:pt x="3387" y="8565"/>
                </a:lnTo>
                <a:lnTo>
                  <a:pt x="3406" y="8571"/>
                </a:lnTo>
                <a:lnTo>
                  <a:pt x="3424" y="8578"/>
                </a:lnTo>
                <a:lnTo>
                  <a:pt x="3443" y="8587"/>
                </a:lnTo>
                <a:lnTo>
                  <a:pt x="3462" y="8596"/>
                </a:lnTo>
                <a:lnTo>
                  <a:pt x="3480" y="8605"/>
                </a:lnTo>
                <a:lnTo>
                  <a:pt x="3497" y="8614"/>
                </a:lnTo>
                <a:lnTo>
                  <a:pt x="3514" y="8625"/>
                </a:lnTo>
                <a:lnTo>
                  <a:pt x="3530" y="8635"/>
                </a:lnTo>
                <a:lnTo>
                  <a:pt x="3547" y="8647"/>
                </a:lnTo>
                <a:lnTo>
                  <a:pt x="3562" y="8658"/>
                </a:lnTo>
                <a:lnTo>
                  <a:pt x="3577" y="8672"/>
                </a:lnTo>
                <a:lnTo>
                  <a:pt x="3591" y="8684"/>
                </a:lnTo>
                <a:lnTo>
                  <a:pt x="3604" y="8698"/>
                </a:lnTo>
                <a:lnTo>
                  <a:pt x="3618" y="8711"/>
                </a:lnTo>
                <a:lnTo>
                  <a:pt x="3631" y="8726"/>
                </a:lnTo>
                <a:lnTo>
                  <a:pt x="3643" y="8740"/>
                </a:lnTo>
                <a:lnTo>
                  <a:pt x="3655" y="8755"/>
                </a:lnTo>
                <a:lnTo>
                  <a:pt x="3665" y="8772"/>
                </a:lnTo>
                <a:lnTo>
                  <a:pt x="3676" y="8788"/>
                </a:lnTo>
                <a:lnTo>
                  <a:pt x="3685" y="8804"/>
                </a:lnTo>
                <a:lnTo>
                  <a:pt x="3694" y="8820"/>
                </a:lnTo>
                <a:lnTo>
                  <a:pt x="3704" y="8837"/>
                </a:lnTo>
                <a:lnTo>
                  <a:pt x="3712" y="8855"/>
                </a:lnTo>
                <a:lnTo>
                  <a:pt x="3719" y="8873"/>
                </a:lnTo>
                <a:lnTo>
                  <a:pt x="3725" y="8891"/>
                </a:lnTo>
                <a:lnTo>
                  <a:pt x="3731" y="8909"/>
                </a:lnTo>
                <a:lnTo>
                  <a:pt x="3736" y="8928"/>
                </a:lnTo>
                <a:lnTo>
                  <a:pt x="3741" y="8948"/>
                </a:lnTo>
                <a:lnTo>
                  <a:pt x="3745" y="8967"/>
                </a:lnTo>
                <a:lnTo>
                  <a:pt x="3748" y="8986"/>
                </a:lnTo>
                <a:lnTo>
                  <a:pt x="3751" y="9006"/>
                </a:lnTo>
                <a:lnTo>
                  <a:pt x="3752" y="9026"/>
                </a:lnTo>
                <a:lnTo>
                  <a:pt x="3753" y="9046"/>
                </a:lnTo>
                <a:lnTo>
                  <a:pt x="3754" y="9067"/>
                </a:lnTo>
                <a:lnTo>
                  <a:pt x="3754" y="15652"/>
                </a:lnTo>
                <a:lnTo>
                  <a:pt x="3753" y="15679"/>
                </a:lnTo>
                <a:lnTo>
                  <a:pt x="3751" y="15706"/>
                </a:lnTo>
                <a:lnTo>
                  <a:pt x="3748" y="15732"/>
                </a:lnTo>
                <a:lnTo>
                  <a:pt x="3743" y="15758"/>
                </a:lnTo>
                <a:lnTo>
                  <a:pt x="3737" y="15784"/>
                </a:lnTo>
                <a:lnTo>
                  <a:pt x="3730" y="15808"/>
                </a:lnTo>
                <a:lnTo>
                  <a:pt x="3722" y="15833"/>
                </a:lnTo>
                <a:lnTo>
                  <a:pt x="3713" y="15856"/>
                </a:lnTo>
                <a:lnTo>
                  <a:pt x="3702" y="15880"/>
                </a:lnTo>
                <a:lnTo>
                  <a:pt x="3690" y="15903"/>
                </a:lnTo>
                <a:lnTo>
                  <a:pt x="3677" y="15924"/>
                </a:lnTo>
                <a:lnTo>
                  <a:pt x="3664" y="15946"/>
                </a:lnTo>
                <a:lnTo>
                  <a:pt x="3649" y="15967"/>
                </a:lnTo>
                <a:lnTo>
                  <a:pt x="3634" y="15987"/>
                </a:lnTo>
                <a:lnTo>
                  <a:pt x="3616" y="16006"/>
                </a:lnTo>
                <a:lnTo>
                  <a:pt x="3599" y="16024"/>
                </a:lnTo>
                <a:lnTo>
                  <a:pt x="3581" y="16041"/>
                </a:lnTo>
                <a:lnTo>
                  <a:pt x="3562" y="16058"/>
                </a:lnTo>
                <a:lnTo>
                  <a:pt x="3543" y="16074"/>
                </a:lnTo>
                <a:lnTo>
                  <a:pt x="3521" y="16088"/>
                </a:lnTo>
                <a:lnTo>
                  <a:pt x="3500" y="16102"/>
                </a:lnTo>
                <a:lnTo>
                  <a:pt x="3478" y="16114"/>
                </a:lnTo>
                <a:lnTo>
                  <a:pt x="3455" y="16126"/>
                </a:lnTo>
                <a:lnTo>
                  <a:pt x="3432" y="16136"/>
                </a:lnTo>
                <a:lnTo>
                  <a:pt x="3408" y="16147"/>
                </a:lnTo>
                <a:lnTo>
                  <a:pt x="3384" y="16155"/>
                </a:lnTo>
                <a:lnTo>
                  <a:pt x="3358" y="16162"/>
                </a:lnTo>
                <a:lnTo>
                  <a:pt x="3333" y="16168"/>
                </a:lnTo>
                <a:lnTo>
                  <a:pt x="3308" y="16172"/>
                </a:lnTo>
                <a:lnTo>
                  <a:pt x="3281" y="16175"/>
                </a:lnTo>
                <a:lnTo>
                  <a:pt x="3254" y="16178"/>
                </a:lnTo>
                <a:lnTo>
                  <a:pt x="3228" y="16178"/>
                </a:lnTo>
                <a:lnTo>
                  <a:pt x="526" y="16178"/>
                </a:lnTo>
                <a:lnTo>
                  <a:pt x="499" y="16178"/>
                </a:lnTo>
                <a:lnTo>
                  <a:pt x="473" y="16175"/>
                </a:lnTo>
                <a:lnTo>
                  <a:pt x="446" y="16172"/>
                </a:lnTo>
                <a:lnTo>
                  <a:pt x="421" y="16168"/>
                </a:lnTo>
                <a:lnTo>
                  <a:pt x="395" y="16162"/>
                </a:lnTo>
                <a:lnTo>
                  <a:pt x="371" y="16155"/>
                </a:lnTo>
                <a:lnTo>
                  <a:pt x="346" y="16147"/>
                </a:lnTo>
                <a:lnTo>
                  <a:pt x="322" y="16136"/>
                </a:lnTo>
                <a:lnTo>
                  <a:pt x="299" y="16126"/>
                </a:lnTo>
                <a:lnTo>
                  <a:pt x="276" y="16114"/>
                </a:lnTo>
                <a:lnTo>
                  <a:pt x="254" y="16102"/>
                </a:lnTo>
                <a:lnTo>
                  <a:pt x="233" y="16088"/>
                </a:lnTo>
                <a:lnTo>
                  <a:pt x="212" y="16074"/>
                </a:lnTo>
                <a:lnTo>
                  <a:pt x="192" y="16058"/>
                </a:lnTo>
                <a:lnTo>
                  <a:pt x="173" y="16041"/>
                </a:lnTo>
                <a:lnTo>
                  <a:pt x="155" y="16024"/>
                </a:lnTo>
                <a:lnTo>
                  <a:pt x="137" y="16006"/>
                </a:lnTo>
                <a:lnTo>
                  <a:pt x="120" y="15987"/>
                </a:lnTo>
                <a:lnTo>
                  <a:pt x="104" y="15967"/>
                </a:lnTo>
                <a:lnTo>
                  <a:pt x="90" y="15946"/>
                </a:lnTo>
                <a:lnTo>
                  <a:pt x="77" y="15924"/>
                </a:lnTo>
                <a:lnTo>
                  <a:pt x="64" y="15903"/>
                </a:lnTo>
                <a:lnTo>
                  <a:pt x="52" y="15880"/>
                </a:lnTo>
                <a:lnTo>
                  <a:pt x="42" y="15856"/>
                </a:lnTo>
                <a:lnTo>
                  <a:pt x="32" y="15833"/>
                </a:lnTo>
                <a:lnTo>
                  <a:pt x="23" y="15808"/>
                </a:lnTo>
                <a:lnTo>
                  <a:pt x="16" y="15784"/>
                </a:lnTo>
                <a:lnTo>
                  <a:pt x="11" y="15758"/>
                </a:lnTo>
                <a:lnTo>
                  <a:pt x="6" y="15732"/>
                </a:lnTo>
                <a:lnTo>
                  <a:pt x="3" y="15706"/>
                </a:lnTo>
                <a:lnTo>
                  <a:pt x="1" y="15679"/>
                </a:lnTo>
                <a:lnTo>
                  <a:pt x="0" y="15652"/>
                </a:lnTo>
                <a:lnTo>
                  <a:pt x="1" y="15626"/>
                </a:lnTo>
                <a:lnTo>
                  <a:pt x="3" y="15598"/>
                </a:lnTo>
                <a:lnTo>
                  <a:pt x="6" y="15572"/>
                </a:lnTo>
                <a:lnTo>
                  <a:pt x="11" y="15547"/>
                </a:lnTo>
                <a:lnTo>
                  <a:pt x="16" y="15521"/>
                </a:lnTo>
                <a:lnTo>
                  <a:pt x="23" y="15496"/>
                </a:lnTo>
                <a:lnTo>
                  <a:pt x="32" y="15472"/>
                </a:lnTo>
                <a:lnTo>
                  <a:pt x="42" y="15448"/>
                </a:lnTo>
                <a:lnTo>
                  <a:pt x="52" y="15424"/>
                </a:lnTo>
                <a:lnTo>
                  <a:pt x="64" y="15402"/>
                </a:lnTo>
                <a:lnTo>
                  <a:pt x="77" y="15380"/>
                </a:lnTo>
                <a:lnTo>
                  <a:pt x="90" y="15359"/>
                </a:lnTo>
                <a:lnTo>
                  <a:pt x="104" y="15338"/>
                </a:lnTo>
                <a:lnTo>
                  <a:pt x="120" y="15318"/>
                </a:lnTo>
                <a:lnTo>
                  <a:pt x="137" y="15299"/>
                </a:lnTo>
                <a:lnTo>
                  <a:pt x="155" y="15281"/>
                </a:lnTo>
                <a:lnTo>
                  <a:pt x="173" y="15263"/>
                </a:lnTo>
                <a:lnTo>
                  <a:pt x="192" y="15246"/>
                </a:lnTo>
                <a:lnTo>
                  <a:pt x="212" y="15231"/>
                </a:lnTo>
                <a:lnTo>
                  <a:pt x="233" y="15216"/>
                </a:lnTo>
                <a:lnTo>
                  <a:pt x="254" y="15203"/>
                </a:lnTo>
                <a:lnTo>
                  <a:pt x="276" y="15190"/>
                </a:lnTo>
                <a:lnTo>
                  <a:pt x="299" y="15178"/>
                </a:lnTo>
                <a:lnTo>
                  <a:pt x="322" y="15168"/>
                </a:lnTo>
                <a:lnTo>
                  <a:pt x="346" y="15158"/>
                </a:lnTo>
                <a:lnTo>
                  <a:pt x="371" y="15149"/>
                </a:lnTo>
                <a:lnTo>
                  <a:pt x="395" y="15142"/>
                </a:lnTo>
                <a:lnTo>
                  <a:pt x="421" y="15137"/>
                </a:lnTo>
                <a:lnTo>
                  <a:pt x="446" y="15132"/>
                </a:lnTo>
                <a:lnTo>
                  <a:pt x="473" y="15129"/>
                </a:lnTo>
                <a:lnTo>
                  <a:pt x="499" y="15127"/>
                </a:lnTo>
                <a:lnTo>
                  <a:pt x="526" y="15126"/>
                </a:lnTo>
                <a:lnTo>
                  <a:pt x="2701" y="15126"/>
                </a:lnTo>
                <a:lnTo>
                  <a:pt x="2701" y="10369"/>
                </a:lnTo>
                <a:lnTo>
                  <a:pt x="1522" y="11589"/>
                </a:lnTo>
                <a:lnTo>
                  <a:pt x="1502" y="11608"/>
                </a:lnTo>
                <a:lnTo>
                  <a:pt x="1482" y="11626"/>
                </a:lnTo>
                <a:lnTo>
                  <a:pt x="1462" y="11642"/>
                </a:lnTo>
                <a:lnTo>
                  <a:pt x="1442" y="11658"/>
                </a:lnTo>
                <a:lnTo>
                  <a:pt x="1420" y="11672"/>
                </a:lnTo>
                <a:lnTo>
                  <a:pt x="1398" y="11685"/>
                </a:lnTo>
                <a:lnTo>
                  <a:pt x="1376" y="11697"/>
                </a:lnTo>
                <a:lnTo>
                  <a:pt x="1353" y="11708"/>
                </a:lnTo>
                <a:lnTo>
                  <a:pt x="1329" y="11717"/>
                </a:lnTo>
                <a:lnTo>
                  <a:pt x="1305" y="11725"/>
                </a:lnTo>
                <a:lnTo>
                  <a:pt x="1281" y="11732"/>
                </a:lnTo>
                <a:lnTo>
                  <a:pt x="1255" y="11738"/>
                </a:lnTo>
                <a:lnTo>
                  <a:pt x="1230" y="11743"/>
                </a:lnTo>
                <a:lnTo>
                  <a:pt x="1205" y="11746"/>
                </a:lnTo>
                <a:lnTo>
                  <a:pt x="1177" y="11748"/>
                </a:lnTo>
                <a:lnTo>
                  <a:pt x="1151" y="11749"/>
                </a:lnTo>
                <a:lnTo>
                  <a:pt x="1126" y="11749"/>
                </a:lnTo>
                <a:lnTo>
                  <a:pt x="1102" y="11748"/>
                </a:lnTo>
                <a:lnTo>
                  <a:pt x="1077" y="11746"/>
                </a:lnTo>
                <a:lnTo>
                  <a:pt x="1053" y="11743"/>
                </a:lnTo>
                <a:lnTo>
                  <a:pt x="1053" y="13601"/>
                </a:lnTo>
                <a:lnTo>
                  <a:pt x="1052" y="13627"/>
                </a:lnTo>
                <a:lnTo>
                  <a:pt x="1050" y="13655"/>
                </a:lnTo>
                <a:lnTo>
                  <a:pt x="1047" y="13681"/>
                </a:lnTo>
                <a:lnTo>
                  <a:pt x="1042" y="13706"/>
                </a:lnTo>
                <a:lnTo>
                  <a:pt x="1037" y="13731"/>
                </a:lnTo>
                <a:lnTo>
                  <a:pt x="1030" y="13757"/>
                </a:lnTo>
                <a:lnTo>
                  <a:pt x="1022" y="13781"/>
                </a:lnTo>
                <a:lnTo>
                  <a:pt x="1011" y="13805"/>
                </a:lnTo>
                <a:lnTo>
                  <a:pt x="1001" y="13829"/>
                </a:lnTo>
                <a:lnTo>
                  <a:pt x="989" y="13851"/>
                </a:lnTo>
                <a:lnTo>
                  <a:pt x="977" y="13873"/>
                </a:lnTo>
                <a:lnTo>
                  <a:pt x="963" y="13894"/>
                </a:lnTo>
                <a:lnTo>
                  <a:pt x="949" y="13916"/>
                </a:lnTo>
                <a:lnTo>
                  <a:pt x="932" y="13935"/>
                </a:lnTo>
                <a:lnTo>
                  <a:pt x="916" y="13954"/>
                </a:lnTo>
                <a:lnTo>
                  <a:pt x="898" y="13972"/>
                </a:lnTo>
                <a:lnTo>
                  <a:pt x="880" y="13989"/>
                </a:lnTo>
                <a:lnTo>
                  <a:pt x="862" y="14007"/>
                </a:lnTo>
                <a:lnTo>
                  <a:pt x="841" y="14022"/>
                </a:lnTo>
                <a:lnTo>
                  <a:pt x="821" y="14037"/>
                </a:lnTo>
                <a:lnTo>
                  <a:pt x="799" y="14050"/>
                </a:lnTo>
                <a:lnTo>
                  <a:pt x="778" y="14063"/>
                </a:lnTo>
                <a:lnTo>
                  <a:pt x="754" y="14074"/>
                </a:lnTo>
                <a:lnTo>
                  <a:pt x="731" y="14085"/>
                </a:lnTo>
                <a:lnTo>
                  <a:pt x="708" y="14095"/>
                </a:lnTo>
                <a:lnTo>
                  <a:pt x="682" y="14103"/>
                </a:lnTo>
                <a:lnTo>
                  <a:pt x="658" y="14110"/>
                </a:lnTo>
                <a:lnTo>
                  <a:pt x="633" y="14116"/>
                </a:lnTo>
                <a:lnTo>
                  <a:pt x="606" y="14121"/>
                </a:lnTo>
                <a:lnTo>
                  <a:pt x="580" y="14124"/>
                </a:lnTo>
                <a:lnTo>
                  <a:pt x="554" y="14126"/>
                </a:lnTo>
                <a:lnTo>
                  <a:pt x="526" y="14127"/>
                </a:lnTo>
                <a:lnTo>
                  <a:pt x="499" y="14126"/>
                </a:lnTo>
                <a:lnTo>
                  <a:pt x="473" y="14124"/>
                </a:lnTo>
                <a:lnTo>
                  <a:pt x="446" y="14121"/>
                </a:lnTo>
                <a:lnTo>
                  <a:pt x="421" y="14116"/>
                </a:lnTo>
                <a:lnTo>
                  <a:pt x="395" y="14110"/>
                </a:lnTo>
                <a:lnTo>
                  <a:pt x="371" y="14103"/>
                </a:lnTo>
                <a:lnTo>
                  <a:pt x="346" y="14095"/>
                </a:lnTo>
                <a:lnTo>
                  <a:pt x="322" y="14085"/>
                </a:lnTo>
                <a:lnTo>
                  <a:pt x="299" y="14074"/>
                </a:lnTo>
                <a:lnTo>
                  <a:pt x="276" y="14063"/>
                </a:lnTo>
                <a:lnTo>
                  <a:pt x="254" y="14050"/>
                </a:lnTo>
                <a:lnTo>
                  <a:pt x="233" y="14037"/>
                </a:lnTo>
                <a:lnTo>
                  <a:pt x="212" y="14022"/>
                </a:lnTo>
                <a:lnTo>
                  <a:pt x="192" y="14007"/>
                </a:lnTo>
                <a:lnTo>
                  <a:pt x="173" y="13989"/>
                </a:lnTo>
                <a:lnTo>
                  <a:pt x="155" y="13972"/>
                </a:lnTo>
                <a:lnTo>
                  <a:pt x="137" y="13954"/>
                </a:lnTo>
                <a:lnTo>
                  <a:pt x="120" y="13935"/>
                </a:lnTo>
                <a:lnTo>
                  <a:pt x="104" y="13916"/>
                </a:lnTo>
                <a:lnTo>
                  <a:pt x="90" y="13894"/>
                </a:lnTo>
                <a:lnTo>
                  <a:pt x="77" y="13873"/>
                </a:lnTo>
                <a:lnTo>
                  <a:pt x="64" y="13851"/>
                </a:lnTo>
                <a:lnTo>
                  <a:pt x="52" y="13829"/>
                </a:lnTo>
                <a:lnTo>
                  <a:pt x="42" y="13805"/>
                </a:lnTo>
                <a:lnTo>
                  <a:pt x="32" y="13781"/>
                </a:lnTo>
                <a:lnTo>
                  <a:pt x="23" y="13757"/>
                </a:lnTo>
                <a:lnTo>
                  <a:pt x="16" y="13731"/>
                </a:lnTo>
                <a:lnTo>
                  <a:pt x="11" y="13706"/>
                </a:lnTo>
                <a:lnTo>
                  <a:pt x="6" y="13681"/>
                </a:lnTo>
                <a:lnTo>
                  <a:pt x="3" y="13655"/>
                </a:lnTo>
                <a:lnTo>
                  <a:pt x="1" y="13627"/>
                </a:lnTo>
                <a:lnTo>
                  <a:pt x="0" y="13601"/>
                </a:lnTo>
                <a:lnTo>
                  <a:pt x="0" y="10624"/>
                </a:lnTo>
                <a:lnTo>
                  <a:pt x="0" y="10604"/>
                </a:lnTo>
                <a:lnTo>
                  <a:pt x="1" y="10584"/>
                </a:lnTo>
                <a:lnTo>
                  <a:pt x="3" y="10565"/>
                </a:lnTo>
                <a:lnTo>
                  <a:pt x="6" y="10546"/>
                </a:lnTo>
                <a:lnTo>
                  <a:pt x="9" y="10525"/>
                </a:lnTo>
                <a:lnTo>
                  <a:pt x="12" y="10507"/>
                </a:lnTo>
                <a:lnTo>
                  <a:pt x="17" y="10488"/>
                </a:lnTo>
                <a:lnTo>
                  <a:pt x="22" y="10470"/>
                </a:lnTo>
                <a:lnTo>
                  <a:pt x="28" y="10452"/>
                </a:lnTo>
                <a:lnTo>
                  <a:pt x="34" y="10433"/>
                </a:lnTo>
                <a:lnTo>
                  <a:pt x="42" y="10416"/>
                </a:lnTo>
                <a:lnTo>
                  <a:pt x="50" y="10399"/>
                </a:lnTo>
                <a:lnTo>
                  <a:pt x="58" y="10382"/>
                </a:lnTo>
                <a:lnTo>
                  <a:pt x="67" y="10365"/>
                </a:lnTo>
                <a:lnTo>
                  <a:pt x="76" y="10348"/>
                </a:lnTo>
                <a:lnTo>
                  <a:pt x="86" y="10333"/>
                </a:lnTo>
                <a:lnTo>
                  <a:pt x="97" y="10317"/>
                </a:lnTo>
                <a:lnTo>
                  <a:pt x="108" y="10302"/>
                </a:lnTo>
                <a:lnTo>
                  <a:pt x="120" y="10288"/>
                </a:lnTo>
                <a:lnTo>
                  <a:pt x="133" y="10274"/>
                </a:lnTo>
                <a:lnTo>
                  <a:pt x="146" y="10259"/>
                </a:lnTo>
                <a:lnTo>
                  <a:pt x="159" y="10246"/>
                </a:lnTo>
                <a:lnTo>
                  <a:pt x="173" y="10233"/>
                </a:lnTo>
                <a:lnTo>
                  <a:pt x="187" y="10221"/>
                </a:lnTo>
                <a:lnTo>
                  <a:pt x="202" y="10209"/>
                </a:lnTo>
                <a:lnTo>
                  <a:pt x="218" y="10198"/>
                </a:lnTo>
                <a:lnTo>
                  <a:pt x="234" y="10187"/>
                </a:lnTo>
                <a:lnTo>
                  <a:pt x="251" y="10176"/>
                </a:lnTo>
                <a:lnTo>
                  <a:pt x="267" y="10166"/>
                </a:lnTo>
                <a:lnTo>
                  <a:pt x="286" y="10157"/>
                </a:lnTo>
                <a:lnTo>
                  <a:pt x="304" y="10148"/>
                </a:lnTo>
                <a:lnTo>
                  <a:pt x="322" y="10140"/>
                </a:lnTo>
                <a:lnTo>
                  <a:pt x="340" y="10133"/>
                </a:lnTo>
                <a:lnTo>
                  <a:pt x="359" y="10126"/>
                </a:lnTo>
                <a:lnTo>
                  <a:pt x="379" y="10120"/>
                </a:lnTo>
                <a:lnTo>
                  <a:pt x="397" y="10115"/>
                </a:lnTo>
                <a:lnTo>
                  <a:pt x="416" y="10110"/>
                </a:lnTo>
                <a:lnTo>
                  <a:pt x="435" y="10106"/>
                </a:lnTo>
                <a:lnTo>
                  <a:pt x="455" y="10103"/>
                </a:lnTo>
                <a:lnTo>
                  <a:pt x="474" y="10101"/>
                </a:lnTo>
                <a:lnTo>
                  <a:pt x="492" y="10099"/>
                </a:lnTo>
                <a:lnTo>
                  <a:pt x="511" y="10098"/>
                </a:lnTo>
                <a:lnTo>
                  <a:pt x="531" y="10097"/>
                </a:lnTo>
                <a:lnTo>
                  <a:pt x="550" y="10098"/>
                </a:lnTo>
                <a:lnTo>
                  <a:pt x="568" y="10099"/>
                </a:lnTo>
                <a:lnTo>
                  <a:pt x="587" y="10101"/>
                </a:lnTo>
                <a:lnTo>
                  <a:pt x="605" y="10103"/>
                </a:lnTo>
                <a:lnTo>
                  <a:pt x="625" y="10106"/>
                </a:lnTo>
                <a:lnTo>
                  <a:pt x="643" y="10110"/>
                </a:lnTo>
                <a:lnTo>
                  <a:pt x="661" y="10114"/>
                </a:lnTo>
                <a:lnTo>
                  <a:pt x="679" y="10120"/>
                </a:lnTo>
                <a:lnTo>
                  <a:pt x="698" y="10125"/>
                </a:lnTo>
                <a:lnTo>
                  <a:pt x="715" y="10132"/>
                </a:lnTo>
                <a:lnTo>
                  <a:pt x="733" y="10139"/>
                </a:lnTo>
                <a:lnTo>
                  <a:pt x="750" y="10147"/>
                </a:lnTo>
                <a:lnTo>
                  <a:pt x="767" y="10155"/>
                </a:lnTo>
                <a:lnTo>
                  <a:pt x="784" y="10164"/>
                </a:lnTo>
                <a:lnTo>
                  <a:pt x="801" y="10174"/>
                </a:lnTo>
                <a:lnTo>
                  <a:pt x="817" y="10186"/>
                </a:lnTo>
                <a:lnTo>
                  <a:pt x="833" y="10197"/>
                </a:lnTo>
                <a:lnTo>
                  <a:pt x="848" y="10208"/>
                </a:lnTo>
                <a:lnTo>
                  <a:pt x="864" y="10221"/>
                </a:lnTo>
                <a:lnTo>
                  <a:pt x="879" y="10234"/>
                </a:lnTo>
                <a:lnTo>
                  <a:pt x="894" y="10247"/>
                </a:lnTo>
                <a:lnTo>
                  <a:pt x="1131" y="10479"/>
                </a:lnTo>
                <a:close/>
                <a:moveTo>
                  <a:pt x="10908" y="4328"/>
                </a:moveTo>
                <a:lnTo>
                  <a:pt x="13572" y="240"/>
                </a:lnTo>
                <a:lnTo>
                  <a:pt x="13584" y="221"/>
                </a:lnTo>
                <a:lnTo>
                  <a:pt x="13597" y="204"/>
                </a:lnTo>
                <a:lnTo>
                  <a:pt x="13611" y="187"/>
                </a:lnTo>
                <a:lnTo>
                  <a:pt x="13626" y="171"/>
                </a:lnTo>
                <a:lnTo>
                  <a:pt x="13641" y="155"/>
                </a:lnTo>
                <a:lnTo>
                  <a:pt x="13656" y="140"/>
                </a:lnTo>
                <a:lnTo>
                  <a:pt x="13671" y="125"/>
                </a:lnTo>
                <a:lnTo>
                  <a:pt x="13687" y="112"/>
                </a:lnTo>
                <a:lnTo>
                  <a:pt x="13705" y="99"/>
                </a:lnTo>
                <a:lnTo>
                  <a:pt x="13722" y="87"/>
                </a:lnTo>
                <a:lnTo>
                  <a:pt x="13739" y="76"/>
                </a:lnTo>
                <a:lnTo>
                  <a:pt x="13757" y="66"/>
                </a:lnTo>
                <a:lnTo>
                  <a:pt x="13775" y="56"/>
                </a:lnTo>
                <a:lnTo>
                  <a:pt x="13795" y="47"/>
                </a:lnTo>
                <a:lnTo>
                  <a:pt x="13813" y="38"/>
                </a:lnTo>
                <a:lnTo>
                  <a:pt x="13832" y="31"/>
                </a:lnTo>
                <a:lnTo>
                  <a:pt x="13852" y="24"/>
                </a:lnTo>
                <a:lnTo>
                  <a:pt x="13873" y="18"/>
                </a:lnTo>
                <a:lnTo>
                  <a:pt x="13892" y="13"/>
                </a:lnTo>
                <a:lnTo>
                  <a:pt x="13913" y="9"/>
                </a:lnTo>
                <a:lnTo>
                  <a:pt x="13933" y="6"/>
                </a:lnTo>
                <a:lnTo>
                  <a:pt x="13954" y="3"/>
                </a:lnTo>
                <a:lnTo>
                  <a:pt x="13975" y="1"/>
                </a:lnTo>
                <a:lnTo>
                  <a:pt x="13996" y="0"/>
                </a:lnTo>
                <a:lnTo>
                  <a:pt x="14017" y="0"/>
                </a:lnTo>
                <a:lnTo>
                  <a:pt x="14039" y="1"/>
                </a:lnTo>
                <a:lnTo>
                  <a:pt x="14060" y="2"/>
                </a:lnTo>
                <a:lnTo>
                  <a:pt x="14081" y="5"/>
                </a:lnTo>
                <a:lnTo>
                  <a:pt x="14102" y="8"/>
                </a:lnTo>
                <a:lnTo>
                  <a:pt x="14124" y="12"/>
                </a:lnTo>
                <a:lnTo>
                  <a:pt x="14145" y="17"/>
                </a:lnTo>
                <a:lnTo>
                  <a:pt x="14166" y="23"/>
                </a:lnTo>
                <a:lnTo>
                  <a:pt x="14187" y="30"/>
                </a:lnTo>
                <a:lnTo>
                  <a:pt x="14209" y="38"/>
                </a:lnTo>
                <a:lnTo>
                  <a:pt x="14229" y="47"/>
                </a:lnTo>
                <a:lnTo>
                  <a:pt x="14248" y="56"/>
                </a:lnTo>
                <a:lnTo>
                  <a:pt x="14267" y="66"/>
                </a:lnTo>
                <a:lnTo>
                  <a:pt x="14286" y="76"/>
                </a:lnTo>
                <a:lnTo>
                  <a:pt x="14304" y="87"/>
                </a:lnTo>
                <a:lnTo>
                  <a:pt x="14321" y="99"/>
                </a:lnTo>
                <a:lnTo>
                  <a:pt x="14338" y="112"/>
                </a:lnTo>
                <a:lnTo>
                  <a:pt x="14355" y="125"/>
                </a:lnTo>
                <a:lnTo>
                  <a:pt x="14371" y="139"/>
                </a:lnTo>
                <a:lnTo>
                  <a:pt x="14386" y="153"/>
                </a:lnTo>
                <a:lnTo>
                  <a:pt x="14400" y="168"/>
                </a:lnTo>
                <a:lnTo>
                  <a:pt x="14414" y="183"/>
                </a:lnTo>
                <a:lnTo>
                  <a:pt x="14427" y="199"/>
                </a:lnTo>
                <a:lnTo>
                  <a:pt x="14440" y="215"/>
                </a:lnTo>
                <a:lnTo>
                  <a:pt x="14452" y="233"/>
                </a:lnTo>
                <a:lnTo>
                  <a:pt x="14463" y="250"/>
                </a:lnTo>
                <a:lnTo>
                  <a:pt x="14474" y="268"/>
                </a:lnTo>
                <a:lnTo>
                  <a:pt x="14483" y="286"/>
                </a:lnTo>
                <a:lnTo>
                  <a:pt x="14492" y="305"/>
                </a:lnTo>
                <a:lnTo>
                  <a:pt x="14500" y="325"/>
                </a:lnTo>
                <a:lnTo>
                  <a:pt x="14508" y="344"/>
                </a:lnTo>
                <a:lnTo>
                  <a:pt x="14514" y="364"/>
                </a:lnTo>
                <a:lnTo>
                  <a:pt x="14521" y="384"/>
                </a:lnTo>
                <a:lnTo>
                  <a:pt x="14526" y="405"/>
                </a:lnTo>
                <a:lnTo>
                  <a:pt x="14531" y="426"/>
                </a:lnTo>
                <a:lnTo>
                  <a:pt x="14534" y="447"/>
                </a:lnTo>
                <a:lnTo>
                  <a:pt x="14537" y="468"/>
                </a:lnTo>
                <a:lnTo>
                  <a:pt x="14539" y="491"/>
                </a:lnTo>
                <a:lnTo>
                  <a:pt x="14540" y="512"/>
                </a:lnTo>
                <a:lnTo>
                  <a:pt x="14540" y="534"/>
                </a:lnTo>
                <a:lnTo>
                  <a:pt x="14511" y="2495"/>
                </a:lnTo>
                <a:lnTo>
                  <a:pt x="14510" y="2521"/>
                </a:lnTo>
                <a:lnTo>
                  <a:pt x="14508" y="2549"/>
                </a:lnTo>
                <a:lnTo>
                  <a:pt x="14504" y="2575"/>
                </a:lnTo>
                <a:lnTo>
                  <a:pt x="14499" y="2600"/>
                </a:lnTo>
                <a:lnTo>
                  <a:pt x="14493" y="2626"/>
                </a:lnTo>
                <a:lnTo>
                  <a:pt x="14485" y="2651"/>
                </a:lnTo>
                <a:lnTo>
                  <a:pt x="14477" y="2675"/>
                </a:lnTo>
                <a:lnTo>
                  <a:pt x="14467" y="2698"/>
                </a:lnTo>
                <a:lnTo>
                  <a:pt x="14456" y="2722"/>
                </a:lnTo>
                <a:lnTo>
                  <a:pt x="14445" y="2744"/>
                </a:lnTo>
                <a:lnTo>
                  <a:pt x="14431" y="2766"/>
                </a:lnTo>
                <a:lnTo>
                  <a:pt x="14417" y="2787"/>
                </a:lnTo>
                <a:lnTo>
                  <a:pt x="14402" y="2808"/>
                </a:lnTo>
                <a:lnTo>
                  <a:pt x="14386" y="2827"/>
                </a:lnTo>
                <a:lnTo>
                  <a:pt x="14370" y="2846"/>
                </a:lnTo>
                <a:lnTo>
                  <a:pt x="14351" y="2864"/>
                </a:lnTo>
                <a:lnTo>
                  <a:pt x="14333" y="2881"/>
                </a:lnTo>
                <a:lnTo>
                  <a:pt x="14314" y="2898"/>
                </a:lnTo>
                <a:lnTo>
                  <a:pt x="14294" y="2913"/>
                </a:lnTo>
                <a:lnTo>
                  <a:pt x="14273" y="2927"/>
                </a:lnTo>
                <a:lnTo>
                  <a:pt x="14251" y="2941"/>
                </a:lnTo>
                <a:lnTo>
                  <a:pt x="14229" y="2953"/>
                </a:lnTo>
                <a:lnTo>
                  <a:pt x="14206" y="2964"/>
                </a:lnTo>
                <a:lnTo>
                  <a:pt x="14182" y="2974"/>
                </a:lnTo>
                <a:lnTo>
                  <a:pt x="14159" y="2984"/>
                </a:lnTo>
                <a:lnTo>
                  <a:pt x="14134" y="2992"/>
                </a:lnTo>
                <a:lnTo>
                  <a:pt x="14108" y="2999"/>
                </a:lnTo>
                <a:lnTo>
                  <a:pt x="14083" y="3004"/>
                </a:lnTo>
                <a:lnTo>
                  <a:pt x="14058" y="3008"/>
                </a:lnTo>
                <a:lnTo>
                  <a:pt x="14032" y="3011"/>
                </a:lnTo>
                <a:lnTo>
                  <a:pt x="14004" y="3013"/>
                </a:lnTo>
                <a:lnTo>
                  <a:pt x="13978" y="3013"/>
                </a:lnTo>
                <a:lnTo>
                  <a:pt x="13951" y="3012"/>
                </a:lnTo>
                <a:lnTo>
                  <a:pt x="13924" y="3010"/>
                </a:lnTo>
                <a:lnTo>
                  <a:pt x="13898" y="3006"/>
                </a:lnTo>
                <a:lnTo>
                  <a:pt x="13872" y="3001"/>
                </a:lnTo>
                <a:lnTo>
                  <a:pt x="13846" y="2995"/>
                </a:lnTo>
                <a:lnTo>
                  <a:pt x="13822" y="2988"/>
                </a:lnTo>
                <a:lnTo>
                  <a:pt x="13798" y="2978"/>
                </a:lnTo>
                <a:lnTo>
                  <a:pt x="13773" y="2968"/>
                </a:lnTo>
                <a:lnTo>
                  <a:pt x="13750" y="2958"/>
                </a:lnTo>
                <a:lnTo>
                  <a:pt x="13728" y="2946"/>
                </a:lnTo>
                <a:lnTo>
                  <a:pt x="13706" y="2933"/>
                </a:lnTo>
                <a:lnTo>
                  <a:pt x="13684" y="2919"/>
                </a:lnTo>
                <a:lnTo>
                  <a:pt x="13664" y="2904"/>
                </a:lnTo>
                <a:lnTo>
                  <a:pt x="13645" y="2888"/>
                </a:lnTo>
                <a:lnTo>
                  <a:pt x="13626" y="2871"/>
                </a:lnTo>
                <a:lnTo>
                  <a:pt x="13607" y="2853"/>
                </a:lnTo>
                <a:lnTo>
                  <a:pt x="13590" y="2835"/>
                </a:lnTo>
                <a:lnTo>
                  <a:pt x="13574" y="2816"/>
                </a:lnTo>
                <a:lnTo>
                  <a:pt x="13559" y="2795"/>
                </a:lnTo>
                <a:lnTo>
                  <a:pt x="13545" y="2774"/>
                </a:lnTo>
                <a:lnTo>
                  <a:pt x="13531" y="2753"/>
                </a:lnTo>
                <a:lnTo>
                  <a:pt x="13518" y="2731"/>
                </a:lnTo>
                <a:lnTo>
                  <a:pt x="13507" y="2708"/>
                </a:lnTo>
                <a:lnTo>
                  <a:pt x="13497" y="2684"/>
                </a:lnTo>
                <a:lnTo>
                  <a:pt x="13488" y="2661"/>
                </a:lnTo>
                <a:lnTo>
                  <a:pt x="13480" y="2636"/>
                </a:lnTo>
                <a:lnTo>
                  <a:pt x="13474" y="2611"/>
                </a:lnTo>
                <a:lnTo>
                  <a:pt x="13468" y="2586"/>
                </a:lnTo>
                <a:lnTo>
                  <a:pt x="13464" y="2560"/>
                </a:lnTo>
                <a:lnTo>
                  <a:pt x="13461" y="2533"/>
                </a:lnTo>
                <a:lnTo>
                  <a:pt x="13459" y="2507"/>
                </a:lnTo>
                <a:lnTo>
                  <a:pt x="13459" y="2480"/>
                </a:lnTo>
                <a:lnTo>
                  <a:pt x="13461" y="2338"/>
                </a:lnTo>
                <a:lnTo>
                  <a:pt x="11581" y="5222"/>
                </a:lnTo>
                <a:lnTo>
                  <a:pt x="11569" y="5240"/>
                </a:lnTo>
                <a:lnTo>
                  <a:pt x="11556" y="5257"/>
                </a:lnTo>
                <a:lnTo>
                  <a:pt x="11543" y="5273"/>
                </a:lnTo>
                <a:lnTo>
                  <a:pt x="11530" y="5289"/>
                </a:lnTo>
                <a:lnTo>
                  <a:pt x="11515" y="5305"/>
                </a:lnTo>
                <a:lnTo>
                  <a:pt x="11500" y="5320"/>
                </a:lnTo>
                <a:lnTo>
                  <a:pt x="11485" y="5334"/>
                </a:lnTo>
                <a:lnTo>
                  <a:pt x="11469" y="5347"/>
                </a:lnTo>
                <a:lnTo>
                  <a:pt x="11453" y="5359"/>
                </a:lnTo>
                <a:lnTo>
                  <a:pt x="11437" y="5371"/>
                </a:lnTo>
                <a:lnTo>
                  <a:pt x="11419" y="5383"/>
                </a:lnTo>
                <a:lnTo>
                  <a:pt x="11402" y="5394"/>
                </a:lnTo>
                <a:lnTo>
                  <a:pt x="11384" y="5403"/>
                </a:lnTo>
                <a:lnTo>
                  <a:pt x="11366" y="5412"/>
                </a:lnTo>
                <a:lnTo>
                  <a:pt x="11348" y="5420"/>
                </a:lnTo>
                <a:lnTo>
                  <a:pt x="11328" y="5428"/>
                </a:lnTo>
                <a:lnTo>
                  <a:pt x="11310" y="5435"/>
                </a:lnTo>
                <a:lnTo>
                  <a:pt x="11290" y="5441"/>
                </a:lnTo>
                <a:lnTo>
                  <a:pt x="11271" y="5446"/>
                </a:lnTo>
                <a:lnTo>
                  <a:pt x="11251" y="5450"/>
                </a:lnTo>
                <a:lnTo>
                  <a:pt x="11231" y="5454"/>
                </a:lnTo>
                <a:lnTo>
                  <a:pt x="11211" y="5457"/>
                </a:lnTo>
                <a:lnTo>
                  <a:pt x="11191" y="5459"/>
                </a:lnTo>
                <a:lnTo>
                  <a:pt x="11170" y="5461"/>
                </a:lnTo>
                <a:lnTo>
                  <a:pt x="11149" y="5461"/>
                </a:lnTo>
                <a:lnTo>
                  <a:pt x="11129" y="5461"/>
                </a:lnTo>
                <a:lnTo>
                  <a:pt x="11108" y="5460"/>
                </a:lnTo>
                <a:lnTo>
                  <a:pt x="11086" y="5458"/>
                </a:lnTo>
                <a:lnTo>
                  <a:pt x="11066" y="5456"/>
                </a:lnTo>
                <a:lnTo>
                  <a:pt x="11045" y="5452"/>
                </a:lnTo>
                <a:lnTo>
                  <a:pt x="11024" y="5448"/>
                </a:lnTo>
                <a:lnTo>
                  <a:pt x="11003" y="5443"/>
                </a:lnTo>
                <a:lnTo>
                  <a:pt x="6048" y="4106"/>
                </a:lnTo>
                <a:lnTo>
                  <a:pt x="1552" y="8725"/>
                </a:lnTo>
                <a:lnTo>
                  <a:pt x="1533" y="8744"/>
                </a:lnTo>
                <a:lnTo>
                  <a:pt x="1513" y="8762"/>
                </a:lnTo>
                <a:lnTo>
                  <a:pt x="1492" y="8779"/>
                </a:lnTo>
                <a:lnTo>
                  <a:pt x="1471" y="8794"/>
                </a:lnTo>
                <a:lnTo>
                  <a:pt x="1449" y="8808"/>
                </a:lnTo>
                <a:lnTo>
                  <a:pt x="1427" y="8821"/>
                </a:lnTo>
                <a:lnTo>
                  <a:pt x="1403" y="8832"/>
                </a:lnTo>
                <a:lnTo>
                  <a:pt x="1380" y="8843"/>
                </a:lnTo>
                <a:lnTo>
                  <a:pt x="1356" y="8853"/>
                </a:lnTo>
                <a:lnTo>
                  <a:pt x="1331" y="8861"/>
                </a:lnTo>
                <a:lnTo>
                  <a:pt x="1307" y="8868"/>
                </a:lnTo>
                <a:lnTo>
                  <a:pt x="1283" y="8873"/>
                </a:lnTo>
                <a:lnTo>
                  <a:pt x="1257" y="8878"/>
                </a:lnTo>
                <a:lnTo>
                  <a:pt x="1232" y="8881"/>
                </a:lnTo>
                <a:lnTo>
                  <a:pt x="1207" y="8883"/>
                </a:lnTo>
                <a:lnTo>
                  <a:pt x="1182" y="8884"/>
                </a:lnTo>
                <a:lnTo>
                  <a:pt x="1156" y="8884"/>
                </a:lnTo>
                <a:lnTo>
                  <a:pt x="1131" y="8883"/>
                </a:lnTo>
                <a:lnTo>
                  <a:pt x="1107" y="8880"/>
                </a:lnTo>
                <a:lnTo>
                  <a:pt x="1081" y="8876"/>
                </a:lnTo>
                <a:lnTo>
                  <a:pt x="1056" y="8871"/>
                </a:lnTo>
                <a:lnTo>
                  <a:pt x="1032" y="8865"/>
                </a:lnTo>
                <a:lnTo>
                  <a:pt x="1007" y="8858"/>
                </a:lnTo>
                <a:lnTo>
                  <a:pt x="983" y="8849"/>
                </a:lnTo>
                <a:lnTo>
                  <a:pt x="960" y="8838"/>
                </a:lnTo>
                <a:lnTo>
                  <a:pt x="937" y="8827"/>
                </a:lnTo>
                <a:lnTo>
                  <a:pt x="913" y="8815"/>
                </a:lnTo>
                <a:lnTo>
                  <a:pt x="891" y="8802"/>
                </a:lnTo>
                <a:lnTo>
                  <a:pt x="869" y="8787"/>
                </a:lnTo>
                <a:lnTo>
                  <a:pt x="848" y="8772"/>
                </a:lnTo>
                <a:lnTo>
                  <a:pt x="827" y="8754"/>
                </a:lnTo>
                <a:lnTo>
                  <a:pt x="808" y="8736"/>
                </a:lnTo>
                <a:lnTo>
                  <a:pt x="789" y="8716"/>
                </a:lnTo>
                <a:lnTo>
                  <a:pt x="770" y="8697"/>
                </a:lnTo>
                <a:lnTo>
                  <a:pt x="754" y="8676"/>
                </a:lnTo>
                <a:lnTo>
                  <a:pt x="739" y="8654"/>
                </a:lnTo>
                <a:lnTo>
                  <a:pt x="725" y="8632"/>
                </a:lnTo>
                <a:lnTo>
                  <a:pt x="712" y="8610"/>
                </a:lnTo>
                <a:lnTo>
                  <a:pt x="701" y="8587"/>
                </a:lnTo>
                <a:lnTo>
                  <a:pt x="689" y="8563"/>
                </a:lnTo>
                <a:lnTo>
                  <a:pt x="680" y="8540"/>
                </a:lnTo>
                <a:lnTo>
                  <a:pt x="672" y="8516"/>
                </a:lnTo>
                <a:lnTo>
                  <a:pt x="665" y="8492"/>
                </a:lnTo>
                <a:lnTo>
                  <a:pt x="659" y="8466"/>
                </a:lnTo>
                <a:lnTo>
                  <a:pt x="655" y="8442"/>
                </a:lnTo>
                <a:lnTo>
                  <a:pt x="652" y="8417"/>
                </a:lnTo>
                <a:lnTo>
                  <a:pt x="649" y="8391"/>
                </a:lnTo>
                <a:lnTo>
                  <a:pt x="649" y="8366"/>
                </a:lnTo>
                <a:lnTo>
                  <a:pt x="649" y="8341"/>
                </a:lnTo>
                <a:lnTo>
                  <a:pt x="650" y="8316"/>
                </a:lnTo>
                <a:lnTo>
                  <a:pt x="653" y="8290"/>
                </a:lnTo>
                <a:lnTo>
                  <a:pt x="657" y="8265"/>
                </a:lnTo>
                <a:lnTo>
                  <a:pt x="662" y="8241"/>
                </a:lnTo>
                <a:lnTo>
                  <a:pt x="668" y="8215"/>
                </a:lnTo>
                <a:lnTo>
                  <a:pt x="675" y="8191"/>
                </a:lnTo>
                <a:lnTo>
                  <a:pt x="684" y="8168"/>
                </a:lnTo>
                <a:lnTo>
                  <a:pt x="694" y="8144"/>
                </a:lnTo>
                <a:lnTo>
                  <a:pt x="705" y="8120"/>
                </a:lnTo>
                <a:lnTo>
                  <a:pt x="718" y="8098"/>
                </a:lnTo>
                <a:lnTo>
                  <a:pt x="731" y="8075"/>
                </a:lnTo>
                <a:lnTo>
                  <a:pt x="745" y="8054"/>
                </a:lnTo>
                <a:lnTo>
                  <a:pt x="761" y="8032"/>
                </a:lnTo>
                <a:lnTo>
                  <a:pt x="779" y="8012"/>
                </a:lnTo>
                <a:lnTo>
                  <a:pt x="797" y="7992"/>
                </a:lnTo>
                <a:lnTo>
                  <a:pt x="5509" y="3151"/>
                </a:lnTo>
                <a:lnTo>
                  <a:pt x="5522" y="3138"/>
                </a:lnTo>
                <a:lnTo>
                  <a:pt x="5535" y="3126"/>
                </a:lnTo>
                <a:lnTo>
                  <a:pt x="5548" y="3114"/>
                </a:lnTo>
                <a:lnTo>
                  <a:pt x="5562" y="3103"/>
                </a:lnTo>
                <a:lnTo>
                  <a:pt x="5577" y="3092"/>
                </a:lnTo>
                <a:lnTo>
                  <a:pt x="5591" y="3082"/>
                </a:lnTo>
                <a:lnTo>
                  <a:pt x="5606" y="3072"/>
                </a:lnTo>
                <a:lnTo>
                  <a:pt x="5620" y="3062"/>
                </a:lnTo>
                <a:lnTo>
                  <a:pt x="5635" y="3054"/>
                </a:lnTo>
                <a:lnTo>
                  <a:pt x="5650" y="3046"/>
                </a:lnTo>
                <a:lnTo>
                  <a:pt x="5666" y="3038"/>
                </a:lnTo>
                <a:lnTo>
                  <a:pt x="5682" y="3031"/>
                </a:lnTo>
                <a:lnTo>
                  <a:pt x="5698" y="3025"/>
                </a:lnTo>
                <a:lnTo>
                  <a:pt x="5714" y="3019"/>
                </a:lnTo>
                <a:lnTo>
                  <a:pt x="5730" y="3014"/>
                </a:lnTo>
                <a:lnTo>
                  <a:pt x="5747" y="3009"/>
                </a:lnTo>
                <a:lnTo>
                  <a:pt x="5763" y="3005"/>
                </a:lnTo>
                <a:lnTo>
                  <a:pt x="5780" y="3001"/>
                </a:lnTo>
                <a:lnTo>
                  <a:pt x="5796" y="2998"/>
                </a:lnTo>
                <a:lnTo>
                  <a:pt x="5813" y="2996"/>
                </a:lnTo>
                <a:lnTo>
                  <a:pt x="5831" y="2994"/>
                </a:lnTo>
                <a:lnTo>
                  <a:pt x="5848" y="2992"/>
                </a:lnTo>
                <a:lnTo>
                  <a:pt x="5865" y="2991"/>
                </a:lnTo>
                <a:lnTo>
                  <a:pt x="5882" y="2991"/>
                </a:lnTo>
                <a:lnTo>
                  <a:pt x="5900" y="2991"/>
                </a:lnTo>
                <a:lnTo>
                  <a:pt x="5918" y="2992"/>
                </a:lnTo>
                <a:lnTo>
                  <a:pt x="5935" y="2994"/>
                </a:lnTo>
                <a:lnTo>
                  <a:pt x="5952" y="2996"/>
                </a:lnTo>
                <a:lnTo>
                  <a:pt x="5970" y="2999"/>
                </a:lnTo>
                <a:lnTo>
                  <a:pt x="5988" y="3002"/>
                </a:lnTo>
                <a:lnTo>
                  <a:pt x="6006" y="3006"/>
                </a:lnTo>
                <a:lnTo>
                  <a:pt x="6023" y="3010"/>
                </a:lnTo>
                <a:lnTo>
                  <a:pt x="10908" y="4328"/>
                </a:lnTo>
                <a:close/>
                <a:moveTo>
                  <a:pt x="11689" y="625"/>
                </a:moveTo>
                <a:lnTo>
                  <a:pt x="12279" y="332"/>
                </a:lnTo>
                <a:lnTo>
                  <a:pt x="12304" y="321"/>
                </a:lnTo>
                <a:lnTo>
                  <a:pt x="12329" y="310"/>
                </a:lnTo>
                <a:lnTo>
                  <a:pt x="12354" y="301"/>
                </a:lnTo>
                <a:lnTo>
                  <a:pt x="12379" y="294"/>
                </a:lnTo>
                <a:lnTo>
                  <a:pt x="12405" y="288"/>
                </a:lnTo>
                <a:lnTo>
                  <a:pt x="12430" y="283"/>
                </a:lnTo>
                <a:lnTo>
                  <a:pt x="12455" y="280"/>
                </a:lnTo>
                <a:lnTo>
                  <a:pt x="12481" y="278"/>
                </a:lnTo>
                <a:lnTo>
                  <a:pt x="12507" y="277"/>
                </a:lnTo>
                <a:lnTo>
                  <a:pt x="12532" y="277"/>
                </a:lnTo>
                <a:lnTo>
                  <a:pt x="12557" y="279"/>
                </a:lnTo>
                <a:lnTo>
                  <a:pt x="12583" y="281"/>
                </a:lnTo>
                <a:lnTo>
                  <a:pt x="12608" y="285"/>
                </a:lnTo>
                <a:lnTo>
                  <a:pt x="12632" y="290"/>
                </a:lnTo>
                <a:lnTo>
                  <a:pt x="12658" y="297"/>
                </a:lnTo>
                <a:lnTo>
                  <a:pt x="12681" y="304"/>
                </a:lnTo>
                <a:lnTo>
                  <a:pt x="12705" y="314"/>
                </a:lnTo>
                <a:lnTo>
                  <a:pt x="12729" y="323"/>
                </a:lnTo>
                <a:lnTo>
                  <a:pt x="12752" y="334"/>
                </a:lnTo>
                <a:lnTo>
                  <a:pt x="12774" y="346"/>
                </a:lnTo>
                <a:lnTo>
                  <a:pt x="12795" y="359"/>
                </a:lnTo>
                <a:lnTo>
                  <a:pt x="12817" y="372"/>
                </a:lnTo>
                <a:lnTo>
                  <a:pt x="12837" y="387"/>
                </a:lnTo>
                <a:lnTo>
                  <a:pt x="12857" y="404"/>
                </a:lnTo>
                <a:lnTo>
                  <a:pt x="12876" y="421"/>
                </a:lnTo>
                <a:lnTo>
                  <a:pt x="12895" y="439"/>
                </a:lnTo>
                <a:lnTo>
                  <a:pt x="12912" y="458"/>
                </a:lnTo>
                <a:lnTo>
                  <a:pt x="12929" y="478"/>
                </a:lnTo>
                <a:lnTo>
                  <a:pt x="12944" y="500"/>
                </a:lnTo>
                <a:lnTo>
                  <a:pt x="12959" y="522"/>
                </a:lnTo>
                <a:lnTo>
                  <a:pt x="12973" y="545"/>
                </a:lnTo>
                <a:lnTo>
                  <a:pt x="12986" y="568"/>
                </a:lnTo>
                <a:lnTo>
                  <a:pt x="12997" y="593"/>
                </a:lnTo>
                <a:lnTo>
                  <a:pt x="13007" y="618"/>
                </a:lnTo>
                <a:lnTo>
                  <a:pt x="13015" y="643"/>
                </a:lnTo>
                <a:lnTo>
                  <a:pt x="13023" y="669"/>
                </a:lnTo>
                <a:lnTo>
                  <a:pt x="13029" y="694"/>
                </a:lnTo>
                <a:lnTo>
                  <a:pt x="13033" y="719"/>
                </a:lnTo>
                <a:lnTo>
                  <a:pt x="13037" y="744"/>
                </a:lnTo>
                <a:lnTo>
                  <a:pt x="13039" y="770"/>
                </a:lnTo>
                <a:lnTo>
                  <a:pt x="13040" y="796"/>
                </a:lnTo>
                <a:lnTo>
                  <a:pt x="13040" y="821"/>
                </a:lnTo>
                <a:lnTo>
                  <a:pt x="13038" y="847"/>
                </a:lnTo>
                <a:lnTo>
                  <a:pt x="13035" y="872"/>
                </a:lnTo>
                <a:lnTo>
                  <a:pt x="13031" y="897"/>
                </a:lnTo>
                <a:lnTo>
                  <a:pt x="13026" y="921"/>
                </a:lnTo>
                <a:lnTo>
                  <a:pt x="13020" y="946"/>
                </a:lnTo>
                <a:lnTo>
                  <a:pt x="13013" y="970"/>
                </a:lnTo>
                <a:lnTo>
                  <a:pt x="13004" y="994"/>
                </a:lnTo>
                <a:lnTo>
                  <a:pt x="12995" y="1017"/>
                </a:lnTo>
                <a:lnTo>
                  <a:pt x="12984" y="1040"/>
                </a:lnTo>
                <a:lnTo>
                  <a:pt x="12972" y="1062"/>
                </a:lnTo>
                <a:lnTo>
                  <a:pt x="12958" y="1084"/>
                </a:lnTo>
                <a:lnTo>
                  <a:pt x="12944" y="1105"/>
                </a:lnTo>
                <a:lnTo>
                  <a:pt x="12929" y="1126"/>
                </a:lnTo>
                <a:lnTo>
                  <a:pt x="12913" y="1146"/>
                </a:lnTo>
                <a:lnTo>
                  <a:pt x="12896" y="1165"/>
                </a:lnTo>
                <a:lnTo>
                  <a:pt x="12877" y="1183"/>
                </a:lnTo>
                <a:lnTo>
                  <a:pt x="12858" y="1201"/>
                </a:lnTo>
                <a:lnTo>
                  <a:pt x="12838" y="1217"/>
                </a:lnTo>
                <a:lnTo>
                  <a:pt x="12818" y="1233"/>
                </a:lnTo>
                <a:lnTo>
                  <a:pt x="12795" y="1247"/>
                </a:lnTo>
                <a:lnTo>
                  <a:pt x="12772" y="1261"/>
                </a:lnTo>
                <a:lnTo>
                  <a:pt x="12749" y="1273"/>
                </a:lnTo>
                <a:lnTo>
                  <a:pt x="12158" y="1568"/>
                </a:lnTo>
                <a:lnTo>
                  <a:pt x="12133" y="1579"/>
                </a:lnTo>
                <a:lnTo>
                  <a:pt x="12108" y="1589"/>
                </a:lnTo>
                <a:lnTo>
                  <a:pt x="12083" y="1597"/>
                </a:lnTo>
                <a:lnTo>
                  <a:pt x="12057" y="1605"/>
                </a:lnTo>
                <a:lnTo>
                  <a:pt x="12032" y="1611"/>
                </a:lnTo>
                <a:lnTo>
                  <a:pt x="12007" y="1615"/>
                </a:lnTo>
                <a:lnTo>
                  <a:pt x="11981" y="1619"/>
                </a:lnTo>
                <a:lnTo>
                  <a:pt x="11956" y="1621"/>
                </a:lnTo>
                <a:lnTo>
                  <a:pt x="11930" y="1622"/>
                </a:lnTo>
                <a:lnTo>
                  <a:pt x="11904" y="1621"/>
                </a:lnTo>
                <a:lnTo>
                  <a:pt x="11879" y="1620"/>
                </a:lnTo>
                <a:lnTo>
                  <a:pt x="11854" y="1617"/>
                </a:lnTo>
                <a:lnTo>
                  <a:pt x="11829" y="1613"/>
                </a:lnTo>
                <a:lnTo>
                  <a:pt x="11804" y="1608"/>
                </a:lnTo>
                <a:lnTo>
                  <a:pt x="11780" y="1602"/>
                </a:lnTo>
                <a:lnTo>
                  <a:pt x="11756" y="1595"/>
                </a:lnTo>
                <a:lnTo>
                  <a:pt x="11731" y="1586"/>
                </a:lnTo>
                <a:lnTo>
                  <a:pt x="11708" y="1577"/>
                </a:lnTo>
                <a:lnTo>
                  <a:pt x="11686" y="1566"/>
                </a:lnTo>
                <a:lnTo>
                  <a:pt x="11663" y="1553"/>
                </a:lnTo>
                <a:lnTo>
                  <a:pt x="11641" y="1540"/>
                </a:lnTo>
                <a:lnTo>
                  <a:pt x="11620" y="1526"/>
                </a:lnTo>
                <a:lnTo>
                  <a:pt x="11600" y="1511"/>
                </a:lnTo>
                <a:lnTo>
                  <a:pt x="11579" y="1495"/>
                </a:lnTo>
                <a:lnTo>
                  <a:pt x="11560" y="1478"/>
                </a:lnTo>
                <a:lnTo>
                  <a:pt x="11542" y="1459"/>
                </a:lnTo>
                <a:lnTo>
                  <a:pt x="11525" y="1440"/>
                </a:lnTo>
                <a:lnTo>
                  <a:pt x="11509" y="1420"/>
                </a:lnTo>
                <a:lnTo>
                  <a:pt x="11492" y="1400"/>
                </a:lnTo>
                <a:lnTo>
                  <a:pt x="11478" y="1377"/>
                </a:lnTo>
                <a:lnTo>
                  <a:pt x="11464" y="1354"/>
                </a:lnTo>
                <a:lnTo>
                  <a:pt x="11452" y="1331"/>
                </a:lnTo>
                <a:lnTo>
                  <a:pt x="11440" y="1306"/>
                </a:lnTo>
                <a:lnTo>
                  <a:pt x="11430" y="1281"/>
                </a:lnTo>
                <a:lnTo>
                  <a:pt x="11421" y="1256"/>
                </a:lnTo>
                <a:lnTo>
                  <a:pt x="11414" y="1231"/>
                </a:lnTo>
                <a:lnTo>
                  <a:pt x="11408" y="1206"/>
                </a:lnTo>
                <a:lnTo>
                  <a:pt x="11403" y="1180"/>
                </a:lnTo>
                <a:lnTo>
                  <a:pt x="11400" y="1155"/>
                </a:lnTo>
                <a:lnTo>
                  <a:pt x="11397" y="1129"/>
                </a:lnTo>
                <a:lnTo>
                  <a:pt x="11396" y="1103"/>
                </a:lnTo>
                <a:lnTo>
                  <a:pt x="11397" y="1078"/>
                </a:lnTo>
                <a:lnTo>
                  <a:pt x="11398" y="1053"/>
                </a:lnTo>
                <a:lnTo>
                  <a:pt x="11401" y="1028"/>
                </a:lnTo>
                <a:lnTo>
                  <a:pt x="11405" y="1002"/>
                </a:lnTo>
                <a:lnTo>
                  <a:pt x="11410" y="978"/>
                </a:lnTo>
                <a:lnTo>
                  <a:pt x="11416" y="953"/>
                </a:lnTo>
                <a:lnTo>
                  <a:pt x="11424" y="928"/>
                </a:lnTo>
                <a:lnTo>
                  <a:pt x="11433" y="905"/>
                </a:lnTo>
                <a:lnTo>
                  <a:pt x="11443" y="882"/>
                </a:lnTo>
                <a:lnTo>
                  <a:pt x="11454" y="859"/>
                </a:lnTo>
                <a:lnTo>
                  <a:pt x="11465" y="836"/>
                </a:lnTo>
                <a:lnTo>
                  <a:pt x="11478" y="815"/>
                </a:lnTo>
                <a:lnTo>
                  <a:pt x="11492" y="794"/>
                </a:lnTo>
                <a:lnTo>
                  <a:pt x="11508" y="773"/>
                </a:lnTo>
                <a:lnTo>
                  <a:pt x="11524" y="753"/>
                </a:lnTo>
                <a:lnTo>
                  <a:pt x="11541" y="734"/>
                </a:lnTo>
                <a:lnTo>
                  <a:pt x="11559" y="716"/>
                </a:lnTo>
                <a:lnTo>
                  <a:pt x="11578" y="699"/>
                </a:lnTo>
                <a:lnTo>
                  <a:pt x="11599" y="682"/>
                </a:lnTo>
                <a:lnTo>
                  <a:pt x="11620" y="666"/>
                </a:lnTo>
                <a:lnTo>
                  <a:pt x="11641" y="651"/>
                </a:lnTo>
                <a:lnTo>
                  <a:pt x="11664" y="638"/>
                </a:lnTo>
                <a:lnTo>
                  <a:pt x="11689" y="625"/>
                </a:lnTo>
                <a:close/>
              </a:path>
            </a:pathLst>
          </a:custGeom>
          <a:solidFill>
            <a:srgbClr val="ED1263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38" name="Freeform 45">
            <a:extLst>
              <a:ext uri="{FF2B5EF4-FFF2-40B4-BE49-F238E27FC236}">
                <a16:creationId xmlns:a16="http://schemas.microsoft.com/office/drawing/2014/main" xmlns="" id="{23FEF361-9104-4AF7-87F3-D3159E4DEDB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22085" y="3414798"/>
            <a:ext cx="600118" cy="450088"/>
          </a:xfrm>
          <a:custGeom>
            <a:avLst/>
            <a:gdLst>
              <a:gd name="T0" fmla="*/ 442393 w 16280"/>
              <a:gd name="T1" fmla="*/ 10651 h 12210"/>
              <a:gd name="T2" fmla="*/ 466119 w 16280"/>
              <a:gd name="T3" fmla="*/ 40871 h 12210"/>
              <a:gd name="T4" fmla="*/ 467937 w 16280"/>
              <a:gd name="T5" fmla="*/ 305724 h 12210"/>
              <a:gd name="T6" fmla="*/ 447184 w 16280"/>
              <a:gd name="T7" fmla="*/ 338166 h 12210"/>
              <a:gd name="T8" fmla="*/ 410816 w 16280"/>
              <a:gd name="T9" fmla="*/ 352338 h 12210"/>
              <a:gd name="T10" fmla="*/ 30047 w 16280"/>
              <a:gd name="T11" fmla="*/ 343391 h 12210"/>
              <a:gd name="T12" fmla="*/ 4907 w 16280"/>
              <a:gd name="T13" fmla="*/ 314383 h 12210"/>
              <a:gd name="T14" fmla="*/ 1270 w 16280"/>
              <a:gd name="T15" fmla="*/ 49732 h 12210"/>
              <a:gd name="T16" fmla="*/ 20435 w 16280"/>
              <a:gd name="T17" fmla="*/ 16193 h 12210"/>
              <a:gd name="T18" fmla="*/ 55938 w 16280"/>
              <a:gd name="T19" fmla="*/ 318 h 12210"/>
              <a:gd name="T20" fmla="*/ 357216 w 16280"/>
              <a:gd name="T21" fmla="*/ 1732 h 12210"/>
              <a:gd name="T22" fmla="*/ 363364 w 16280"/>
              <a:gd name="T23" fmla="*/ 8168 h 12210"/>
              <a:gd name="T24" fmla="*/ 364461 w 16280"/>
              <a:gd name="T25" fmla="*/ 17260 h 12210"/>
              <a:gd name="T26" fmla="*/ 360045 w 16280"/>
              <a:gd name="T27" fmla="*/ 24996 h 12210"/>
              <a:gd name="T28" fmla="*/ 351848 w 16280"/>
              <a:gd name="T29" fmla="*/ 28662 h 12210"/>
              <a:gd name="T30" fmla="*/ 46355 w 16280"/>
              <a:gd name="T31" fmla="*/ 32789 h 12210"/>
              <a:gd name="T32" fmla="*/ 32096 w 16280"/>
              <a:gd name="T33" fmla="*/ 47769 h 12210"/>
              <a:gd name="T34" fmla="*/ 29152 w 16280"/>
              <a:gd name="T35" fmla="*/ 295275 h 12210"/>
              <a:gd name="T36" fmla="*/ 38620 w 16280"/>
              <a:gd name="T37" fmla="*/ 313834 h 12210"/>
              <a:gd name="T38" fmla="*/ 57208 w 16280"/>
              <a:gd name="T39" fmla="*/ 323302 h 12210"/>
              <a:gd name="T40" fmla="*/ 422102 w 16280"/>
              <a:gd name="T41" fmla="*/ 320358 h 12210"/>
              <a:gd name="T42" fmla="*/ 437053 w 16280"/>
              <a:gd name="T43" fmla="*/ 306128 h 12210"/>
              <a:gd name="T44" fmla="*/ 440979 w 16280"/>
              <a:gd name="T45" fmla="*/ 58824 h 12210"/>
              <a:gd name="T46" fmla="*/ 432406 w 16280"/>
              <a:gd name="T47" fmla="*/ 39745 h 12210"/>
              <a:gd name="T48" fmla="*/ 414338 w 16280"/>
              <a:gd name="T49" fmla="*/ 29412 h 12210"/>
              <a:gd name="T50" fmla="*/ 401378 w 16280"/>
              <a:gd name="T51" fmla="*/ 27305 h 12210"/>
              <a:gd name="T52" fmla="*/ 394970 w 16280"/>
              <a:gd name="T53" fmla="*/ 21215 h 12210"/>
              <a:gd name="T54" fmla="*/ 393383 w 16280"/>
              <a:gd name="T55" fmla="*/ 12180 h 12210"/>
              <a:gd name="T56" fmla="*/ 397452 w 16280"/>
              <a:gd name="T57" fmla="*/ 4214 h 12210"/>
              <a:gd name="T58" fmla="*/ 405448 w 16280"/>
              <a:gd name="T59" fmla="*/ 173 h 12210"/>
              <a:gd name="T60" fmla="*/ 398318 w 16280"/>
              <a:gd name="T61" fmla="*/ 63731 h 12210"/>
              <a:gd name="T62" fmla="*/ 407179 w 16280"/>
              <a:gd name="T63" fmla="*/ 63009 h 12210"/>
              <a:gd name="T64" fmla="*/ 414915 w 16280"/>
              <a:gd name="T65" fmla="*/ 67772 h 12210"/>
              <a:gd name="T66" fmla="*/ 418205 w 16280"/>
              <a:gd name="T67" fmla="*/ 76171 h 12210"/>
              <a:gd name="T68" fmla="*/ 415983 w 16280"/>
              <a:gd name="T69" fmla="*/ 84744 h 12210"/>
              <a:gd name="T70" fmla="*/ 289185 w 16280"/>
              <a:gd name="T71" fmla="*/ 201670 h 12210"/>
              <a:gd name="T72" fmla="*/ 190962 w 16280"/>
              <a:gd name="T73" fmla="*/ 202738 h 12210"/>
              <a:gd name="T74" fmla="*/ 183371 w 16280"/>
              <a:gd name="T75" fmla="*/ 199188 h 12210"/>
              <a:gd name="T76" fmla="*/ 53427 w 16280"/>
              <a:gd name="T77" fmla="*/ 79404 h 12210"/>
              <a:gd name="T78" fmla="*/ 54004 w 16280"/>
              <a:gd name="T79" fmla="*/ 70572 h 12210"/>
              <a:gd name="T80" fmla="*/ 59979 w 16280"/>
              <a:gd name="T81" fmla="*/ 63615 h 12210"/>
              <a:gd name="T82" fmla="*/ 68638 w 16280"/>
              <a:gd name="T83" fmla="*/ 61624 h 12210"/>
              <a:gd name="T84" fmla="*/ 76950 w 16280"/>
              <a:gd name="T85" fmla="*/ 65232 h 12210"/>
              <a:gd name="T86" fmla="*/ 146570 w 16280"/>
              <a:gd name="T87" fmla="*/ 210445 h 12210"/>
              <a:gd name="T88" fmla="*/ 155402 w 16280"/>
              <a:gd name="T89" fmla="*/ 211513 h 12210"/>
              <a:gd name="T90" fmla="*/ 162040 w 16280"/>
              <a:gd name="T91" fmla="*/ 217863 h 12210"/>
              <a:gd name="T92" fmla="*/ 163513 w 16280"/>
              <a:gd name="T93" fmla="*/ 226666 h 12210"/>
              <a:gd name="T94" fmla="*/ 159500 w 16280"/>
              <a:gd name="T95" fmla="*/ 234661 h 12210"/>
              <a:gd name="T96" fmla="*/ 74728 w 16280"/>
              <a:gd name="T97" fmla="*/ 301914 h 12210"/>
              <a:gd name="T98" fmla="*/ 65925 w 16280"/>
              <a:gd name="T99" fmla="*/ 300817 h 12210"/>
              <a:gd name="T100" fmla="*/ 59257 w 16280"/>
              <a:gd name="T101" fmla="*/ 294496 h 12210"/>
              <a:gd name="T102" fmla="*/ 57785 w 16280"/>
              <a:gd name="T103" fmla="*/ 285692 h 12210"/>
              <a:gd name="T104" fmla="*/ 61826 w 16280"/>
              <a:gd name="T105" fmla="*/ 277668 h 12210"/>
              <a:gd name="T106" fmla="*/ 310602 w 16280"/>
              <a:gd name="T107" fmla="*/ 230620 h 12210"/>
              <a:gd name="T108" fmla="*/ 309505 w 16280"/>
              <a:gd name="T109" fmla="*/ 221817 h 12210"/>
              <a:gd name="T110" fmla="*/ 314036 w 16280"/>
              <a:gd name="T111" fmla="*/ 213880 h 12210"/>
              <a:gd name="T112" fmla="*/ 322234 w 16280"/>
              <a:gd name="T113" fmla="*/ 210272 h 12210"/>
              <a:gd name="T114" fmla="*/ 330950 w 16280"/>
              <a:gd name="T115" fmla="*/ 212177 h 12210"/>
              <a:gd name="T116" fmla="*/ 413991 w 16280"/>
              <a:gd name="T117" fmla="*/ 281709 h 12210"/>
              <a:gd name="T118" fmla="*/ 415059 w 16280"/>
              <a:gd name="T119" fmla="*/ 290513 h 12210"/>
              <a:gd name="T120" fmla="*/ 410556 w 16280"/>
              <a:gd name="T121" fmla="*/ 298479 h 12210"/>
              <a:gd name="T122" fmla="*/ 402359 w 16280"/>
              <a:gd name="T123" fmla="*/ 302087 h 12210"/>
              <a:gd name="T124" fmla="*/ 393642 w 16280"/>
              <a:gd name="T125" fmla="*/ 300182 h 122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280" h="12210">
                <a:moveTo>
                  <a:pt x="14122" y="0"/>
                </a:moveTo>
                <a:lnTo>
                  <a:pt x="14233" y="3"/>
                </a:lnTo>
                <a:lnTo>
                  <a:pt x="14342" y="11"/>
                </a:lnTo>
                <a:lnTo>
                  <a:pt x="14450" y="24"/>
                </a:lnTo>
                <a:lnTo>
                  <a:pt x="14556" y="44"/>
                </a:lnTo>
                <a:lnTo>
                  <a:pt x="14660" y="68"/>
                </a:lnTo>
                <a:lnTo>
                  <a:pt x="14762" y="98"/>
                </a:lnTo>
                <a:lnTo>
                  <a:pt x="14863" y="131"/>
                </a:lnTo>
                <a:lnTo>
                  <a:pt x="14960" y="170"/>
                </a:lnTo>
                <a:lnTo>
                  <a:pt x="15056" y="213"/>
                </a:lnTo>
                <a:lnTo>
                  <a:pt x="15149" y="261"/>
                </a:lnTo>
                <a:lnTo>
                  <a:pt x="15239" y="313"/>
                </a:lnTo>
                <a:lnTo>
                  <a:pt x="15327" y="369"/>
                </a:lnTo>
                <a:lnTo>
                  <a:pt x="15411" y="429"/>
                </a:lnTo>
                <a:lnTo>
                  <a:pt x="15493" y="494"/>
                </a:lnTo>
                <a:lnTo>
                  <a:pt x="15572" y="561"/>
                </a:lnTo>
                <a:lnTo>
                  <a:pt x="15646" y="633"/>
                </a:lnTo>
                <a:lnTo>
                  <a:pt x="15718" y="707"/>
                </a:lnTo>
                <a:lnTo>
                  <a:pt x="15785" y="786"/>
                </a:lnTo>
                <a:lnTo>
                  <a:pt x="15851" y="868"/>
                </a:lnTo>
                <a:lnTo>
                  <a:pt x="15911" y="952"/>
                </a:lnTo>
                <a:lnTo>
                  <a:pt x="15967" y="1040"/>
                </a:lnTo>
                <a:lnTo>
                  <a:pt x="16019" y="1130"/>
                </a:lnTo>
                <a:lnTo>
                  <a:pt x="16066" y="1223"/>
                </a:lnTo>
                <a:lnTo>
                  <a:pt x="16110" y="1318"/>
                </a:lnTo>
                <a:lnTo>
                  <a:pt x="16149" y="1416"/>
                </a:lnTo>
                <a:lnTo>
                  <a:pt x="16182" y="1516"/>
                </a:lnTo>
                <a:lnTo>
                  <a:pt x="16212" y="1618"/>
                </a:lnTo>
                <a:lnTo>
                  <a:pt x="16236" y="1723"/>
                </a:lnTo>
                <a:lnTo>
                  <a:pt x="16256" y="1829"/>
                </a:lnTo>
                <a:lnTo>
                  <a:pt x="16269" y="1936"/>
                </a:lnTo>
                <a:lnTo>
                  <a:pt x="16277" y="2045"/>
                </a:lnTo>
                <a:lnTo>
                  <a:pt x="16280" y="2156"/>
                </a:lnTo>
                <a:lnTo>
                  <a:pt x="16280" y="10054"/>
                </a:lnTo>
                <a:lnTo>
                  <a:pt x="16277" y="10165"/>
                </a:lnTo>
                <a:lnTo>
                  <a:pt x="16269" y="10274"/>
                </a:lnTo>
                <a:lnTo>
                  <a:pt x="16256" y="10381"/>
                </a:lnTo>
                <a:lnTo>
                  <a:pt x="16236" y="10487"/>
                </a:lnTo>
                <a:lnTo>
                  <a:pt x="16212" y="10592"/>
                </a:lnTo>
                <a:lnTo>
                  <a:pt x="16182" y="10694"/>
                </a:lnTo>
                <a:lnTo>
                  <a:pt x="16149" y="10794"/>
                </a:lnTo>
                <a:lnTo>
                  <a:pt x="16110" y="10892"/>
                </a:lnTo>
                <a:lnTo>
                  <a:pt x="16066" y="10987"/>
                </a:lnTo>
                <a:lnTo>
                  <a:pt x="16019" y="11080"/>
                </a:lnTo>
                <a:lnTo>
                  <a:pt x="15967" y="11170"/>
                </a:lnTo>
                <a:lnTo>
                  <a:pt x="15911" y="11258"/>
                </a:lnTo>
                <a:lnTo>
                  <a:pt x="15851" y="11342"/>
                </a:lnTo>
                <a:lnTo>
                  <a:pt x="15785" y="11424"/>
                </a:lnTo>
                <a:lnTo>
                  <a:pt x="15718" y="11503"/>
                </a:lnTo>
                <a:lnTo>
                  <a:pt x="15646" y="11577"/>
                </a:lnTo>
                <a:lnTo>
                  <a:pt x="15572" y="11649"/>
                </a:lnTo>
                <a:lnTo>
                  <a:pt x="15493" y="11716"/>
                </a:lnTo>
                <a:lnTo>
                  <a:pt x="15411" y="11781"/>
                </a:lnTo>
                <a:lnTo>
                  <a:pt x="15327" y="11841"/>
                </a:lnTo>
                <a:lnTo>
                  <a:pt x="15239" y="11897"/>
                </a:lnTo>
                <a:lnTo>
                  <a:pt x="15149" y="11949"/>
                </a:lnTo>
                <a:lnTo>
                  <a:pt x="15056" y="11997"/>
                </a:lnTo>
                <a:lnTo>
                  <a:pt x="14960" y="12040"/>
                </a:lnTo>
                <a:lnTo>
                  <a:pt x="14863" y="12079"/>
                </a:lnTo>
                <a:lnTo>
                  <a:pt x="14762" y="12112"/>
                </a:lnTo>
                <a:lnTo>
                  <a:pt x="14660" y="12142"/>
                </a:lnTo>
                <a:lnTo>
                  <a:pt x="14556" y="12166"/>
                </a:lnTo>
                <a:lnTo>
                  <a:pt x="14450" y="12186"/>
                </a:lnTo>
                <a:lnTo>
                  <a:pt x="14342" y="12199"/>
                </a:lnTo>
                <a:lnTo>
                  <a:pt x="14233" y="12207"/>
                </a:lnTo>
                <a:lnTo>
                  <a:pt x="14122" y="12210"/>
                </a:lnTo>
                <a:lnTo>
                  <a:pt x="2158" y="12210"/>
                </a:lnTo>
                <a:lnTo>
                  <a:pt x="2047" y="12207"/>
                </a:lnTo>
                <a:lnTo>
                  <a:pt x="1938" y="12199"/>
                </a:lnTo>
                <a:lnTo>
                  <a:pt x="1830" y="12186"/>
                </a:lnTo>
                <a:lnTo>
                  <a:pt x="1724" y="12166"/>
                </a:lnTo>
                <a:lnTo>
                  <a:pt x="1620" y="12142"/>
                </a:lnTo>
                <a:lnTo>
                  <a:pt x="1518" y="12112"/>
                </a:lnTo>
                <a:lnTo>
                  <a:pt x="1417" y="12079"/>
                </a:lnTo>
                <a:lnTo>
                  <a:pt x="1320" y="12040"/>
                </a:lnTo>
                <a:lnTo>
                  <a:pt x="1224" y="11997"/>
                </a:lnTo>
                <a:lnTo>
                  <a:pt x="1131" y="11949"/>
                </a:lnTo>
                <a:lnTo>
                  <a:pt x="1041" y="11897"/>
                </a:lnTo>
                <a:lnTo>
                  <a:pt x="953" y="11841"/>
                </a:lnTo>
                <a:lnTo>
                  <a:pt x="869" y="11781"/>
                </a:lnTo>
                <a:lnTo>
                  <a:pt x="787" y="11716"/>
                </a:lnTo>
                <a:lnTo>
                  <a:pt x="708" y="11649"/>
                </a:lnTo>
                <a:lnTo>
                  <a:pt x="634" y="11577"/>
                </a:lnTo>
                <a:lnTo>
                  <a:pt x="562" y="11503"/>
                </a:lnTo>
                <a:lnTo>
                  <a:pt x="495" y="11424"/>
                </a:lnTo>
                <a:lnTo>
                  <a:pt x="429" y="11342"/>
                </a:lnTo>
                <a:lnTo>
                  <a:pt x="369" y="11258"/>
                </a:lnTo>
                <a:lnTo>
                  <a:pt x="313" y="11170"/>
                </a:lnTo>
                <a:lnTo>
                  <a:pt x="261" y="11080"/>
                </a:lnTo>
                <a:lnTo>
                  <a:pt x="214" y="10987"/>
                </a:lnTo>
                <a:lnTo>
                  <a:pt x="170" y="10892"/>
                </a:lnTo>
                <a:lnTo>
                  <a:pt x="131" y="10794"/>
                </a:lnTo>
                <a:lnTo>
                  <a:pt x="98" y="10694"/>
                </a:lnTo>
                <a:lnTo>
                  <a:pt x="68" y="10592"/>
                </a:lnTo>
                <a:lnTo>
                  <a:pt x="44" y="10487"/>
                </a:lnTo>
                <a:lnTo>
                  <a:pt x="24" y="10381"/>
                </a:lnTo>
                <a:lnTo>
                  <a:pt x="11" y="10274"/>
                </a:lnTo>
                <a:lnTo>
                  <a:pt x="3" y="10165"/>
                </a:lnTo>
                <a:lnTo>
                  <a:pt x="0" y="10054"/>
                </a:lnTo>
                <a:lnTo>
                  <a:pt x="0" y="2156"/>
                </a:lnTo>
                <a:lnTo>
                  <a:pt x="3" y="2045"/>
                </a:lnTo>
                <a:lnTo>
                  <a:pt x="11" y="1936"/>
                </a:lnTo>
                <a:lnTo>
                  <a:pt x="24" y="1829"/>
                </a:lnTo>
                <a:lnTo>
                  <a:pt x="44" y="1723"/>
                </a:lnTo>
                <a:lnTo>
                  <a:pt x="68" y="1618"/>
                </a:lnTo>
                <a:lnTo>
                  <a:pt x="98" y="1516"/>
                </a:lnTo>
                <a:lnTo>
                  <a:pt x="131" y="1416"/>
                </a:lnTo>
                <a:lnTo>
                  <a:pt x="170" y="1318"/>
                </a:lnTo>
                <a:lnTo>
                  <a:pt x="214" y="1223"/>
                </a:lnTo>
                <a:lnTo>
                  <a:pt x="261" y="1130"/>
                </a:lnTo>
                <a:lnTo>
                  <a:pt x="313" y="1040"/>
                </a:lnTo>
                <a:lnTo>
                  <a:pt x="369" y="952"/>
                </a:lnTo>
                <a:lnTo>
                  <a:pt x="429" y="868"/>
                </a:lnTo>
                <a:lnTo>
                  <a:pt x="495" y="786"/>
                </a:lnTo>
                <a:lnTo>
                  <a:pt x="562" y="707"/>
                </a:lnTo>
                <a:lnTo>
                  <a:pt x="634" y="633"/>
                </a:lnTo>
                <a:lnTo>
                  <a:pt x="708" y="561"/>
                </a:lnTo>
                <a:lnTo>
                  <a:pt x="787" y="494"/>
                </a:lnTo>
                <a:lnTo>
                  <a:pt x="869" y="429"/>
                </a:lnTo>
                <a:lnTo>
                  <a:pt x="953" y="369"/>
                </a:lnTo>
                <a:lnTo>
                  <a:pt x="1041" y="313"/>
                </a:lnTo>
                <a:lnTo>
                  <a:pt x="1131" y="261"/>
                </a:lnTo>
                <a:lnTo>
                  <a:pt x="1224" y="213"/>
                </a:lnTo>
                <a:lnTo>
                  <a:pt x="1320" y="170"/>
                </a:lnTo>
                <a:lnTo>
                  <a:pt x="1417" y="131"/>
                </a:lnTo>
                <a:lnTo>
                  <a:pt x="1518" y="98"/>
                </a:lnTo>
                <a:lnTo>
                  <a:pt x="1620" y="68"/>
                </a:lnTo>
                <a:lnTo>
                  <a:pt x="1724" y="44"/>
                </a:lnTo>
                <a:lnTo>
                  <a:pt x="1830" y="24"/>
                </a:lnTo>
                <a:lnTo>
                  <a:pt x="1938" y="11"/>
                </a:lnTo>
                <a:lnTo>
                  <a:pt x="2047" y="3"/>
                </a:lnTo>
                <a:lnTo>
                  <a:pt x="2158" y="0"/>
                </a:lnTo>
                <a:lnTo>
                  <a:pt x="12139" y="0"/>
                </a:lnTo>
                <a:lnTo>
                  <a:pt x="12164" y="1"/>
                </a:lnTo>
                <a:lnTo>
                  <a:pt x="12190" y="3"/>
                </a:lnTo>
                <a:lnTo>
                  <a:pt x="12215" y="6"/>
                </a:lnTo>
                <a:lnTo>
                  <a:pt x="12240" y="10"/>
                </a:lnTo>
                <a:lnTo>
                  <a:pt x="12264" y="15"/>
                </a:lnTo>
                <a:lnTo>
                  <a:pt x="12287" y="22"/>
                </a:lnTo>
                <a:lnTo>
                  <a:pt x="12310" y="30"/>
                </a:lnTo>
                <a:lnTo>
                  <a:pt x="12333" y="40"/>
                </a:lnTo>
                <a:lnTo>
                  <a:pt x="12354" y="49"/>
                </a:lnTo>
                <a:lnTo>
                  <a:pt x="12376" y="60"/>
                </a:lnTo>
                <a:lnTo>
                  <a:pt x="12397" y="72"/>
                </a:lnTo>
                <a:lnTo>
                  <a:pt x="12418" y="85"/>
                </a:lnTo>
                <a:lnTo>
                  <a:pt x="12437" y="99"/>
                </a:lnTo>
                <a:lnTo>
                  <a:pt x="12456" y="114"/>
                </a:lnTo>
                <a:lnTo>
                  <a:pt x="12474" y="129"/>
                </a:lnTo>
                <a:lnTo>
                  <a:pt x="12491" y="146"/>
                </a:lnTo>
                <a:lnTo>
                  <a:pt x="12508" y="164"/>
                </a:lnTo>
                <a:lnTo>
                  <a:pt x="12523" y="181"/>
                </a:lnTo>
                <a:lnTo>
                  <a:pt x="12539" y="200"/>
                </a:lnTo>
                <a:lnTo>
                  <a:pt x="12552" y="220"/>
                </a:lnTo>
                <a:lnTo>
                  <a:pt x="12565" y="240"/>
                </a:lnTo>
                <a:lnTo>
                  <a:pt x="12577" y="261"/>
                </a:lnTo>
                <a:lnTo>
                  <a:pt x="12589" y="283"/>
                </a:lnTo>
                <a:lnTo>
                  <a:pt x="12598" y="304"/>
                </a:lnTo>
                <a:lnTo>
                  <a:pt x="12607" y="327"/>
                </a:lnTo>
                <a:lnTo>
                  <a:pt x="12615" y="350"/>
                </a:lnTo>
                <a:lnTo>
                  <a:pt x="12622" y="374"/>
                </a:lnTo>
                <a:lnTo>
                  <a:pt x="12627" y="397"/>
                </a:lnTo>
                <a:lnTo>
                  <a:pt x="12631" y="422"/>
                </a:lnTo>
                <a:lnTo>
                  <a:pt x="12634" y="447"/>
                </a:lnTo>
                <a:lnTo>
                  <a:pt x="12636" y="473"/>
                </a:lnTo>
                <a:lnTo>
                  <a:pt x="12637" y="498"/>
                </a:lnTo>
                <a:lnTo>
                  <a:pt x="12636" y="523"/>
                </a:lnTo>
                <a:lnTo>
                  <a:pt x="12634" y="549"/>
                </a:lnTo>
                <a:lnTo>
                  <a:pt x="12631" y="573"/>
                </a:lnTo>
                <a:lnTo>
                  <a:pt x="12627" y="598"/>
                </a:lnTo>
                <a:lnTo>
                  <a:pt x="12622" y="622"/>
                </a:lnTo>
                <a:lnTo>
                  <a:pt x="12615" y="645"/>
                </a:lnTo>
                <a:lnTo>
                  <a:pt x="12607" y="669"/>
                </a:lnTo>
                <a:lnTo>
                  <a:pt x="12598" y="691"/>
                </a:lnTo>
                <a:lnTo>
                  <a:pt x="12589" y="714"/>
                </a:lnTo>
                <a:lnTo>
                  <a:pt x="12577" y="735"/>
                </a:lnTo>
                <a:lnTo>
                  <a:pt x="12565" y="755"/>
                </a:lnTo>
                <a:lnTo>
                  <a:pt x="12552" y="776"/>
                </a:lnTo>
                <a:lnTo>
                  <a:pt x="12539" y="795"/>
                </a:lnTo>
                <a:lnTo>
                  <a:pt x="12523" y="814"/>
                </a:lnTo>
                <a:lnTo>
                  <a:pt x="12508" y="832"/>
                </a:lnTo>
                <a:lnTo>
                  <a:pt x="12491" y="850"/>
                </a:lnTo>
                <a:lnTo>
                  <a:pt x="12474" y="866"/>
                </a:lnTo>
                <a:lnTo>
                  <a:pt x="12456" y="881"/>
                </a:lnTo>
                <a:lnTo>
                  <a:pt x="12437" y="896"/>
                </a:lnTo>
                <a:lnTo>
                  <a:pt x="12418" y="911"/>
                </a:lnTo>
                <a:lnTo>
                  <a:pt x="12397" y="923"/>
                </a:lnTo>
                <a:lnTo>
                  <a:pt x="12376" y="935"/>
                </a:lnTo>
                <a:lnTo>
                  <a:pt x="12354" y="946"/>
                </a:lnTo>
                <a:lnTo>
                  <a:pt x="12333" y="956"/>
                </a:lnTo>
                <a:lnTo>
                  <a:pt x="12310" y="966"/>
                </a:lnTo>
                <a:lnTo>
                  <a:pt x="12287" y="973"/>
                </a:lnTo>
                <a:lnTo>
                  <a:pt x="12264" y="980"/>
                </a:lnTo>
                <a:lnTo>
                  <a:pt x="12240" y="985"/>
                </a:lnTo>
                <a:lnTo>
                  <a:pt x="12215" y="990"/>
                </a:lnTo>
                <a:lnTo>
                  <a:pt x="12190" y="993"/>
                </a:lnTo>
                <a:lnTo>
                  <a:pt x="12164" y="995"/>
                </a:lnTo>
                <a:lnTo>
                  <a:pt x="12139" y="995"/>
                </a:lnTo>
                <a:lnTo>
                  <a:pt x="2158" y="995"/>
                </a:lnTo>
                <a:lnTo>
                  <a:pt x="2098" y="997"/>
                </a:lnTo>
                <a:lnTo>
                  <a:pt x="2040" y="1001"/>
                </a:lnTo>
                <a:lnTo>
                  <a:pt x="1982" y="1009"/>
                </a:lnTo>
                <a:lnTo>
                  <a:pt x="1925" y="1019"/>
                </a:lnTo>
                <a:lnTo>
                  <a:pt x="1869" y="1032"/>
                </a:lnTo>
                <a:lnTo>
                  <a:pt x="1814" y="1048"/>
                </a:lnTo>
                <a:lnTo>
                  <a:pt x="1760" y="1066"/>
                </a:lnTo>
                <a:lnTo>
                  <a:pt x="1707" y="1088"/>
                </a:lnTo>
                <a:lnTo>
                  <a:pt x="1656" y="1111"/>
                </a:lnTo>
                <a:lnTo>
                  <a:pt x="1606" y="1136"/>
                </a:lnTo>
                <a:lnTo>
                  <a:pt x="1558" y="1164"/>
                </a:lnTo>
                <a:lnTo>
                  <a:pt x="1510" y="1194"/>
                </a:lnTo>
                <a:lnTo>
                  <a:pt x="1464" y="1227"/>
                </a:lnTo>
                <a:lnTo>
                  <a:pt x="1420" y="1261"/>
                </a:lnTo>
                <a:lnTo>
                  <a:pt x="1379" y="1298"/>
                </a:lnTo>
                <a:lnTo>
                  <a:pt x="1338" y="1337"/>
                </a:lnTo>
                <a:lnTo>
                  <a:pt x="1299" y="1377"/>
                </a:lnTo>
                <a:lnTo>
                  <a:pt x="1263" y="1419"/>
                </a:lnTo>
                <a:lnTo>
                  <a:pt x="1228" y="1463"/>
                </a:lnTo>
                <a:lnTo>
                  <a:pt x="1196" y="1508"/>
                </a:lnTo>
                <a:lnTo>
                  <a:pt x="1165" y="1556"/>
                </a:lnTo>
                <a:lnTo>
                  <a:pt x="1138" y="1604"/>
                </a:lnTo>
                <a:lnTo>
                  <a:pt x="1112" y="1655"/>
                </a:lnTo>
                <a:lnTo>
                  <a:pt x="1089" y="1706"/>
                </a:lnTo>
                <a:lnTo>
                  <a:pt x="1067" y="1758"/>
                </a:lnTo>
                <a:lnTo>
                  <a:pt x="1049" y="1812"/>
                </a:lnTo>
                <a:lnTo>
                  <a:pt x="1033" y="1867"/>
                </a:lnTo>
                <a:lnTo>
                  <a:pt x="1021" y="1923"/>
                </a:lnTo>
                <a:lnTo>
                  <a:pt x="1010" y="1980"/>
                </a:lnTo>
                <a:lnTo>
                  <a:pt x="1002" y="2038"/>
                </a:lnTo>
                <a:lnTo>
                  <a:pt x="998" y="2097"/>
                </a:lnTo>
                <a:lnTo>
                  <a:pt x="996" y="2156"/>
                </a:lnTo>
                <a:lnTo>
                  <a:pt x="996" y="10054"/>
                </a:lnTo>
                <a:lnTo>
                  <a:pt x="998" y="10113"/>
                </a:lnTo>
                <a:lnTo>
                  <a:pt x="1002" y="10172"/>
                </a:lnTo>
                <a:lnTo>
                  <a:pt x="1010" y="10230"/>
                </a:lnTo>
                <a:lnTo>
                  <a:pt x="1021" y="10287"/>
                </a:lnTo>
                <a:lnTo>
                  <a:pt x="1033" y="10343"/>
                </a:lnTo>
                <a:lnTo>
                  <a:pt x="1049" y="10398"/>
                </a:lnTo>
                <a:lnTo>
                  <a:pt x="1067" y="10452"/>
                </a:lnTo>
                <a:lnTo>
                  <a:pt x="1089" y="10504"/>
                </a:lnTo>
                <a:lnTo>
                  <a:pt x="1112" y="10555"/>
                </a:lnTo>
                <a:lnTo>
                  <a:pt x="1138" y="10606"/>
                </a:lnTo>
                <a:lnTo>
                  <a:pt x="1165" y="10654"/>
                </a:lnTo>
                <a:lnTo>
                  <a:pt x="1196" y="10702"/>
                </a:lnTo>
                <a:lnTo>
                  <a:pt x="1228" y="10747"/>
                </a:lnTo>
                <a:lnTo>
                  <a:pt x="1263" y="10791"/>
                </a:lnTo>
                <a:lnTo>
                  <a:pt x="1299" y="10833"/>
                </a:lnTo>
                <a:lnTo>
                  <a:pt x="1338" y="10873"/>
                </a:lnTo>
                <a:lnTo>
                  <a:pt x="1379" y="10912"/>
                </a:lnTo>
                <a:lnTo>
                  <a:pt x="1420" y="10949"/>
                </a:lnTo>
                <a:lnTo>
                  <a:pt x="1464" y="10983"/>
                </a:lnTo>
                <a:lnTo>
                  <a:pt x="1510" y="11016"/>
                </a:lnTo>
                <a:lnTo>
                  <a:pt x="1558" y="11046"/>
                </a:lnTo>
                <a:lnTo>
                  <a:pt x="1606" y="11074"/>
                </a:lnTo>
                <a:lnTo>
                  <a:pt x="1656" y="11099"/>
                </a:lnTo>
                <a:lnTo>
                  <a:pt x="1707" y="11122"/>
                </a:lnTo>
                <a:lnTo>
                  <a:pt x="1760" y="11144"/>
                </a:lnTo>
                <a:lnTo>
                  <a:pt x="1814" y="11162"/>
                </a:lnTo>
                <a:lnTo>
                  <a:pt x="1869" y="11178"/>
                </a:lnTo>
                <a:lnTo>
                  <a:pt x="1925" y="11191"/>
                </a:lnTo>
                <a:lnTo>
                  <a:pt x="1982" y="11201"/>
                </a:lnTo>
                <a:lnTo>
                  <a:pt x="2040" y="11209"/>
                </a:lnTo>
                <a:lnTo>
                  <a:pt x="2098" y="11213"/>
                </a:lnTo>
                <a:lnTo>
                  <a:pt x="2158" y="11215"/>
                </a:lnTo>
                <a:lnTo>
                  <a:pt x="14122" y="11215"/>
                </a:lnTo>
                <a:lnTo>
                  <a:pt x="14182" y="11213"/>
                </a:lnTo>
                <a:lnTo>
                  <a:pt x="14240" y="11209"/>
                </a:lnTo>
                <a:lnTo>
                  <a:pt x="14298" y="11201"/>
                </a:lnTo>
                <a:lnTo>
                  <a:pt x="14355" y="11191"/>
                </a:lnTo>
                <a:lnTo>
                  <a:pt x="14411" y="11178"/>
                </a:lnTo>
                <a:lnTo>
                  <a:pt x="14466" y="11162"/>
                </a:lnTo>
                <a:lnTo>
                  <a:pt x="14520" y="11144"/>
                </a:lnTo>
                <a:lnTo>
                  <a:pt x="14573" y="11122"/>
                </a:lnTo>
                <a:lnTo>
                  <a:pt x="14624" y="11099"/>
                </a:lnTo>
                <a:lnTo>
                  <a:pt x="14674" y="11074"/>
                </a:lnTo>
                <a:lnTo>
                  <a:pt x="14722" y="11046"/>
                </a:lnTo>
                <a:lnTo>
                  <a:pt x="14770" y="11016"/>
                </a:lnTo>
                <a:lnTo>
                  <a:pt x="14816" y="10983"/>
                </a:lnTo>
                <a:lnTo>
                  <a:pt x="14860" y="10949"/>
                </a:lnTo>
                <a:lnTo>
                  <a:pt x="14901" y="10912"/>
                </a:lnTo>
                <a:lnTo>
                  <a:pt x="14942" y="10873"/>
                </a:lnTo>
                <a:lnTo>
                  <a:pt x="14981" y="10833"/>
                </a:lnTo>
                <a:lnTo>
                  <a:pt x="15017" y="10791"/>
                </a:lnTo>
                <a:lnTo>
                  <a:pt x="15052" y="10747"/>
                </a:lnTo>
                <a:lnTo>
                  <a:pt x="15084" y="10702"/>
                </a:lnTo>
                <a:lnTo>
                  <a:pt x="15115" y="10654"/>
                </a:lnTo>
                <a:lnTo>
                  <a:pt x="15142" y="10606"/>
                </a:lnTo>
                <a:lnTo>
                  <a:pt x="15168" y="10555"/>
                </a:lnTo>
                <a:lnTo>
                  <a:pt x="15191" y="10504"/>
                </a:lnTo>
                <a:lnTo>
                  <a:pt x="15213" y="10452"/>
                </a:lnTo>
                <a:lnTo>
                  <a:pt x="15231" y="10398"/>
                </a:lnTo>
                <a:lnTo>
                  <a:pt x="15247" y="10343"/>
                </a:lnTo>
                <a:lnTo>
                  <a:pt x="15259" y="10287"/>
                </a:lnTo>
                <a:lnTo>
                  <a:pt x="15270" y="10230"/>
                </a:lnTo>
                <a:lnTo>
                  <a:pt x="15278" y="10172"/>
                </a:lnTo>
                <a:lnTo>
                  <a:pt x="15282" y="10113"/>
                </a:lnTo>
                <a:lnTo>
                  <a:pt x="15284" y="10054"/>
                </a:lnTo>
                <a:lnTo>
                  <a:pt x="15284" y="2156"/>
                </a:lnTo>
                <a:lnTo>
                  <a:pt x="15282" y="2097"/>
                </a:lnTo>
                <a:lnTo>
                  <a:pt x="15278" y="2038"/>
                </a:lnTo>
                <a:lnTo>
                  <a:pt x="15270" y="1980"/>
                </a:lnTo>
                <a:lnTo>
                  <a:pt x="15259" y="1923"/>
                </a:lnTo>
                <a:lnTo>
                  <a:pt x="15247" y="1867"/>
                </a:lnTo>
                <a:lnTo>
                  <a:pt x="15231" y="1812"/>
                </a:lnTo>
                <a:lnTo>
                  <a:pt x="15213" y="1758"/>
                </a:lnTo>
                <a:lnTo>
                  <a:pt x="15191" y="1706"/>
                </a:lnTo>
                <a:lnTo>
                  <a:pt x="15168" y="1655"/>
                </a:lnTo>
                <a:lnTo>
                  <a:pt x="15142" y="1604"/>
                </a:lnTo>
                <a:lnTo>
                  <a:pt x="15115" y="1556"/>
                </a:lnTo>
                <a:lnTo>
                  <a:pt x="15084" y="1508"/>
                </a:lnTo>
                <a:lnTo>
                  <a:pt x="15052" y="1463"/>
                </a:lnTo>
                <a:lnTo>
                  <a:pt x="15017" y="1419"/>
                </a:lnTo>
                <a:lnTo>
                  <a:pt x="14981" y="1377"/>
                </a:lnTo>
                <a:lnTo>
                  <a:pt x="14942" y="1337"/>
                </a:lnTo>
                <a:lnTo>
                  <a:pt x="14901" y="1298"/>
                </a:lnTo>
                <a:lnTo>
                  <a:pt x="14860" y="1261"/>
                </a:lnTo>
                <a:lnTo>
                  <a:pt x="14816" y="1227"/>
                </a:lnTo>
                <a:lnTo>
                  <a:pt x="14770" y="1194"/>
                </a:lnTo>
                <a:lnTo>
                  <a:pt x="14722" y="1164"/>
                </a:lnTo>
                <a:lnTo>
                  <a:pt x="14674" y="1136"/>
                </a:lnTo>
                <a:lnTo>
                  <a:pt x="14624" y="1111"/>
                </a:lnTo>
                <a:lnTo>
                  <a:pt x="14573" y="1088"/>
                </a:lnTo>
                <a:lnTo>
                  <a:pt x="14520" y="1066"/>
                </a:lnTo>
                <a:lnTo>
                  <a:pt x="14466" y="1048"/>
                </a:lnTo>
                <a:lnTo>
                  <a:pt x="14411" y="1032"/>
                </a:lnTo>
                <a:lnTo>
                  <a:pt x="14355" y="1019"/>
                </a:lnTo>
                <a:lnTo>
                  <a:pt x="14298" y="1009"/>
                </a:lnTo>
                <a:lnTo>
                  <a:pt x="14240" y="1001"/>
                </a:lnTo>
                <a:lnTo>
                  <a:pt x="14182" y="997"/>
                </a:lnTo>
                <a:lnTo>
                  <a:pt x="14122" y="995"/>
                </a:lnTo>
                <a:lnTo>
                  <a:pt x="14096" y="995"/>
                </a:lnTo>
                <a:lnTo>
                  <a:pt x="14071" y="993"/>
                </a:lnTo>
                <a:lnTo>
                  <a:pt x="14047" y="990"/>
                </a:lnTo>
                <a:lnTo>
                  <a:pt x="14022" y="985"/>
                </a:lnTo>
                <a:lnTo>
                  <a:pt x="13998" y="980"/>
                </a:lnTo>
                <a:lnTo>
                  <a:pt x="13974" y="973"/>
                </a:lnTo>
                <a:lnTo>
                  <a:pt x="13951" y="966"/>
                </a:lnTo>
                <a:lnTo>
                  <a:pt x="13929" y="956"/>
                </a:lnTo>
                <a:lnTo>
                  <a:pt x="13906" y="946"/>
                </a:lnTo>
                <a:lnTo>
                  <a:pt x="13885" y="935"/>
                </a:lnTo>
                <a:lnTo>
                  <a:pt x="13864" y="923"/>
                </a:lnTo>
                <a:lnTo>
                  <a:pt x="13844" y="911"/>
                </a:lnTo>
                <a:lnTo>
                  <a:pt x="13824" y="896"/>
                </a:lnTo>
                <a:lnTo>
                  <a:pt x="13805" y="881"/>
                </a:lnTo>
                <a:lnTo>
                  <a:pt x="13787" y="866"/>
                </a:lnTo>
                <a:lnTo>
                  <a:pt x="13770" y="850"/>
                </a:lnTo>
                <a:lnTo>
                  <a:pt x="13754" y="832"/>
                </a:lnTo>
                <a:lnTo>
                  <a:pt x="13737" y="814"/>
                </a:lnTo>
                <a:lnTo>
                  <a:pt x="13723" y="795"/>
                </a:lnTo>
                <a:lnTo>
                  <a:pt x="13709" y="776"/>
                </a:lnTo>
                <a:lnTo>
                  <a:pt x="13697" y="755"/>
                </a:lnTo>
                <a:lnTo>
                  <a:pt x="13684" y="735"/>
                </a:lnTo>
                <a:lnTo>
                  <a:pt x="13673" y="714"/>
                </a:lnTo>
                <a:lnTo>
                  <a:pt x="13663" y="691"/>
                </a:lnTo>
                <a:lnTo>
                  <a:pt x="13654" y="669"/>
                </a:lnTo>
                <a:lnTo>
                  <a:pt x="13646" y="645"/>
                </a:lnTo>
                <a:lnTo>
                  <a:pt x="13640" y="622"/>
                </a:lnTo>
                <a:lnTo>
                  <a:pt x="13633" y="598"/>
                </a:lnTo>
                <a:lnTo>
                  <a:pt x="13629" y="573"/>
                </a:lnTo>
                <a:lnTo>
                  <a:pt x="13626" y="549"/>
                </a:lnTo>
                <a:lnTo>
                  <a:pt x="13624" y="523"/>
                </a:lnTo>
                <a:lnTo>
                  <a:pt x="13623" y="498"/>
                </a:lnTo>
                <a:lnTo>
                  <a:pt x="13624" y="473"/>
                </a:lnTo>
                <a:lnTo>
                  <a:pt x="13626" y="447"/>
                </a:lnTo>
                <a:lnTo>
                  <a:pt x="13629" y="422"/>
                </a:lnTo>
                <a:lnTo>
                  <a:pt x="13633" y="397"/>
                </a:lnTo>
                <a:lnTo>
                  <a:pt x="13640" y="374"/>
                </a:lnTo>
                <a:lnTo>
                  <a:pt x="13646" y="350"/>
                </a:lnTo>
                <a:lnTo>
                  <a:pt x="13654" y="327"/>
                </a:lnTo>
                <a:lnTo>
                  <a:pt x="13663" y="304"/>
                </a:lnTo>
                <a:lnTo>
                  <a:pt x="13673" y="283"/>
                </a:lnTo>
                <a:lnTo>
                  <a:pt x="13684" y="261"/>
                </a:lnTo>
                <a:lnTo>
                  <a:pt x="13697" y="240"/>
                </a:lnTo>
                <a:lnTo>
                  <a:pt x="13709" y="220"/>
                </a:lnTo>
                <a:lnTo>
                  <a:pt x="13723" y="200"/>
                </a:lnTo>
                <a:lnTo>
                  <a:pt x="13737" y="181"/>
                </a:lnTo>
                <a:lnTo>
                  <a:pt x="13754" y="164"/>
                </a:lnTo>
                <a:lnTo>
                  <a:pt x="13770" y="146"/>
                </a:lnTo>
                <a:lnTo>
                  <a:pt x="13787" y="129"/>
                </a:lnTo>
                <a:lnTo>
                  <a:pt x="13805" y="114"/>
                </a:lnTo>
                <a:lnTo>
                  <a:pt x="13824" y="99"/>
                </a:lnTo>
                <a:lnTo>
                  <a:pt x="13844" y="85"/>
                </a:lnTo>
                <a:lnTo>
                  <a:pt x="13864" y="72"/>
                </a:lnTo>
                <a:lnTo>
                  <a:pt x="13885" y="60"/>
                </a:lnTo>
                <a:lnTo>
                  <a:pt x="13906" y="49"/>
                </a:lnTo>
                <a:lnTo>
                  <a:pt x="13929" y="40"/>
                </a:lnTo>
                <a:lnTo>
                  <a:pt x="13951" y="30"/>
                </a:lnTo>
                <a:lnTo>
                  <a:pt x="13974" y="22"/>
                </a:lnTo>
                <a:lnTo>
                  <a:pt x="13998" y="15"/>
                </a:lnTo>
                <a:lnTo>
                  <a:pt x="14022" y="10"/>
                </a:lnTo>
                <a:lnTo>
                  <a:pt x="14047" y="6"/>
                </a:lnTo>
                <a:lnTo>
                  <a:pt x="14071" y="3"/>
                </a:lnTo>
                <a:lnTo>
                  <a:pt x="14096" y="1"/>
                </a:lnTo>
                <a:lnTo>
                  <a:pt x="14122" y="0"/>
                </a:lnTo>
                <a:close/>
                <a:moveTo>
                  <a:pt x="6876" y="6033"/>
                </a:moveTo>
                <a:lnTo>
                  <a:pt x="9620" y="6033"/>
                </a:lnTo>
                <a:lnTo>
                  <a:pt x="13654" y="2302"/>
                </a:lnTo>
                <a:lnTo>
                  <a:pt x="13673" y="2285"/>
                </a:lnTo>
                <a:lnTo>
                  <a:pt x="13694" y="2270"/>
                </a:lnTo>
                <a:lnTo>
                  <a:pt x="13714" y="2254"/>
                </a:lnTo>
                <a:lnTo>
                  <a:pt x="13734" y="2241"/>
                </a:lnTo>
                <a:lnTo>
                  <a:pt x="13756" y="2229"/>
                </a:lnTo>
                <a:lnTo>
                  <a:pt x="13778" y="2218"/>
                </a:lnTo>
                <a:lnTo>
                  <a:pt x="13800" y="2208"/>
                </a:lnTo>
                <a:lnTo>
                  <a:pt x="13823" y="2199"/>
                </a:lnTo>
                <a:lnTo>
                  <a:pt x="13846" y="2191"/>
                </a:lnTo>
                <a:lnTo>
                  <a:pt x="13870" y="2185"/>
                </a:lnTo>
                <a:lnTo>
                  <a:pt x="13893" y="2180"/>
                </a:lnTo>
                <a:lnTo>
                  <a:pt x="13916" y="2176"/>
                </a:lnTo>
                <a:lnTo>
                  <a:pt x="13940" y="2172"/>
                </a:lnTo>
                <a:lnTo>
                  <a:pt x="13964" y="2171"/>
                </a:lnTo>
                <a:lnTo>
                  <a:pt x="13988" y="2170"/>
                </a:lnTo>
                <a:lnTo>
                  <a:pt x="14012" y="2170"/>
                </a:lnTo>
                <a:lnTo>
                  <a:pt x="14035" y="2172"/>
                </a:lnTo>
                <a:lnTo>
                  <a:pt x="14060" y="2174"/>
                </a:lnTo>
                <a:lnTo>
                  <a:pt x="14083" y="2178"/>
                </a:lnTo>
                <a:lnTo>
                  <a:pt x="14107" y="2183"/>
                </a:lnTo>
                <a:lnTo>
                  <a:pt x="14130" y="2189"/>
                </a:lnTo>
                <a:lnTo>
                  <a:pt x="14152" y="2196"/>
                </a:lnTo>
                <a:lnTo>
                  <a:pt x="14176" y="2205"/>
                </a:lnTo>
                <a:lnTo>
                  <a:pt x="14198" y="2214"/>
                </a:lnTo>
                <a:lnTo>
                  <a:pt x="14220" y="2224"/>
                </a:lnTo>
                <a:lnTo>
                  <a:pt x="14241" y="2236"/>
                </a:lnTo>
                <a:lnTo>
                  <a:pt x="14262" y="2248"/>
                </a:lnTo>
                <a:lnTo>
                  <a:pt x="14283" y="2263"/>
                </a:lnTo>
                <a:lnTo>
                  <a:pt x="14303" y="2278"/>
                </a:lnTo>
                <a:lnTo>
                  <a:pt x="14321" y="2293"/>
                </a:lnTo>
                <a:lnTo>
                  <a:pt x="14341" y="2310"/>
                </a:lnTo>
                <a:lnTo>
                  <a:pt x="14358" y="2329"/>
                </a:lnTo>
                <a:lnTo>
                  <a:pt x="14375" y="2348"/>
                </a:lnTo>
                <a:lnTo>
                  <a:pt x="14391" y="2368"/>
                </a:lnTo>
                <a:lnTo>
                  <a:pt x="14406" y="2389"/>
                </a:lnTo>
                <a:lnTo>
                  <a:pt x="14419" y="2409"/>
                </a:lnTo>
                <a:lnTo>
                  <a:pt x="14431" y="2430"/>
                </a:lnTo>
                <a:lnTo>
                  <a:pt x="14442" y="2453"/>
                </a:lnTo>
                <a:lnTo>
                  <a:pt x="14453" y="2475"/>
                </a:lnTo>
                <a:lnTo>
                  <a:pt x="14461" y="2497"/>
                </a:lnTo>
                <a:lnTo>
                  <a:pt x="14469" y="2521"/>
                </a:lnTo>
                <a:lnTo>
                  <a:pt x="14475" y="2544"/>
                </a:lnTo>
                <a:lnTo>
                  <a:pt x="14480" y="2567"/>
                </a:lnTo>
                <a:lnTo>
                  <a:pt x="14484" y="2591"/>
                </a:lnTo>
                <a:lnTo>
                  <a:pt x="14488" y="2614"/>
                </a:lnTo>
                <a:lnTo>
                  <a:pt x="14489" y="2639"/>
                </a:lnTo>
                <a:lnTo>
                  <a:pt x="14490" y="2662"/>
                </a:lnTo>
                <a:lnTo>
                  <a:pt x="14490" y="2686"/>
                </a:lnTo>
                <a:lnTo>
                  <a:pt x="14488" y="2710"/>
                </a:lnTo>
                <a:lnTo>
                  <a:pt x="14486" y="2734"/>
                </a:lnTo>
                <a:lnTo>
                  <a:pt x="14482" y="2757"/>
                </a:lnTo>
                <a:lnTo>
                  <a:pt x="14477" y="2781"/>
                </a:lnTo>
                <a:lnTo>
                  <a:pt x="14471" y="2804"/>
                </a:lnTo>
                <a:lnTo>
                  <a:pt x="14464" y="2828"/>
                </a:lnTo>
                <a:lnTo>
                  <a:pt x="14456" y="2850"/>
                </a:lnTo>
                <a:lnTo>
                  <a:pt x="14446" y="2872"/>
                </a:lnTo>
                <a:lnTo>
                  <a:pt x="14436" y="2894"/>
                </a:lnTo>
                <a:lnTo>
                  <a:pt x="14424" y="2915"/>
                </a:lnTo>
                <a:lnTo>
                  <a:pt x="14412" y="2936"/>
                </a:lnTo>
                <a:lnTo>
                  <a:pt x="14398" y="2957"/>
                </a:lnTo>
                <a:lnTo>
                  <a:pt x="14382" y="2977"/>
                </a:lnTo>
                <a:lnTo>
                  <a:pt x="14367" y="2996"/>
                </a:lnTo>
                <a:lnTo>
                  <a:pt x="14350" y="3015"/>
                </a:lnTo>
                <a:lnTo>
                  <a:pt x="14331" y="3032"/>
                </a:lnTo>
                <a:lnTo>
                  <a:pt x="10155" y="6896"/>
                </a:lnTo>
                <a:lnTo>
                  <a:pt x="10136" y="6913"/>
                </a:lnTo>
                <a:lnTo>
                  <a:pt x="10118" y="6928"/>
                </a:lnTo>
                <a:lnTo>
                  <a:pt x="10099" y="6941"/>
                </a:lnTo>
                <a:lnTo>
                  <a:pt x="10079" y="6954"/>
                </a:lnTo>
                <a:lnTo>
                  <a:pt x="10060" y="6966"/>
                </a:lnTo>
                <a:lnTo>
                  <a:pt x="10040" y="6977"/>
                </a:lnTo>
                <a:lnTo>
                  <a:pt x="10019" y="6987"/>
                </a:lnTo>
                <a:lnTo>
                  <a:pt x="9998" y="6996"/>
                </a:lnTo>
                <a:lnTo>
                  <a:pt x="9977" y="7003"/>
                </a:lnTo>
                <a:lnTo>
                  <a:pt x="9955" y="7010"/>
                </a:lnTo>
                <a:lnTo>
                  <a:pt x="9933" y="7016"/>
                </a:lnTo>
                <a:lnTo>
                  <a:pt x="9910" y="7020"/>
                </a:lnTo>
                <a:lnTo>
                  <a:pt x="9887" y="7024"/>
                </a:lnTo>
                <a:lnTo>
                  <a:pt x="9864" y="7026"/>
                </a:lnTo>
                <a:lnTo>
                  <a:pt x="9840" y="7028"/>
                </a:lnTo>
                <a:lnTo>
                  <a:pt x="9816" y="7028"/>
                </a:lnTo>
                <a:lnTo>
                  <a:pt x="6685" y="7028"/>
                </a:lnTo>
                <a:lnTo>
                  <a:pt x="6662" y="7028"/>
                </a:lnTo>
                <a:lnTo>
                  <a:pt x="6638" y="7026"/>
                </a:lnTo>
                <a:lnTo>
                  <a:pt x="6616" y="7024"/>
                </a:lnTo>
                <a:lnTo>
                  <a:pt x="6593" y="7020"/>
                </a:lnTo>
                <a:lnTo>
                  <a:pt x="6571" y="7016"/>
                </a:lnTo>
                <a:lnTo>
                  <a:pt x="6549" y="7011"/>
                </a:lnTo>
                <a:lnTo>
                  <a:pt x="6527" y="7004"/>
                </a:lnTo>
                <a:lnTo>
                  <a:pt x="6507" y="6997"/>
                </a:lnTo>
                <a:lnTo>
                  <a:pt x="6487" y="6989"/>
                </a:lnTo>
                <a:lnTo>
                  <a:pt x="6466" y="6980"/>
                </a:lnTo>
                <a:lnTo>
                  <a:pt x="6446" y="6968"/>
                </a:lnTo>
                <a:lnTo>
                  <a:pt x="6427" y="6957"/>
                </a:lnTo>
                <a:lnTo>
                  <a:pt x="6408" y="6945"/>
                </a:lnTo>
                <a:lnTo>
                  <a:pt x="6389" y="6932"/>
                </a:lnTo>
                <a:lnTo>
                  <a:pt x="6371" y="6917"/>
                </a:lnTo>
                <a:lnTo>
                  <a:pt x="6353" y="6901"/>
                </a:lnTo>
                <a:lnTo>
                  <a:pt x="2000" y="3000"/>
                </a:lnTo>
                <a:lnTo>
                  <a:pt x="1982" y="2983"/>
                </a:lnTo>
                <a:lnTo>
                  <a:pt x="1965" y="2965"/>
                </a:lnTo>
                <a:lnTo>
                  <a:pt x="1949" y="2947"/>
                </a:lnTo>
                <a:lnTo>
                  <a:pt x="1933" y="2926"/>
                </a:lnTo>
                <a:lnTo>
                  <a:pt x="1919" y="2906"/>
                </a:lnTo>
                <a:lnTo>
                  <a:pt x="1906" y="2886"/>
                </a:lnTo>
                <a:lnTo>
                  <a:pt x="1894" y="2864"/>
                </a:lnTo>
                <a:lnTo>
                  <a:pt x="1882" y="2843"/>
                </a:lnTo>
                <a:lnTo>
                  <a:pt x="1873" y="2821"/>
                </a:lnTo>
                <a:lnTo>
                  <a:pt x="1864" y="2798"/>
                </a:lnTo>
                <a:lnTo>
                  <a:pt x="1857" y="2775"/>
                </a:lnTo>
                <a:lnTo>
                  <a:pt x="1851" y="2751"/>
                </a:lnTo>
                <a:lnTo>
                  <a:pt x="1846" y="2728"/>
                </a:lnTo>
                <a:lnTo>
                  <a:pt x="1842" y="2705"/>
                </a:lnTo>
                <a:lnTo>
                  <a:pt x="1839" y="2681"/>
                </a:lnTo>
                <a:lnTo>
                  <a:pt x="1837" y="2657"/>
                </a:lnTo>
                <a:lnTo>
                  <a:pt x="1836" y="2633"/>
                </a:lnTo>
                <a:lnTo>
                  <a:pt x="1836" y="2609"/>
                </a:lnTo>
                <a:lnTo>
                  <a:pt x="1838" y="2586"/>
                </a:lnTo>
                <a:lnTo>
                  <a:pt x="1841" y="2562"/>
                </a:lnTo>
                <a:lnTo>
                  <a:pt x="1844" y="2538"/>
                </a:lnTo>
                <a:lnTo>
                  <a:pt x="1849" y="2515"/>
                </a:lnTo>
                <a:lnTo>
                  <a:pt x="1855" y="2491"/>
                </a:lnTo>
                <a:lnTo>
                  <a:pt x="1862" y="2468"/>
                </a:lnTo>
                <a:lnTo>
                  <a:pt x="1871" y="2445"/>
                </a:lnTo>
                <a:lnTo>
                  <a:pt x="1880" y="2423"/>
                </a:lnTo>
                <a:lnTo>
                  <a:pt x="1892" y="2401"/>
                </a:lnTo>
                <a:lnTo>
                  <a:pt x="1904" y="2379"/>
                </a:lnTo>
                <a:lnTo>
                  <a:pt x="1916" y="2358"/>
                </a:lnTo>
                <a:lnTo>
                  <a:pt x="1930" y="2338"/>
                </a:lnTo>
                <a:lnTo>
                  <a:pt x="1946" y="2317"/>
                </a:lnTo>
                <a:lnTo>
                  <a:pt x="1963" y="2298"/>
                </a:lnTo>
                <a:lnTo>
                  <a:pt x="1980" y="2280"/>
                </a:lnTo>
                <a:lnTo>
                  <a:pt x="1998" y="2261"/>
                </a:lnTo>
                <a:lnTo>
                  <a:pt x="2018" y="2245"/>
                </a:lnTo>
                <a:lnTo>
                  <a:pt x="2037" y="2230"/>
                </a:lnTo>
                <a:lnTo>
                  <a:pt x="2057" y="2216"/>
                </a:lnTo>
                <a:lnTo>
                  <a:pt x="2078" y="2204"/>
                </a:lnTo>
                <a:lnTo>
                  <a:pt x="2099" y="2191"/>
                </a:lnTo>
                <a:lnTo>
                  <a:pt x="2121" y="2180"/>
                </a:lnTo>
                <a:lnTo>
                  <a:pt x="2143" y="2171"/>
                </a:lnTo>
                <a:lnTo>
                  <a:pt x="2166" y="2162"/>
                </a:lnTo>
                <a:lnTo>
                  <a:pt x="2189" y="2155"/>
                </a:lnTo>
                <a:lnTo>
                  <a:pt x="2212" y="2148"/>
                </a:lnTo>
                <a:lnTo>
                  <a:pt x="2235" y="2143"/>
                </a:lnTo>
                <a:lnTo>
                  <a:pt x="2259" y="2139"/>
                </a:lnTo>
                <a:lnTo>
                  <a:pt x="2282" y="2135"/>
                </a:lnTo>
                <a:lnTo>
                  <a:pt x="2307" y="2133"/>
                </a:lnTo>
                <a:lnTo>
                  <a:pt x="2330" y="2133"/>
                </a:lnTo>
                <a:lnTo>
                  <a:pt x="2354" y="2133"/>
                </a:lnTo>
                <a:lnTo>
                  <a:pt x="2378" y="2135"/>
                </a:lnTo>
                <a:lnTo>
                  <a:pt x="2402" y="2137"/>
                </a:lnTo>
                <a:lnTo>
                  <a:pt x="2426" y="2142"/>
                </a:lnTo>
                <a:lnTo>
                  <a:pt x="2449" y="2147"/>
                </a:lnTo>
                <a:lnTo>
                  <a:pt x="2473" y="2153"/>
                </a:lnTo>
                <a:lnTo>
                  <a:pt x="2496" y="2160"/>
                </a:lnTo>
                <a:lnTo>
                  <a:pt x="2518" y="2168"/>
                </a:lnTo>
                <a:lnTo>
                  <a:pt x="2541" y="2178"/>
                </a:lnTo>
                <a:lnTo>
                  <a:pt x="2563" y="2188"/>
                </a:lnTo>
                <a:lnTo>
                  <a:pt x="2584" y="2201"/>
                </a:lnTo>
                <a:lnTo>
                  <a:pt x="2606" y="2214"/>
                </a:lnTo>
                <a:lnTo>
                  <a:pt x="2626" y="2228"/>
                </a:lnTo>
                <a:lnTo>
                  <a:pt x="2647" y="2243"/>
                </a:lnTo>
                <a:lnTo>
                  <a:pt x="2666" y="2260"/>
                </a:lnTo>
                <a:lnTo>
                  <a:pt x="6876" y="6033"/>
                </a:lnTo>
                <a:close/>
                <a:moveTo>
                  <a:pt x="2179" y="9586"/>
                </a:moveTo>
                <a:lnTo>
                  <a:pt x="4858" y="7394"/>
                </a:lnTo>
                <a:lnTo>
                  <a:pt x="4877" y="7379"/>
                </a:lnTo>
                <a:lnTo>
                  <a:pt x="4898" y="7364"/>
                </a:lnTo>
                <a:lnTo>
                  <a:pt x="4920" y="7351"/>
                </a:lnTo>
                <a:lnTo>
                  <a:pt x="4941" y="7338"/>
                </a:lnTo>
                <a:lnTo>
                  <a:pt x="4963" y="7328"/>
                </a:lnTo>
                <a:lnTo>
                  <a:pt x="4986" y="7318"/>
                </a:lnTo>
                <a:lnTo>
                  <a:pt x="5009" y="7310"/>
                </a:lnTo>
                <a:lnTo>
                  <a:pt x="5032" y="7302"/>
                </a:lnTo>
                <a:lnTo>
                  <a:pt x="5055" y="7296"/>
                </a:lnTo>
                <a:lnTo>
                  <a:pt x="5078" y="7291"/>
                </a:lnTo>
                <a:lnTo>
                  <a:pt x="5103" y="7287"/>
                </a:lnTo>
                <a:lnTo>
                  <a:pt x="5126" y="7285"/>
                </a:lnTo>
                <a:lnTo>
                  <a:pt x="5151" y="7282"/>
                </a:lnTo>
                <a:lnTo>
                  <a:pt x="5174" y="7282"/>
                </a:lnTo>
                <a:lnTo>
                  <a:pt x="5198" y="7282"/>
                </a:lnTo>
                <a:lnTo>
                  <a:pt x="5222" y="7285"/>
                </a:lnTo>
                <a:lnTo>
                  <a:pt x="5246" y="7288"/>
                </a:lnTo>
                <a:lnTo>
                  <a:pt x="5270" y="7292"/>
                </a:lnTo>
                <a:lnTo>
                  <a:pt x="5293" y="7297"/>
                </a:lnTo>
                <a:lnTo>
                  <a:pt x="5316" y="7303"/>
                </a:lnTo>
                <a:lnTo>
                  <a:pt x="5339" y="7310"/>
                </a:lnTo>
                <a:lnTo>
                  <a:pt x="5361" y="7319"/>
                </a:lnTo>
                <a:lnTo>
                  <a:pt x="5384" y="7328"/>
                </a:lnTo>
                <a:lnTo>
                  <a:pt x="5405" y="7339"/>
                </a:lnTo>
                <a:lnTo>
                  <a:pt x="5426" y="7351"/>
                </a:lnTo>
                <a:lnTo>
                  <a:pt x="5448" y="7364"/>
                </a:lnTo>
                <a:lnTo>
                  <a:pt x="5467" y="7378"/>
                </a:lnTo>
                <a:lnTo>
                  <a:pt x="5487" y="7393"/>
                </a:lnTo>
                <a:lnTo>
                  <a:pt x="5506" y="7410"/>
                </a:lnTo>
                <a:lnTo>
                  <a:pt x="5524" y="7427"/>
                </a:lnTo>
                <a:lnTo>
                  <a:pt x="5541" y="7445"/>
                </a:lnTo>
                <a:lnTo>
                  <a:pt x="5559" y="7464"/>
                </a:lnTo>
                <a:lnTo>
                  <a:pt x="5574" y="7484"/>
                </a:lnTo>
                <a:lnTo>
                  <a:pt x="5588" y="7505"/>
                </a:lnTo>
                <a:lnTo>
                  <a:pt x="5601" y="7526"/>
                </a:lnTo>
                <a:lnTo>
                  <a:pt x="5614" y="7548"/>
                </a:lnTo>
                <a:lnTo>
                  <a:pt x="5625" y="7570"/>
                </a:lnTo>
                <a:lnTo>
                  <a:pt x="5635" y="7592"/>
                </a:lnTo>
                <a:lnTo>
                  <a:pt x="5643" y="7615"/>
                </a:lnTo>
                <a:lnTo>
                  <a:pt x="5650" y="7638"/>
                </a:lnTo>
                <a:lnTo>
                  <a:pt x="5657" y="7662"/>
                </a:lnTo>
                <a:lnTo>
                  <a:pt x="5662" y="7685"/>
                </a:lnTo>
                <a:lnTo>
                  <a:pt x="5665" y="7709"/>
                </a:lnTo>
                <a:lnTo>
                  <a:pt x="5668" y="7733"/>
                </a:lnTo>
                <a:lnTo>
                  <a:pt x="5671" y="7757"/>
                </a:lnTo>
                <a:lnTo>
                  <a:pt x="5671" y="7781"/>
                </a:lnTo>
                <a:lnTo>
                  <a:pt x="5671" y="7805"/>
                </a:lnTo>
                <a:lnTo>
                  <a:pt x="5668" y="7828"/>
                </a:lnTo>
                <a:lnTo>
                  <a:pt x="5665" y="7853"/>
                </a:lnTo>
                <a:lnTo>
                  <a:pt x="5661" y="7876"/>
                </a:lnTo>
                <a:lnTo>
                  <a:pt x="5656" y="7899"/>
                </a:lnTo>
                <a:lnTo>
                  <a:pt x="5650" y="7923"/>
                </a:lnTo>
                <a:lnTo>
                  <a:pt x="5642" y="7945"/>
                </a:lnTo>
                <a:lnTo>
                  <a:pt x="5634" y="7968"/>
                </a:lnTo>
                <a:lnTo>
                  <a:pt x="5625" y="7990"/>
                </a:lnTo>
                <a:lnTo>
                  <a:pt x="5614" y="8011"/>
                </a:lnTo>
                <a:lnTo>
                  <a:pt x="5601" y="8033"/>
                </a:lnTo>
                <a:lnTo>
                  <a:pt x="5589" y="8053"/>
                </a:lnTo>
                <a:lnTo>
                  <a:pt x="5575" y="8073"/>
                </a:lnTo>
                <a:lnTo>
                  <a:pt x="5560" y="8093"/>
                </a:lnTo>
                <a:lnTo>
                  <a:pt x="5543" y="8112"/>
                </a:lnTo>
                <a:lnTo>
                  <a:pt x="5526" y="8130"/>
                </a:lnTo>
                <a:lnTo>
                  <a:pt x="5508" y="8147"/>
                </a:lnTo>
                <a:lnTo>
                  <a:pt x="5488" y="8165"/>
                </a:lnTo>
                <a:lnTo>
                  <a:pt x="2810" y="10356"/>
                </a:lnTo>
                <a:lnTo>
                  <a:pt x="2790" y="10371"/>
                </a:lnTo>
                <a:lnTo>
                  <a:pt x="2770" y="10387"/>
                </a:lnTo>
                <a:lnTo>
                  <a:pt x="2748" y="10400"/>
                </a:lnTo>
                <a:lnTo>
                  <a:pt x="2727" y="10412"/>
                </a:lnTo>
                <a:lnTo>
                  <a:pt x="2705" y="10422"/>
                </a:lnTo>
                <a:lnTo>
                  <a:pt x="2682" y="10432"/>
                </a:lnTo>
                <a:lnTo>
                  <a:pt x="2659" y="10440"/>
                </a:lnTo>
                <a:lnTo>
                  <a:pt x="2636" y="10449"/>
                </a:lnTo>
                <a:lnTo>
                  <a:pt x="2613" y="10455"/>
                </a:lnTo>
                <a:lnTo>
                  <a:pt x="2589" y="10460"/>
                </a:lnTo>
                <a:lnTo>
                  <a:pt x="2565" y="10464"/>
                </a:lnTo>
                <a:lnTo>
                  <a:pt x="2542" y="10466"/>
                </a:lnTo>
                <a:lnTo>
                  <a:pt x="2517" y="10468"/>
                </a:lnTo>
                <a:lnTo>
                  <a:pt x="2494" y="10468"/>
                </a:lnTo>
                <a:lnTo>
                  <a:pt x="2469" y="10468"/>
                </a:lnTo>
                <a:lnTo>
                  <a:pt x="2446" y="10466"/>
                </a:lnTo>
                <a:lnTo>
                  <a:pt x="2422" y="10463"/>
                </a:lnTo>
                <a:lnTo>
                  <a:pt x="2398" y="10459"/>
                </a:lnTo>
                <a:lnTo>
                  <a:pt x="2375" y="10454"/>
                </a:lnTo>
                <a:lnTo>
                  <a:pt x="2351" y="10448"/>
                </a:lnTo>
                <a:lnTo>
                  <a:pt x="2329" y="10440"/>
                </a:lnTo>
                <a:lnTo>
                  <a:pt x="2307" y="10431"/>
                </a:lnTo>
                <a:lnTo>
                  <a:pt x="2284" y="10422"/>
                </a:lnTo>
                <a:lnTo>
                  <a:pt x="2263" y="10411"/>
                </a:lnTo>
                <a:lnTo>
                  <a:pt x="2242" y="10400"/>
                </a:lnTo>
                <a:lnTo>
                  <a:pt x="2220" y="10387"/>
                </a:lnTo>
                <a:lnTo>
                  <a:pt x="2200" y="10372"/>
                </a:lnTo>
                <a:lnTo>
                  <a:pt x="2181" y="10357"/>
                </a:lnTo>
                <a:lnTo>
                  <a:pt x="2162" y="10341"/>
                </a:lnTo>
                <a:lnTo>
                  <a:pt x="2144" y="10324"/>
                </a:lnTo>
                <a:lnTo>
                  <a:pt x="2127" y="10305"/>
                </a:lnTo>
                <a:lnTo>
                  <a:pt x="2109" y="10287"/>
                </a:lnTo>
                <a:lnTo>
                  <a:pt x="2094" y="10267"/>
                </a:lnTo>
                <a:lnTo>
                  <a:pt x="2080" y="10245"/>
                </a:lnTo>
                <a:lnTo>
                  <a:pt x="2066" y="10224"/>
                </a:lnTo>
                <a:lnTo>
                  <a:pt x="2053" y="10203"/>
                </a:lnTo>
                <a:lnTo>
                  <a:pt x="2043" y="10180"/>
                </a:lnTo>
                <a:lnTo>
                  <a:pt x="2033" y="10158"/>
                </a:lnTo>
                <a:lnTo>
                  <a:pt x="2025" y="10136"/>
                </a:lnTo>
                <a:lnTo>
                  <a:pt x="2017" y="10112"/>
                </a:lnTo>
                <a:lnTo>
                  <a:pt x="2011" y="10089"/>
                </a:lnTo>
                <a:lnTo>
                  <a:pt x="2005" y="10065"/>
                </a:lnTo>
                <a:lnTo>
                  <a:pt x="2001" y="10041"/>
                </a:lnTo>
                <a:lnTo>
                  <a:pt x="1999" y="10018"/>
                </a:lnTo>
                <a:lnTo>
                  <a:pt x="1997" y="9993"/>
                </a:lnTo>
                <a:lnTo>
                  <a:pt x="1997" y="9970"/>
                </a:lnTo>
                <a:lnTo>
                  <a:pt x="1997" y="9945"/>
                </a:lnTo>
                <a:lnTo>
                  <a:pt x="1999" y="9922"/>
                </a:lnTo>
                <a:lnTo>
                  <a:pt x="2002" y="9898"/>
                </a:lnTo>
                <a:lnTo>
                  <a:pt x="2007" y="9874"/>
                </a:lnTo>
                <a:lnTo>
                  <a:pt x="2012" y="9851"/>
                </a:lnTo>
                <a:lnTo>
                  <a:pt x="2018" y="9829"/>
                </a:lnTo>
                <a:lnTo>
                  <a:pt x="2025" y="9805"/>
                </a:lnTo>
                <a:lnTo>
                  <a:pt x="2034" y="9783"/>
                </a:lnTo>
                <a:lnTo>
                  <a:pt x="2043" y="9760"/>
                </a:lnTo>
                <a:lnTo>
                  <a:pt x="2054" y="9739"/>
                </a:lnTo>
                <a:lnTo>
                  <a:pt x="2066" y="9718"/>
                </a:lnTo>
                <a:lnTo>
                  <a:pt x="2079" y="9697"/>
                </a:lnTo>
                <a:lnTo>
                  <a:pt x="2093" y="9677"/>
                </a:lnTo>
                <a:lnTo>
                  <a:pt x="2108" y="9658"/>
                </a:lnTo>
                <a:lnTo>
                  <a:pt x="2125" y="9639"/>
                </a:lnTo>
                <a:lnTo>
                  <a:pt x="2142" y="9620"/>
                </a:lnTo>
                <a:lnTo>
                  <a:pt x="2160" y="9603"/>
                </a:lnTo>
                <a:lnTo>
                  <a:pt x="2179" y="9586"/>
                </a:lnTo>
                <a:close/>
                <a:moveTo>
                  <a:pt x="13575" y="10356"/>
                </a:moveTo>
                <a:lnTo>
                  <a:pt x="10897" y="8165"/>
                </a:lnTo>
                <a:lnTo>
                  <a:pt x="10878" y="8147"/>
                </a:lnTo>
                <a:lnTo>
                  <a:pt x="10860" y="8130"/>
                </a:lnTo>
                <a:lnTo>
                  <a:pt x="10842" y="8112"/>
                </a:lnTo>
                <a:lnTo>
                  <a:pt x="10826" y="8093"/>
                </a:lnTo>
                <a:lnTo>
                  <a:pt x="10811" y="8073"/>
                </a:lnTo>
                <a:lnTo>
                  <a:pt x="10797" y="8053"/>
                </a:lnTo>
                <a:lnTo>
                  <a:pt x="10783" y="8033"/>
                </a:lnTo>
                <a:lnTo>
                  <a:pt x="10772" y="8011"/>
                </a:lnTo>
                <a:lnTo>
                  <a:pt x="10761" y="7990"/>
                </a:lnTo>
                <a:lnTo>
                  <a:pt x="10752" y="7968"/>
                </a:lnTo>
                <a:lnTo>
                  <a:pt x="10744" y="7945"/>
                </a:lnTo>
                <a:lnTo>
                  <a:pt x="10736" y="7923"/>
                </a:lnTo>
                <a:lnTo>
                  <a:pt x="10730" y="7899"/>
                </a:lnTo>
                <a:lnTo>
                  <a:pt x="10724" y="7876"/>
                </a:lnTo>
                <a:lnTo>
                  <a:pt x="10720" y="7853"/>
                </a:lnTo>
                <a:lnTo>
                  <a:pt x="10717" y="7828"/>
                </a:lnTo>
                <a:lnTo>
                  <a:pt x="10715" y="7805"/>
                </a:lnTo>
                <a:lnTo>
                  <a:pt x="10715" y="7781"/>
                </a:lnTo>
                <a:lnTo>
                  <a:pt x="10715" y="7757"/>
                </a:lnTo>
                <a:lnTo>
                  <a:pt x="10717" y="7733"/>
                </a:lnTo>
                <a:lnTo>
                  <a:pt x="10719" y="7709"/>
                </a:lnTo>
                <a:lnTo>
                  <a:pt x="10723" y="7685"/>
                </a:lnTo>
                <a:lnTo>
                  <a:pt x="10729" y="7662"/>
                </a:lnTo>
                <a:lnTo>
                  <a:pt x="10735" y="7638"/>
                </a:lnTo>
                <a:lnTo>
                  <a:pt x="10743" y="7615"/>
                </a:lnTo>
                <a:lnTo>
                  <a:pt x="10751" y="7592"/>
                </a:lnTo>
                <a:lnTo>
                  <a:pt x="10761" y="7570"/>
                </a:lnTo>
                <a:lnTo>
                  <a:pt x="10771" y="7548"/>
                </a:lnTo>
                <a:lnTo>
                  <a:pt x="10783" y="7526"/>
                </a:lnTo>
                <a:lnTo>
                  <a:pt x="10798" y="7505"/>
                </a:lnTo>
                <a:lnTo>
                  <a:pt x="10812" y="7484"/>
                </a:lnTo>
                <a:lnTo>
                  <a:pt x="10827" y="7464"/>
                </a:lnTo>
                <a:lnTo>
                  <a:pt x="10845" y="7445"/>
                </a:lnTo>
                <a:lnTo>
                  <a:pt x="10862" y="7427"/>
                </a:lnTo>
                <a:lnTo>
                  <a:pt x="10880" y="7410"/>
                </a:lnTo>
                <a:lnTo>
                  <a:pt x="10898" y="7393"/>
                </a:lnTo>
                <a:lnTo>
                  <a:pt x="10919" y="7378"/>
                </a:lnTo>
                <a:lnTo>
                  <a:pt x="10938" y="7364"/>
                </a:lnTo>
                <a:lnTo>
                  <a:pt x="10959" y="7351"/>
                </a:lnTo>
                <a:lnTo>
                  <a:pt x="10981" y="7339"/>
                </a:lnTo>
                <a:lnTo>
                  <a:pt x="11002" y="7328"/>
                </a:lnTo>
                <a:lnTo>
                  <a:pt x="11025" y="7319"/>
                </a:lnTo>
                <a:lnTo>
                  <a:pt x="11047" y="7310"/>
                </a:lnTo>
                <a:lnTo>
                  <a:pt x="11069" y="7303"/>
                </a:lnTo>
                <a:lnTo>
                  <a:pt x="11093" y="7297"/>
                </a:lnTo>
                <a:lnTo>
                  <a:pt x="11116" y="7292"/>
                </a:lnTo>
                <a:lnTo>
                  <a:pt x="11140" y="7288"/>
                </a:lnTo>
                <a:lnTo>
                  <a:pt x="11164" y="7285"/>
                </a:lnTo>
                <a:lnTo>
                  <a:pt x="11187" y="7282"/>
                </a:lnTo>
                <a:lnTo>
                  <a:pt x="11212" y="7282"/>
                </a:lnTo>
                <a:lnTo>
                  <a:pt x="11235" y="7282"/>
                </a:lnTo>
                <a:lnTo>
                  <a:pt x="11260" y="7285"/>
                </a:lnTo>
                <a:lnTo>
                  <a:pt x="11283" y="7287"/>
                </a:lnTo>
                <a:lnTo>
                  <a:pt x="11307" y="7291"/>
                </a:lnTo>
                <a:lnTo>
                  <a:pt x="11331" y="7296"/>
                </a:lnTo>
                <a:lnTo>
                  <a:pt x="11354" y="7302"/>
                </a:lnTo>
                <a:lnTo>
                  <a:pt x="11377" y="7310"/>
                </a:lnTo>
                <a:lnTo>
                  <a:pt x="11400" y="7318"/>
                </a:lnTo>
                <a:lnTo>
                  <a:pt x="11422" y="7328"/>
                </a:lnTo>
                <a:lnTo>
                  <a:pt x="11445" y="7338"/>
                </a:lnTo>
                <a:lnTo>
                  <a:pt x="11466" y="7351"/>
                </a:lnTo>
                <a:lnTo>
                  <a:pt x="11488" y="7364"/>
                </a:lnTo>
                <a:lnTo>
                  <a:pt x="11508" y="7379"/>
                </a:lnTo>
                <a:lnTo>
                  <a:pt x="11528" y="7394"/>
                </a:lnTo>
                <a:lnTo>
                  <a:pt x="14206" y="9586"/>
                </a:lnTo>
                <a:lnTo>
                  <a:pt x="14226" y="9603"/>
                </a:lnTo>
                <a:lnTo>
                  <a:pt x="14244" y="9620"/>
                </a:lnTo>
                <a:lnTo>
                  <a:pt x="14261" y="9639"/>
                </a:lnTo>
                <a:lnTo>
                  <a:pt x="14278" y="9658"/>
                </a:lnTo>
                <a:lnTo>
                  <a:pt x="14293" y="9677"/>
                </a:lnTo>
                <a:lnTo>
                  <a:pt x="14307" y="9697"/>
                </a:lnTo>
                <a:lnTo>
                  <a:pt x="14320" y="9718"/>
                </a:lnTo>
                <a:lnTo>
                  <a:pt x="14331" y="9739"/>
                </a:lnTo>
                <a:lnTo>
                  <a:pt x="14343" y="9760"/>
                </a:lnTo>
                <a:lnTo>
                  <a:pt x="14352" y="9783"/>
                </a:lnTo>
                <a:lnTo>
                  <a:pt x="14360" y="9805"/>
                </a:lnTo>
                <a:lnTo>
                  <a:pt x="14368" y="9829"/>
                </a:lnTo>
                <a:lnTo>
                  <a:pt x="14374" y="9851"/>
                </a:lnTo>
                <a:lnTo>
                  <a:pt x="14379" y="9874"/>
                </a:lnTo>
                <a:lnTo>
                  <a:pt x="14383" y="9898"/>
                </a:lnTo>
                <a:lnTo>
                  <a:pt x="14386" y="9922"/>
                </a:lnTo>
                <a:lnTo>
                  <a:pt x="14388" y="9945"/>
                </a:lnTo>
                <a:lnTo>
                  <a:pt x="14388" y="9970"/>
                </a:lnTo>
                <a:lnTo>
                  <a:pt x="14388" y="9993"/>
                </a:lnTo>
                <a:lnTo>
                  <a:pt x="14386" y="10018"/>
                </a:lnTo>
                <a:lnTo>
                  <a:pt x="14384" y="10041"/>
                </a:lnTo>
                <a:lnTo>
                  <a:pt x="14380" y="10065"/>
                </a:lnTo>
                <a:lnTo>
                  <a:pt x="14375" y="10089"/>
                </a:lnTo>
                <a:lnTo>
                  <a:pt x="14369" y="10112"/>
                </a:lnTo>
                <a:lnTo>
                  <a:pt x="14361" y="10136"/>
                </a:lnTo>
                <a:lnTo>
                  <a:pt x="14353" y="10158"/>
                </a:lnTo>
                <a:lnTo>
                  <a:pt x="14343" y="10180"/>
                </a:lnTo>
                <a:lnTo>
                  <a:pt x="14333" y="10203"/>
                </a:lnTo>
                <a:lnTo>
                  <a:pt x="14320" y="10224"/>
                </a:lnTo>
                <a:lnTo>
                  <a:pt x="14306" y="10245"/>
                </a:lnTo>
                <a:lnTo>
                  <a:pt x="14292" y="10267"/>
                </a:lnTo>
                <a:lnTo>
                  <a:pt x="14277" y="10287"/>
                </a:lnTo>
                <a:lnTo>
                  <a:pt x="14259" y="10305"/>
                </a:lnTo>
                <a:lnTo>
                  <a:pt x="14242" y="10324"/>
                </a:lnTo>
                <a:lnTo>
                  <a:pt x="14224" y="10341"/>
                </a:lnTo>
                <a:lnTo>
                  <a:pt x="14205" y="10357"/>
                </a:lnTo>
                <a:lnTo>
                  <a:pt x="14185" y="10372"/>
                </a:lnTo>
                <a:lnTo>
                  <a:pt x="14166" y="10387"/>
                </a:lnTo>
                <a:lnTo>
                  <a:pt x="14144" y="10400"/>
                </a:lnTo>
                <a:lnTo>
                  <a:pt x="14123" y="10411"/>
                </a:lnTo>
                <a:lnTo>
                  <a:pt x="14102" y="10422"/>
                </a:lnTo>
                <a:lnTo>
                  <a:pt x="14079" y="10431"/>
                </a:lnTo>
                <a:lnTo>
                  <a:pt x="14057" y="10440"/>
                </a:lnTo>
                <a:lnTo>
                  <a:pt x="14034" y="10448"/>
                </a:lnTo>
                <a:lnTo>
                  <a:pt x="14011" y="10454"/>
                </a:lnTo>
                <a:lnTo>
                  <a:pt x="13988" y="10459"/>
                </a:lnTo>
                <a:lnTo>
                  <a:pt x="13964" y="10463"/>
                </a:lnTo>
                <a:lnTo>
                  <a:pt x="13940" y="10466"/>
                </a:lnTo>
                <a:lnTo>
                  <a:pt x="13916" y="10468"/>
                </a:lnTo>
                <a:lnTo>
                  <a:pt x="13892" y="10468"/>
                </a:lnTo>
                <a:lnTo>
                  <a:pt x="13869" y="10468"/>
                </a:lnTo>
                <a:lnTo>
                  <a:pt x="13844" y="10466"/>
                </a:lnTo>
                <a:lnTo>
                  <a:pt x="13821" y="10464"/>
                </a:lnTo>
                <a:lnTo>
                  <a:pt x="13796" y="10460"/>
                </a:lnTo>
                <a:lnTo>
                  <a:pt x="13773" y="10455"/>
                </a:lnTo>
                <a:lnTo>
                  <a:pt x="13749" y="10449"/>
                </a:lnTo>
                <a:lnTo>
                  <a:pt x="13727" y="10440"/>
                </a:lnTo>
                <a:lnTo>
                  <a:pt x="13704" y="10432"/>
                </a:lnTo>
                <a:lnTo>
                  <a:pt x="13681" y="10422"/>
                </a:lnTo>
                <a:lnTo>
                  <a:pt x="13659" y="10412"/>
                </a:lnTo>
                <a:lnTo>
                  <a:pt x="13638" y="10400"/>
                </a:lnTo>
                <a:lnTo>
                  <a:pt x="13616" y="10387"/>
                </a:lnTo>
                <a:lnTo>
                  <a:pt x="13596" y="10371"/>
                </a:lnTo>
                <a:lnTo>
                  <a:pt x="13575" y="1035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39" name="Título 2">
            <a:extLst>
              <a:ext uri="{FF2B5EF4-FFF2-40B4-BE49-F238E27FC236}">
                <a16:creationId xmlns:a16="http://schemas.microsoft.com/office/drawing/2014/main" xmlns="" id="{302A3CB6-DF01-40A2-B595-61099EA964A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LOREM IPSUM DOLOR</a:t>
            </a:r>
          </a:p>
        </p:txBody>
      </p:sp>
      <p:sp>
        <p:nvSpPr>
          <p:cNvPr id="41" name="Freeform 12">
            <a:extLst>
              <a:ext uri="{FF2B5EF4-FFF2-40B4-BE49-F238E27FC236}">
                <a16:creationId xmlns:a16="http://schemas.microsoft.com/office/drawing/2014/main" xmlns="" id="{7018255F-8FB4-44F2-A122-3A9E91715958}"/>
              </a:ext>
            </a:extLst>
          </p:cNvPr>
          <p:cNvSpPr>
            <a:spLocks/>
          </p:cNvSpPr>
          <p:nvPr/>
        </p:nvSpPr>
        <p:spPr bwMode="auto">
          <a:xfrm rot="10800000">
            <a:off x="1042427" y="2675562"/>
            <a:ext cx="1086475" cy="300276"/>
          </a:xfrm>
          <a:custGeom>
            <a:avLst/>
            <a:gdLst>
              <a:gd name="T0" fmla="*/ 1672535 w 430"/>
              <a:gd name="T1" fmla="*/ 0 h 119"/>
              <a:gd name="T2" fmla="*/ 27678 w 430"/>
              <a:gd name="T3" fmla="*/ 0 h 119"/>
              <a:gd name="T4" fmla="*/ 0 w 430"/>
              <a:gd name="T5" fmla="*/ 27641 h 119"/>
              <a:gd name="T6" fmla="*/ 0 w 430"/>
              <a:gd name="T7" fmla="*/ 288258 h 119"/>
              <a:gd name="T8" fmla="*/ 27678 w 430"/>
              <a:gd name="T9" fmla="*/ 315899 h 119"/>
              <a:gd name="T10" fmla="*/ 715671 w 430"/>
              <a:gd name="T11" fmla="*/ 315899 h 119"/>
              <a:gd name="T12" fmla="*/ 782889 w 430"/>
              <a:gd name="T13" fmla="*/ 390925 h 119"/>
              <a:gd name="T14" fmla="*/ 850107 w 430"/>
              <a:gd name="T15" fmla="*/ 469900 h 119"/>
              <a:gd name="T16" fmla="*/ 917324 w 430"/>
              <a:gd name="T17" fmla="*/ 390925 h 119"/>
              <a:gd name="T18" fmla="*/ 988496 w 430"/>
              <a:gd name="T19" fmla="*/ 315899 h 119"/>
              <a:gd name="T20" fmla="*/ 1672535 w 430"/>
              <a:gd name="T21" fmla="*/ 315899 h 119"/>
              <a:gd name="T22" fmla="*/ 1700213 w 430"/>
              <a:gd name="T23" fmla="*/ 288258 h 119"/>
              <a:gd name="T24" fmla="*/ 1700213 w 430"/>
              <a:gd name="T25" fmla="*/ 27641 h 119"/>
              <a:gd name="T26" fmla="*/ 1672535 w 430"/>
              <a:gd name="T27" fmla="*/ 0 h 11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30" h="119">
                <a:moveTo>
                  <a:pt x="423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7"/>
                  <a:pt x="3" y="80"/>
                  <a:pt x="7" y="80"/>
                </a:cubicBezTo>
                <a:cubicBezTo>
                  <a:pt x="181" y="80"/>
                  <a:pt x="181" y="80"/>
                  <a:pt x="181" y="80"/>
                </a:cubicBezTo>
                <a:cubicBezTo>
                  <a:pt x="198" y="99"/>
                  <a:pt x="198" y="99"/>
                  <a:pt x="198" y="99"/>
                </a:cubicBezTo>
                <a:cubicBezTo>
                  <a:pt x="215" y="119"/>
                  <a:pt x="215" y="119"/>
                  <a:pt x="215" y="119"/>
                </a:cubicBezTo>
                <a:cubicBezTo>
                  <a:pt x="232" y="99"/>
                  <a:pt x="232" y="99"/>
                  <a:pt x="232" y="99"/>
                </a:cubicBezTo>
                <a:cubicBezTo>
                  <a:pt x="250" y="80"/>
                  <a:pt x="250" y="80"/>
                  <a:pt x="250" y="80"/>
                </a:cubicBezTo>
                <a:cubicBezTo>
                  <a:pt x="423" y="80"/>
                  <a:pt x="423" y="80"/>
                  <a:pt x="423" y="80"/>
                </a:cubicBezTo>
                <a:cubicBezTo>
                  <a:pt x="427" y="80"/>
                  <a:pt x="430" y="77"/>
                  <a:pt x="430" y="73"/>
                </a:cubicBezTo>
                <a:cubicBezTo>
                  <a:pt x="430" y="7"/>
                  <a:pt x="430" y="7"/>
                  <a:pt x="430" y="7"/>
                </a:cubicBezTo>
                <a:cubicBezTo>
                  <a:pt x="430" y="3"/>
                  <a:pt x="427" y="0"/>
                  <a:pt x="423" y="0"/>
                </a:cubicBezTo>
                <a:close/>
              </a:path>
            </a:pathLst>
          </a:custGeom>
          <a:solidFill>
            <a:srgbClr val="FACC3D"/>
          </a:solidFill>
          <a:ln>
            <a:noFill/>
          </a:ln>
          <a:extLst/>
        </p:spPr>
        <p:txBody>
          <a:bodyPr/>
          <a:lstStyle/>
          <a:p>
            <a:endParaRPr lang="en-US" sz="1100"/>
          </a:p>
        </p:txBody>
      </p:sp>
      <p:sp>
        <p:nvSpPr>
          <p:cNvPr id="42" name="Freeform 12">
            <a:extLst>
              <a:ext uri="{FF2B5EF4-FFF2-40B4-BE49-F238E27FC236}">
                <a16:creationId xmlns:a16="http://schemas.microsoft.com/office/drawing/2014/main" xmlns="" id="{25EC9118-076C-4AE7-85FE-33D25BA8A878}"/>
              </a:ext>
            </a:extLst>
          </p:cNvPr>
          <p:cNvSpPr>
            <a:spLocks/>
          </p:cNvSpPr>
          <p:nvPr/>
        </p:nvSpPr>
        <p:spPr bwMode="auto">
          <a:xfrm>
            <a:off x="6691891" y="2773428"/>
            <a:ext cx="1086475" cy="300276"/>
          </a:xfrm>
          <a:custGeom>
            <a:avLst/>
            <a:gdLst>
              <a:gd name="T0" fmla="*/ 1672535 w 430"/>
              <a:gd name="T1" fmla="*/ 0 h 119"/>
              <a:gd name="T2" fmla="*/ 27678 w 430"/>
              <a:gd name="T3" fmla="*/ 0 h 119"/>
              <a:gd name="T4" fmla="*/ 0 w 430"/>
              <a:gd name="T5" fmla="*/ 27641 h 119"/>
              <a:gd name="T6" fmla="*/ 0 w 430"/>
              <a:gd name="T7" fmla="*/ 288258 h 119"/>
              <a:gd name="T8" fmla="*/ 27678 w 430"/>
              <a:gd name="T9" fmla="*/ 315899 h 119"/>
              <a:gd name="T10" fmla="*/ 715671 w 430"/>
              <a:gd name="T11" fmla="*/ 315899 h 119"/>
              <a:gd name="T12" fmla="*/ 782889 w 430"/>
              <a:gd name="T13" fmla="*/ 390925 h 119"/>
              <a:gd name="T14" fmla="*/ 850107 w 430"/>
              <a:gd name="T15" fmla="*/ 469900 h 119"/>
              <a:gd name="T16" fmla="*/ 917324 w 430"/>
              <a:gd name="T17" fmla="*/ 390925 h 119"/>
              <a:gd name="T18" fmla="*/ 988496 w 430"/>
              <a:gd name="T19" fmla="*/ 315899 h 119"/>
              <a:gd name="T20" fmla="*/ 1672535 w 430"/>
              <a:gd name="T21" fmla="*/ 315899 h 119"/>
              <a:gd name="T22" fmla="*/ 1700213 w 430"/>
              <a:gd name="T23" fmla="*/ 288258 h 119"/>
              <a:gd name="T24" fmla="*/ 1700213 w 430"/>
              <a:gd name="T25" fmla="*/ 27641 h 119"/>
              <a:gd name="T26" fmla="*/ 1672535 w 430"/>
              <a:gd name="T27" fmla="*/ 0 h 11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30" h="119">
                <a:moveTo>
                  <a:pt x="423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7"/>
                  <a:pt x="3" y="80"/>
                  <a:pt x="7" y="80"/>
                </a:cubicBezTo>
                <a:cubicBezTo>
                  <a:pt x="181" y="80"/>
                  <a:pt x="181" y="80"/>
                  <a:pt x="181" y="80"/>
                </a:cubicBezTo>
                <a:cubicBezTo>
                  <a:pt x="198" y="99"/>
                  <a:pt x="198" y="99"/>
                  <a:pt x="198" y="99"/>
                </a:cubicBezTo>
                <a:cubicBezTo>
                  <a:pt x="215" y="119"/>
                  <a:pt x="215" y="119"/>
                  <a:pt x="215" y="119"/>
                </a:cubicBezTo>
                <a:cubicBezTo>
                  <a:pt x="232" y="99"/>
                  <a:pt x="232" y="99"/>
                  <a:pt x="232" y="99"/>
                </a:cubicBezTo>
                <a:cubicBezTo>
                  <a:pt x="250" y="80"/>
                  <a:pt x="250" y="80"/>
                  <a:pt x="250" y="80"/>
                </a:cubicBezTo>
                <a:cubicBezTo>
                  <a:pt x="423" y="80"/>
                  <a:pt x="423" y="80"/>
                  <a:pt x="423" y="80"/>
                </a:cubicBezTo>
                <a:cubicBezTo>
                  <a:pt x="427" y="80"/>
                  <a:pt x="430" y="77"/>
                  <a:pt x="430" y="73"/>
                </a:cubicBezTo>
                <a:cubicBezTo>
                  <a:pt x="430" y="7"/>
                  <a:pt x="430" y="7"/>
                  <a:pt x="430" y="7"/>
                </a:cubicBezTo>
                <a:cubicBezTo>
                  <a:pt x="430" y="3"/>
                  <a:pt x="427" y="0"/>
                  <a:pt x="42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/>
        </p:spPr>
        <p:txBody>
          <a:bodyPr/>
          <a:lstStyle/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7877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1AE2B5-B300-4947-8236-D47DC91AF4C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LOREM IPSUM DOLOR</a:t>
            </a:r>
          </a:p>
        </p:txBody>
      </p:sp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xmlns="" id="{EF64E714-51A1-4738-A2E2-F6B03959A130}"/>
              </a:ext>
            </a:extLst>
          </p:cNvPr>
          <p:cNvGraphicFramePr/>
          <p:nvPr>
            <p:extLst/>
          </p:nvPr>
        </p:nvGraphicFramePr>
        <p:xfrm>
          <a:off x="1175639" y="1529990"/>
          <a:ext cx="6671036" cy="3030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477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226A5A-F24B-40B8-8B81-779F718F6DD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LOREM IPSUM DOLOR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3167931" y="3020352"/>
            <a:ext cx="2784343" cy="1619440"/>
            <a:chOff x="3167930" y="3018764"/>
            <a:chExt cx="2784343" cy="1619440"/>
          </a:xfrm>
        </p:grpSpPr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xmlns="" id="{A8562E48-9A14-49C3-9F3A-71FA7DE49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930" y="3018764"/>
              <a:ext cx="2784343" cy="1387412"/>
            </a:xfrm>
            <a:custGeom>
              <a:avLst/>
              <a:gdLst>
                <a:gd name="T0" fmla="*/ 2784475 w 2340"/>
                <a:gd name="T1" fmla="*/ 463550 h 1166"/>
                <a:gd name="T2" fmla="*/ 1857375 w 2340"/>
                <a:gd name="T3" fmla="*/ 0 h 1166"/>
                <a:gd name="T4" fmla="*/ 931863 w 2340"/>
                <a:gd name="T5" fmla="*/ 463550 h 1166"/>
                <a:gd name="T6" fmla="*/ 0 w 2340"/>
                <a:gd name="T7" fmla="*/ 927100 h 1166"/>
                <a:gd name="T8" fmla="*/ 931863 w 2340"/>
                <a:gd name="T9" fmla="*/ 1390650 h 1166"/>
                <a:gd name="T10" fmla="*/ 1857375 w 2340"/>
                <a:gd name="T11" fmla="*/ 1851025 h 1166"/>
                <a:gd name="T12" fmla="*/ 2784475 w 2340"/>
                <a:gd name="T13" fmla="*/ 1390650 h 1166"/>
                <a:gd name="T14" fmla="*/ 3714750 w 2340"/>
                <a:gd name="T15" fmla="*/ 927100 h 1166"/>
                <a:gd name="T16" fmla="*/ 2784475 w 2340"/>
                <a:gd name="T17" fmla="*/ 463550 h 11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0" h="1166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6"/>
                  </a:lnTo>
                  <a:lnTo>
                    <a:pt x="1170" y="1166"/>
                  </a:lnTo>
                  <a:lnTo>
                    <a:pt x="1754" y="876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B8E00D"/>
            </a:solidFill>
            <a:ln>
              <a:noFill/>
            </a:ln>
            <a:extLst/>
          </p:spPr>
          <p:txBody>
            <a:bodyPr/>
            <a:lstStyle/>
            <a:p>
              <a:endParaRPr lang="en-US" sz="1349">
                <a:latin typeface="+mj-lt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xmlns="" id="{381F122D-F41B-467F-8999-B6246F6E1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930" y="3708900"/>
              <a:ext cx="1392171" cy="929304"/>
            </a:xfrm>
            <a:custGeom>
              <a:avLst/>
              <a:gdLst>
                <a:gd name="T0" fmla="*/ 0 w 1170"/>
                <a:gd name="T1" fmla="*/ 0 h 781"/>
                <a:gd name="T2" fmla="*/ 0 w 1170"/>
                <a:gd name="T3" fmla="*/ 312738 h 781"/>
                <a:gd name="T4" fmla="*/ 1857375 w 1170"/>
                <a:gd name="T5" fmla="*/ 1239838 h 781"/>
                <a:gd name="T6" fmla="*/ 1857375 w 1170"/>
                <a:gd name="T7" fmla="*/ 923925 h 781"/>
                <a:gd name="T8" fmla="*/ 0 w 1170"/>
                <a:gd name="T9" fmla="*/ 0 h 7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81">
                  <a:moveTo>
                    <a:pt x="0" y="0"/>
                  </a:moveTo>
                  <a:lnTo>
                    <a:pt x="0" y="197"/>
                  </a:lnTo>
                  <a:lnTo>
                    <a:pt x="1170" y="781"/>
                  </a:lnTo>
                  <a:lnTo>
                    <a:pt x="1170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C91"/>
            </a:solidFill>
            <a:ln>
              <a:noFill/>
            </a:ln>
            <a:extLst/>
          </p:spPr>
          <p:txBody>
            <a:bodyPr/>
            <a:lstStyle/>
            <a:p>
              <a:endParaRPr lang="en-US" sz="1349">
                <a:latin typeface="+mj-lt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xmlns="" id="{272A74D5-3B50-408F-BEDC-01B4FC75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02" y="3708900"/>
              <a:ext cx="1392171" cy="929304"/>
            </a:xfrm>
            <a:custGeom>
              <a:avLst/>
              <a:gdLst>
                <a:gd name="T0" fmla="*/ 1857375 w 1170"/>
                <a:gd name="T1" fmla="*/ 0 h 781"/>
                <a:gd name="T2" fmla="*/ 0 w 1170"/>
                <a:gd name="T3" fmla="*/ 923925 h 781"/>
                <a:gd name="T4" fmla="*/ 0 w 1170"/>
                <a:gd name="T5" fmla="*/ 1239838 h 781"/>
                <a:gd name="T6" fmla="*/ 1857375 w 1170"/>
                <a:gd name="T7" fmla="*/ 312738 h 781"/>
                <a:gd name="T8" fmla="*/ 1857375 w 1170"/>
                <a:gd name="T9" fmla="*/ 0 h 7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81">
                  <a:moveTo>
                    <a:pt x="1170" y="0"/>
                  </a:moveTo>
                  <a:lnTo>
                    <a:pt x="0" y="582"/>
                  </a:lnTo>
                  <a:lnTo>
                    <a:pt x="0" y="781"/>
                  </a:lnTo>
                  <a:lnTo>
                    <a:pt x="1170" y="197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54571A"/>
            </a:solidFill>
            <a:ln>
              <a:noFill/>
            </a:ln>
            <a:extLst/>
          </p:spPr>
          <p:txBody>
            <a:bodyPr/>
            <a:lstStyle/>
            <a:p>
              <a:endParaRPr lang="en-US" sz="1349">
                <a:latin typeface="+mj-lt"/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3167931" y="2455155"/>
            <a:ext cx="2784343" cy="1615871"/>
            <a:chOff x="3167930" y="2453566"/>
            <a:chExt cx="2784343" cy="1615871"/>
          </a:xfrm>
        </p:grpSpPr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xmlns="" id="{5AF4442A-FEF8-4491-9580-483AFAF6A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930" y="2453566"/>
              <a:ext cx="2784343" cy="1386222"/>
            </a:xfrm>
            <a:custGeom>
              <a:avLst/>
              <a:gdLst>
                <a:gd name="T0" fmla="*/ 2784475 w 2340"/>
                <a:gd name="T1" fmla="*/ 463550 h 1165"/>
                <a:gd name="T2" fmla="*/ 1857375 w 2340"/>
                <a:gd name="T3" fmla="*/ 0 h 1165"/>
                <a:gd name="T4" fmla="*/ 931863 w 2340"/>
                <a:gd name="T5" fmla="*/ 463550 h 1165"/>
                <a:gd name="T6" fmla="*/ 0 w 2340"/>
                <a:gd name="T7" fmla="*/ 922338 h 1165"/>
                <a:gd name="T8" fmla="*/ 931863 w 2340"/>
                <a:gd name="T9" fmla="*/ 1385888 h 1165"/>
                <a:gd name="T10" fmla="*/ 1857375 w 2340"/>
                <a:gd name="T11" fmla="*/ 1849438 h 1165"/>
                <a:gd name="T12" fmla="*/ 2784475 w 2340"/>
                <a:gd name="T13" fmla="*/ 1385888 h 1165"/>
                <a:gd name="T14" fmla="*/ 3714750 w 2340"/>
                <a:gd name="T15" fmla="*/ 922338 h 1165"/>
                <a:gd name="T16" fmla="*/ 2784475 w 2340"/>
                <a:gd name="T17" fmla="*/ 463550 h 1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0" h="1165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1"/>
                  </a:lnTo>
                  <a:lnTo>
                    <a:pt x="587" y="873"/>
                  </a:lnTo>
                  <a:lnTo>
                    <a:pt x="1170" y="1165"/>
                  </a:lnTo>
                  <a:lnTo>
                    <a:pt x="1754" y="873"/>
                  </a:lnTo>
                  <a:lnTo>
                    <a:pt x="2340" y="581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0DE38F"/>
            </a:solidFill>
            <a:ln>
              <a:noFill/>
            </a:ln>
            <a:extLst/>
          </p:spPr>
          <p:txBody>
            <a:bodyPr/>
            <a:lstStyle/>
            <a:p>
              <a:endParaRPr lang="en-US" sz="1349">
                <a:latin typeface="+mj-lt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xmlns="" id="{66B5F964-6F80-4429-8625-6B34EF917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930" y="3140133"/>
              <a:ext cx="1392171" cy="929304"/>
            </a:xfrm>
            <a:custGeom>
              <a:avLst/>
              <a:gdLst>
                <a:gd name="T0" fmla="*/ 0 w 1170"/>
                <a:gd name="T1" fmla="*/ 0 h 781"/>
                <a:gd name="T2" fmla="*/ 0 w 1170"/>
                <a:gd name="T3" fmla="*/ 315913 h 781"/>
                <a:gd name="T4" fmla="*/ 1857375 w 1170"/>
                <a:gd name="T5" fmla="*/ 1239838 h 781"/>
                <a:gd name="T6" fmla="*/ 1857375 w 1170"/>
                <a:gd name="T7" fmla="*/ 927100 h 781"/>
                <a:gd name="T8" fmla="*/ 0 w 1170"/>
                <a:gd name="T9" fmla="*/ 0 h 7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81">
                  <a:moveTo>
                    <a:pt x="0" y="0"/>
                  </a:moveTo>
                  <a:lnTo>
                    <a:pt x="0" y="199"/>
                  </a:lnTo>
                  <a:lnTo>
                    <a:pt x="1170" y="781"/>
                  </a:lnTo>
                  <a:lnTo>
                    <a:pt x="117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F5D4"/>
            </a:solidFill>
            <a:ln>
              <a:noFill/>
            </a:ln>
            <a:extLst/>
          </p:spPr>
          <p:txBody>
            <a:bodyPr/>
            <a:lstStyle/>
            <a:p>
              <a:endParaRPr lang="en-US" sz="1349">
                <a:latin typeface="+mj-lt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xmlns="" id="{F561F859-63C0-4197-987D-6269FE285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02" y="3140133"/>
              <a:ext cx="1392171" cy="929304"/>
            </a:xfrm>
            <a:custGeom>
              <a:avLst/>
              <a:gdLst>
                <a:gd name="T0" fmla="*/ 1857375 w 1170"/>
                <a:gd name="T1" fmla="*/ 0 h 781"/>
                <a:gd name="T2" fmla="*/ 0 w 1170"/>
                <a:gd name="T3" fmla="*/ 927100 h 781"/>
                <a:gd name="T4" fmla="*/ 0 w 1170"/>
                <a:gd name="T5" fmla="*/ 1239838 h 781"/>
                <a:gd name="T6" fmla="*/ 1857375 w 1170"/>
                <a:gd name="T7" fmla="*/ 315913 h 781"/>
                <a:gd name="T8" fmla="*/ 1857375 w 1170"/>
                <a:gd name="T9" fmla="*/ 0 h 7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81">
                  <a:moveTo>
                    <a:pt x="1170" y="0"/>
                  </a:moveTo>
                  <a:lnTo>
                    <a:pt x="0" y="584"/>
                  </a:lnTo>
                  <a:lnTo>
                    <a:pt x="0" y="781"/>
                  </a:lnTo>
                  <a:lnTo>
                    <a:pt x="1170" y="199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2B5E47"/>
            </a:solidFill>
            <a:ln>
              <a:noFill/>
            </a:ln>
            <a:extLst/>
          </p:spPr>
          <p:txBody>
            <a:bodyPr/>
            <a:lstStyle/>
            <a:p>
              <a:endParaRPr lang="en-US" sz="1349">
                <a:latin typeface="+mj-lt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3167931" y="1886387"/>
            <a:ext cx="2784343" cy="1615871"/>
            <a:chOff x="3167930" y="1884798"/>
            <a:chExt cx="2784343" cy="1615871"/>
          </a:xfrm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xmlns="" id="{4405CFA2-4BBE-403F-8159-7514BBD6C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930" y="1884798"/>
              <a:ext cx="2784343" cy="1386222"/>
            </a:xfrm>
            <a:custGeom>
              <a:avLst/>
              <a:gdLst>
                <a:gd name="T0" fmla="*/ 2784475 w 2340"/>
                <a:gd name="T1" fmla="*/ 463550 h 1165"/>
                <a:gd name="T2" fmla="*/ 1857375 w 2340"/>
                <a:gd name="T3" fmla="*/ 0 h 1165"/>
                <a:gd name="T4" fmla="*/ 931863 w 2340"/>
                <a:gd name="T5" fmla="*/ 463550 h 1165"/>
                <a:gd name="T6" fmla="*/ 0 w 2340"/>
                <a:gd name="T7" fmla="*/ 927100 h 1165"/>
                <a:gd name="T8" fmla="*/ 931863 w 2340"/>
                <a:gd name="T9" fmla="*/ 1385888 h 1165"/>
                <a:gd name="T10" fmla="*/ 1857375 w 2340"/>
                <a:gd name="T11" fmla="*/ 1849438 h 1165"/>
                <a:gd name="T12" fmla="*/ 2784475 w 2340"/>
                <a:gd name="T13" fmla="*/ 1385888 h 1165"/>
                <a:gd name="T14" fmla="*/ 3714750 w 2340"/>
                <a:gd name="T15" fmla="*/ 927100 h 1165"/>
                <a:gd name="T16" fmla="*/ 2784475 w 2340"/>
                <a:gd name="T17" fmla="*/ 463550 h 1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0" h="1165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3"/>
                  </a:lnTo>
                  <a:lnTo>
                    <a:pt x="1170" y="1165"/>
                  </a:lnTo>
                  <a:lnTo>
                    <a:pt x="1754" y="873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36F5FF"/>
            </a:solidFill>
            <a:ln>
              <a:noFill/>
            </a:ln>
            <a:extLst/>
          </p:spPr>
          <p:txBody>
            <a:bodyPr/>
            <a:lstStyle/>
            <a:p>
              <a:endParaRPr lang="en-US" sz="1349">
                <a:latin typeface="+mj-lt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xmlns="" id="{E98AC95B-108A-420B-B1CF-5CD76EBE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930" y="2574935"/>
              <a:ext cx="1392171" cy="925734"/>
            </a:xfrm>
            <a:custGeom>
              <a:avLst/>
              <a:gdLst>
                <a:gd name="T0" fmla="*/ 0 w 1170"/>
                <a:gd name="T1" fmla="*/ 0 h 778"/>
                <a:gd name="T2" fmla="*/ 0 w 1170"/>
                <a:gd name="T3" fmla="*/ 311150 h 778"/>
                <a:gd name="T4" fmla="*/ 1857375 w 1170"/>
                <a:gd name="T5" fmla="*/ 1235075 h 778"/>
                <a:gd name="T6" fmla="*/ 1857375 w 1170"/>
                <a:gd name="T7" fmla="*/ 922338 h 778"/>
                <a:gd name="T8" fmla="*/ 0 w 1170"/>
                <a:gd name="T9" fmla="*/ 0 h 7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78">
                  <a:moveTo>
                    <a:pt x="0" y="0"/>
                  </a:moveTo>
                  <a:lnTo>
                    <a:pt x="0" y="196"/>
                  </a:lnTo>
                  <a:lnTo>
                    <a:pt x="1170" y="778"/>
                  </a:lnTo>
                  <a:lnTo>
                    <a:pt x="1170" y="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FCF5"/>
            </a:solidFill>
            <a:ln>
              <a:noFill/>
            </a:ln>
            <a:extLst/>
          </p:spPr>
          <p:txBody>
            <a:bodyPr/>
            <a:lstStyle/>
            <a:p>
              <a:endParaRPr lang="en-US" sz="1349">
                <a:latin typeface="+mj-lt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xmlns="" id="{65C263C6-3A10-4238-8146-F6516AFFB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02" y="2574935"/>
              <a:ext cx="1392171" cy="925734"/>
            </a:xfrm>
            <a:custGeom>
              <a:avLst/>
              <a:gdLst>
                <a:gd name="T0" fmla="*/ 1857375 w 1170"/>
                <a:gd name="T1" fmla="*/ 0 h 778"/>
                <a:gd name="T2" fmla="*/ 0 w 1170"/>
                <a:gd name="T3" fmla="*/ 922338 h 778"/>
                <a:gd name="T4" fmla="*/ 0 w 1170"/>
                <a:gd name="T5" fmla="*/ 1235075 h 778"/>
                <a:gd name="T6" fmla="*/ 1857375 w 1170"/>
                <a:gd name="T7" fmla="*/ 311150 h 778"/>
                <a:gd name="T8" fmla="*/ 1857375 w 1170"/>
                <a:gd name="T9" fmla="*/ 0 h 7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78">
                  <a:moveTo>
                    <a:pt x="1170" y="0"/>
                  </a:moveTo>
                  <a:lnTo>
                    <a:pt x="0" y="581"/>
                  </a:lnTo>
                  <a:lnTo>
                    <a:pt x="0" y="778"/>
                  </a:lnTo>
                  <a:lnTo>
                    <a:pt x="1170" y="196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88587"/>
            </a:solidFill>
            <a:ln>
              <a:noFill/>
            </a:ln>
            <a:extLst/>
          </p:spPr>
          <p:txBody>
            <a:bodyPr/>
            <a:lstStyle/>
            <a:p>
              <a:endParaRPr lang="en-US" sz="1349">
                <a:latin typeface="+mj-lt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3167931" y="1319999"/>
            <a:ext cx="2784343" cy="1620630"/>
            <a:chOff x="3167930" y="1318411"/>
            <a:chExt cx="2784343" cy="1620630"/>
          </a:xfrm>
        </p:grpSpPr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xmlns="" id="{3529D6C2-60DB-4383-AB8D-D8F09A21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930" y="1318411"/>
              <a:ext cx="2784343" cy="1387412"/>
            </a:xfrm>
            <a:custGeom>
              <a:avLst/>
              <a:gdLst>
                <a:gd name="T0" fmla="*/ 2784475 w 2340"/>
                <a:gd name="T1" fmla="*/ 460375 h 1166"/>
                <a:gd name="T2" fmla="*/ 1857375 w 2340"/>
                <a:gd name="T3" fmla="*/ 0 h 1166"/>
                <a:gd name="T4" fmla="*/ 931863 w 2340"/>
                <a:gd name="T5" fmla="*/ 460375 h 1166"/>
                <a:gd name="T6" fmla="*/ 0 w 2340"/>
                <a:gd name="T7" fmla="*/ 923925 h 1166"/>
                <a:gd name="T8" fmla="*/ 931863 w 2340"/>
                <a:gd name="T9" fmla="*/ 1387475 h 1166"/>
                <a:gd name="T10" fmla="*/ 1857375 w 2340"/>
                <a:gd name="T11" fmla="*/ 1851025 h 1166"/>
                <a:gd name="T12" fmla="*/ 2784475 w 2340"/>
                <a:gd name="T13" fmla="*/ 1387475 h 1166"/>
                <a:gd name="T14" fmla="*/ 3714750 w 2340"/>
                <a:gd name="T15" fmla="*/ 923925 h 1166"/>
                <a:gd name="T16" fmla="*/ 2784475 w 2340"/>
                <a:gd name="T17" fmla="*/ 460375 h 11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40" h="1166">
                  <a:moveTo>
                    <a:pt x="1754" y="290"/>
                  </a:moveTo>
                  <a:lnTo>
                    <a:pt x="1170" y="0"/>
                  </a:lnTo>
                  <a:lnTo>
                    <a:pt x="587" y="290"/>
                  </a:lnTo>
                  <a:lnTo>
                    <a:pt x="0" y="582"/>
                  </a:lnTo>
                  <a:lnTo>
                    <a:pt x="587" y="874"/>
                  </a:lnTo>
                  <a:lnTo>
                    <a:pt x="1170" y="1166"/>
                  </a:lnTo>
                  <a:lnTo>
                    <a:pt x="1754" y="874"/>
                  </a:lnTo>
                  <a:lnTo>
                    <a:pt x="2340" y="582"/>
                  </a:lnTo>
                  <a:lnTo>
                    <a:pt x="1754" y="290"/>
                  </a:lnTo>
                  <a:close/>
                </a:path>
              </a:pathLst>
            </a:custGeom>
            <a:solidFill>
              <a:srgbClr val="05BFFA"/>
            </a:solidFill>
            <a:ln>
              <a:noFill/>
            </a:ln>
            <a:extLst/>
          </p:spPr>
          <p:txBody>
            <a:bodyPr/>
            <a:lstStyle/>
            <a:p>
              <a:endParaRPr lang="en-US" sz="1349">
                <a:latin typeface="+mj-lt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xmlns="" id="{7B833C4B-9F0E-47E4-82EA-207A9F46A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930" y="2010927"/>
              <a:ext cx="1392171" cy="928114"/>
            </a:xfrm>
            <a:custGeom>
              <a:avLst/>
              <a:gdLst>
                <a:gd name="T0" fmla="*/ 0 w 1170"/>
                <a:gd name="T1" fmla="*/ 0 h 780"/>
                <a:gd name="T2" fmla="*/ 0 w 1170"/>
                <a:gd name="T3" fmla="*/ 311150 h 780"/>
                <a:gd name="T4" fmla="*/ 1857375 w 1170"/>
                <a:gd name="T5" fmla="*/ 1238250 h 780"/>
                <a:gd name="T6" fmla="*/ 1857375 w 1170"/>
                <a:gd name="T7" fmla="*/ 927100 h 780"/>
                <a:gd name="T8" fmla="*/ 0 w 1170"/>
                <a:gd name="T9" fmla="*/ 0 h 7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80">
                  <a:moveTo>
                    <a:pt x="0" y="0"/>
                  </a:moveTo>
                  <a:lnTo>
                    <a:pt x="0" y="196"/>
                  </a:lnTo>
                  <a:lnTo>
                    <a:pt x="1170" y="780"/>
                  </a:lnTo>
                  <a:lnTo>
                    <a:pt x="117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F0FC"/>
            </a:solidFill>
            <a:ln>
              <a:noFill/>
            </a:ln>
            <a:extLst/>
          </p:spPr>
          <p:txBody>
            <a:bodyPr/>
            <a:lstStyle/>
            <a:p>
              <a:endParaRPr lang="en-US" sz="1349">
                <a:latin typeface="+mj-lt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xmlns="" id="{001A3A33-07B0-413F-9910-C2C9BED48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02" y="2010927"/>
              <a:ext cx="1392171" cy="928114"/>
            </a:xfrm>
            <a:custGeom>
              <a:avLst/>
              <a:gdLst>
                <a:gd name="T0" fmla="*/ 1857375 w 1170"/>
                <a:gd name="T1" fmla="*/ 0 h 780"/>
                <a:gd name="T2" fmla="*/ 0 w 1170"/>
                <a:gd name="T3" fmla="*/ 927100 h 780"/>
                <a:gd name="T4" fmla="*/ 0 w 1170"/>
                <a:gd name="T5" fmla="*/ 1238250 h 780"/>
                <a:gd name="T6" fmla="*/ 1857375 w 1170"/>
                <a:gd name="T7" fmla="*/ 311150 h 780"/>
                <a:gd name="T8" fmla="*/ 1857375 w 1170"/>
                <a:gd name="T9" fmla="*/ 0 h 7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0" h="780">
                  <a:moveTo>
                    <a:pt x="1170" y="0"/>
                  </a:moveTo>
                  <a:lnTo>
                    <a:pt x="0" y="584"/>
                  </a:lnTo>
                  <a:lnTo>
                    <a:pt x="0" y="780"/>
                  </a:lnTo>
                  <a:lnTo>
                    <a:pt x="1170" y="196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1C5263"/>
            </a:solidFill>
            <a:ln>
              <a:noFill/>
            </a:ln>
            <a:extLst/>
          </p:spPr>
          <p:txBody>
            <a:bodyPr/>
            <a:lstStyle/>
            <a:p>
              <a:endParaRPr lang="en-US" sz="1349">
                <a:latin typeface="+mj-lt"/>
              </a:endParaRP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1046217" y="1835556"/>
            <a:ext cx="1918241" cy="959841"/>
            <a:chOff x="1046216" y="1833967"/>
            <a:chExt cx="1918241" cy="959841"/>
          </a:xfrm>
        </p:grpSpPr>
        <p:sp>
          <p:nvSpPr>
            <p:cNvPr id="3" name="TextBox 93">
              <a:extLst>
                <a:ext uri="{FF2B5EF4-FFF2-40B4-BE49-F238E27FC236}">
                  <a16:creationId xmlns:a16="http://schemas.microsoft.com/office/drawing/2014/main" xmlns="" id="{EEA4F946-1A1B-487D-A29D-BFFC3B1CD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7403" y="2217112"/>
              <a:ext cx="1147054" cy="576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ru-RU" sz="1049" dirty="0">
                  <a:latin typeface="Globotipo Condensada" panose="00000506000000000000" pitchFamily="50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ru-RU" sz="1049" dirty="0" err="1">
                  <a:latin typeface="Globotipo Condensada" panose="00000506000000000000" pitchFamily="50" charset="0"/>
                  <a:cs typeface="Open Sans" panose="020B0606030504020204" pitchFamily="34" charset="0"/>
                </a:rPr>
                <a:t>amet</a:t>
              </a:r>
              <a:r>
                <a:rPr lang="en-US" altLang="ru-RU" sz="1049" dirty="0">
                  <a:latin typeface="Globotipo Condensada" panose="00000506000000000000" pitchFamily="50" charset="0"/>
                  <a:cs typeface="Open Sans" panose="020B0606030504020204" pitchFamily="34" charset="0"/>
                </a:rPr>
                <a:t>, </a:t>
              </a:r>
              <a:r>
                <a:rPr lang="en-US" altLang="ru-RU" sz="1049" dirty="0" err="1">
                  <a:latin typeface="Globotipo Condensada" panose="00000506000000000000" pitchFamily="50" charset="0"/>
                  <a:cs typeface="Open Sans" panose="020B0606030504020204" pitchFamily="34" charset="0"/>
                </a:rPr>
                <a:t>consetur</a:t>
              </a:r>
              <a:r>
                <a:rPr lang="en-US" altLang="ru-RU" sz="1049" dirty="0">
                  <a:latin typeface="Globotipo Condensada" panose="00000506000000000000" pitchFamily="50" charset="0"/>
                  <a:cs typeface="Open Sans" panose="020B0606030504020204" pitchFamily="34" charset="0"/>
                </a:rPr>
                <a:t> </a:t>
              </a:r>
              <a:r>
                <a:rPr lang="en-US" altLang="ru-RU" sz="1049" dirty="0" err="1">
                  <a:latin typeface="Globotipo Condensada" panose="00000506000000000000" pitchFamily="50" charset="0"/>
                  <a:cs typeface="Open Sans" panose="020B0606030504020204" pitchFamily="34" charset="0"/>
                </a:rPr>
                <a:t>adipin</a:t>
              </a:r>
              <a:r>
                <a:rPr lang="en-US" altLang="ru-RU" sz="1049" dirty="0">
                  <a:latin typeface="Globotipo Condensada" panose="00000506000000000000" pitchFamily="50" charset="0"/>
                  <a:cs typeface="Open Sans" panose="020B0606030504020204" pitchFamily="34" charset="0"/>
                </a:rPr>
                <a:t> </a:t>
              </a:r>
              <a:r>
                <a:rPr lang="en-US" altLang="ru-RU" sz="1049" dirty="0" err="1">
                  <a:latin typeface="Globotipo Condensada" panose="00000506000000000000" pitchFamily="50" charset="0"/>
                  <a:cs typeface="Open Sans" panose="020B0606030504020204" pitchFamily="34" charset="0"/>
                </a:rPr>
                <a:t>nnscing</a:t>
              </a:r>
              <a:r>
                <a:rPr lang="en-US" altLang="ru-RU" sz="1049" dirty="0">
                  <a:latin typeface="Globotipo Condensada" panose="00000506000000000000" pitchFamily="50" charset="0"/>
                  <a:cs typeface="Open Sans" panose="020B0606030504020204" pitchFamily="34" charset="0"/>
                </a:rPr>
                <a:t> </a:t>
              </a:r>
              <a:r>
                <a:rPr lang="en-US" altLang="ru-RU" sz="1049" dirty="0" err="1">
                  <a:latin typeface="Globotipo Condensada" panose="00000506000000000000" pitchFamily="50" charset="0"/>
                  <a:cs typeface="Open Sans" panose="020B0606030504020204" pitchFamily="34" charset="0"/>
                </a:rPr>
                <a:t>elit</a:t>
              </a:r>
              <a:endParaRPr lang="ru-RU" altLang="ru-RU" sz="1049" dirty="0">
                <a:latin typeface="+mj-lt"/>
                <a:cs typeface="Open Sans" panose="020B0606030504020204" pitchFamily="34" charset="0"/>
              </a:endParaRPr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xmlns="" id="{12814DA7-F855-426D-957E-D3EE25B79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432" y="1833967"/>
              <a:ext cx="960199" cy="346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249" b="1" dirty="0">
                  <a:solidFill>
                    <a:srgbClr val="05BFFA"/>
                  </a:solidFill>
                  <a:latin typeface="Globotipo Condensada Black" panose="00000A06000000000000" pitchFamily="50" charset="0"/>
                </a:rPr>
                <a:t>TITLE A</a:t>
              </a:r>
              <a:endParaRPr lang="en-US" altLang="en-US" sz="1349" dirty="0">
                <a:solidFill>
                  <a:srgbClr val="05BFFA"/>
                </a:solidFill>
                <a:latin typeface="Globotipo Condensada Black" panose="00000A06000000000000" pitchFamily="50" charset="0"/>
              </a:endParaRPr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xmlns="" id="{3EE875F5-97A7-4A02-8AE3-52C1C90E53F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46216" y="1879334"/>
              <a:ext cx="672262" cy="748328"/>
            </a:xfrm>
            <a:custGeom>
              <a:avLst/>
              <a:gdLst>
                <a:gd name="T0" fmla="*/ 310551 w 14715"/>
                <a:gd name="T1" fmla="*/ 473255 h 16016"/>
                <a:gd name="T2" fmla="*/ 328331 w 14715"/>
                <a:gd name="T3" fmla="*/ 479100 h 16016"/>
                <a:gd name="T4" fmla="*/ 269240 w 14715"/>
                <a:gd name="T5" fmla="*/ 575757 h 16016"/>
                <a:gd name="T6" fmla="*/ 194487 w 14715"/>
                <a:gd name="T7" fmla="*/ 538235 h 16016"/>
                <a:gd name="T8" fmla="*/ 202742 w 14715"/>
                <a:gd name="T9" fmla="*/ 435444 h 16016"/>
                <a:gd name="T10" fmla="*/ 315842 w 14715"/>
                <a:gd name="T11" fmla="*/ 389731 h 16016"/>
                <a:gd name="T12" fmla="*/ 353731 w 14715"/>
                <a:gd name="T13" fmla="*/ 285137 h 16016"/>
                <a:gd name="T14" fmla="*/ 346710 w 14715"/>
                <a:gd name="T15" fmla="*/ 201649 h 16016"/>
                <a:gd name="T16" fmla="*/ 226095 w 14715"/>
                <a:gd name="T17" fmla="*/ 157235 h 16016"/>
                <a:gd name="T18" fmla="*/ 162772 w 14715"/>
                <a:gd name="T19" fmla="*/ 256309 h 16016"/>
                <a:gd name="T20" fmla="*/ 179599 w 14715"/>
                <a:gd name="T21" fmla="*/ 309057 h 16016"/>
                <a:gd name="T22" fmla="*/ 211984 w 14715"/>
                <a:gd name="T23" fmla="*/ 378943 h 16016"/>
                <a:gd name="T24" fmla="*/ 216465 w 14715"/>
                <a:gd name="T25" fmla="*/ 421914 h 16016"/>
                <a:gd name="T26" fmla="*/ 198685 w 14715"/>
                <a:gd name="T27" fmla="*/ 427867 h 16016"/>
                <a:gd name="T28" fmla="*/ 185209 w 14715"/>
                <a:gd name="T29" fmla="*/ 389587 h 16016"/>
                <a:gd name="T30" fmla="*/ 142769 w 14715"/>
                <a:gd name="T31" fmla="*/ 297692 h 16016"/>
                <a:gd name="T32" fmla="*/ 137760 w 14715"/>
                <a:gd name="T33" fmla="*/ 216513 h 16016"/>
                <a:gd name="T34" fmla="*/ 273509 w 14715"/>
                <a:gd name="T35" fmla="*/ 123356 h 16016"/>
                <a:gd name="T36" fmla="*/ 386821 w 14715"/>
                <a:gd name="T37" fmla="*/ 242671 h 16016"/>
                <a:gd name="T38" fmla="*/ 375885 w 14715"/>
                <a:gd name="T39" fmla="*/ 310609 h 16016"/>
                <a:gd name="T40" fmla="*/ 341948 w 14715"/>
                <a:gd name="T41" fmla="*/ 403658 h 16016"/>
                <a:gd name="T42" fmla="*/ 334081 w 14715"/>
                <a:gd name="T43" fmla="*/ 455973 h 16016"/>
                <a:gd name="T44" fmla="*/ 69321 w 14715"/>
                <a:gd name="T45" fmla="*/ 245774 h 16016"/>
                <a:gd name="T46" fmla="*/ 80751 w 14715"/>
                <a:gd name="T47" fmla="*/ 260711 h 16016"/>
                <a:gd name="T48" fmla="*/ 67910 w 14715"/>
                <a:gd name="T49" fmla="*/ 274385 h 16016"/>
                <a:gd name="T50" fmla="*/ 635 w 14715"/>
                <a:gd name="T51" fmla="*/ 264247 h 16016"/>
                <a:gd name="T52" fmla="*/ 8149 w 14715"/>
                <a:gd name="T53" fmla="*/ 246928 h 16016"/>
                <a:gd name="T54" fmla="*/ 105622 w 14715"/>
                <a:gd name="T55" fmla="*/ 161348 h 16016"/>
                <a:gd name="T56" fmla="*/ 95885 w 14715"/>
                <a:gd name="T57" fmla="*/ 177547 h 16016"/>
                <a:gd name="T58" fmla="*/ 33796 w 14715"/>
                <a:gd name="T59" fmla="*/ 144354 h 16016"/>
                <a:gd name="T60" fmla="*/ 37677 w 14715"/>
                <a:gd name="T61" fmla="*/ 125809 h 16016"/>
                <a:gd name="T62" fmla="*/ 171873 w 14715"/>
                <a:gd name="T63" fmla="*/ 84282 h 16016"/>
                <a:gd name="T64" fmla="*/ 165665 w 14715"/>
                <a:gd name="T65" fmla="*/ 102105 h 16016"/>
                <a:gd name="T66" fmla="*/ 147355 w 14715"/>
                <a:gd name="T67" fmla="*/ 98605 h 16016"/>
                <a:gd name="T68" fmla="*/ 121462 w 14715"/>
                <a:gd name="T69" fmla="*/ 34564 h 16016"/>
                <a:gd name="T70" fmla="*/ 139912 w 14715"/>
                <a:gd name="T71" fmla="*/ 31534 h 16016"/>
                <a:gd name="T72" fmla="*/ 269805 w 14715"/>
                <a:gd name="T73" fmla="*/ 77968 h 16016"/>
                <a:gd name="T74" fmla="*/ 251107 w 14715"/>
                <a:gd name="T75" fmla="*/ 78401 h 16016"/>
                <a:gd name="T76" fmla="*/ 247615 w 14715"/>
                <a:gd name="T77" fmla="*/ 7577 h 16016"/>
                <a:gd name="T78" fmla="*/ 265077 w 14715"/>
                <a:gd name="T79" fmla="*/ 866 h 16016"/>
                <a:gd name="T80" fmla="*/ 451203 w 14715"/>
                <a:gd name="T81" fmla="*/ 274385 h 16016"/>
                <a:gd name="T82" fmla="*/ 438362 w 14715"/>
                <a:gd name="T83" fmla="*/ 260711 h 16016"/>
                <a:gd name="T84" fmla="*/ 449792 w 14715"/>
                <a:gd name="T85" fmla="*/ 245774 h 16016"/>
                <a:gd name="T86" fmla="*/ 517984 w 14715"/>
                <a:gd name="T87" fmla="*/ 254325 h 16016"/>
                <a:gd name="T88" fmla="*/ 512234 w 14715"/>
                <a:gd name="T89" fmla="*/ 272364 h 16016"/>
                <a:gd name="T90" fmla="*/ 423933 w 14715"/>
                <a:gd name="T91" fmla="*/ 177728 h 16016"/>
                <a:gd name="T92" fmla="*/ 413385 w 14715"/>
                <a:gd name="T93" fmla="*/ 162033 h 16016"/>
                <a:gd name="T94" fmla="*/ 471664 w 14715"/>
                <a:gd name="T95" fmla="*/ 122923 h 16016"/>
                <a:gd name="T96" fmla="*/ 486728 w 14715"/>
                <a:gd name="T97" fmla="*/ 134216 h 16016"/>
                <a:gd name="T98" fmla="*/ 372640 w 14715"/>
                <a:gd name="T99" fmla="*/ 97415 h 16016"/>
                <a:gd name="T100" fmla="*/ 354754 w 14715"/>
                <a:gd name="T101" fmla="*/ 102755 h 16016"/>
                <a:gd name="T102" fmla="*/ 346816 w 14715"/>
                <a:gd name="T103" fmla="*/ 85653 h 16016"/>
                <a:gd name="T104" fmla="*/ 387774 w 14715"/>
                <a:gd name="T105" fmla="*/ 29405 h 16016"/>
                <a:gd name="T106" fmla="*/ 400968 w 14715"/>
                <a:gd name="T107" fmla="*/ 42863 h 16016"/>
                <a:gd name="T108" fmla="*/ 242182 w 14715"/>
                <a:gd name="T109" fmla="*/ 526870 h 16016"/>
                <a:gd name="T110" fmla="*/ 238796 w 14715"/>
                <a:gd name="T111" fmla="*/ 515505 h 16016"/>
                <a:gd name="T112" fmla="*/ 279365 w 14715"/>
                <a:gd name="T113" fmla="*/ 505005 h 16016"/>
                <a:gd name="T114" fmla="*/ 286279 w 14715"/>
                <a:gd name="T115" fmla="*/ 514530 h 16016"/>
                <a:gd name="T116" fmla="*/ 248497 w 14715"/>
                <a:gd name="T117" fmla="*/ 496888 h 16016"/>
                <a:gd name="T118" fmla="*/ 238478 w 14715"/>
                <a:gd name="T119" fmla="*/ 490862 h 16016"/>
                <a:gd name="T120" fmla="*/ 242852 w 14715"/>
                <a:gd name="T121" fmla="*/ 479894 h 16016"/>
                <a:gd name="T122" fmla="*/ 284374 w 14715"/>
                <a:gd name="T123" fmla="*/ 476972 h 16016"/>
                <a:gd name="T124" fmla="*/ 283881 w 14715"/>
                <a:gd name="T125" fmla="*/ 488806 h 1601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715" h="16016">
                  <a:moveTo>
                    <a:pt x="6310" y="12840"/>
                  </a:moveTo>
                  <a:lnTo>
                    <a:pt x="6310" y="14569"/>
                  </a:lnTo>
                  <a:lnTo>
                    <a:pt x="7414" y="15152"/>
                  </a:lnTo>
                  <a:lnTo>
                    <a:pt x="8555" y="14482"/>
                  </a:lnTo>
                  <a:lnTo>
                    <a:pt x="8555" y="13487"/>
                  </a:lnTo>
                  <a:lnTo>
                    <a:pt x="8555" y="13466"/>
                  </a:lnTo>
                  <a:lnTo>
                    <a:pt x="8557" y="13446"/>
                  </a:lnTo>
                  <a:lnTo>
                    <a:pt x="8559" y="13426"/>
                  </a:lnTo>
                  <a:lnTo>
                    <a:pt x="8564" y="13406"/>
                  </a:lnTo>
                  <a:lnTo>
                    <a:pt x="8568" y="13387"/>
                  </a:lnTo>
                  <a:lnTo>
                    <a:pt x="8574" y="13368"/>
                  </a:lnTo>
                  <a:lnTo>
                    <a:pt x="8580" y="13349"/>
                  </a:lnTo>
                  <a:lnTo>
                    <a:pt x="8587" y="13331"/>
                  </a:lnTo>
                  <a:lnTo>
                    <a:pt x="8595" y="13313"/>
                  </a:lnTo>
                  <a:lnTo>
                    <a:pt x="8604" y="13296"/>
                  </a:lnTo>
                  <a:lnTo>
                    <a:pt x="8614" y="13279"/>
                  </a:lnTo>
                  <a:lnTo>
                    <a:pt x="8624" y="13263"/>
                  </a:lnTo>
                  <a:lnTo>
                    <a:pt x="8635" y="13247"/>
                  </a:lnTo>
                  <a:lnTo>
                    <a:pt x="8647" y="13232"/>
                  </a:lnTo>
                  <a:lnTo>
                    <a:pt x="8661" y="13217"/>
                  </a:lnTo>
                  <a:lnTo>
                    <a:pt x="8674" y="13203"/>
                  </a:lnTo>
                  <a:lnTo>
                    <a:pt x="8688" y="13190"/>
                  </a:lnTo>
                  <a:lnTo>
                    <a:pt x="8703" y="13177"/>
                  </a:lnTo>
                  <a:lnTo>
                    <a:pt x="8718" y="13166"/>
                  </a:lnTo>
                  <a:lnTo>
                    <a:pt x="8735" y="13154"/>
                  </a:lnTo>
                  <a:lnTo>
                    <a:pt x="8751" y="13144"/>
                  </a:lnTo>
                  <a:lnTo>
                    <a:pt x="8768" y="13134"/>
                  </a:lnTo>
                  <a:lnTo>
                    <a:pt x="8785" y="13125"/>
                  </a:lnTo>
                  <a:lnTo>
                    <a:pt x="8803" y="13117"/>
                  </a:lnTo>
                  <a:lnTo>
                    <a:pt x="8822" y="13110"/>
                  </a:lnTo>
                  <a:lnTo>
                    <a:pt x="8841" y="13104"/>
                  </a:lnTo>
                  <a:lnTo>
                    <a:pt x="8860" y="13098"/>
                  </a:lnTo>
                  <a:lnTo>
                    <a:pt x="8879" y="13094"/>
                  </a:lnTo>
                  <a:lnTo>
                    <a:pt x="8899" y="13090"/>
                  </a:lnTo>
                  <a:lnTo>
                    <a:pt x="8920" y="13088"/>
                  </a:lnTo>
                  <a:lnTo>
                    <a:pt x="8940" y="13086"/>
                  </a:lnTo>
                  <a:lnTo>
                    <a:pt x="8961" y="13086"/>
                  </a:lnTo>
                  <a:lnTo>
                    <a:pt x="8981" y="13086"/>
                  </a:lnTo>
                  <a:lnTo>
                    <a:pt x="9003" y="13088"/>
                  </a:lnTo>
                  <a:lnTo>
                    <a:pt x="9023" y="13090"/>
                  </a:lnTo>
                  <a:lnTo>
                    <a:pt x="9042" y="13094"/>
                  </a:lnTo>
                  <a:lnTo>
                    <a:pt x="9062" y="13098"/>
                  </a:lnTo>
                  <a:lnTo>
                    <a:pt x="9082" y="13104"/>
                  </a:lnTo>
                  <a:lnTo>
                    <a:pt x="9100" y="13110"/>
                  </a:lnTo>
                  <a:lnTo>
                    <a:pt x="9118" y="13117"/>
                  </a:lnTo>
                  <a:lnTo>
                    <a:pt x="9136" y="13125"/>
                  </a:lnTo>
                  <a:lnTo>
                    <a:pt x="9154" y="13134"/>
                  </a:lnTo>
                  <a:lnTo>
                    <a:pt x="9171" y="13144"/>
                  </a:lnTo>
                  <a:lnTo>
                    <a:pt x="9188" y="13154"/>
                  </a:lnTo>
                  <a:lnTo>
                    <a:pt x="9203" y="13166"/>
                  </a:lnTo>
                  <a:lnTo>
                    <a:pt x="9219" y="13177"/>
                  </a:lnTo>
                  <a:lnTo>
                    <a:pt x="9233" y="13190"/>
                  </a:lnTo>
                  <a:lnTo>
                    <a:pt x="9247" y="13203"/>
                  </a:lnTo>
                  <a:lnTo>
                    <a:pt x="9261" y="13217"/>
                  </a:lnTo>
                  <a:lnTo>
                    <a:pt x="9274" y="13232"/>
                  </a:lnTo>
                  <a:lnTo>
                    <a:pt x="9286" y="13247"/>
                  </a:lnTo>
                  <a:lnTo>
                    <a:pt x="9297" y="13263"/>
                  </a:lnTo>
                  <a:lnTo>
                    <a:pt x="9307" y="13279"/>
                  </a:lnTo>
                  <a:lnTo>
                    <a:pt x="9317" y="13296"/>
                  </a:lnTo>
                  <a:lnTo>
                    <a:pt x="9326" y="13313"/>
                  </a:lnTo>
                  <a:lnTo>
                    <a:pt x="9334" y="13331"/>
                  </a:lnTo>
                  <a:lnTo>
                    <a:pt x="9342" y="13349"/>
                  </a:lnTo>
                  <a:lnTo>
                    <a:pt x="9349" y="13368"/>
                  </a:lnTo>
                  <a:lnTo>
                    <a:pt x="9354" y="13387"/>
                  </a:lnTo>
                  <a:lnTo>
                    <a:pt x="9359" y="13406"/>
                  </a:lnTo>
                  <a:lnTo>
                    <a:pt x="9362" y="13426"/>
                  </a:lnTo>
                  <a:lnTo>
                    <a:pt x="9365" y="13446"/>
                  </a:lnTo>
                  <a:lnTo>
                    <a:pt x="9366" y="13466"/>
                  </a:lnTo>
                  <a:lnTo>
                    <a:pt x="9367" y="13487"/>
                  </a:lnTo>
                  <a:lnTo>
                    <a:pt x="9367" y="14711"/>
                  </a:lnTo>
                  <a:lnTo>
                    <a:pt x="9366" y="14738"/>
                  </a:lnTo>
                  <a:lnTo>
                    <a:pt x="9363" y="14765"/>
                  </a:lnTo>
                  <a:lnTo>
                    <a:pt x="9359" y="14791"/>
                  </a:lnTo>
                  <a:lnTo>
                    <a:pt x="9354" y="14816"/>
                  </a:lnTo>
                  <a:lnTo>
                    <a:pt x="9346" y="14841"/>
                  </a:lnTo>
                  <a:lnTo>
                    <a:pt x="9338" y="14865"/>
                  </a:lnTo>
                  <a:lnTo>
                    <a:pt x="9326" y="14888"/>
                  </a:lnTo>
                  <a:lnTo>
                    <a:pt x="9314" y="14911"/>
                  </a:lnTo>
                  <a:lnTo>
                    <a:pt x="9301" y="14932"/>
                  </a:lnTo>
                  <a:lnTo>
                    <a:pt x="9287" y="14953"/>
                  </a:lnTo>
                  <a:lnTo>
                    <a:pt x="9270" y="14973"/>
                  </a:lnTo>
                  <a:lnTo>
                    <a:pt x="9253" y="14991"/>
                  </a:lnTo>
                  <a:lnTo>
                    <a:pt x="9233" y="15009"/>
                  </a:lnTo>
                  <a:lnTo>
                    <a:pt x="9213" y="15026"/>
                  </a:lnTo>
                  <a:lnTo>
                    <a:pt x="9191" y="15042"/>
                  </a:lnTo>
                  <a:lnTo>
                    <a:pt x="9168" y="15056"/>
                  </a:lnTo>
                  <a:lnTo>
                    <a:pt x="7632" y="15958"/>
                  </a:lnTo>
                  <a:lnTo>
                    <a:pt x="7607" y="15971"/>
                  </a:lnTo>
                  <a:lnTo>
                    <a:pt x="7583" y="15983"/>
                  </a:lnTo>
                  <a:lnTo>
                    <a:pt x="7559" y="15992"/>
                  </a:lnTo>
                  <a:lnTo>
                    <a:pt x="7535" y="16000"/>
                  </a:lnTo>
                  <a:lnTo>
                    <a:pt x="7509" y="16007"/>
                  </a:lnTo>
                  <a:lnTo>
                    <a:pt x="7484" y="16011"/>
                  </a:lnTo>
                  <a:lnTo>
                    <a:pt x="7459" y="16014"/>
                  </a:lnTo>
                  <a:lnTo>
                    <a:pt x="7433" y="16016"/>
                  </a:lnTo>
                  <a:lnTo>
                    <a:pt x="7408" y="16016"/>
                  </a:lnTo>
                  <a:lnTo>
                    <a:pt x="7383" y="16014"/>
                  </a:lnTo>
                  <a:lnTo>
                    <a:pt x="7358" y="16010"/>
                  </a:lnTo>
                  <a:lnTo>
                    <a:pt x="7332" y="16005"/>
                  </a:lnTo>
                  <a:lnTo>
                    <a:pt x="7307" y="15998"/>
                  </a:lnTo>
                  <a:lnTo>
                    <a:pt x="7283" y="15989"/>
                  </a:lnTo>
                  <a:lnTo>
                    <a:pt x="7257" y="15979"/>
                  </a:lnTo>
                  <a:lnTo>
                    <a:pt x="7233" y="15967"/>
                  </a:lnTo>
                  <a:lnTo>
                    <a:pt x="5712" y="15163"/>
                  </a:lnTo>
                  <a:lnTo>
                    <a:pt x="5688" y="15149"/>
                  </a:lnTo>
                  <a:lnTo>
                    <a:pt x="5665" y="15133"/>
                  </a:lnTo>
                  <a:lnTo>
                    <a:pt x="5643" y="15117"/>
                  </a:lnTo>
                  <a:lnTo>
                    <a:pt x="5622" y="15099"/>
                  </a:lnTo>
                  <a:lnTo>
                    <a:pt x="5603" y="15080"/>
                  </a:lnTo>
                  <a:lnTo>
                    <a:pt x="5585" y="15060"/>
                  </a:lnTo>
                  <a:lnTo>
                    <a:pt x="5570" y="15038"/>
                  </a:lnTo>
                  <a:lnTo>
                    <a:pt x="5555" y="15016"/>
                  </a:lnTo>
                  <a:lnTo>
                    <a:pt x="5541" y="14993"/>
                  </a:lnTo>
                  <a:lnTo>
                    <a:pt x="5530" y="14969"/>
                  </a:lnTo>
                  <a:lnTo>
                    <a:pt x="5521" y="14944"/>
                  </a:lnTo>
                  <a:lnTo>
                    <a:pt x="5513" y="14918"/>
                  </a:lnTo>
                  <a:lnTo>
                    <a:pt x="5506" y="14892"/>
                  </a:lnTo>
                  <a:lnTo>
                    <a:pt x="5502" y="14865"/>
                  </a:lnTo>
                  <a:lnTo>
                    <a:pt x="5499" y="14837"/>
                  </a:lnTo>
                  <a:lnTo>
                    <a:pt x="5498" y="14809"/>
                  </a:lnTo>
                  <a:lnTo>
                    <a:pt x="5498" y="12438"/>
                  </a:lnTo>
                  <a:lnTo>
                    <a:pt x="5499" y="12418"/>
                  </a:lnTo>
                  <a:lnTo>
                    <a:pt x="5500" y="12397"/>
                  </a:lnTo>
                  <a:lnTo>
                    <a:pt x="5503" y="12377"/>
                  </a:lnTo>
                  <a:lnTo>
                    <a:pt x="5507" y="12358"/>
                  </a:lnTo>
                  <a:lnTo>
                    <a:pt x="5511" y="12338"/>
                  </a:lnTo>
                  <a:lnTo>
                    <a:pt x="5516" y="12319"/>
                  </a:lnTo>
                  <a:lnTo>
                    <a:pt x="5523" y="12301"/>
                  </a:lnTo>
                  <a:lnTo>
                    <a:pt x="5530" y="12282"/>
                  </a:lnTo>
                  <a:lnTo>
                    <a:pt x="5538" y="12265"/>
                  </a:lnTo>
                  <a:lnTo>
                    <a:pt x="5547" y="12247"/>
                  </a:lnTo>
                  <a:lnTo>
                    <a:pt x="5558" y="12231"/>
                  </a:lnTo>
                  <a:lnTo>
                    <a:pt x="5568" y="12214"/>
                  </a:lnTo>
                  <a:lnTo>
                    <a:pt x="5579" y="12199"/>
                  </a:lnTo>
                  <a:lnTo>
                    <a:pt x="5591" y="12183"/>
                  </a:lnTo>
                  <a:lnTo>
                    <a:pt x="5604" y="12169"/>
                  </a:lnTo>
                  <a:lnTo>
                    <a:pt x="5617" y="12155"/>
                  </a:lnTo>
                  <a:lnTo>
                    <a:pt x="5631" y="12142"/>
                  </a:lnTo>
                  <a:lnTo>
                    <a:pt x="5647" y="12129"/>
                  </a:lnTo>
                  <a:lnTo>
                    <a:pt x="5662" y="12117"/>
                  </a:lnTo>
                  <a:lnTo>
                    <a:pt x="5677" y="12106"/>
                  </a:lnTo>
                  <a:lnTo>
                    <a:pt x="5694" y="12095"/>
                  </a:lnTo>
                  <a:lnTo>
                    <a:pt x="5711" y="12086"/>
                  </a:lnTo>
                  <a:lnTo>
                    <a:pt x="5729" y="12077"/>
                  </a:lnTo>
                  <a:lnTo>
                    <a:pt x="5747" y="12069"/>
                  </a:lnTo>
                  <a:lnTo>
                    <a:pt x="5765" y="12062"/>
                  </a:lnTo>
                  <a:lnTo>
                    <a:pt x="5783" y="12055"/>
                  </a:lnTo>
                  <a:lnTo>
                    <a:pt x="5802" y="12050"/>
                  </a:lnTo>
                  <a:lnTo>
                    <a:pt x="5823" y="12045"/>
                  </a:lnTo>
                  <a:lnTo>
                    <a:pt x="5842" y="12042"/>
                  </a:lnTo>
                  <a:lnTo>
                    <a:pt x="5863" y="12039"/>
                  </a:lnTo>
                  <a:lnTo>
                    <a:pt x="5883" y="12038"/>
                  </a:lnTo>
                  <a:lnTo>
                    <a:pt x="5904" y="12037"/>
                  </a:lnTo>
                  <a:lnTo>
                    <a:pt x="8736" y="12037"/>
                  </a:lnTo>
                  <a:lnTo>
                    <a:pt x="8742" y="11974"/>
                  </a:lnTo>
                  <a:lnTo>
                    <a:pt x="8748" y="11911"/>
                  </a:lnTo>
                  <a:lnTo>
                    <a:pt x="8755" y="11848"/>
                  </a:lnTo>
                  <a:lnTo>
                    <a:pt x="8763" y="11785"/>
                  </a:lnTo>
                  <a:lnTo>
                    <a:pt x="8770" y="11723"/>
                  </a:lnTo>
                  <a:lnTo>
                    <a:pt x="8779" y="11661"/>
                  </a:lnTo>
                  <a:lnTo>
                    <a:pt x="8788" y="11598"/>
                  </a:lnTo>
                  <a:lnTo>
                    <a:pt x="8797" y="11537"/>
                  </a:lnTo>
                  <a:lnTo>
                    <a:pt x="8807" y="11474"/>
                  </a:lnTo>
                  <a:lnTo>
                    <a:pt x="8818" y="11412"/>
                  </a:lnTo>
                  <a:lnTo>
                    <a:pt x="8830" y="11351"/>
                  </a:lnTo>
                  <a:lnTo>
                    <a:pt x="8841" y="11289"/>
                  </a:lnTo>
                  <a:lnTo>
                    <a:pt x="8853" y="11228"/>
                  </a:lnTo>
                  <a:lnTo>
                    <a:pt x="8866" y="11167"/>
                  </a:lnTo>
                  <a:lnTo>
                    <a:pt x="8879" y="11106"/>
                  </a:lnTo>
                  <a:lnTo>
                    <a:pt x="8893" y="11045"/>
                  </a:lnTo>
                  <a:lnTo>
                    <a:pt x="8908" y="10984"/>
                  </a:lnTo>
                  <a:lnTo>
                    <a:pt x="8922" y="10923"/>
                  </a:lnTo>
                  <a:lnTo>
                    <a:pt x="8938" y="10862"/>
                  </a:lnTo>
                  <a:lnTo>
                    <a:pt x="8953" y="10802"/>
                  </a:lnTo>
                  <a:lnTo>
                    <a:pt x="8970" y="10741"/>
                  </a:lnTo>
                  <a:lnTo>
                    <a:pt x="8986" y="10680"/>
                  </a:lnTo>
                  <a:lnTo>
                    <a:pt x="9005" y="10620"/>
                  </a:lnTo>
                  <a:lnTo>
                    <a:pt x="9023" y="10559"/>
                  </a:lnTo>
                  <a:lnTo>
                    <a:pt x="9060" y="10437"/>
                  </a:lnTo>
                  <a:lnTo>
                    <a:pt x="9100" y="10315"/>
                  </a:lnTo>
                  <a:lnTo>
                    <a:pt x="9141" y="10194"/>
                  </a:lnTo>
                  <a:lnTo>
                    <a:pt x="9186" y="10072"/>
                  </a:lnTo>
                  <a:lnTo>
                    <a:pt x="9226" y="9963"/>
                  </a:lnTo>
                  <a:lnTo>
                    <a:pt x="9269" y="9854"/>
                  </a:lnTo>
                  <a:lnTo>
                    <a:pt x="9312" y="9746"/>
                  </a:lnTo>
                  <a:lnTo>
                    <a:pt x="9357" y="9638"/>
                  </a:lnTo>
                  <a:lnTo>
                    <a:pt x="9402" y="9530"/>
                  </a:lnTo>
                  <a:lnTo>
                    <a:pt x="9448" y="9422"/>
                  </a:lnTo>
                  <a:lnTo>
                    <a:pt x="9494" y="9314"/>
                  </a:lnTo>
                  <a:lnTo>
                    <a:pt x="9540" y="9207"/>
                  </a:lnTo>
                  <a:lnTo>
                    <a:pt x="9586" y="9100"/>
                  </a:lnTo>
                  <a:lnTo>
                    <a:pt x="9632" y="8992"/>
                  </a:lnTo>
                  <a:lnTo>
                    <a:pt x="9677" y="8885"/>
                  </a:lnTo>
                  <a:lnTo>
                    <a:pt x="9722" y="8777"/>
                  </a:lnTo>
                  <a:lnTo>
                    <a:pt x="9765" y="8669"/>
                  </a:lnTo>
                  <a:lnTo>
                    <a:pt x="9808" y="8561"/>
                  </a:lnTo>
                  <a:lnTo>
                    <a:pt x="9849" y="8451"/>
                  </a:lnTo>
                  <a:lnTo>
                    <a:pt x="9890" y="8342"/>
                  </a:lnTo>
                  <a:lnTo>
                    <a:pt x="9920" y="8253"/>
                  </a:lnTo>
                  <a:lnTo>
                    <a:pt x="9950" y="8166"/>
                  </a:lnTo>
                  <a:lnTo>
                    <a:pt x="9977" y="8078"/>
                  </a:lnTo>
                  <a:lnTo>
                    <a:pt x="10002" y="7991"/>
                  </a:lnTo>
                  <a:lnTo>
                    <a:pt x="10027" y="7903"/>
                  </a:lnTo>
                  <a:lnTo>
                    <a:pt x="10049" y="7815"/>
                  </a:lnTo>
                  <a:lnTo>
                    <a:pt x="10069" y="7727"/>
                  </a:lnTo>
                  <a:lnTo>
                    <a:pt x="10087" y="7639"/>
                  </a:lnTo>
                  <a:lnTo>
                    <a:pt x="10095" y="7595"/>
                  </a:lnTo>
                  <a:lnTo>
                    <a:pt x="10103" y="7551"/>
                  </a:lnTo>
                  <a:lnTo>
                    <a:pt x="10110" y="7505"/>
                  </a:lnTo>
                  <a:lnTo>
                    <a:pt x="10118" y="7461"/>
                  </a:lnTo>
                  <a:lnTo>
                    <a:pt x="10124" y="7416"/>
                  </a:lnTo>
                  <a:lnTo>
                    <a:pt x="10130" y="7371"/>
                  </a:lnTo>
                  <a:lnTo>
                    <a:pt x="10135" y="7326"/>
                  </a:lnTo>
                  <a:lnTo>
                    <a:pt x="10140" y="7281"/>
                  </a:lnTo>
                  <a:lnTo>
                    <a:pt x="10144" y="7236"/>
                  </a:lnTo>
                  <a:lnTo>
                    <a:pt x="10148" y="7191"/>
                  </a:lnTo>
                  <a:lnTo>
                    <a:pt x="10151" y="7145"/>
                  </a:lnTo>
                  <a:lnTo>
                    <a:pt x="10154" y="7099"/>
                  </a:lnTo>
                  <a:lnTo>
                    <a:pt x="10156" y="7053"/>
                  </a:lnTo>
                  <a:lnTo>
                    <a:pt x="10157" y="7007"/>
                  </a:lnTo>
                  <a:lnTo>
                    <a:pt x="10158" y="6960"/>
                  </a:lnTo>
                  <a:lnTo>
                    <a:pt x="10158" y="6913"/>
                  </a:lnTo>
                  <a:lnTo>
                    <a:pt x="10155" y="6767"/>
                  </a:lnTo>
                  <a:lnTo>
                    <a:pt x="10144" y="6624"/>
                  </a:lnTo>
                  <a:lnTo>
                    <a:pt x="10127" y="6483"/>
                  </a:lnTo>
                  <a:lnTo>
                    <a:pt x="10103" y="6345"/>
                  </a:lnTo>
                  <a:lnTo>
                    <a:pt x="10072" y="6211"/>
                  </a:lnTo>
                  <a:lnTo>
                    <a:pt x="10036" y="6080"/>
                  </a:lnTo>
                  <a:lnTo>
                    <a:pt x="9993" y="5952"/>
                  </a:lnTo>
                  <a:lnTo>
                    <a:pt x="9944" y="5827"/>
                  </a:lnTo>
                  <a:lnTo>
                    <a:pt x="9889" y="5707"/>
                  </a:lnTo>
                  <a:lnTo>
                    <a:pt x="9828" y="5589"/>
                  </a:lnTo>
                  <a:lnTo>
                    <a:pt x="9762" y="5475"/>
                  </a:lnTo>
                  <a:lnTo>
                    <a:pt x="9691" y="5366"/>
                  </a:lnTo>
                  <a:lnTo>
                    <a:pt x="9614" y="5260"/>
                  </a:lnTo>
                  <a:lnTo>
                    <a:pt x="9533" y="5159"/>
                  </a:lnTo>
                  <a:lnTo>
                    <a:pt x="9446" y="5062"/>
                  </a:lnTo>
                  <a:lnTo>
                    <a:pt x="9355" y="4970"/>
                  </a:lnTo>
                  <a:lnTo>
                    <a:pt x="9259" y="4882"/>
                  </a:lnTo>
                  <a:lnTo>
                    <a:pt x="9158" y="4800"/>
                  </a:lnTo>
                  <a:lnTo>
                    <a:pt x="9054" y="4721"/>
                  </a:lnTo>
                  <a:lnTo>
                    <a:pt x="8946" y="4648"/>
                  </a:lnTo>
                  <a:lnTo>
                    <a:pt x="8833" y="4580"/>
                  </a:lnTo>
                  <a:lnTo>
                    <a:pt x="8716" y="4517"/>
                  </a:lnTo>
                  <a:lnTo>
                    <a:pt x="8597" y="4459"/>
                  </a:lnTo>
                  <a:lnTo>
                    <a:pt x="8473" y="4407"/>
                  </a:lnTo>
                  <a:lnTo>
                    <a:pt x="8347" y="4361"/>
                  </a:lnTo>
                  <a:lnTo>
                    <a:pt x="8217" y="4320"/>
                  </a:lnTo>
                  <a:lnTo>
                    <a:pt x="8085" y="4286"/>
                  </a:lnTo>
                  <a:lnTo>
                    <a:pt x="7949" y="4257"/>
                  </a:lnTo>
                  <a:lnTo>
                    <a:pt x="7811" y="4235"/>
                  </a:lnTo>
                  <a:lnTo>
                    <a:pt x="7671" y="4218"/>
                  </a:lnTo>
                  <a:lnTo>
                    <a:pt x="7527" y="4209"/>
                  </a:lnTo>
                  <a:lnTo>
                    <a:pt x="7383" y="4205"/>
                  </a:lnTo>
                  <a:lnTo>
                    <a:pt x="7236" y="4208"/>
                  </a:lnTo>
                  <a:lnTo>
                    <a:pt x="7091" y="4218"/>
                  </a:lnTo>
                  <a:lnTo>
                    <a:pt x="6949" y="4234"/>
                  </a:lnTo>
                  <a:lnTo>
                    <a:pt x="6809" y="4256"/>
                  </a:lnTo>
                  <a:lnTo>
                    <a:pt x="6673" y="4284"/>
                  </a:lnTo>
                  <a:lnTo>
                    <a:pt x="6539" y="4318"/>
                  </a:lnTo>
                  <a:lnTo>
                    <a:pt x="6409" y="4358"/>
                  </a:lnTo>
                  <a:lnTo>
                    <a:pt x="6282" y="4404"/>
                  </a:lnTo>
                  <a:lnTo>
                    <a:pt x="6159" y="4455"/>
                  </a:lnTo>
                  <a:lnTo>
                    <a:pt x="6038" y="4512"/>
                  </a:lnTo>
                  <a:lnTo>
                    <a:pt x="5922" y="4574"/>
                  </a:lnTo>
                  <a:lnTo>
                    <a:pt x="5810" y="4642"/>
                  </a:lnTo>
                  <a:lnTo>
                    <a:pt x="5701" y="4714"/>
                  </a:lnTo>
                  <a:lnTo>
                    <a:pt x="5597" y="4791"/>
                  </a:lnTo>
                  <a:lnTo>
                    <a:pt x="5497" y="4874"/>
                  </a:lnTo>
                  <a:lnTo>
                    <a:pt x="5402" y="4961"/>
                  </a:lnTo>
                  <a:lnTo>
                    <a:pt x="5312" y="5052"/>
                  </a:lnTo>
                  <a:lnTo>
                    <a:pt x="5226" y="5149"/>
                  </a:lnTo>
                  <a:lnTo>
                    <a:pt x="5145" y="5249"/>
                  </a:lnTo>
                  <a:lnTo>
                    <a:pt x="5069" y="5355"/>
                  </a:lnTo>
                  <a:lnTo>
                    <a:pt x="4998" y="5464"/>
                  </a:lnTo>
                  <a:lnTo>
                    <a:pt x="4932" y="5578"/>
                  </a:lnTo>
                  <a:lnTo>
                    <a:pt x="4873" y="5696"/>
                  </a:lnTo>
                  <a:lnTo>
                    <a:pt x="4819" y="5817"/>
                  </a:lnTo>
                  <a:lnTo>
                    <a:pt x="4770" y="5942"/>
                  </a:lnTo>
                  <a:lnTo>
                    <a:pt x="4728" y="6070"/>
                  </a:lnTo>
                  <a:lnTo>
                    <a:pt x="4692" y="6203"/>
                  </a:lnTo>
                  <a:lnTo>
                    <a:pt x="4662" y="6338"/>
                  </a:lnTo>
                  <a:lnTo>
                    <a:pt x="4638" y="6477"/>
                  </a:lnTo>
                  <a:lnTo>
                    <a:pt x="4621" y="6620"/>
                  </a:lnTo>
                  <a:lnTo>
                    <a:pt x="4611" y="6765"/>
                  </a:lnTo>
                  <a:lnTo>
                    <a:pt x="4608" y="6913"/>
                  </a:lnTo>
                  <a:lnTo>
                    <a:pt x="4608" y="6962"/>
                  </a:lnTo>
                  <a:lnTo>
                    <a:pt x="4609" y="7010"/>
                  </a:lnTo>
                  <a:lnTo>
                    <a:pt x="4611" y="7057"/>
                  </a:lnTo>
                  <a:lnTo>
                    <a:pt x="4614" y="7104"/>
                  </a:lnTo>
                  <a:lnTo>
                    <a:pt x="4617" y="7151"/>
                  </a:lnTo>
                  <a:lnTo>
                    <a:pt x="4621" y="7197"/>
                  </a:lnTo>
                  <a:lnTo>
                    <a:pt x="4625" y="7242"/>
                  </a:lnTo>
                  <a:lnTo>
                    <a:pt x="4631" y="7288"/>
                  </a:lnTo>
                  <a:lnTo>
                    <a:pt x="4637" y="7333"/>
                  </a:lnTo>
                  <a:lnTo>
                    <a:pt x="4643" y="7377"/>
                  </a:lnTo>
                  <a:lnTo>
                    <a:pt x="4651" y="7422"/>
                  </a:lnTo>
                  <a:lnTo>
                    <a:pt x="4659" y="7466"/>
                  </a:lnTo>
                  <a:lnTo>
                    <a:pt x="4668" y="7510"/>
                  </a:lnTo>
                  <a:lnTo>
                    <a:pt x="4677" y="7554"/>
                  </a:lnTo>
                  <a:lnTo>
                    <a:pt x="4687" y="7597"/>
                  </a:lnTo>
                  <a:lnTo>
                    <a:pt x="4699" y="7640"/>
                  </a:lnTo>
                  <a:lnTo>
                    <a:pt x="4711" y="7683"/>
                  </a:lnTo>
                  <a:lnTo>
                    <a:pt x="4723" y="7726"/>
                  </a:lnTo>
                  <a:lnTo>
                    <a:pt x="4736" y="7768"/>
                  </a:lnTo>
                  <a:lnTo>
                    <a:pt x="4749" y="7811"/>
                  </a:lnTo>
                  <a:lnTo>
                    <a:pt x="4763" y="7853"/>
                  </a:lnTo>
                  <a:lnTo>
                    <a:pt x="4779" y="7896"/>
                  </a:lnTo>
                  <a:lnTo>
                    <a:pt x="4795" y="7938"/>
                  </a:lnTo>
                  <a:lnTo>
                    <a:pt x="4811" y="7981"/>
                  </a:lnTo>
                  <a:lnTo>
                    <a:pt x="4827" y="8023"/>
                  </a:lnTo>
                  <a:lnTo>
                    <a:pt x="4845" y="8065"/>
                  </a:lnTo>
                  <a:lnTo>
                    <a:pt x="4864" y="8108"/>
                  </a:lnTo>
                  <a:lnTo>
                    <a:pt x="4882" y="8151"/>
                  </a:lnTo>
                  <a:lnTo>
                    <a:pt x="4922" y="8236"/>
                  </a:lnTo>
                  <a:lnTo>
                    <a:pt x="4964" y="8323"/>
                  </a:lnTo>
                  <a:lnTo>
                    <a:pt x="5005" y="8404"/>
                  </a:lnTo>
                  <a:lnTo>
                    <a:pt x="5048" y="8485"/>
                  </a:lnTo>
                  <a:lnTo>
                    <a:pt x="5091" y="8566"/>
                  </a:lnTo>
                  <a:lnTo>
                    <a:pt x="5135" y="8646"/>
                  </a:lnTo>
                  <a:lnTo>
                    <a:pt x="5179" y="8725"/>
                  </a:lnTo>
                  <a:lnTo>
                    <a:pt x="5225" y="8805"/>
                  </a:lnTo>
                  <a:lnTo>
                    <a:pt x="5269" y="8884"/>
                  </a:lnTo>
                  <a:lnTo>
                    <a:pt x="5315" y="8963"/>
                  </a:lnTo>
                  <a:lnTo>
                    <a:pt x="5359" y="9043"/>
                  </a:lnTo>
                  <a:lnTo>
                    <a:pt x="5405" y="9122"/>
                  </a:lnTo>
                  <a:lnTo>
                    <a:pt x="5449" y="9202"/>
                  </a:lnTo>
                  <a:lnTo>
                    <a:pt x="5493" y="9282"/>
                  </a:lnTo>
                  <a:lnTo>
                    <a:pt x="5536" y="9362"/>
                  </a:lnTo>
                  <a:lnTo>
                    <a:pt x="5580" y="9443"/>
                  </a:lnTo>
                  <a:lnTo>
                    <a:pt x="5621" y="9526"/>
                  </a:lnTo>
                  <a:lnTo>
                    <a:pt x="5662" y="9608"/>
                  </a:lnTo>
                  <a:lnTo>
                    <a:pt x="5688" y="9663"/>
                  </a:lnTo>
                  <a:lnTo>
                    <a:pt x="5714" y="9719"/>
                  </a:lnTo>
                  <a:lnTo>
                    <a:pt x="5740" y="9774"/>
                  </a:lnTo>
                  <a:lnTo>
                    <a:pt x="5764" y="9830"/>
                  </a:lnTo>
                  <a:lnTo>
                    <a:pt x="5788" y="9886"/>
                  </a:lnTo>
                  <a:lnTo>
                    <a:pt x="5812" y="9941"/>
                  </a:lnTo>
                  <a:lnTo>
                    <a:pt x="5834" y="9997"/>
                  </a:lnTo>
                  <a:lnTo>
                    <a:pt x="5856" y="10053"/>
                  </a:lnTo>
                  <a:lnTo>
                    <a:pt x="5877" y="10109"/>
                  </a:lnTo>
                  <a:lnTo>
                    <a:pt x="5899" y="10165"/>
                  </a:lnTo>
                  <a:lnTo>
                    <a:pt x="5918" y="10221"/>
                  </a:lnTo>
                  <a:lnTo>
                    <a:pt x="5938" y="10277"/>
                  </a:lnTo>
                  <a:lnTo>
                    <a:pt x="5956" y="10333"/>
                  </a:lnTo>
                  <a:lnTo>
                    <a:pt x="5974" y="10390"/>
                  </a:lnTo>
                  <a:lnTo>
                    <a:pt x="5992" y="10446"/>
                  </a:lnTo>
                  <a:lnTo>
                    <a:pt x="6009" y="10503"/>
                  </a:lnTo>
                  <a:lnTo>
                    <a:pt x="6025" y="10561"/>
                  </a:lnTo>
                  <a:lnTo>
                    <a:pt x="6040" y="10618"/>
                  </a:lnTo>
                  <a:lnTo>
                    <a:pt x="6055" y="10676"/>
                  </a:lnTo>
                  <a:lnTo>
                    <a:pt x="6070" y="10733"/>
                  </a:lnTo>
                  <a:lnTo>
                    <a:pt x="6083" y="10791"/>
                  </a:lnTo>
                  <a:lnTo>
                    <a:pt x="6096" y="10849"/>
                  </a:lnTo>
                  <a:lnTo>
                    <a:pt x="6108" y="10908"/>
                  </a:lnTo>
                  <a:lnTo>
                    <a:pt x="6120" y="10966"/>
                  </a:lnTo>
                  <a:lnTo>
                    <a:pt x="6131" y="11025"/>
                  </a:lnTo>
                  <a:lnTo>
                    <a:pt x="6141" y="11084"/>
                  </a:lnTo>
                  <a:lnTo>
                    <a:pt x="6151" y="11144"/>
                  </a:lnTo>
                  <a:lnTo>
                    <a:pt x="6161" y="11204"/>
                  </a:lnTo>
                  <a:lnTo>
                    <a:pt x="6170" y="11264"/>
                  </a:lnTo>
                  <a:lnTo>
                    <a:pt x="6177" y="11324"/>
                  </a:lnTo>
                  <a:lnTo>
                    <a:pt x="6185" y="11385"/>
                  </a:lnTo>
                  <a:lnTo>
                    <a:pt x="6192" y="11446"/>
                  </a:lnTo>
                  <a:lnTo>
                    <a:pt x="6193" y="11467"/>
                  </a:lnTo>
                  <a:lnTo>
                    <a:pt x="6194" y="11487"/>
                  </a:lnTo>
                  <a:lnTo>
                    <a:pt x="6193" y="11507"/>
                  </a:lnTo>
                  <a:lnTo>
                    <a:pt x="6192" y="11528"/>
                  </a:lnTo>
                  <a:lnTo>
                    <a:pt x="6189" y="11548"/>
                  </a:lnTo>
                  <a:lnTo>
                    <a:pt x="6186" y="11567"/>
                  </a:lnTo>
                  <a:lnTo>
                    <a:pt x="6181" y="11587"/>
                  </a:lnTo>
                  <a:lnTo>
                    <a:pt x="6176" y="11606"/>
                  </a:lnTo>
                  <a:lnTo>
                    <a:pt x="6170" y="11624"/>
                  </a:lnTo>
                  <a:lnTo>
                    <a:pt x="6163" y="11642"/>
                  </a:lnTo>
                  <a:lnTo>
                    <a:pt x="6155" y="11660"/>
                  </a:lnTo>
                  <a:lnTo>
                    <a:pt x="6145" y="11677"/>
                  </a:lnTo>
                  <a:lnTo>
                    <a:pt x="6136" y="11694"/>
                  </a:lnTo>
                  <a:lnTo>
                    <a:pt x="6126" y="11710"/>
                  </a:lnTo>
                  <a:lnTo>
                    <a:pt x="6115" y="11726"/>
                  </a:lnTo>
                  <a:lnTo>
                    <a:pt x="6103" y="11741"/>
                  </a:lnTo>
                  <a:lnTo>
                    <a:pt x="6090" y="11756"/>
                  </a:lnTo>
                  <a:lnTo>
                    <a:pt x="6077" y="11770"/>
                  </a:lnTo>
                  <a:lnTo>
                    <a:pt x="6062" y="11783"/>
                  </a:lnTo>
                  <a:lnTo>
                    <a:pt x="6048" y="11796"/>
                  </a:lnTo>
                  <a:lnTo>
                    <a:pt x="6033" y="11808"/>
                  </a:lnTo>
                  <a:lnTo>
                    <a:pt x="6017" y="11820"/>
                  </a:lnTo>
                  <a:lnTo>
                    <a:pt x="6001" y="11830"/>
                  </a:lnTo>
                  <a:lnTo>
                    <a:pt x="5984" y="11840"/>
                  </a:lnTo>
                  <a:lnTo>
                    <a:pt x="5965" y="11849"/>
                  </a:lnTo>
                  <a:lnTo>
                    <a:pt x="5948" y="11857"/>
                  </a:lnTo>
                  <a:lnTo>
                    <a:pt x="5929" y="11865"/>
                  </a:lnTo>
                  <a:lnTo>
                    <a:pt x="5910" y="11871"/>
                  </a:lnTo>
                  <a:lnTo>
                    <a:pt x="5890" y="11877"/>
                  </a:lnTo>
                  <a:lnTo>
                    <a:pt x="5871" y="11881"/>
                  </a:lnTo>
                  <a:lnTo>
                    <a:pt x="5851" y="11885"/>
                  </a:lnTo>
                  <a:lnTo>
                    <a:pt x="5830" y="11888"/>
                  </a:lnTo>
                  <a:lnTo>
                    <a:pt x="5808" y="11889"/>
                  </a:lnTo>
                  <a:lnTo>
                    <a:pt x="5788" y="11890"/>
                  </a:lnTo>
                  <a:lnTo>
                    <a:pt x="5768" y="11889"/>
                  </a:lnTo>
                  <a:lnTo>
                    <a:pt x="5748" y="11888"/>
                  </a:lnTo>
                  <a:lnTo>
                    <a:pt x="5728" y="11886"/>
                  </a:lnTo>
                  <a:lnTo>
                    <a:pt x="5708" y="11882"/>
                  </a:lnTo>
                  <a:lnTo>
                    <a:pt x="5689" y="11878"/>
                  </a:lnTo>
                  <a:lnTo>
                    <a:pt x="5670" y="11872"/>
                  </a:lnTo>
                  <a:lnTo>
                    <a:pt x="5651" y="11866"/>
                  </a:lnTo>
                  <a:lnTo>
                    <a:pt x="5632" y="11859"/>
                  </a:lnTo>
                  <a:lnTo>
                    <a:pt x="5614" y="11851"/>
                  </a:lnTo>
                  <a:lnTo>
                    <a:pt x="5597" y="11843"/>
                  </a:lnTo>
                  <a:lnTo>
                    <a:pt x="5580" y="11833"/>
                  </a:lnTo>
                  <a:lnTo>
                    <a:pt x="5564" y="11823"/>
                  </a:lnTo>
                  <a:lnTo>
                    <a:pt x="5547" y="11812"/>
                  </a:lnTo>
                  <a:lnTo>
                    <a:pt x="5532" y="11800"/>
                  </a:lnTo>
                  <a:lnTo>
                    <a:pt x="5517" y="11787"/>
                  </a:lnTo>
                  <a:lnTo>
                    <a:pt x="5503" y="11774"/>
                  </a:lnTo>
                  <a:lnTo>
                    <a:pt x="5490" y="11760"/>
                  </a:lnTo>
                  <a:lnTo>
                    <a:pt x="5477" y="11746"/>
                  </a:lnTo>
                  <a:lnTo>
                    <a:pt x="5465" y="11731"/>
                  </a:lnTo>
                  <a:lnTo>
                    <a:pt x="5453" y="11715"/>
                  </a:lnTo>
                  <a:lnTo>
                    <a:pt x="5442" y="11699"/>
                  </a:lnTo>
                  <a:lnTo>
                    <a:pt x="5432" y="11682"/>
                  </a:lnTo>
                  <a:lnTo>
                    <a:pt x="5423" y="11665"/>
                  </a:lnTo>
                  <a:lnTo>
                    <a:pt x="5415" y="11647"/>
                  </a:lnTo>
                  <a:lnTo>
                    <a:pt x="5408" y="11628"/>
                  </a:lnTo>
                  <a:lnTo>
                    <a:pt x="5401" y="11610"/>
                  </a:lnTo>
                  <a:lnTo>
                    <a:pt x="5395" y="11590"/>
                  </a:lnTo>
                  <a:lnTo>
                    <a:pt x="5391" y="11571"/>
                  </a:lnTo>
                  <a:lnTo>
                    <a:pt x="5387" y="11551"/>
                  </a:lnTo>
                  <a:lnTo>
                    <a:pt x="5385" y="11530"/>
                  </a:lnTo>
                  <a:lnTo>
                    <a:pt x="5370" y="11414"/>
                  </a:lnTo>
                  <a:lnTo>
                    <a:pt x="5355" y="11303"/>
                  </a:lnTo>
                  <a:lnTo>
                    <a:pt x="5338" y="11195"/>
                  </a:lnTo>
                  <a:lnTo>
                    <a:pt x="5319" y="11091"/>
                  </a:lnTo>
                  <a:lnTo>
                    <a:pt x="5298" y="10990"/>
                  </a:lnTo>
                  <a:lnTo>
                    <a:pt x="5274" y="10893"/>
                  </a:lnTo>
                  <a:lnTo>
                    <a:pt x="5250" y="10798"/>
                  </a:lnTo>
                  <a:lnTo>
                    <a:pt x="5224" y="10705"/>
                  </a:lnTo>
                  <a:lnTo>
                    <a:pt x="5195" y="10615"/>
                  </a:lnTo>
                  <a:lnTo>
                    <a:pt x="5166" y="10527"/>
                  </a:lnTo>
                  <a:lnTo>
                    <a:pt x="5135" y="10440"/>
                  </a:lnTo>
                  <a:lnTo>
                    <a:pt x="5102" y="10355"/>
                  </a:lnTo>
                  <a:lnTo>
                    <a:pt x="5068" y="10273"/>
                  </a:lnTo>
                  <a:lnTo>
                    <a:pt x="5032" y="10191"/>
                  </a:lnTo>
                  <a:lnTo>
                    <a:pt x="4996" y="10110"/>
                  </a:lnTo>
                  <a:lnTo>
                    <a:pt x="4959" y="10030"/>
                  </a:lnTo>
                  <a:lnTo>
                    <a:pt x="4920" y="9951"/>
                  </a:lnTo>
                  <a:lnTo>
                    <a:pt x="4880" y="9872"/>
                  </a:lnTo>
                  <a:lnTo>
                    <a:pt x="4838" y="9793"/>
                  </a:lnTo>
                  <a:lnTo>
                    <a:pt x="4797" y="9714"/>
                  </a:lnTo>
                  <a:lnTo>
                    <a:pt x="4710" y="9555"/>
                  </a:lnTo>
                  <a:lnTo>
                    <a:pt x="4620" y="9392"/>
                  </a:lnTo>
                  <a:lnTo>
                    <a:pt x="4527" y="9226"/>
                  </a:lnTo>
                  <a:lnTo>
                    <a:pt x="4431" y="9053"/>
                  </a:lnTo>
                  <a:lnTo>
                    <a:pt x="4384" y="8963"/>
                  </a:lnTo>
                  <a:lnTo>
                    <a:pt x="4335" y="8871"/>
                  </a:lnTo>
                  <a:lnTo>
                    <a:pt x="4286" y="8777"/>
                  </a:lnTo>
                  <a:lnTo>
                    <a:pt x="4237" y="8680"/>
                  </a:lnTo>
                  <a:lnTo>
                    <a:pt x="4210" y="8626"/>
                  </a:lnTo>
                  <a:lnTo>
                    <a:pt x="4185" y="8572"/>
                  </a:lnTo>
                  <a:lnTo>
                    <a:pt x="4159" y="8519"/>
                  </a:lnTo>
                  <a:lnTo>
                    <a:pt x="4135" y="8464"/>
                  </a:lnTo>
                  <a:lnTo>
                    <a:pt x="4112" y="8411"/>
                  </a:lnTo>
                  <a:lnTo>
                    <a:pt x="4090" y="8358"/>
                  </a:lnTo>
                  <a:lnTo>
                    <a:pt x="4067" y="8305"/>
                  </a:lnTo>
                  <a:lnTo>
                    <a:pt x="4047" y="8251"/>
                  </a:lnTo>
                  <a:lnTo>
                    <a:pt x="4027" y="8198"/>
                  </a:lnTo>
                  <a:lnTo>
                    <a:pt x="4008" y="8145"/>
                  </a:lnTo>
                  <a:lnTo>
                    <a:pt x="3988" y="8092"/>
                  </a:lnTo>
                  <a:lnTo>
                    <a:pt x="3971" y="8038"/>
                  </a:lnTo>
                  <a:lnTo>
                    <a:pt x="3954" y="7985"/>
                  </a:lnTo>
                  <a:lnTo>
                    <a:pt x="3938" y="7931"/>
                  </a:lnTo>
                  <a:lnTo>
                    <a:pt x="3923" y="7877"/>
                  </a:lnTo>
                  <a:lnTo>
                    <a:pt x="3908" y="7823"/>
                  </a:lnTo>
                  <a:lnTo>
                    <a:pt x="3895" y="7769"/>
                  </a:lnTo>
                  <a:lnTo>
                    <a:pt x="3882" y="7714"/>
                  </a:lnTo>
                  <a:lnTo>
                    <a:pt x="3870" y="7659"/>
                  </a:lnTo>
                  <a:lnTo>
                    <a:pt x="3860" y="7604"/>
                  </a:lnTo>
                  <a:lnTo>
                    <a:pt x="3850" y="7549"/>
                  </a:lnTo>
                  <a:lnTo>
                    <a:pt x="3840" y="7493"/>
                  </a:lnTo>
                  <a:lnTo>
                    <a:pt x="3832" y="7437"/>
                  </a:lnTo>
                  <a:lnTo>
                    <a:pt x="3824" y="7380"/>
                  </a:lnTo>
                  <a:lnTo>
                    <a:pt x="3817" y="7323"/>
                  </a:lnTo>
                  <a:lnTo>
                    <a:pt x="3812" y="7266"/>
                  </a:lnTo>
                  <a:lnTo>
                    <a:pt x="3807" y="7209"/>
                  </a:lnTo>
                  <a:lnTo>
                    <a:pt x="3803" y="7151"/>
                  </a:lnTo>
                  <a:lnTo>
                    <a:pt x="3800" y="7092"/>
                  </a:lnTo>
                  <a:lnTo>
                    <a:pt x="3797" y="7033"/>
                  </a:lnTo>
                  <a:lnTo>
                    <a:pt x="3796" y="6973"/>
                  </a:lnTo>
                  <a:lnTo>
                    <a:pt x="3796" y="6913"/>
                  </a:lnTo>
                  <a:lnTo>
                    <a:pt x="3800" y="6724"/>
                  </a:lnTo>
                  <a:lnTo>
                    <a:pt x="3814" y="6538"/>
                  </a:lnTo>
                  <a:lnTo>
                    <a:pt x="3836" y="6354"/>
                  </a:lnTo>
                  <a:lnTo>
                    <a:pt x="3867" y="6176"/>
                  </a:lnTo>
                  <a:lnTo>
                    <a:pt x="3905" y="6001"/>
                  </a:lnTo>
                  <a:lnTo>
                    <a:pt x="3953" y="5831"/>
                  </a:lnTo>
                  <a:lnTo>
                    <a:pt x="4009" y="5665"/>
                  </a:lnTo>
                  <a:lnTo>
                    <a:pt x="4071" y="5503"/>
                  </a:lnTo>
                  <a:lnTo>
                    <a:pt x="4141" y="5346"/>
                  </a:lnTo>
                  <a:lnTo>
                    <a:pt x="4219" y="5194"/>
                  </a:lnTo>
                  <a:lnTo>
                    <a:pt x="4304" y="5047"/>
                  </a:lnTo>
                  <a:lnTo>
                    <a:pt x="4396" y="4905"/>
                  </a:lnTo>
                  <a:lnTo>
                    <a:pt x="4495" y="4769"/>
                  </a:lnTo>
                  <a:lnTo>
                    <a:pt x="4599" y="4638"/>
                  </a:lnTo>
                  <a:lnTo>
                    <a:pt x="4712" y="4512"/>
                  </a:lnTo>
                  <a:lnTo>
                    <a:pt x="4829" y="4392"/>
                  </a:lnTo>
                  <a:lnTo>
                    <a:pt x="4953" y="4278"/>
                  </a:lnTo>
                  <a:lnTo>
                    <a:pt x="5082" y="4171"/>
                  </a:lnTo>
                  <a:lnTo>
                    <a:pt x="5217" y="4069"/>
                  </a:lnTo>
                  <a:lnTo>
                    <a:pt x="5357" y="3975"/>
                  </a:lnTo>
                  <a:lnTo>
                    <a:pt x="5502" y="3887"/>
                  </a:lnTo>
                  <a:lnTo>
                    <a:pt x="5653" y="3806"/>
                  </a:lnTo>
                  <a:lnTo>
                    <a:pt x="5807" y="3731"/>
                  </a:lnTo>
                  <a:lnTo>
                    <a:pt x="5967" y="3664"/>
                  </a:lnTo>
                  <a:lnTo>
                    <a:pt x="6131" y="3604"/>
                  </a:lnTo>
                  <a:lnTo>
                    <a:pt x="6299" y="3552"/>
                  </a:lnTo>
                  <a:lnTo>
                    <a:pt x="6471" y="3507"/>
                  </a:lnTo>
                  <a:lnTo>
                    <a:pt x="6646" y="3469"/>
                  </a:lnTo>
                  <a:lnTo>
                    <a:pt x="6825" y="3440"/>
                  </a:lnTo>
                  <a:lnTo>
                    <a:pt x="7008" y="3419"/>
                  </a:lnTo>
                  <a:lnTo>
                    <a:pt x="7195" y="3406"/>
                  </a:lnTo>
                  <a:lnTo>
                    <a:pt x="7383" y="3402"/>
                  </a:lnTo>
                  <a:lnTo>
                    <a:pt x="7569" y="3406"/>
                  </a:lnTo>
                  <a:lnTo>
                    <a:pt x="7753" y="3419"/>
                  </a:lnTo>
                  <a:lnTo>
                    <a:pt x="7934" y="3441"/>
                  </a:lnTo>
                  <a:lnTo>
                    <a:pt x="8112" y="3470"/>
                  </a:lnTo>
                  <a:lnTo>
                    <a:pt x="8286" y="3509"/>
                  </a:lnTo>
                  <a:lnTo>
                    <a:pt x="8458" y="3554"/>
                  </a:lnTo>
                  <a:lnTo>
                    <a:pt x="8625" y="3607"/>
                  </a:lnTo>
                  <a:lnTo>
                    <a:pt x="8788" y="3668"/>
                  </a:lnTo>
                  <a:lnTo>
                    <a:pt x="8948" y="3736"/>
                  </a:lnTo>
                  <a:lnTo>
                    <a:pt x="9103" y="3811"/>
                  </a:lnTo>
                  <a:lnTo>
                    <a:pt x="9253" y="3893"/>
                  </a:lnTo>
                  <a:lnTo>
                    <a:pt x="9398" y="3982"/>
                  </a:lnTo>
                  <a:lnTo>
                    <a:pt x="9539" y="4077"/>
                  </a:lnTo>
                  <a:lnTo>
                    <a:pt x="9673" y="4179"/>
                  </a:lnTo>
                  <a:lnTo>
                    <a:pt x="9804" y="4287"/>
                  </a:lnTo>
                  <a:lnTo>
                    <a:pt x="9927" y="4401"/>
                  </a:lnTo>
                  <a:lnTo>
                    <a:pt x="10046" y="4522"/>
                  </a:lnTo>
                  <a:lnTo>
                    <a:pt x="10158" y="4648"/>
                  </a:lnTo>
                  <a:lnTo>
                    <a:pt x="10264" y="4779"/>
                  </a:lnTo>
                  <a:lnTo>
                    <a:pt x="10363" y="4916"/>
                  </a:lnTo>
                  <a:lnTo>
                    <a:pt x="10456" y="5058"/>
                  </a:lnTo>
                  <a:lnTo>
                    <a:pt x="10542" y="5205"/>
                  </a:lnTo>
                  <a:lnTo>
                    <a:pt x="10620" y="5357"/>
                  </a:lnTo>
                  <a:lnTo>
                    <a:pt x="10691" y="5514"/>
                  </a:lnTo>
                  <a:lnTo>
                    <a:pt x="10755" y="5675"/>
                  </a:lnTo>
                  <a:lnTo>
                    <a:pt x="10811" y="5840"/>
                  </a:lnTo>
                  <a:lnTo>
                    <a:pt x="10858" y="6010"/>
                  </a:lnTo>
                  <a:lnTo>
                    <a:pt x="10898" y="6183"/>
                  </a:lnTo>
                  <a:lnTo>
                    <a:pt x="10929" y="6360"/>
                  </a:lnTo>
                  <a:lnTo>
                    <a:pt x="10951" y="6542"/>
                  </a:lnTo>
                  <a:lnTo>
                    <a:pt x="10965" y="6726"/>
                  </a:lnTo>
                  <a:lnTo>
                    <a:pt x="10969" y="6913"/>
                  </a:lnTo>
                  <a:lnTo>
                    <a:pt x="10969" y="6969"/>
                  </a:lnTo>
                  <a:lnTo>
                    <a:pt x="10968" y="7024"/>
                  </a:lnTo>
                  <a:lnTo>
                    <a:pt x="10966" y="7079"/>
                  </a:lnTo>
                  <a:lnTo>
                    <a:pt x="10964" y="7133"/>
                  </a:lnTo>
                  <a:lnTo>
                    <a:pt x="10961" y="7188"/>
                  </a:lnTo>
                  <a:lnTo>
                    <a:pt x="10958" y="7242"/>
                  </a:lnTo>
                  <a:lnTo>
                    <a:pt x="10953" y="7296"/>
                  </a:lnTo>
                  <a:lnTo>
                    <a:pt x="10948" y="7350"/>
                  </a:lnTo>
                  <a:lnTo>
                    <a:pt x="10943" y="7403"/>
                  </a:lnTo>
                  <a:lnTo>
                    <a:pt x="10937" y="7457"/>
                  </a:lnTo>
                  <a:lnTo>
                    <a:pt x="10930" y="7511"/>
                  </a:lnTo>
                  <a:lnTo>
                    <a:pt x="10923" y="7564"/>
                  </a:lnTo>
                  <a:lnTo>
                    <a:pt x="10915" y="7617"/>
                  </a:lnTo>
                  <a:lnTo>
                    <a:pt x="10906" y="7670"/>
                  </a:lnTo>
                  <a:lnTo>
                    <a:pt x="10897" y="7722"/>
                  </a:lnTo>
                  <a:lnTo>
                    <a:pt x="10887" y="7775"/>
                  </a:lnTo>
                  <a:lnTo>
                    <a:pt x="10876" y="7827"/>
                  </a:lnTo>
                  <a:lnTo>
                    <a:pt x="10865" y="7879"/>
                  </a:lnTo>
                  <a:lnTo>
                    <a:pt x="10854" y="7932"/>
                  </a:lnTo>
                  <a:lnTo>
                    <a:pt x="10842" y="7984"/>
                  </a:lnTo>
                  <a:lnTo>
                    <a:pt x="10829" y="8036"/>
                  </a:lnTo>
                  <a:lnTo>
                    <a:pt x="10816" y="8088"/>
                  </a:lnTo>
                  <a:lnTo>
                    <a:pt x="10803" y="8140"/>
                  </a:lnTo>
                  <a:lnTo>
                    <a:pt x="10788" y="8192"/>
                  </a:lnTo>
                  <a:lnTo>
                    <a:pt x="10758" y="8296"/>
                  </a:lnTo>
                  <a:lnTo>
                    <a:pt x="10726" y="8400"/>
                  </a:lnTo>
                  <a:lnTo>
                    <a:pt x="10691" y="8504"/>
                  </a:lnTo>
                  <a:lnTo>
                    <a:pt x="10655" y="8609"/>
                  </a:lnTo>
                  <a:lnTo>
                    <a:pt x="10614" y="8719"/>
                  </a:lnTo>
                  <a:lnTo>
                    <a:pt x="10573" y="8829"/>
                  </a:lnTo>
                  <a:lnTo>
                    <a:pt x="10530" y="8938"/>
                  </a:lnTo>
                  <a:lnTo>
                    <a:pt x="10486" y="9046"/>
                  </a:lnTo>
                  <a:lnTo>
                    <a:pt x="10441" y="9155"/>
                  </a:lnTo>
                  <a:lnTo>
                    <a:pt x="10396" y="9263"/>
                  </a:lnTo>
                  <a:lnTo>
                    <a:pt x="10350" y="9370"/>
                  </a:lnTo>
                  <a:lnTo>
                    <a:pt x="10304" y="9478"/>
                  </a:lnTo>
                  <a:lnTo>
                    <a:pt x="10257" y="9587"/>
                  </a:lnTo>
                  <a:lnTo>
                    <a:pt x="10212" y="9695"/>
                  </a:lnTo>
                  <a:lnTo>
                    <a:pt x="10165" y="9803"/>
                  </a:lnTo>
                  <a:lnTo>
                    <a:pt x="10121" y="9911"/>
                  </a:lnTo>
                  <a:lnTo>
                    <a:pt x="10076" y="10019"/>
                  </a:lnTo>
                  <a:lnTo>
                    <a:pt x="10032" y="10128"/>
                  </a:lnTo>
                  <a:lnTo>
                    <a:pt x="9989" y="10237"/>
                  </a:lnTo>
                  <a:lnTo>
                    <a:pt x="9948" y="10347"/>
                  </a:lnTo>
                  <a:lnTo>
                    <a:pt x="9924" y="10412"/>
                  </a:lnTo>
                  <a:lnTo>
                    <a:pt x="9901" y="10477"/>
                  </a:lnTo>
                  <a:lnTo>
                    <a:pt x="9879" y="10542"/>
                  </a:lnTo>
                  <a:lnTo>
                    <a:pt x="9858" y="10607"/>
                  </a:lnTo>
                  <a:lnTo>
                    <a:pt x="9836" y="10671"/>
                  </a:lnTo>
                  <a:lnTo>
                    <a:pt x="9816" y="10736"/>
                  </a:lnTo>
                  <a:lnTo>
                    <a:pt x="9797" y="10800"/>
                  </a:lnTo>
                  <a:lnTo>
                    <a:pt x="9778" y="10865"/>
                  </a:lnTo>
                  <a:lnTo>
                    <a:pt x="9759" y="10929"/>
                  </a:lnTo>
                  <a:lnTo>
                    <a:pt x="9741" y="10994"/>
                  </a:lnTo>
                  <a:lnTo>
                    <a:pt x="9724" y="11058"/>
                  </a:lnTo>
                  <a:lnTo>
                    <a:pt x="9708" y="11123"/>
                  </a:lnTo>
                  <a:lnTo>
                    <a:pt x="9693" y="11188"/>
                  </a:lnTo>
                  <a:lnTo>
                    <a:pt x="9677" y="11252"/>
                  </a:lnTo>
                  <a:lnTo>
                    <a:pt x="9663" y="11317"/>
                  </a:lnTo>
                  <a:lnTo>
                    <a:pt x="9649" y="11382"/>
                  </a:lnTo>
                  <a:lnTo>
                    <a:pt x="9637" y="11447"/>
                  </a:lnTo>
                  <a:lnTo>
                    <a:pt x="9624" y="11513"/>
                  </a:lnTo>
                  <a:lnTo>
                    <a:pt x="9613" y="11579"/>
                  </a:lnTo>
                  <a:lnTo>
                    <a:pt x="9602" y="11644"/>
                  </a:lnTo>
                  <a:lnTo>
                    <a:pt x="9591" y="11710"/>
                  </a:lnTo>
                  <a:lnTo>
                    <a:pt x="9582" y="11776"/>
                  </a:lnTo>
                  <a:lnTo>
                    <a:pt x="9573" y="11842"/>
                  </a:lnTo>
                  <a:lnTo>
                    <a:pt x="9565" y="11909"/>
                  </a:lnTo>
                  <a:lnTo>
                    <a:pt x="9557" y="11976"/>
                  </a:lnTo>
                  <a:lnTo>
                    <a:pt x="9550" y="12043"/>
                  </a:lnTo>
                  <a:lnTo>
                    <a:pt x="9544" y="12110"/>
                  </a:lnTo>
                  <a:lnTo>
                    <a:pt x="9539" y="12178"/>
                  </a:lnTo>
                  <a:lnTo>
                    <a:pt x="9534" y="12246"/>
                  </a:lnTo>
                  <a:lnTo>
                    <a:pt x="9530" y="12314"/>
                  </a:lnTo>
                  <a:lnTo>
                    <a:pt x="9527" y="12383"/>
                  </a:lnTo>
                  <a:lnTo>
                    <a:pt x="9524" y="12452"/>
                  </a:lnTo>
                  <a:lnTo>
                    <a:pt x="9523" y="12472"/>
                  </a:lnTo>
                  <a:lnTo>
                    <a:pt x="9521" y="12492"/>
                  </a:lnTo>
                  <a:lnTo>
                    <a:pt x="9518" y="12511"/>
                  </a:lnTo>
                  <a:lnTo>
                    <a:pt x="9514" y="12531"/>
                  </a:lnTo>
                  <a:lnTo>
                    <a:pt x="9508" y="12550"/>
                  </a:lnTo>
                  <a:lnTo>
                    <a:pt x="9502" y="12569"/>
                  </a:lnTo>
                  <a:lnTo>
                    <a:pt x="9495" y="12587"/>
                  </a:lnTo>
                  <a:lnTo>
                    <a:pt x="9488" y="12604"/>
                  </a:lnTo>
                  <a:lnTo>
                    <a:pt x="9479" y="12622"/>
                  </a:lnTo>
                  <a:lnTo>
                    <a:pt x="9470" y="12638"/>
                  </a:lnTo>
                  <a:lnTo>
                    <a:pt x="9460" y="12655"/>
                  </a:lnTo>
                  <a:lnTo>
                    <a:pt x="9450" y="12670"/>
                  </a:lnTo>
                  <a:lnTo>
                    <a:pt x="9439" y="12686"/>
                  </a:lnTo>
                  <a:lnTo>
                    <a:pt x="9427" y="12700"/>
                  </a:lnTo>
                  <a:lnTo>
                    <a:pt x="9413" y="12714"/>
                  </a:lnTo>
                  <a:lnTo>
                    <a:pt x="9400" y="12728"/>
                  </a:lnTo>
                  <a:lnTo>
                    <a:pt x="9386" y="12740"/>
                  </a:lnTo>
                  <a:lnTo>
                    <a:pt x="9372" y="12752"/>
                  </a:lnTo>
                  <a:lnTo>
                    <a:pt x="9357" y="12764"/>
                  </a:lnTo>
                  <a:lnTo>
                    <a:pt x="9341" y="12775"/>
                  </a:lnTo>
                  <a:lnTo>
                    <a:pt x="9324" y="12785"/>
                  </a:lnTo>
                  <a:lnTo>
                    <a:pt x="9307" y="12794"/>
                  </a:lnTo>
                  <a:lnTo>
                    <a:pt x="9290" y="12802"/>
                  </a:lnTo>
                  <a:lnTo>
                    <a:pt x="9273" y="12810"/>
                  </a:lnTo>
                  <a:lnTo>
                    <a:pt x="9255" y="12817"/>
                  </a:lnTo>
                  <a:lnTo>
                    <a:pt x="9236" y="12823"/>
                  </a:lnTo>
                  <a:lnTo>
                    <a:pt x="9217" y="12828"/>
                  </a:lnTo>
                  <a:lnTo>
                    <a:pt x="9198" y="12833"/>
                  </a:lnTo>
                  <a:lnTo>
                    <a:pt x="9179" y="12836"/>
                  </a:lnTo>
                  <a:lnTo>
                    <a:pt x="9158" y="12838"/>
                  </a:lnTo>
                  <a:lnTo>
                    <a:pt x="9138" y="12840"/>
                  </a:lnTo>
                  <a:lnTo>
                    <a:pt x="9118" y="12840"/>
                  </a:lnTo>
                  <a:lnTo>
                    <a:pt x="6310" y="12840"/>
                  </a:lnTo>
                  <a:close/>
                  <a:moveTo>
                    <a:pt x="406" y="6804"/>
                  </a:moveTo>
                  <a:lnTo>
                    <a:pt x="1884" y="6804"/>
                  </a:lnTo>
                  <a:lnTo>
                    <a:pt x="1904" y="6805"/>
                  </a:lnTo>
                  <a:lnTo>
                    <a:pt x="1925" y="6806"/>
                  </a:lnTo>
                  <a:lnTo>
                    <a:pt x="1946" y="6809"/>
                  </a:lnTo>
                  <a:lnTo>
                    <a:pt x="1965" y="6812"/>
                  </a:lnTo>
                  <a:lnTo>
                    <a:pt x="1985" y="6817"/>
                  </a:lnTo>
                  <a:lnTo>
                    <a:pt x="2004" y="6822"/>
                  </a:lnTo>
                  <a:lnTo>
                    <a:pt x="2023" y="6829"/>
                  </a:lnTo>
                  <a:lnTo>
                    <a:pt x="2042" y="6836"/>
                  </a:lnTo>
                  <a:lnTo>
                    <a:pt x="2059" y="6844"/>
                  </a:lnTo>
                  <a:lnTo>
                    <a:pt x="2077" y="6853"/>
                  </a:lnTo>
                  <a:lnTo>
                    <a:pt x="2093" y="6862"/>
                  </a:lnTo>
                  <a:lnTo>
                    <a:pt x="2111" y="6873"/>
                  </a:lnTo>
                  <a:lnTo>
                    <a:pt x="2127" y="6884"/>
                  </a:lnTo>
                  <a:lnTo>
                    <a:pt x="2142" y="6896"/>
                  </a:lnTo>
                  <a:lnTo>
                    <a:pt x="2156" y="6909"/>
                  </a:lnTo>
                  <a:lnTo>
                    <a:pt x="2170" y="6922"/>
                  </a:lnTo>
                  <a:lnTo>
                    <a:pt x="2183" y="6936"/>
                  </a:lnTo>
                  <a:lnTo>
                    <a:pt x="2197" y="6950"/>
                  </a:lnTo>
                  <a:lnTo>
                    <a:pt x="2209" y="6965"/>
                  </a:lnTo>
                  <a:lnTo>
                    <a:pt x="2220" y="6981"/>
                  </a:lnTo>
                  <a:lnTo>
                    <a:pt x="2231" y="6998"/>
                  </a:lnTo>
                  <a:lnTo>
                    <a:pt x="2240" y="7014"/>
                  </a:lnTo>
                  <a:lnTo>
                    <a:pt x="2249" y="7032"/>
                  </a:lnTo>
                  <a:lnTo>
                    <a:pt x="2257" y="7049"/>
                  </a:lnTo>
                  <a:lnTo>
                    <a:pt x="2265" y="7068"/>
                  </a:lnTo>
                  <a:lnTo>
                    <a:pt x="2271" y="7086"/>
                  </a:lnTo>
                  <a:lnTo>
                    <a:pt x="2276" y="7105"/>
                  </a:lnTo>
                  <a:lnTo>
                    <a:pt x="2282" y="7125"/>
                  </a:lnTo>
                  <a:lnTo>
                    <a:pt x="2285" y="7144"/>
                  </a:lnTo>
                  <a:lnTo>
                    <a:pt x="2288" y="7164"/>
                  </a:lnTo>
                  <a:lnTo>
                    <a:pt x="2289" y="7185"/>
                  </a:lnTo>
                  <a:lnTo>
                    <a:pt x="2290" y="7205"/>
                  </a:lnTo>
                  <a:lnTo>
                    <a:pt x="2289" y="7226"/>
                  </a:lnTo>
                  <a:lnTo>
                    <a:pt x="2288" y="7246"/>
                  </a:lnTo>
                  <a:lnTo>
                    <a:pt x="2285" y="7266"/>
                  </a:lnTo>
                  <a:lnTo>
                    <a:pt x="2282" y="7286"/>
                  </a:lnTo>
                  <a:lnTo>
                    <a:pt x="2276" y="7305"/>
                  </a:lnTo>
                  <a:lnTo>
                    <a:pt x="2271" y="7324"/>
                  </a:lnTo>
                  <a:lnTo>
                    <a:pt x="2265" y="7343"/>
                  </a:lnTo>
                  <a:lnTo>
                    <a:pt x="2257" y="7361"/>
                  </a:lnTo>
                  <a:lnTo>
                    <a:pt x="2249" y="7379"/>
                  </a:lnTo>
                  <a:lnTo>
                    <a:pt x="2240" y="7396"/>
                  </a:lnTo>
                  <a:lnTo>
                    <a:pt x="2231" y="7413"/>
                  </a:lnTo>
                  <a:lnTo>
                    <a:pt x="2220" y="7429"/>
                  </a:lnTo>
                  <a:lnTo>
                    <a:pt x="2209" y="7445"/>
                  </a:lnTo>
                  <a:lnTo>
                    <a:pt x="2197" y="7460"/>
                  </a:lnTo>
                  <a:lnTo>
                    <a:pt x="2183" y="7475"/>
                  </a:lnTo>
                  <a:lnTo>
                    <a:pt x="2170" y="7489"/>
                  </a:lnTo>
                  <a:lnTo>
                    <a:pt x="2156" y="7502"/>
                  </a:lnTo>
                  <a:lnTo>
                    <a:pt x="2142" y="7516"/>
                  </a:lnTo>
                  <a:lnTo>
                    <a:pt x="2127" y="7528"/>
                  </a:lnTo>
                  <a:lnTo>
                    <a:pt x="2111" y="7539"/>
                  </a:lnTo>
                  <a:lnTo>
                    <a:pt x="2093" y="7549"/>
                  </a:lnTo>
                  <a:lnTo>
                    <a:pt x="2077" y="7559"/>
                  </a:lnTo>
                  <a:lnTo>
                    <a:pt x="2059" y="7568"/>
                  </a:lnTo>
                  <a:lnTo>
                    <a:pt x="2042" y="7576"/>
                  </a:lnTo>
                  <a:lnTo>
                    <a:pt x="2023" y="7583"/>
                  </a:lnTo>
                  <a:lnTo>
                    <a:pt x="2004" y="7589"/>
                  </a:lnTo>
                  <a:lnTo>
                    <a:pt x="1985" y="7595"/>
                  </a:lnTo>
                  <a:lnTo>
                    <a:pt x="1965" y="7599"/>
                  </a:lnTo>
                  <a:lnTo>
                    <a:pt x="1946" y="7603"/>
                  </a:lnTo>
                  <a:lnTo>
                    <a:pt x="1925" y="7605"/>
                  </a:lnTo>
                  <a:lnTo>
                    <a:pt x="1904" y="7607"/>
                  </a:lnTo>
                  <a:lnTo>
                    <a:pt x="1884" y="7607"/>
                  </a:lnTo>
                  <a:lnTo>
                    <a:pt x="406" y="7607"/>
                  </a:lnTo>
                  <a:lnTo>
                    <a:pt x="385" y="7607"/>
                  </a:lnTo>
                  <a:lnTo>
                    <a:pt x="364" y="7605"/>
                  </a:lnTo>
                  <a:lnTo>
                    <a:pt x="344" y="7603"/>
                  </a:lnTo>
                  <a:lnTo>
                    <a:pt x="324" y="7599"/>
                  </a:lnTo>
                  <a:lnTo>
                    <a:pt x="305" y="7595"/>
                  </a:lnTo>
                  <a:lnTo>
                    <a:pt x="285" y="7589"/>
                  </a:lnTo>
                  <a:lnTo>
                    <a:pt x="266" y="7583"/>
                  </a:lnTo>
                  <a:lnTo>
                    <a:pt x="248" y="7576"/>
                  </a:lnTo>
                  <a:lnTo>
                    <a:pt x="231" y="7568"/>
                  </a:lnTo>
                  <a:lnTo>
                    <a:pt x="212" y="7559"/>
                  </a:lnTo>
                  <a:lnTo>
                    <a:pt x="195" y="7549"/>
                  </a:lnTo>
                  <a:lnTo>
                    <a:pt x="179" y="7539"/>
                  </a:lnTo>
                  <a:lnTo>
                    <a:pt x="163" y="7528"/>
                  </a:lnTo>
                  <a:lnTo>
                    <a:pt x="148" y="7516"/>
                  </a:lnTo>
                  <a:lnTo>
                    <a:pt x="134" y="7502"/>
                  </a:lnTo>
                  <a:lnTo>
                    <a:pt x="119" y="7489"/>
                  </a:lnTo>
                  <a:lnTo>
                    <a:pt x="105" y="7475"/>
                  </a:lnTo>
                  <a:lnTo>
                    <a:pt x="93" y="7460"/>
                  </a:lnTo>
                  <a:lnTo>
                    <a:pt x="81" y="7445"/>
                  </a:lnTo>
                  <a:lnTo>
                    <a:pt x="70" y="7429"/>
                  </a:lnTo>
                  <a:lnTo>
                    <a:pt x="59" y="7413"/>
                  </a:lnTo>
                  <a:lnTo>
                    <a:pt x="50" y="7396"/>
                  </a:lnTo>
                  <a:lnTo>
                    <a:pt x="40" y="7379"/>
                  </a:lnTo>
                  <a:lnTo>
                    <a:pt x="32" y="7361"/>
                  </a:lnTo>
                  <a:lnTo>
                    <a:pt x="24" y="7343"/>
                  </a:lnTo>
                  <a:lnTo>
                    <a:pt x="18" y="7324"/>
                  </a:lnTo>
                  <a:lnTo>
                    <a:pt x="13" y="7305"/>
                  </a:lnTo>
                  <a:lnTo>
                    <a:pt x="8" y="7286"/>
                  </a:lnTo>
                  <a:lnTo>
                    <a:pt x="5" y="7266"/>
                  </a:lnTo>
                  <a:lnTo>
                    <a:pt x="2" y="7246"/>
                  </a:lnTo>
                  <a:lnTo>
                    <a:pt x="1" y="7226"/>
                  </a:lnTo>
                  <a:lnTo>
                    <a:pt x="0" y="7205"/>
                  </a:lnTo>
                  <a:lnTo>
                    <a:pt x="1" y="7185"/>
                  </a:lnTo>
                  <a:lnTo>
                    <a:pt x="2" y="7164"/>
                  </a:lnTo>
                  <a:lnTo>
                    <a:pt x="5" y="7144"/>
                  </a:lnTo>
                  <a:lnTo>
                    <a:pt x="8" y="7125"/>
                  </a:lnTo>
                  <a:lnTo>
                    <a:pt x="13" y="7105"/>
                  </a:lnTo>
                  <a:lnTo>
                    <a:pt x="18" y="7086"/>
                  </a:lnTo>
                  <a:lnTo>
                    <a:pt x="24" y="7068"/>
                  </a:lnTo>
                  <a:lnTo>
                    <a:pt x="32" y="7049"/>
                  </a:lnTo>
                  <a:lnTo>
                    <a:pt x="40" y="7032"/>
                  </a:lnTo>
                  <a:lnTo>
                    <a:pt x="50" y="7014"/>
                  </a:lnTo>
                  <a:lnTo>
                    <a:pt x="59" y="6998"/>
                  </a:lnTo>
                  <a:lnTo>
                    <a:pt x="70" y="6981"/>
                  </a:lnTo>
                  <a:lnTo>
                    <a:pt x="81" y="6965"/>
                  </a:lnTo>
                  <a:lnTo>
                    <a:pt x="93" y="6950"/>
                  </a:lnTo>
                  <a:lnTo>
                    <a:pt x="105" y="6936"/>
                  </a:lnTo>
                  <a:lnTo>
                    <a:pt x="119" y="6922"/>
                  </a:lnTo>
                  <a:lnTo>
                    <a:pt x="134" y="6909"/>
                  </a:lnTo>
                  <a:lnTo>
                    <a:pt x="148" y="6896"/>
                  </a:lnTo>
                  <a:lnTo>
                    <a:pt x="163" y="6884"/>
                  </a:lnTo>
                  <a:lnTo>
                    <a:pt x="179" y="6873"/>
                  </a:lnTo>
                  <a:lnTo>
                    <a:pt x="195" y="6862"/>
                  </a:lnTo>
                  <a:lnTo>
                    <a:pt x="212" y="6853"/>
                  </a:lnTo>
                  <a:lnTo>
                    <a:pt x="231" y="6844"/>
                  </a:lnTo>
                  <a:lnTo>
                    <a:pt x="248" y="6836"/>
                  </a:lnTo>
                  <a:lnTo>
                    <a:pt x="266" y="6829"/>
                  </a:lnTo>
                  <a:lnTo>
                    <a:pt x="285" y="6822"/>
                  </a:lnTo>
                  <a:lnTo>
                    <a:pt x="305" y="6817"/>
                  </a:lnTo>
                  <a:lnTo>
                    <a:pt x="324" y="6812"/>
                  </a:lnTo>
                  <a:lnTo>
                    <a:pt x="344" y="6809"/>
                  </a:lnTo>
                  <a:lnTo>
                    <a:pt x="364" y="6806"/>
                  </a:lnTo>
                  <a:lnTo>
                    <a:pt x="385" y="6805"/>
                  </a:lnTo>
                  <a:lnTo>
                    <a:pt x="406" y="6804"/>
                  </a:lnTo>
                  <a:close/>
                  <a:moveTo>
                    <a:pt x="1517" y="3460"/>
                  </a:moveTo>
                  <a:lnTo>
                    <a:pt x="2796" y="4191"/>
                  </a:lnTo>
                  <a:lnTo>
                    <a:pt x="2815" y="4202"/>
                  </a:lnTo>
                  <a:lnTo>
                    <a:pt x="2831" y="4213"/>
                  </a:lnTo>
                  <a:lnTo>
                    <a:pt x="2847" y="4225"/>
                  </a:lnTo>
                  <a:lnTo>
                    <a:pt x="2863" y="4238"/>
                  </a:lnTo>
                  <a:lnTo>
                    <a:pt x="2877" y="4252"/>
                  </a:lnTo>
                  <a:lnTo>
                    <a:pt x="2892" y="4266"/>
                  </a:lnTo>
                  <a:lnTo>
                    <a:pt x="2905" y="4281"/>
                  </a:lnTo>
                  <a:lnTo>
                    <a:pt x="2917" y="4296"/>
                  </a:lnTo>
                  <a:lnTo>
                    <a:pt x="2929" y="4312"/>
                  </a:lnTo>
                  <a:lnTo>
                    <a:pt x="2939" y="4328"/>
                  </a:lnTo>
                  <a:lnTo>
                    <a:pt x="2949" y="4345"/>
                  </a:lnTo>
                  <a:lnTo>
                    <a:pt x="2958" y="4362"/>
                  </a:lnTo>
                  <a:lnTo>
                    <a:pt x="2966" y="4380"/>
                  </a:lnTo>
                  <a:lnTo>
                    <a:pt x="2974" y="4398"/>
                  </a:lnTo>
                  <a:lnTo>
                    <a:pt x="2980" y="4416"/>
                  </a:lnTo>
                  <a:lnTo>
                    <a:pt x="2986" y="4435"/>
                  </a:lnTo>
                  <a:lnTo>
                    <a:pt x="2990" y="4453"/>
                  </a:lnTo>
                  <a:lnTo>
                    <a:pt x="2994" y="4472"/>
                  </a:lnTo>
                  <a:lnTo>
                    <a:pt x="2997" y="4491"/>
                  </a:lnTo>
                  <a:lnTo>
                    <a:pt x="2998" y="4512"/>
                  </a:lnTo>
                  <a:lnTo>
                    <a:pt x="2999" y="4531"/>
                  </a:lnTo>
                  <a:lnTo>
                    <a:pt x="2999" y="4550"/>
                  </a:lnTo>
                  <a:lnTo>
                    <a:pt x="2998" y="4570"/>
                  </a:lnTo>
                  <a:lnTo>
                    <a:pt x="2996" y="4589"/>
                  </a:lnTo>
                  <a:lnTo>
                    <a:pt x="2994" y="4608"/>
                  </a:lnTo>
                  <a:lnTo>
                    <a:pt x="2990" y="4628"/>
                  </a:lnTo>
                  <a:lnTo>
                    <a:pt x="2985" y="4647"/>
                  </a:lnTo>
                  <a:lnTo>
                    <a:pt x="2979" y="4666"/>
                  </a:lnTo>
                  <a:lnTo>
                    <a:pt x="2972" y="4685"/>
                  </a:lnTo>
                  <a:lnTo>
                    <a:pt x="2963" y="4703"/>
                  </a:lnTo>
                  <a:lnTo>
                    <a:pt x="2955" y="4722"/>
                  </a:lnTo>
                  <a:lnTo>
                    <a:pt x="2945" y="4740"/>
                  </a:lnTo>
                  <a:lnTo>
                    <a:pt x="2934" y="4757"/>
                  </a:lnTo>
                  <a:lnTo>
                    <a:pt x="2923" y="4774"/>
                  </a:lnTo>
                  <a:lnTo>
                    <a:pt x="2910" y="4790"/>
                  </a:lnTo>
                  <a:lnTo>
                    <a:pt x="2897" y="4806"/>
                  </a:lnTo>
                  <a:lnTo>
                    <a:pt x="2884" y="4820"/>
                  </a:lnTo>
                  <a:lnTo>
                    <a:pt x="2869" y="4834"/>
                  </a:lnTo>
                  <a:lnTo>
                    <a:pt x="2854" y="4847"/>
                  </a:lnTo>
                  <a:lnTo>
                    <a:pt x="2839" y="4859"/>
                  </a:lnTo>
                  <a:lnTo>
                    <a:pt x="2823" y="4870"/>
                  </a:lnTo>
                  <a:lnTo>
                    <a:pt x="2806" y="4881"/>
                  </a:lnTo>
                  <a:lnTo>
                    <a:pt x="2789" y="4891"/>
                  </a:lnTo>
                  <a:lnTo>
                    <a:pt x="2771" y="4900"/>
                  </a:lnTo>
                  <a:lnTo>
                    <a:pt x="2754" y="4908"/>
                  </a:lnTo>
                  <a:lnTo>
                    <a:pt x="2736" y="4915"/>
                  </a:lnTo>
                  <a:lnTo>
                    <a:pt x="2718" y="4921"/>
                  </a:lnTo>
                  <a:lnTo>
                    <a:pt x="2698" y="4926"/>
                  </a:lnTo>
                  <a:lnTo>
                    <a:pt x="2680" y="4931"/>
                  </a:lnTo>
                  <a:lnTo>
                    <a:pt x="2661" y="4935"/>
                  </a:lnTo>
                  <a:lnTo>
                    <a:pt x="2642" y="4937"/>
                  </a:lnTo>
                  <a:lnTo>
                    <a:pt x="2621" y="4939"/>
                  </a:lnTo>
                  <a:lnTo>
                    <a:pt x="2602" y="4940"/>
                  </a:lnTo>
                  <a:lnTo>
                    <a:pt x="2583" y="4940"/>
                  </a:lnTo>
                  <a:lnTo>
                    <a:pt x="2563" y="4939"/>
                  </a:lnTo>
                  <a:lnTo>
                    <a:pt x="2544" y="4937"/>
                  </a:lnTo>
                  <a:lnTo>
                    <a:pt x="2523" y="4934"/>
                  </a:lnTo>
                  <a:lnTo>
                    <a:pt x="2504" y="4931"/>
                  </a:lnTo>
                  <a:lnTo>
                    <a:pt x="2485" y="4926"/>
                  </a:lnTo>
                  <a:lnTo>
                    <a:pt x="2466" y="4920"/>
                  </a:lnTo>
                  <a:lnTo>
                    <a:pt x="2446" y="4913"/>
                  </a:lnTo>
                  <a:lnTo>
                    <a:pt x="2427" y="4905"/>
                  </a:lnTo>
                  <a:lnTo>
                    <a:pt x="2409" y="4897"/>
                  </a:lnTo>
                  <a:lnTo>
                    <a:pt x="2391" y="4887"/>
                  </a:lnTo>
                  <a:lnTo>
                    <a:pt x="1111" y="4155"/>
                  </a:lnTo>
                  <a:lnTo>
                    <a:pt x="1093" y="4145"/>
                  </a:lnTo>
                  <a:lnTo>
                    <a:pt x="1077" y="4133"/>
                  </a:lnTo>
                  <a:lnTo>
                    <a:pt x="1060" y="4121"/>
                  </a:lnTo>
                  <a:lnTo>
                    <a:pt x="1044" y="4108"/>
                  </a:lnTo>
                  <a:lnTo>
                    <a:pt x="1030" y="4094"/>
                  </a:lnTo>
                  <a:lnTo>
                    <a:pt x="1016" y="4080"/>
                  </a:lnTo>
                  <a:lnTo>
                    <a:pt x="1003" y="4065"/>
                  </a:lnTo>
                  <a:lnTo>
                    <a:pt x="991" y="4050"/>
                  </a:lnTo>
                  <a:lnTo>
                    <a:pt x="978" y="4034"/>
                  </a:lnTo>
                  <a:lnTo>
                    <a:pt x="968" y="4018"/>
                  </a:lnTo>
                  <a:lnTo>
                    <a:pt x="958" y="4001"/>
                  </a:lnTo>
                  <a:lnTo>
                    <a:pt x="949" y="3984"/>
                  </a:lnTo>
                  <a:lnTo>
                    <a:pt x="941" y="3966"/>
                  </a:lnTo>
                  <a:lnTo>
                    <a:pt x="934" y="3948"/>
                  </a:lnTo>
                  <a:lnTo>
                    <a:pt x="928" y="3930"/>
                  </a:lnTo>
                  <a:lnTo>
                    <a:pt x="922" y="3912"/>
                  </a:lnTo>
                  <a:lnTo>
                    <a:pt x="918" y="3893"/>
                  </a:lnTo>
                  <a:lnTo>
                    <a:pt x="914" y="3874"/>
                  </a:lnTo>
                  <a:lnTo>
                    <a:pt x="911" y="3855"/>
                  </a:lnTo>
                  <a:lnTo>
                    <a:pt x="910" y="3836"/>
                  </a:lnTo>
                  <a:lnTo>
                    <a:pt x="909" y="3816"/>
                  </a:lnTo>
                  <a:lnTo>
                    <a:pt x="909" y="3797"/>
                  </a:lnTo>
                  <a:lnTo>
                    <a:pt x="910" y="3778"/>
                  </a:lnTo>
                  <a:lnTo>
                    <a:pt x="912" y="3758"/>
                  </a:lnTo>
                  <a:lnTo>
                    <a:pt x="914" y="3739"/>
                  </a:lnTo>
                  <a:lnTo>
                    <a:pt x="918" y="3720"/>
                  </a:lnTo>
                  <a:lnTo>
                    <a:pt x="923" y="3700"/>
                  </a:lnTo>
                  <a:lnTo>
                    <a:pt x="929" y="3681"/>
                  </a:lnTo>
                  <a:lnTo>
                    <a:pt x="936" y="3662"/>
                  </a:lnTo>
                  <a:lnTo>
                    <a:pt x="944" y="3644"/>
                  </a:lnTo>
                  <a:lnTo>
                    <a:pt x="952" y="3625"/>
                  </a:lnTo>
                  <a:lnTo>
                    <a:pt x="962" y="3607"/>
                  </a:lnTo>
                  <a:lnTo>
                    <a:pt x="973" y="3590"/>
                  </a:lnTo>
                  <a:lnTo>
                    <a:pt x="984" y="3573"/>
                  </a:lnTo>
                  <a:lnTo>
                    <a:pt x="998" y="3557"/>
                  </a:lnTo>
                  <a:lnTo>
                    <a:pt x="1011" y="3542"/>
                  </a:lnTo>
                  <a:lnTo>
                    <a:pt x="1024" y="3527"/>
                  </a:lnTo>
                  <a:lnTo>
                    <a:pt x="1038" y="3513"/>
                  </a:lnTo>
                  <a:lnTo>
                    <a:pt x="1053" y="3499"/>
                  </a:lnTo>
                  <a:lnTo>
                    <a:pt x="1068" y="3487"/>
                  </a:lnTo>
                  <a:lnTo>
                    <a:pt x="1085" y="3476"/>
                  </a:lnTo>
                  <a:lnTo>
                    <a:pt x="1102" y="3465"/>
                  </a:lnTo>
                  <a:lnTo>
                    <a:pt x="1118" y="3456"/>
                  </a:lnTo>
                  <a:lnTo>
                    <a:pt x="1136" y="3447"/>
                  </a:lnTo>
                  <a:lnTo>
                    <a:pt x="1153" y="3439"/>
                  </a:lnTo>
                  <a:lnTo>
                    <a:pt x="1172" y="3432"/>
                  </a:lnTo>
                  <a:lnTo>
                    <a:pt x="1190" y="3425"/>
                  </a:lnTo>
                  <a:lnTo>
                    <a:pt x="1209" y="3420"/>
                  </a:lnTo>
                  <a:lnTo>
                    <a:pt x="1227" y="3415"/>
                  </a:lnTo>
                  <a:lnTo>
                    <a:pt x="1246" y="3412"/>
                  </a:lnTo>
                  <a:lnTo>
                    <a:pt x="1266" y="3409"/>
                  </a:lnTo>
                  <a:lnTo>
                    <a:pt x="1286" y="3407"/>
                  </a:lnTo>
                  <a:lnTo>
                    <a:pt x="1305" y="3406"/>
                  </a:lnTo>
                  <a:lnTo>
                    <a:pt x="1324" y="3406"/>
                  </a:lnTo>
                  <a:lnTo>
                    <a:pt x="1345" y="3407"/>
                  </a:lnTo>
                  <a:lnTo>
                    <a:pt x="1364" y="3409"/>
                  </a:lnTo>
                  <a:lnTo>
                    <a:pt x="1384" y="3412"/>
                  </a:lnTo>
                  <a:lnTo>
                    <a:pt x="1403" y="3416"/>
                  </a:lnTo>
                  <a:lnTo>
                    <a:pt x="1423" y="3421"/>
                  </a:lnTo>
                  <a:lnTo>
                    <a:pt x="1442" y="3426"/>
                  </a:lnTo>
                  <a:lnTo>
                    <a:pt x="1461" y="3433"/>
                  </a:lnTo>
                  <a:lnTo>
                    <a:pt x="1480" y="3441"/>
                  </a:lnTo>
                  <a:lnTo>
                    <a:pt x="1498" y="3450"/>
                  </a:lnTo>
                  <a:lnTo>
                    <a:pt x="1517" y="3460"/>
                  </a:lnTo>
                  <a:close/>
                  <a:moveTo>
                    <a:pt x="4106" y="1015"/>
                  </a:moveTo>
                  <a:lnTo>
                    <a:pt x="4844" y="2281"/>
                  </a:lnTo>
                  <a:lnTo>
                    <a:pt x="4854" y="2299"/>
                  </a:lnTo>
                  <a:lnTo>
                    <a:pt x="4864" y="2317"/>
                  </a:lnTo>
                  <a:lnTo>
                    <a:pt x="4872" y="2336"/>
                  </a:lnTo>
                  <a:lnTo>
                    <a:pt x="4878" y="2355"/>
                  </a:lnTo>
                  <a:lnTo>
                    <a:pt x="4884" y="2374"/>
                  </a:lnTo>
                  <a:lnTo>
                    <a:pt x="4889" y="2393"/>
                  </a:lnTo>
                  <a:lnTo>
                    <a:pt x="4893" y="2412"/>
                  </a:lnTo>
                  <a:lnTo>
                    <a:pt x="4896" y="2432"/>
                  </a:lnTo>
                  <a:lnTo>
                    <a:pt x="4898" y="2451"/>
                  </a:lnTo>
                  <a:lnTo>
                    <a:pt x="4898" y="2470"/>
                  </a:lnTo>
                  <a:lnTo>
                    <a:pt x="4898" y="2490"/>
                  </a:lnTo>
                  <a:lnTo>
                    <a:pt x="4898" y="2510"/>
                  </a:lnTo>
                  <a:lnTo>
                    <a:pt x="4896" y="2529"/>
                  </a:lnTo>
                  <a:lnTo>
                    <a:pt x="4893" y="2548"/>
                  </a:lnTo>
                  <a:lnTo>
                    <a:pt x="4889" y="2567"/>
                  </a:lnTo>
                  <a:lnTo>
                    <a:pt x="4885" y="2586"/>
                  </a:lnTo>
                  <a:lnTo>
                    <a:pt x="4879" y="2605"/>
                  </a:lnTo>
                  <a:lnTo>
                    <a:pt x="4873" y="2623"/>
                  </a:lnTo>
                  <a:lnTo>
                    <a:pt x="4866" y="2641"/>
                  </a:lnTo>
                  <a:lnTo>
                    <a:pt x="4857" y="2658"/>
                  </a:lnTo>
                  <a:lnTo>
                    <a:pt x="4848" y="2675"/>
                  </a:lnTo>
                  <a:lnTo>
                    <a:pt x="4838" y="2692"/>
                  </a:lnTo>
                  <a:lnTo>
                    <a:pt x="4828" y="2709"/>
                  </a:lnTo>
                  <a:lnTo>
                    <a:pt x="4816" y="2724"/>
                  </a:lnTo>
                  <a:lnTo>
                    <a:pt x="4804" y="2740"/>
                  </a:lnTo>
                  <a:lnTo>
                    <a:pt x="4791" y="2754"/>
                  </a:lnTo>
                  <a:lnTo>
                    <a:pt x="4778" y="2769"/>
                  </a:lnTo>
                  <a:lnTo>
                    <a:pt x="4762" y="2782"/>
                  </a:lnTo>
                  <a:lnTo>
                    <a:pt x="4747" y="2795"/>
                  </a:lnTo>
                  <a:lnTo>
                    <a:pt x="4731" y="2807"/>
                  </a:lnTo>
                  <a:lnTo>
                    <a:pt x="4714" y="2819"/>
                  </a:lnTo>
                  <a:lnTo>
                    <a:pt x="4696" y="2830"/>
                  </a:lnTo>
                  <a:lnTo>
                    <a:pt x="4677" y="2839"/>
                  </a:lnTo>
                  <a:lnTo>
                    <a:pt x="4659" y="2848"/>
                  </a:lnTo>
                  <a:lnTo>
                    <a:pt x="4640" y="2856"/>
                  </a:lnTo>
                  <a:lnTo>
                    <a:pt x="4621" y="2863"/>
                  </a:lnTo>
                  <a:lnTo>
                    <a:pt x="4601" y="2869"/>
                  </a:lnTo>
                  <a:lnTo>
                    <a:pt x="4582" y="2874"/>
                  </a:lnTo>
                  <a:lnTo>
                    <a:pt x="4563" y="2877"/>
                  </a:lnTo>
                  <a:lnTo>
                    <a:pt x="4543" y="2880"/>
                  </a:lnTo>
                  <a:lnTo>
                    <a:pt x="4524" y="2882"/>
                  </a:lnTo>
                  <a:lnTo>
                    <a:pt x="4504" y="2883"/>
                  </a:lnTo>
                  <a:lnTo>
                    <a:pt x="4484" y="2883"/>
                  </a:lnTo>
                  <a:lnTo>
                    <a:pt x="4465" y="2882"/>
                  </a:lnTo>
                  <a:lnTo>
                    <a:pt x="4446" y="2880"/>
                  </a:lnTo>
                  <a:lnTo>
                    <a:pt x="4426" y="2878"/>
                  </a:lnTo>
                  <a:lnTo>
                    <a:pt x="4407" y="2874"/>
                  </a:lnTo>
                  <a:lnTo>
                    <a:pt x="4388" y="2869"/>
                  </a:lnTo>
                  <a:lnTo>
                    <a:pt x="4369" y="2864"/>
                  </a:lnTo>
                  <a:lnTo>
                    <a:pt x="4351" y="2858"/>
                  </a:lnTo>
                  <a:lnTo>
                    <a:pt x="4332" y="2850"/>
                  </a:lnTo>
                  <a:lnTo>
                    <a:pt x="4315" y="2842"/>
                  </a:lnTo>
                  <a:lnTo>
                    <a:pt x="4298" y="2834"/>
                  </a:lnTo>
                  <a:lnTo>
                    <a:pt x="4281" y="2824"/>
                  </a:lnTo>
                  <a:lnTo>
                    <a:pt x="4265" y="2813"/>
                  </a:lnTo>
                  <a:lnTo>
                    <a:pt x="4248" y="2802"/>
                  </a:lnTo>
                  <a:lnTo>
                    <a:pt x="4232" y="2790"/>
                  </a:lnTo>
                  <a:lnTo>
                    <a:pt x="4218" y="2777"/>
                  </a:lnTo>
                  <a:lnTo>
                    <a:pt x="4203" y="2763"/>
                  </a:lnTo>
                  <a:lnTo>
                    <a:pt x="4190" y="2749"/>
                  </a:lnTo>
                  <a:lnTo>
                    <a:pt x="4177" y="2733"/>
                  </a:lnTo>
                  <a:lnTo>
                    <a:pt x="4164" y="2717"/>
                  </a:lnTo>
                  <a:lnTo>
                    <a:pt x="4152" y="2700"/>
                  </a:lnTo>
                  <a:lnTo>
                    <a:pt x="4141" y="2683"/>
                  </a:lnTo>
                  <a:lnTo>
                    <a:pt x="3403" y="1416"/>
                  </a:lnTo>
                  <a:lnTo>
                    <a:pt x="3392" y="1398"/>
                  </a:lnTo>
                  <a:lnTo>
                    <a:pt x="3383" y="1379"/>
                  </a:lnTo>
                  <a:lnTo>
                    <a:pt x="3376" y="1361"/>
                  </a:lnTo>
                  <a:lnTo>
                    <a:pt x="3369" y="1342"/>
                  </a:lnTo>
                  <a:lnTo>
                    <a:pt x="3363" y="1323"/>
                  </a:lnTo>
                  <a:lnTo>
                    <a:pt x="3358" y="1304"/>
                  </a:lnTo>
                  <a:lnTo>
                    <a:pt x="3354" y="1284"/>
                  </a:lnTo>
                  <a:lnTo>
                    <a:pt x="3351" y="1265"/>
                  </a:lnTo>
                  <a:lnTo>
                    <a:pt x="3349" y="1246"/>
                  </a:lnTo>
                  <a:lnTo>
                    <a:pt x="3349" y="1226"/>
                  </a:lnTo>
                  <a:lnTo>
                    <a:pt x="3349" y="1207"/>
                  </a:lnTo>
                  <a:lnTo>
                    <a:pt x="3349" y="1188"/>
                  </a:lnTo>
                  <a:lnTo>
                    <a:pt x="3351" y="1168"/>
                  </a:lnTo>
                  <a:lnTo>
                    <a:pt x="3354" y="1149"/>
                  </a:lnTo>
                  <a:lnTo>
                    <a:pt x="3358" y="1130"/>
                  </a:lnTo>
                  <a:lnTo>
                    <a:pt x="3362" y="1111"/>
                  </a:lnTo>
                  <a:lnTo>
                    <a:pt x="3368" y="1093"/>
                  </a:lnTo>
                  <a:lnTo>
                    <a:pt x="3374" y="1075"/>
                  </a:lnTo>
                  <a:lnTo>
                    <a:pt x="3381" y="1057"/>
                  </a:lnTo>
                  <a:lnTo>
                    <a:pt x="3389" y="1039"/>
                  </a:lnTo>
                  <a:lnTo>
                    <a:pt x="3398" y="1022"/>
                  </a:lnTo>
                  <a:lnTo>
                    <a:pt x="3409" y="1005"/>
                  </a:lnTo>
                  <a:lnTo>
                    <a:pt x="3419" y="989"/>
                  </a:lnTo>
                  <a:lnTo>
                    <a:pt x="3431" y="973"/>
                  </a:lnTo>
                  <a:lnTo>
                    <a:pt x="3443" y="958"/>
                  </a:lnTo>
                  <a:lnTo>
                    <a:pt x="3456" y="943"/>
                  </a:lnTo>
                  <a:lnTo>
                    <a:pt x="3469" y="929"/>
                  </a:lnTo>
                  <a:lnTo>
                    <a:pt x="3484" y="915"/>
                  </a:lnTo>
                  <a:lnTo>
                    <a:pt x="3500" y="902"/>
                  </a:lnTo>
                  <a:lnTo>
                    <a:pt x="3516" y="890"/>
                  </a:lnTo>
                  <a:lnTo>
                    <a:pt x="3533" y="879"/>
                  </a:lnTo>
                  <a:lnTo>
                    <a:pt x="3551" y="868"/>
                  </a:lnTo>
                  <a:lnTo>
                    <a:pt x="3569" y="858"/>
                  </a:lnTo>
                  <a:lnTo>
                    <a:pt x="3588" y="849"/>
                  </a:lnTo>
                  <a:lnTo>
                    <a:pt x="3607" y="841"/>
                  </a:lnTo>
                  <a:lnTo>
                    <a:pt x="3626" y="835"/>
                  </a:lnTo>
                  <a:lnTo>
                    <a:pt x="3645" y="829"/>
                  </a:lnTo>
                  <a:lnTo>
                    <a:pt x="3665" y="824"/>
                  </a:lnTo>
                  <a:lnTo>
                    <a:pt x="3684" y="820"/>
                  </a:lnTo>
                  <a:lnTo>
                    <a:pt x="3704" y="817"/>
                  </a:lnTo>
                  <a:lnTo>
                    <a:pt x="3723" y="815"/>
                  </a:lnTo>
                  <a:lnTo>
                    <a:pt x="3742" y="814"/>
                  </a:lnTo>
                  <a:lnTo>
                    <a:pt x="3763" y="814"/>
                  </a:lnTo>
                  <a:lnTo>
                    <a:pt x="3782" y="815"/>
                  </a:lnTo>
                  <a:lnTo>
                    <a:pt x="3801" y="817"/>
                  </a:lnTo>
                  <a:lnTo>
                    <a:pt x="3820" y="820"/>
                  </a:lnTo>
                  <a:lnTo>
                    <a:pt x="3840" y="824"/>
                  </a:lnTo>
                  <a:lnTo>
                    <a:pt x="3859" y="828"/>
                  </a:lnTo>
                  <a:lnTo>
                    <a:pt x="3878" y="834"/>
                  </a:lnTo>
                  <a:lnTo>
                    <a:pt x="3896" y="840"/>
                  </a:lnTo>
                  <a:lnTo>
                    <a:pt x="3914" y="847"/>
                  </a:lnTo>
                  <a:lnTo>
                    <a:pt x="3932" y="855"/>
                  </a:lnTo>
                  <a:lnTo>
                    <a:pt x="3949" y="864"/>
                  </a:lnTo>
                  <a:lnTo>
                    <a:pt x="3966" y="874"/>
                  </a:lnTo>
                  <a:lnTo>
                    <a:pt x="3983" y="884"/>
                  </a:lnTo>
                  <a:lnTo>
                    <a:pt x="3998" y="896"/>
                  </a:lnTo>
                  <a:lnTo>
                    <a:pt x="4015" y="908"/>
                  </a:lnTo>
                  <a:lnTo>
                    <a:pt x="4029" y="921"/>
                  </a:lnTo>
                  <a:lnTo>
                    <a:pt x="4044" y="934"/>
                  </a:lnTo>
                  <a:lnTo>
                    <a:pt x="4057" y="949"/>
                  </a:lnTo>
                  <a:lnTo>
                    <a:pt x="4070" y="964"/>
                  </a:lnTo>
                  <a:lnTo>
                    <a:pt x="4082" y="980"/>
                  </a:lnTo>
                  <a:lnTo>
                    <a:pt x="4095" y="997"/>
                  </a:lnTo>
                  <a:lnTo>
                    <a:pt x="4106" y="1015"/>
                  </a:lnTo>
                  <a:close/>
                  <a:moveTo>
                    <a:pt x="7781" y="401"/>
                  </a:moveTo>
                  <a:lnTo>
                    <a:pt x="7781" y="1864"/>
                  </a:lnTo>
                  <a:lnTo>
                    <a:pt x="7780" y="1884"/>
                  </a:lnTo>
                  <a:lnTo>
                    <a:pt x="7779" y="1905"/>
                  </a:lnTo>
                  <a:lnTo>
                    <a:pt x="7776" y="1925"/>
                  </a:lnTo>
                  <a:lnTo>
                    <a:pt x="7773" y="1944"/>
                  </a:lnTo>
                  <a:lnTo>
                    <a:pt x="7768" y="1964"/>
                  </a:lnTo>
                  <a:lnTo>
                    <a:pt x="7763" y="1983"/>
                  </a:lnTo>
                  <a:lnTo>
                    <a:pt x="7756" y="2001"/>
                  </a:lnTo>
                  <a:lnTo>
                    <a:pt x="7749" y="2020"/>
                  </a:lnTo>
                  <a:lnTo>
                    <a:pt x="7741" y="2037"/>
                  </a:lnTo>
                  <a:lnTo>
                    <a:pt x="7732" y="2055"/>
                  </a:lnTo>
                  <a:lnTo>
                    <a:pt x="7722" y="2071"/>
                  </a:lnTo>
                  <a:lnTo>
                    <a:pt x="7712" y="2088"/>
                  </a:lnTo>
                  <a:lnTo>
                    <a:pt x="7700" y="2104"/>
                  </a:lnTo>
                  <a:lnTo>
                    <a:pt x="7688" y="2119"/>
                  </a:lnTo>
                  <a:lnTo>
                    <a:pt x="7675" y="2133"/>
                  </a:lnTo>
                  <a:lnTo>
                    <a:pt x="7662" y="2147"/>
                  </a:lnTo>
                  <a:lnTo>
                    <a:pt x="7648" y="2161"/>
                  </a:lnTo>
                  <a:lnTo>
                    <a:pt x="7634" y="2173"/>
                  </a:lnTo>
                  <a:lnTo>
                    <a:pt x="7618" y="2185"/>
                  </a:lnTo>
                  <a:lnTo>
                    <a:pt x="7602" y="2196"/>
                  </a:lnTo>
                  <a:lnTo>
                    <a:pt x="7585" y="2207"/>
                  </a:lnTo>
                  <a:lnTo>
                    <a:pt x="7569" y="2216"/>
                  </a:lnTo>
                  <a:lnTo>
                    <a:pt x="7551" y="2225"/>
                  </a:lnTo>
                  <a:lnTo>
                    <a:pt x="7533" y="2233"/>
                  </a:lnTo>
                  <a:lnTo>
                    <a:pt x="7514" y="2241"/>
                  </a:lnTo>
                  <a:lnTo>
                    <a:pt x="7496" y="2247"/>
                  </a:lnTo>
                  <a:lnTo>
                    <a:pt x="7477" y="2252"/>
                  </a:lnTo>
                  <a:lnTo>
                    <a:pt x="7457" y="2257"/>
                  </a:lnTo>
                  <a:lnTo>
                    <a:pt x="7437" y="2260"/>
                  </a:lnTo>
                  <a:lnTo>
                    <a:pt x="7417" y="2263"/>
                  </a:lnTo>
                  <a:lnTo>
                    <a:pt x="7396" y="2264"/>
                  </a:lnTo>
                  <a:lnTo>
                    <a:pt x="7376" y="2265"/>
                  </a:lnTo>
                  <a:lnTo>
                    <a:pt x="7354" y="2264"/>
                  </a:lnTo>
                  <a:lnTo>
                    <a:pt x="7334" y="2263"/>
                  </a:lnTo>
                  <a:lnTo>
                    <a:pt x="7314" y="2260"/>
                  </a:lnTo>
                  <a:lnTo>
                    <a:pt x="7294" y="2257"/>
                  </a:lnTo>
                  <a:lnTo>
                    <a:pt x="7275" y="2252"/>
                  </a:lnTo>
                  <a:lnTo>
                    <a:pt x="7255" y="2247"/>
                  </a:lnTo>
                  <a:lnTo>
                    <a:pt x="7236" y="2241"/>
                  </a:lnTo>
                  <a:lnTo>
                    <a:pt x="7218" y="2233"/>
                  </a:lnTo>
                  <a:lnTo>
                    <a:pt x="7200" y="2225"/>
                  </a:lnTo>
                  <a:lnTo>
                    <a:pt x="7182" y="2216"/>
                  </a:lnTo>
                  <a:lnTo>
                    <a:pt x="7165" y="2207"/>
                  </a:lnTo>
                  <a:lnTo>
                    <a:pt x="7149" y="2196"/>
                  </a:lnTo>
                  <a:lnTo>
                    <a:pt x="7133" y="2185"/>
                  </a:lnTo>
                  <a:lnTo>
                    <a:pt x="7118" y="2173"/>
                  </a:lnTo>
                  <a:lnTo>
                    <a:pt x="7103" y="2161"/>
                  </a:lnTo>
                  <a:lnTo>
                    <a:pt x="7088" y="2147"/>
                  </a:lnTo>
                  <a:lnTo>
                    <a:pt x="7075" y="2133"/>
                  </a:lnTo>
                  <a:lnTo>
                    <a:pt x="7062" y="2119"/>
                  </a:lnTo>
                  <a:lnTo>
                    <a:pt x="7050" y="2104"/>
                  </a:lnTo>
                  <a:lnTo>
                    <a:pt x="7039" y="2088"/>
                  </a:lnTo>
                  <a:lnTo>
                    <a:pt x="7029" y="2071"/>
                  </a:lnTo>
                  <a:lnTo>
                    <a:pt x="7019" y="2055"/>
                  </a:lnTo>
                  <a:lnTo>
                    <a:pt x="7009" y="2037"/>
                  </a:lnTo>
                  <a:lnTo>
                    <a:pt x="7001" y="2020"/>
                  </a:lnTo>
                  <a:lnTo>
                    <a:pt x="6994" y="2001"/>
                  </a:lnTo>
                  <a:lnTo>
                    <a:pt x="6988" y="1983"/>
                  </a:lnTo>
                  <a:lnTo>
                    <a:pt x="6982" y="1964"/>
                  </a:lnTo>
                  <a:lnTo>
                    <a:pt x="6978" y="1944"/>
                  </a:lnTo>
                  <a:lnTo>
                    <a:pt x="6974" y="1925"/>
                  </a:lnTo>
                  <a:lnTo>
                    <a:pt x="6972" y="1905"/>
                  </a:lnTo>
                  <a:lnTo>
                    <a:pt x="6970" y="1884"/>
                  </a:lnTo>
                  <a:lnTo>
                    <a:pt x="6970" y="1864"/>
                  </a:lnTo>
                  <a:lnTo>
                    <a:pt x="6970" y="401"/>
                  </a:lnTo>
                  <a:lnTo>
                    <a:pt x="6970" y="381"/>
                  </a:lnTo>
                  <a:lnTo>
                    <a:pt x="6972" y="360"/>
                  </a:lnTo>
                  <a:lnTo>
                    <a:pt x="6974" y="340"/>
                  </a:lnTo>
                  <a:lnTo>
                    <a:pt x="6978" y="320"/>
                  </a:lnTo>
                  <a:lnTo>
                    <a:pt x="6982" y="301"/>
                  </a:lnTo>
                  <a:lnTo>
                    <a:pt x="6988" y="282"/>
                  </a:lnTo>
                  <a:lnTo>
                    <a:pt x="6994" y="263"/>
                  </a:lnTo>
                  <a:lnTo>
                    <a:pt x="7001" y="245"/>
                  </a:lnTo>
                  <a:lnTo>
                    <a:pt x="7009" y="228"/>
                  </a:lnTo>
                  <a:lnTo>
                    <a:pt x="7019" y="210"/>
                  </a:lnTo>
                  <a:lnTo>
                    <a:pt x="7029" y="193"/>
                  </a:lnTo>
                  <a:lnTo>
                    <a:pt x="7039" y="177"/>
                  </a:lnTo>
                  <a:lnTo>
                    <a:pt x="7050" y="161"/>
                  </a:lnTo>
                  <a:lnTo>
                    <a:pt x="7062" y="146"/>
                  </a:lnTo>
                  <a:lnTo>
                    <a:pt x="7075" y="132"/>
                  </a:lnTo>
                  <a:lnTo>
                    <a:pt x="7088" y="118"/>
                  </a:lnTo>
                  <a:lnTo>
                    <a:pt x="7103" y="104"/>
                  </a:lnTo>
                  <a:lnTo>
                    <a:pt x="7118" y="92"/>
                  </a:lnTo>
                  <a:lnTo>
                    <a:pt x="7133" y="80"/>
                  </a:lnTo>
                  <a:lnTo>
                    <a:pt x="7149" y="69"/>
                  </a:lnTo>
                  <a:lnTo>
                    <a:pt x="7165" y="58"/>
                  </a:lnTo>
                  <a:lnTo>
                    <a:pt x="7182" y="49"/>
                  </a:lnTo>
                  <a:lnTo>
                    <a:pt x="7200" y="40"/>
                  </a:lnTo>
                  <a:lnTo>
                    <a:pt x="7218" y="32"/>
                  </a:lnTo>
                  <a:lnTo>
                    <a:pt x="7236" y="24"/>
                  </a:lnTo>
                  <a:lnTo>
                    <a:pt x="7255" y="18"/>
                  </a:lnTo>
                  <a:lnTo>
                    <a:pt x="7275" y="13"/>
                  </a:lnTo>
                  <a:lnTo>
                    <a:pt x="7294" y="8"/>
                  </a:lnTo>
                  <a:lnTo>
                    <a:pt x="7314" y="5"/>
                  </a:lnTo>
                  <a:lnTo>
                    <a:pt x="7334" y="2"/>
                  </a:lnTo>
                  <a:lnTo>
                    <a:pt x="7354" y="1"/>
                  </a:lnTo>
                  <a:lnTo>
                    <a:pt x="7376" y="0"/>
                  </a:lnTo>
                  <a:lnTo>
                    <a:pt x="7396" y="1"/>
                  </a:lnTo>
                  <a:lnTo>
                    <a:pt x="7417" y="2"/>
                  </a:lnTo>
                  <a:lnTo>
                    <a:pt x="7437" y="5"/>
                  </a:lnTo>
                  <a:lnTo>
                    <a:pt x="7457" y="8"/>
                  </a:lnTo>
                  <a:lnTo>
                    <a:pt x="7477" y="13"/>
                  </a:lnTo>
                  <a:lnTo>
                    <a:pt x="7496" y="18"/>
                  </a:lnTo>
                  <a:lnTo>
                    <a:pt x="7514" y="24"/>
                  </a:lnTo>
                  <a:lnTo>
                    <a:pt x="7533" y="32"/>
                  </a:lnTo>
                  <a:lnTo>
                    <a:pt x="7551" y="40"/>
                  </a:lnTo>
                  <a:lnTo>
                    <a:pt x="7569" y="49"/>
                  </a:lnTo>
                  <a:lnTo>
                    <a:pt x="7585" y="58"/>
                  </a:lnTo>
                  <a:lnTo>
                    <a:pt x="7602" y="69"/>
                  </a:lnTo>
                  <a:lnTo>
                    <a:pt x="7618" y="80"/>
                  </a:lnTo>
                  <a:lnTo>
                    <a:pt x="7634" y="92"/>
                  </a:lnTo>
                  <a:lnTo>
                    <a:pt x="7648" y="104"/>
                  </a:lnTo>
                  <a:lnTo>
                    <a:pt x="7662" y="118"/>
                  </a:lnTo>
                  <a:lnTo>
                    <a:pt x="7675" y="132"/>
                  </a:lnTo>
                  <a:lnTo>
                    <a:pt x="7688" y="146"/>
                  </a:lnTo>
                  <a:lnTo>
                    <a:pt x="7700" y="161"/>
                  </a:lnTo>
                  <a:lnTo>
                    <a:pt x="7712" y="177"/>
                  </a:lnTo>
                  <a:lnTo>
                    <a:pt x="7722" y="193"/>
                  </a:lnTo>
                  <a:lnTo>
                    <a:pt x="7732" y="210"/>
                  </a:lnTo>
                  <a:lnTo>
                    <a:pt x="7741" y="228"/>
                  </a:lnTo>
                  <a:lnTo>
                    <a:pt x="7749" y="245"/>
                  </a:lnTo>
                  <a:lnTo>
                    <a:pt x="7756" y="263"/>
                  </a:lnTo>
                  <a:lnTo>
                    <a:pt x="7763" y="282"/>
                  </a:lnTo>
                  <a:lnTo>
                    <a:pt x="7768" y="301"/>
                  </a:lnTo>
                  <a:lnTo>
                    <a:pt x="7773" y="320"/>
                  </a:lnTo>
                  <a:lnTo>
                    <a:pt x="7776" y="340"/>
                  </a:lnTo>
                  <a:lnTo>
                    <a:pt x="7779" y="360"/>
                  </a:lnTo>
                  <a:lnTo>
                    <a:pt x="7780" y="381"/>
                  </a:lnTo>
                  <a:lnTo>
                    <a:pt x="7781" y="401"/>
                  </a:lnTo>
                  <a:close/>
                  <a:moveTo>
                    <a:pt x="14309" y="7607"/>
                  </a:moveTo>
                  <a:lnTo>
                    <a:pt x="12831" y="7607"/>
                  </a:lnTo>
                  <a:lnTo>
                    <a:pt x="12811" y="7607"/>
                  </a:lnTo>
                  <a:lnTo>
                    <a:pt x="12790" y="7605"/>
                  </a:lnTo>
                  <a:lnTo>
                    <a:pt x="12769" y="7603"/>
                  </a:lnTo>
                  <a:lnTo>
                    <a:pt x="12750" y="7599"/>
                  </a:lnTo>
                  <a:lnTo>
                    <a:pt x="12730" y="7595"/>
                  </a:lnTo>
                  <a:lnTo>
                    <a:pt x="12711" y="7589"/>
                  </a:lnTo>
                  <a:lnTo>
                    <a:pt x="12692" y="7583"/>
                  </a:lnTo>
                  <a:lnTo>
                    <a:pt x="12673" y="7576"/>
                  </a:lnTo>
                  <a:lnTo>
                    <a:pt x="12656" y="7568"/>
                  </a:lnTo>
                  <a:lnTo>
                    <a:pt x="12638" y="7559"/>
                  </a:lnTo>
                  <a:lnTo>
                    <a:pt x="12622" y="7549"/>
                  </a:lnTo>
                  <a:lnTo>
                    <a:pt x="12604" y="7539"/>
                  </a:lnTo>
                  <a:lnTo>
                    <a:pt x="12588" y="7528"/>
                  </a:lnTo>
                  <a:lnTo>
                    <a:pt x="12573" y="7516"/>
                  </a:lnTo>
                  <a:lnTo>
                    <a:pt x="12559" y="7502"/>
                  </a:lnTo>
                  <a:lnTo>
                    <a:pt x="12545" y="7489"/>
                  </a:lnTo>
                  <a:lnTo>
                    <a:pt x="12532" y="7475"/>
                  </a:lnTo>
                  <a:lnTo>
                    <a:pt x="12518" y="7460"/>
                  </a:lnTo>
                  <a:lnTo>
                    <a:pt x="12506" y="7445"/>
                  </a:lnTo>
                  <a:lnTo>
                    <a:pt x="12495" y="7429"/>
                  </a:lnTo>
                  <a:lnTo>
                    <a:pt x="12484" y="7413"/>
                  </a:lnTo>
                  <a:lnTo>
                    <a:pt x="12475" y="7396"/>
                  </a:lnTo>
                  <a:lnTo>
                    <a:pt x="12466" y="7379"/>
                  </a:lnTo>
                  <a:lnTo>
                    <a:pt x="12458" y="7361"/>
                  </a:lnTo>
                  <a:lnTo>
                    <a:pt x="12450" y="7343"/>
                  </a:lnTo>
                  <a:lnTo>
                    <a:pt x="12444" y="7324"/>
                  </a:lnTo>
                  <a:lnTo>
                    <a:pt x="12439" y="7305"/>
                  </a:lnTo>
                  <a:lnTo>
                    <a:pt x="12433" y="7286"/>
                  </a:lnTo>
                  <a:lnTo>
                    <a:pt x="12430" y="7266"/>
                  </a:lnTo>
                  <a:lnTo>
                    <a:pt x="12427" y="7246"/>
                  </a:lnTo>
                  <a:lnTo>
                    <a:pt x="12426" y="7226"/>
                  </a:lnTo>
                  <a:lnTo>
                    <a:pt x="12425" y="7205"/>
                  </a:lnTo>
                  <a:lnTo>
                    <a:pt x="12426" y="7185"/>
                  </a:lnTo>
                  <a:lnTo>
                    <a:pt x="12427" y="7164"/>
                  </a:lnTo>
                  <a:lnTo>
                    <a:pt x="12430" y="7144"/>
                  </a:lnTo>
                  <a:lnTo>
                    <a:pt x="12433" y="7125"/>
                  </a:lnTo>
                  <a:lnTo>
                    <a:pt x="12439" y="7105"/>
                  </a:lnTo>
                  <a:lnTo>
                    <a:pt x="12444" y="7086"/>
                  </a:lnTo>
                  <a:lnTo>
                    <a:pt x="12450" y="7068"/>
                  </a:lnTo>
                  <a:lnTo>
                    <a:pt x="12458" y="7049"/>
                  </a:lnTo>
                  <a:lnTo>
                    <a:pt x="12466" y="7032"/>
                  </a:lnTo>
                  <a:lnTo>
                    <a:pt x="12475" y="7014"/>
                  </a:lnTo>
                  <a:lnTo>
                    <a:pt x="12484" y="6998"/>
                  </a:lnTo>
                  <a:lnTo>
                    <a:pt x="12495" y="6981"/>
                  </a:lnTo>
                  <a:lnTo>
                    <a:pt x="12506" y="6965"/>
                  </a:lnTo>
                  <a:lnTo>
                    <a:pt x="12518" y="6950"/>
                  </a:lnTo>
                  <a:lnTo>
                    <a:pt x="12532" y="6936"/>
                  </a:lnTo>
                  <a:lnTo>
                    <a:pt x="12545" y="6922"/>
                  </a:lnTo>
                  <a:lnTo>
                    <a:pt x="12559" y="6909"/>
                  </a:lnTo>
                  <a:lnTo>
                    <a:pt x="12573" y="6896"/>
                  </a:lnTo>
                  <a:lnTo>
                    <a:pt x="12588" y="6884"/>
                  </a:lnTo>
                  <a:lnTo>
                    <a:pt x="12604" y="6873"/>
                  </a:lnTo>
                  <a:lnTo>
                    <a:pt x="12622" y="6862"/>
                  </a:lnTo>
                  <a:lnTo>
                    <a:pt x="12638" y="6853"/>
                  </a:lnTo>
                  <a:lnTo>
                    <a:pt x="12656" y="6844"/>
                  </a:lnTo>
                  <a:lnTo>
                    <a:pt x="12673" y="6836"/>
                  </a:lnTo>
                  <a:lnTo>
                    <a:pt x="12692" y="6829"/>
                  </a:lnTo>
                  <a:lnTo>
                    <a:pt x="12711" y="6822"/>
                  </a:lnTo>
                  <a:lnTo>
                    <a:pt x="12730" y="6817"/>
                  </a:lnTo>
                  <a:lnTo>
                    <a:pt x="12750" y="6812"/>
                  </a:lnTo>
                  <a:lnTo>
                    <a:pt x="12769" y="6809"/>
                  </a:lnTo>
                  <a:lnTo>
                    <a:pt x="12790" y="6806"/>
                  </a:lnTo>
                  <a:lnTo>
                    <a:pt x="12811" y="6805"/>
                  </a:lnTo>
                  <a:lnTo>
                    <a:pt x="12831" y="6804"/>
                  </a:lnTo>
                  <a:lnTo>
                    <a:pt x="14309" y="6804"/>
                  </a:lnTo>
                  <a:lnTo>
                    <a:pt x="14330" y="6805"/>
                  </a:lnTo>
                  <a:lnTo>
                    <a:pt x="14351" y="6806"/>
                  </a:lnTo>
                  <a:lnTo>
                    <a:pt x="14371" y="6809"/>
                  </a:lnTo>
                  <a:lnTo>
                    <a:pt x="14391" y="6812"/>
                  </a:lnTo>
                  <a:lnTo>
                    <a:pt x="14410" y="6817"/>
                  </a:lnTo>
                  <a:lnTo>
                    <a:pt x="14430" y="6822"/>
                  </a:lnTo>
                  <a:lnTo>
                    <a:pt x="14449" y="6829"/>
                  </a:lnTo>
                  <a:lnTo>
                    <a:pt x="14467" y="6836"/>
                  </a:lnTo>
                  <a:lnTo>
                    <a:pt x="14484" y="6844"/>
                  </a:lnTo>
                  <a:lnTo>
                    <a:pt x="14503" y="6853"/>
                  </a:lnTo>
                  <a:lnTo>
                    <a:pt x="14520" y="6862"/>
                  </a:lnTo>
                  <a:lnTo>
                    <a:pt x="14536" y="6873"/>
                  </a:lnTo>
                  <a:lnTo>
                    <a:pt x="14552" y="6884"/>
                  </a:lnTo>
                  <a:lnTo>
                    <a:pt x="14567" y="6896"/>
                  </a:lnTo>
                  <a:lnTo>
                    <a:pt x="14581" y="6909"/>
                  </a:lnTo>
                  <a:lnTo>
                    <a:pt x="14596" y="6922"/>
                  </a:lnTo>
                  <a:lnTo>
                    <a:pt x="14610" y="6936"/>
                  </a:lnTo>
                  <a:lnTo>
                    <a:pt x="14622" y="6950"/>
                  </a:lnTo>
                  <a:lnTo>
                    <a:pt x="14634" y="6965"/>
                  </a:lnTo>
                  <a:lnTo>
                    <a:pt x="14645" y="6981"/>
                  </a:lnTo>
                  <a:lnTo>
                    <a:pt x="14656" y="6998"/>
                  </a:lnTo>
                  <a:lnTo>
                    <a:pt x="14665" y="7014"/>
                  </a:lnTo>
                  <a:lnTo>
                    <a:pt x="14675" y="7032"/>
                  </a:lnTo>
                  <a:lnTo>
                    <a:pt x="14683" y="7049"/>
                  </a:lnTo>
                  <a:lnTo>
                    <a:pt x="14691" y="7068"/>
                  </a:lnTo>
                  <a:lnTo>
                    <a:pt x="14697" y="7086"/>
                  </a:lnTo>
                  <a:lnTo>
                    <a:pt x="14702" y="7105"/>
                  </a:lnTo>
                  <a:lnTo>
                    <a:pt x="14707" y="7125"/>
                  </a:lnTo>
                  <a:lnTo>
                    <a:pt x="14710" y="7144"/>
                  </a:lnTo>
                  <a:lnTo>
                    <a:pt x="14713" y="7164"/>
                  </a:lnTo>
                  <a:lnTo>
                    <a:pt x="14714" y="7185"/>
                  </a:lnTo>
                  <a:lnTo>
                    <a:pt x="14715" y="7205"/>
                  </a:lnTo>
                  <a:lnTo>
                    <a:pt x="14714" y="7226"/>
                  </a:lnTo>
                  <a:lnTo>
                    <a:pt x="14713" y="7246"/>
                  </a:lnTo>
                  <a:lnTo>
                    <a:pt x="14710" y="7266"/>
                  </a:lnTo>
                  <a:lnTo>
                    <a:pt x="14707" y="7286"/>
                  </a:lnTo>
                  <a:lnTo>
                    <a:pt x="14702" y="7305"/>
                  </a:lnTo>
                  <a:lnTo>
                    <a:pt x="14697" y="7324"/>
                  </a:lnTo>
                  <a:lnTo>
                    <a:pt x="14691" y="7343"/>
                  </a:lnTo>
                  <a:lnTo>
                    <a:pt x="14683" y="7361"/>
                  </a:lnTo>
                  <a:lnTo>
                    <a:pt x="14675" y="7379"/>
                  </a:lnTo>
                  <a:lnTo>
                    <a:pt x="14665" y="7396"/>
                  </a:lnTo>
                  <a:lnTo>
                    <a:pt x="14656" y="7413"/>
                  </a:lnTo>
                  <a:lnTo>
                    <a:pt x="14645" y="7429"/>
                  </a:lnTo>
                  <a:lnTo>
                    <a:pt x="14634" y="7445"/>
                  </a:lnTo>
                  <a:lnTo>
                    <a:pt x="14622" y="7460"/>
                  </a:lnTo>
                  <a:lnTo>
                    <a:pt x="14610" y="7475"/>
                  </a:lnTo>
                  <a:lnTo>
                    <a:pt x="14596" y="7489"/>
                  </a:lnTo>
                  <a:lnTo>
                    <a:pt x="14581" y="7502"/>
                  </a:lnTo>
                  <a:lnTo>
                    <a:pt x="14567" y="7516"/>
                  </a:lnTo>
                  <a:lnTo>
                    <a:pt x="14552" y="7528"/>
                  </a:lnTo>
                  <a:lnTo>
                    <a:pt x="14536" y="7539"/>
                  </a:lnTo>
                  <a:lnTo>
                    <a:pt x="14520" y="7549"/>
                  </a:lnTo>
                  <a:lnTo>
                    <a:pt x="14503" y="7559"/>
                  </a:lnTo>
                  <a:lnTo>
                    <a:pt x="14484" y="7568"/>
                  </a:lnTo>
                  <a:lnTo>
                    <a:pt x="14467" y="7576"/>
                  </a:lnTo>
                  <a:lnTo>
                    <a:pt x="14449" y="7583"/>
                  </a:lnTo>
                  <a:lnTo>
                    <a:pt x="14430" y="7589"/>
                  </a:lnTo>
                  <a:lnTo>
                    <a:pt x="14410" y="7595"/>
                  </a:lnTo>
                  <a:lnTo>
                    <a:pt x="14391" y="7599"/>
                  </a:lnTo>
                  <a:lnTo>
                    <a:pt x="14371" y="7603"/>
                  </a:lnTo>
                  <a:lnTo>
                    <a:pt x="14351" y="7605"/>
                  </a:lnTo>
                  <a:lnTo>
                    <a:pt x="14330" y="7607"/>
                  </a:lnTo>
                  <a:lnTo>
                    <a:pt x="14309" y="7607"/>
                  </a:lnTo>
                  <a:close/>
                  <a:moveTo>
                    <a:pt x="13604" y="4155"/>
                  </a:moveTo>
                  <a:lnTo>
                    <a:pt x="12324" y="4887"/>
                  </a:lnTo>
                  <a:lnTo>
                    <a:pt x="12306" y="4897"/>
                  </a:lnTo>
                  <a:lnTo>
                    <a:pt x="12288" y="4905"/>
                  </a:lnTo>
                  <a:lnTo>
                    <a:pt x="12269" y="4913"/>
                  </a:lnTo>
                  <a:lnTo>
                    <a:pt x="12249" y="4920"/>
                  </a:lnTo>
                  <a:lnTo>
                    <a:pt x="12230" y="4926"/>
                  </a:lnTo>
                  <a:lnTo>
                    <a:pt x="12211" y="4931"/>
                  </a:lnTo>
                  <a:lnTo>
                    <a:pt x="12192" y="4934"/>
                  </a:lnTo>
                  <a:lnTo>
                    <a:pt x="12171" y="4937"/>
                  </a:lnTo>
                  <a:lnTo>
                    <a:pt x="12152" y="4939"/>
                  </a:lnTo>
                  <a:lnTo>
                    <a:pt x="12132" y="4940"/>
                  </a:lnTo>
                  <a:lnTo>
                    <a:pt x="12113" y="4940"/>
                  </a:lnTo>
                  <a:lnTo>
                    <a:pt x="12094" y="4939"/>
                  </a:lnTo>
                  <a:lnTo>
                    <a:pt x="12073" y="4937"/>
                  </a:lnTo>
                  <a:lnTo>
                    <a:pt x="12054" y="4935"/>
                  </a:lnTo>
                  <a:lnTo>
                    <a:pt x="12035" y="4931"/>
                  </a:lnTo>
                  <a:lnTo>
                    <a:pt x="12017" y="4926"/>
                  </a:lnTo>
                  <a:lnTo>
                    <a:pt x="11997" y="4921"/>
                  </a:lnTo>
                  <a:lnTo>
                    <a:pt x="11979" y="4915"/>
                  </a:lnTo>
                  <a:lnTo>
                    <a:pt x="11961" y="4908"/>
                  </a:lnTo>
                  <a:lnTo>
                    <a:pt x="11944" y="4900"/>
                  </a:lnTo>
                  <a:lnTo>
                    <a:pt x="11926" y="4891"/>
                  </a:lnTo>
                  <a:lnTo>
                    <a:pt x="11909" y="4881"/>
                  </a:lnTo>
                  <a:lnTo>
                    <a:pt x="11892" y="4870"/>
                  </a:lnTo>
                  <a:lnTo>
                    <a:pt x="11876" y="4859"/>
                  </a:lnTo>
                  <a:lnTo>
                    <a:pt x="11861" y="4847"/>
                  </a:lnTo>
                  <a:lnTo>
                    <a:pt x="11846" y="4834"/>
                  </a:lnTo>
                  <a:lnTo>
                    <a:pt x="11831" y="4820"/>
                  </a:lnTo>
                  <a:lnTo>
                    <a:pt x="11818" y="4806"/>
                  </a:lnTo>
                  <a:lnTo>
                    <a:pt x="11805" y="4790"/>
                  </a:lnTo>
                  <a:lnTo>
                    <a:pt x="11792" y="4774"/>
                  </a:lnTo>
                  <a:lnTo>
                    <a:pt x="11781" y="4757"/>
                  </a:lnTo>
                  <a:lnTo>
                    <a:pt x="11770" y="4740"/>
                  </a:lnTo>
                  <a:lnTo>
                    <a:pt x="11760" y="4722"/>
                  </a:lnTo>
                  <a:lnTo>
                    <a:pt x="11752" y="4703"/>
                  </a:lnTo>
                  <a:lnTo>
                    <a:pt x="11743" y="4685"/>
                  </a:lnTo>
                  <a:lnTo>
                    <a:pt x="11736" y="4666"/>
                  </a:lnTo>
                  <a:lnTo>
                    <a:pt x="11730" y="4647"/>
                  </a:lnTo>
                  <a:lnTo>
                    <a:pt x="11725" y="4628"/>
                  </a:lnTo>
                  <a:lnTo>
                    <a:pt x="11721" y="4608"/>
                  </a:lnTo>
                  <a:lnTo>
                    <a:pt x="11719" y="4589"/>
                  </a:lnTo>
                  <a:lnTo>
                    <a:pt x="11717" y="4570"/>
                  </a:lnTo>
                  <a:lnTo>
                    <a:pt x="11716" y="4550"/>
                  </a:lnTo>
                  <a:lnTo>
                    <a:pt x="11716" y="4531"/>
                  </a:lnTo>
                  <a:lnTo>
                    <a:pt x="11717" y="4512"/>
                  </a:lnTo>
                  <a:lnTo>
                    <a:pt x="11718" y="4491"/>
                  </a:lnTo>
                  <a:lnTo>
                    <a:pt x="11721" y="4472"/>
                  </a:lnTo>
                  <a:lnTo>
                    <a:pt x="11725" y="4453"/>
                  </a:lnTo>
                  <a:lnTo>
                    <a:pt x="11729" y="4435"/>
                  </a:lnTo>
                  <a:lnTo>
                    <a:pt x="11735" y="4416"/>
                  </a:lnTo>
                  <a:lnTo>
                    <a:pt x="11741" y="4398"/>
                  </a:lnTo>
                  <a:lnTo>
                    <a:pt x="11749" y="4380"/>
                  </a:lnTo>
                  <a:lnTo>
                    <a:pt x="11757" y="4362"/>
                  </a:lnTo>
                  <a:lnTo>
                    <a:pt x="11766" y="4345"/>
                  </a:lnTo>
                  <a:lnTo>
                    <a:pt x="11776" y="4328"/>
                  </a:lnTo>
                  <a:lnTo>
                    <a:pt x="11786" y="4312"/>
                  </a:lnTo>
                  <a:lnTo>
                    <a:pt x="11798" y="4296"/>
                  </a:lnTo>
                  <a:lnTo>
                    <a:pt x="11810" y="4281"/>
                  </a:lnTo>
                  <a:lnTo>
                    <a:pt x="11823" y="4266"/>
                  </a:lnTo>
                  <a:lnTo>
                    <a:pt x="11838" y="4252"/>
                  </a:lnTo>
                  <a:lnTo>
                    <a:pt x="11852" y="4238"/>
                  </a:lnTo>
                  <a:lnTo>
                    <a:pt x="11868" y="4225"/>
                  </a:lnTo>
                  <a:lnTo>
                    <a:pt x="11884" y="4213"/>
                  </a:lnTo>
                  <a:lnTo>
                    <a:pt x="11900" y="4202"/>
                  </a:lnTo>
                  <a:lnTo>
                    <a:pt x="11919" y="4191"/>
                  </a:lnTo>
                  <a:lnTo>
                    <a:pt x="13198" y="3460"/>
                  </a:lnTo>
                  <a:lnTo>
                    <a:pt x="13217" y="3450"/>
                  </a:lnTo>
                  <a:lnTo>
                    <a:pt x="13235" y="3441"/>
                  </a:lnTo>
                  <a:lnTo>
                    <a:pt x="13254" y="3433"/>
                  </a:lnTo>
                  <a:lnTo>
                    <a:pt x="13273" y="3426"/>
                  </a:lnTo>
                  <a:lnTo>
                    <a:pt x="13292" y="3421"/>
                  </a:lnTo>
                  <a:lnTo>
                    <a:pt x="13312" y="3416"/>
                  </a:lnTo>
                  <a:lnTo>
                    <a:pt x="13331" y="3412"/>
                  </a:lnTo>
                  <a:lnTo>
                    <a:pt x="13351" y="3409"/>
                  </a:lnTo>
                  <a:lnTo>
                    <a:pt x="13370" y="3407"/>
                  </a:lnTo>
                  <a:lnTo>
                    <a:pt x="13391" y="3406"/>
                  </a:lnTo>
                  <a:lnTo>
                    <a:pt x="13410" y="3406"/>
                  </a:lnTo>
                  <a:lnTo>
                    <a:pt x="13429" y="3407"/>
                  </a:lnTo>
                  <a:lnTo>
                    <a:pt x="13449" y="3409"/>
                  </a:lnTo>
                  <a:lnTo>
                    <a:pt x="13469" y="3412"/>
                  </a:lnTo>
                  <a:lnTo>
                    <a:pt x="13488" y="3415"/>
                  </a:lnTo>
                  <a:lnTo>
                    <a:pt x="13506" y="3420"/>
                  </a:lnTo>
                  <a:lnTo>
                    <a:pt x="13525" y="3425"/>
                  </a:lnTo>
                  <a:lnTo>
                    <a:pt x="13543" y="3432"/>
                  </a:lnTo>
                  <a:lnTo>
                    <a:pt x="13562" y="3439"/>
                  </a:lnTo>
                  <a:lnTo>
                    <a:pt x="13579" y="3447"/>
                  </a:lnTo>
                  <a:lnTo>
                    <a:pt x="13597" y="3456"/>
                  </a:lnTo>
                  <a:lnTo>
                    <a:pt x="13613" y="3465"/>
                  </a:lnTo>
                  <a:lnTo>
                    <a:pt x="13630" y="3476"/>
                  </a:lnTo>
                  <a:lnTo>
                    <a:pt x="13647" y="3487"/>
                  </a:lnTo>
                  <a:lnTo>
                    <a:pt x="13662" y="3499"/>
                  </a:lnTo>
                  <a:lnTo>
                    <a:pt x="13677" y="3513"/>
                  </a:lnTo>
                  <a:lnTo>
                    <a:pt x="13691" y="3527"/>
                  </a:lnTo>
                  <a:lnTo>
                    <a:pt x="13704" y="3542"/>
                  </a:lnTo>
                  <a:lnTo>
                    <a:pt x="13717" y="3557"/>
                  </a:lnTo>
                  <a:lnTo>
                    <a:pt x="13731" y="3573"/>
                  </a:lnTo>
                  <a:lnTo>
                    <a:pt x="13742" y="3590"/>
                  </a:lnTo>
                  <a:lnTo>
                    <a:pt x="13753" y="3607"/>
                  </a:lnTo>
                  <a:lnTo>
                    <a:pt x="13763" y="3625"/>
                  </a:lnTo>
                  <a:lnTo>
                    <a:pt x="13771" y="3644"/>
                  </a:lnTo>
                  <a:lnTo>
                    <a:pt x="13779" y="3662"/>
                  </a:lnTo>
                  <a:lnTo>
                    <a:pt x="13786" y="3681"/>
                  </a:lnTo>
                  <a:lnTo>
                    <a:pt x="13792" y="3700"/>
                  </a:lnTo>
                  <a:lnTo>
                    <a:pt x="13797" y="3720"/>
                  </a:lnTo>
                  <a:lnTo>
                    <a:pt x="13801" y="3739"/>
                  </a:lnTo>
                  <a:lnTo>
                    <a:pt x="13803" y="3758"/>
                  </a:lnTo>
                  <a:lnTo>
                    <a:pt x="13805" y="3778"/>
                  </a:lnTo>
                  <a:lnTo>
                    <a:pt x="13806" y="3797"/>
                  </a:lnTo>
                  <a:lnTo>
                    <a:pt x="13806" y="3816"/>
                  </a:lnTo>
                  <a:lnTo>
                    <a:pt x="13805" y="3836"/>
                  </a:lnTo>
                  <a:lnTo>
                    <a:pt x="13804" y="3855"/>
                  </a:lnTo>
                  <a:lnTo>
                    <a:pt x="13801" y="3874"/>
                  </a:lnTo>
                  <a:lnTo>
                    <a:pt x="13797" y="3893"/>
                  </a:lnTo>
                  <a:lnTo>
                    <a:pt x="13793" y="3912"/>
                  </a:lnTo>
                  <a:lnTo>
                    <a:pt x="13787" y="3930"/>
                  </a:lnTo>
                  <a:lnTo>
                    <a:pt x="13781" y="3948"/>
                  </a:lnTo>
                  <a:lnTo>
                    <a:pt x="13774" y="3966"/>
                  </a:lnTo>
                  <a:lnTo>
                    <a:pt x="13766" y="3984"/>
                  </a:lnTo>
                  <a:lnTo>
                    <a:pt x="13757" y="4001"/>
                  </a:lnTo>
                  <a:lnTo>
                    <a:pt x="13747" y="4018"/>
                  </a:lnTo>
                  <a:lnTo>
                    <a:pt x="13737" y="4034"/>
                  </a:lnTo>
                  <a:lnTo>
                    <a:pt x="13724" y="4050"/>
                  </a:lnTo>
                  <a:lnTo>
                    <a:pt x="13712" y="4065"/>
                  </a:lnTo>
                  <a:lnTo>
                    <a:pt x="13699" y="4080"/>
                  </a:lnTo>
                  <a:lnTo>
                    <a:pt x="13685" y="4094"/>
                  </a:lnTo>
                  <a:lnTo>
                    <a:pt x="13671" y="4108"/>
                  </a:lnTo>
                  <a:lnTo>
                    <a:pt x="13655" y="4121"/>
                  </a:lnTo>
                  <a:lnTo>
                    <a:pt x="13638" y="4133"/>
                  </a:lnTo>
                  <a:lnTo>
                    <a:pt x="13622" y="4145"/>
                  </a:lnTo>
                  <a:lnTo>
                    <a:pt x="13604" y="4155"/>
                  </a:lnTo>
                  <a:close/>
                  <a:moveTo>
                    <a:pt x="11312" y="1416"/>
                  </a:moveTo>
                  <a:lnTo>
                    <a:pt x="10574" y="2683"/>
                  </a:lnTo>
                  <a:lnTo>
                    <a:pt x="10563" y="2700"/>
                  </a:lnTo>
                  <a:lnTo>
                    <a:pt x="10551" y="2717"/>
                  </a:lnTo>
                  <a:lnTo>
                    <a:pt x="10538" y="2733"/>
                  </a:lnTo>
                  <a:lnTo>
                    <a:pt x="10525" y="2749"/>
                  </a:lnTo>
                  <a:lnTo>
                    <a:pt x="10512" y="2763"/>
                  </a:lnTo>
                  <a:lnTo>
                    <a:pt x="10497" y="2777"/>
                  </a:lnTo>
                  <a:lnTo>
                    <a:pt x="10483" y="2790"/>
                  </a:lnTo>
                  <a:lnTo>
                    <a:pt x="10467" y="2802"/>
                  </a:lnTo>
                  <a:lnTo>
                    <a:pt x="10450" y="2813"/>
                  </a:lnTo>
                  <a:lnTo>
                    <a:pt x="10434" y="2824"/>
                  </a:lnTo>
                  <a:lnTo>
                    <a:pt x="10417" y="2834"/>
                  </a:lnTo>
                  <a:lnTo>
                    <a:pt x="10400" y="2842"/>
                  </a:lnTo>
                  <a:lnTo>
                    <a:pt x="10383" y="2850"/>
                  </a:lnTo>
                  <a:lnTo>
                    <a:pt x="10364" y="2858"/>
                  </a:lnTo>
                  <a:lnTo>
                    <a:pt x="10346" y="2864"/>
                  </a:lnTo>
                  <a:lnTo>
                    <a:pt x="10327" y="2869"/>
                  </a:lnTo>
                  <a:lnTo>
                    <a:pt x="10308" y="2874"/>
                  </a:lnTo>
                  <a:lnTo>
                    <a:pt x="10289" y="2878"/>
                  </a:lnTo>
                  <a:lnTo>
                    <a:pt x="10269" y="2880"/>
                  </a:lnTo>
                  <a:lnTo>
                    <a:pt x="10250" y="2882"/>
                  </a:lnTo>
                  <a:lnTo>
                    <a:pt x="10231" y="2883"/>
                  </a:lnTo>
                  <a:lnTo>
                    <a:pt x="10211" y="2883"/>
                  </a:lnTo>
                  <a:lnTo>
                    <a:pt x="10191" y="2882"/>
                  </a:lnTo>
                  <a:lnTo>
                    <a:pt x="10172" y="2880"/>
                  </a:lnTo>
                  <a:lnTo>
                    <a:pt x="10152" y="2877"/>
                  </a:lnTo>
                  <a:lnTo>
                    <a:pt x="10133" y="2874"/>
                  </a:lnTo>
                  <a:lnTo>
                    <a:pt x="10114" y="2869"/>
                  </a:lnTo>
                  <a:lnTo>
                    <a:pt x="10094" y="2863"/>
                  </a:lnTo>
                  <a:lnTo>
                    <a:pt x="10075" y="2856"/>
                  </a:lnTo>
                  <a:lnTo>
                    <a:pt x="10056" y="2848"/>
                  </a:lnTo>
                  <a:lnTo>
                    <a:pt x="10038" y="2839"/>
                  </a:lnTo>
                  <a:lnTo>
                    <a:pt x="10019" y="2830"/>
                  </a:lnTo>
                  <a:lnTo>
                    <a:pt x="10001" y="2819"/>
                  </a:lnTo>
                  <a:lnTo>
                    <a:pt x="9984" y="2807"/>
                  </a:lnTo>
                  <a:lnTo>
                    <a:pt x="9968" y="2795"/>
                  </a:lnTo>
                  <a:lnTo>
                    <a:pt x="9953" y="2782"/>
                  </a:lnTo>
                  <a:lnTo>
                    <a:pt x="9937" y="2769"/>
                  </a:lnTo>
                  <a:lnTo>
                    <a:pt x="9924" y="2754"/>
                  </a:lnTo>
                  <a:lnTo>
                    <a:pt x="9911" y="2740"/>
                  </a:lnTo>
                  <a:lnTo>
                    <a:pt x="9899" y="2724"/>
                  </a:lnTo>
                  <a:lnTo>
                    <a:pt x="9887" y="2709"/>
                  </a:lnTo>
                  <a:lnTo>
                    <a:pt x="9877" y="2692"/>
                  </a:lnTo>
                  <a:lnTo>
                    <a:pt x="9867" y="2675"/>
                  </a:lnTo>
                  <a:lnTo>
                    <a:pt x="9858" y="2658"/>
                  </a:lnTo>
                  <a:lnTo>
                    <a:pt x="9849" y="2641"/>
                  </a:lnTo>
                  <a:lnTo>
                    <a:pt x="9842" y="2623"/>
                  </a:lnTo>
                  <a:lnTo>
                    <a:pt x="9836" y="2605"/>
                  </a:lnTo>
                  <a:lnTo>
                    <a:pt x="9830" y="2586"/>
                  </a:lnTo>
                  <a:lnTo>
                    <a:pt x="9826" y="2567"/>
                  </a:lnTo>
                  <a:lnTo>
                    <a:pt x="9822" y="2548"/>
                  </a:lnTo>
                  <a:lnTo>
                    <a:pt x="9819" y="2529"/>
                  </a:lnTo>
                  <a:lnTo>
                    <a:pt x="9817" y="2510"/>
                  </a:lnTo>
                  <a:lnTo>
                    <a:pt x="9817" y="2490"/>
                  </a:lnTo>
                  <a:lnTo>
                    <a:pt x="9817" y="2470"/>
                  </a:lnTo>
                  <a:lnTo>
                    <a:pt x="9817" y="2451"/>
                  </a:lnTo>
                  <a:lnTo>
                    <a:pt x="9819" y="2432"/>
                  </a:lnTo>
                  <a:lnTo>
                    <a:pt x="9822" y="2412"/>
                  </a:lnTo>
                  <a:lnTo>
                    <a:pt x="9826" y="2393"/>
                  </a:lnTo>
                  <a:lnTo>
                    <a:pt x="9831" y="2374"/>
                  </a:lnTo>
                  <a:lnTo>
                    <a:pt x="9837" y="2355"/>
                  </a:lnTo>
                  <a:lnTo>
                    <a:pt x="9843" y="2336"/>
                  </a:lnTo>
                  <a:lnTo>
                    <a:pt x="9851" y="2317"/>
                  </a:lnTo>
                  <a:lnTo>
                    <a:pt x="9861" y="2299"/>
                  </a:lnTo>
                  <a:lnTo>
                    <a:pt x="9871" y="2281"/>
                  </a:lnTo>
                  <a:lnTo>
                    <a:pt x="10609" y="1015"/>
                  </a:lnTo>
                  <a:lnTo>
                    <a:pt x="10620" y="997"/>
                  </a:lnTo>
                  <a:lnTo>
                    <a:pt x="10633" y="980"/>
                  </a:lnTo>
                  <a:lnTo>
                    <a:pt x="10645" y="964"/>
                  </a:lnTo>
                  <a:lnTo>
                    <a:pt x="10658" y="949"/>
                  </a:lnTo>
                  <a:lnTo>
                    <a:pt x="10671" y="934"/>
                  </a:lnTo>
                  <a:lnTo>
                    <a:pt x="10686" y="921"/>
                  </a:lnTo>
                  <a:lnTo>
                    <a:pt x="10700" y="908"/>
                  </a:lnTo>
                  <a:lnTo>
                    <a:pt x="10717" y="896"/>
                  </a:lnTo>
                  <a:lnTo>
                    <a:pt x="10732" y="884"/>
                  </a:lnTo>
                  <a:lnTo>
                    <a:pt x="10749" y="874"/>
                  </a:lnTo>
                  <a:lnTo>
                    <a:pt x="10766" y="864"/>
                  </a:lnTo>
                  <a:lnTo>
                    <a:pt x="10783" y="855"/>
                  </a:lnTo>
                  <a:lnTo>
                    <a:pt x="10801" y="847"/>
                  </a:lnTo>
                  <a:lnTo>
                    <a:pt x="10819" y="840"/>
                  </a:lnTo>
                  <a:lnTo>
                    <a:pt x="10837" y="834"/>
                  </a:lnTo>
                  <a:lnTo>
                    <a:pt x="10856" y="828"/>
                  </a:lnTo>
                  <a:lnTo>
                    <a:pt x="10875" y="824"/>
                  </a:lnTo>
                  <a:lnTo>
                    <a:pt x="10895" y="820"/>
                  </a:lnTo>
                  <a:lnTo>
                    <a:pt x="10914" y="817"/>
                  </a:lnTo>
                  <a:lnTo>
                    <a:pt x="10933" y="815"/>
                  </a:lnTo>
                  <a:lnTo>
                    <a:pt x="10952" y="814"/>
                  </a:lnTo>
                  <a:lnTo>
                    <a:pt x="10973" y="814"/>
                  </a:lnTo>
                  <a:lnTo>
                    <a:pt x="10992" y="815"/>
                  </a:lnTo>
                  <a:lnTo>
                    <a:pt x="11011" y="817"/>
                  </a:lnTo>
                  <a:lnTo>
                    <a:pt x="11031" y="820"/>
                  </a:lnTo>
                  <a:lnTo>
                    <a:pt x="11050" y="824"/>
                  </a:lnTo>
                  <a:lnTo>
                    <a:pt x="11070" y="829"/>
                  </a:lnTo>
                  <a:lnTo>
                    <a:pt x="11089" y="835"/>
                  </a:lnTo>
                  <a:lnTo>
                    <a:pt x="11108" y="841"/>
                  </a:lnTo>
                  <a:lnTo>
                    <a:pt x="11127" y="849"/>
                  </a:lnTo>
                  <a:lnTo>
                    <a:pt x="11146" y="858"/>
                  </a:lnTo>
                  <a:lnTo>
                    <a:pt x="11164" y="868"/>
                  </a:lnTo>
                  <a:lnTo>
                    <a:pt x="11182" y="879"/>
                  </a:lnTo>
                  <a:lnTo>
                    <a:pt x="11199" y="890"/>
                  </a:lnTo>
                  <a:lnTo>
                    <a:pt x="11215" y="902"/>
                  </a:lnTo>
                  <a:lnTo>
                    <a:pt x="11231" y="915"/>
                  </a:lnTo>
                  <a:lnTo>
                    <a:pt x="11246" y="929"/>
                  </a:lnTo>
                  <a:lnTo>
                    <a:pt x="11259" y="943"/>
                  </a:lnTo>
                  <a:lnTo>
                    <a:pt x="11272" y="958"/>
                  </a:lnTo>
                  <a:lnTo>
                    <a:pt x="11284" y="973"/>
                  </a:lnTo>
                  <a:lnTo>
                    <a:pt x="11296" y="989"/>
                  </a:lnTo>
                  <a:lnTo>
                    <a:pt x="11306" y="1005"/>
                  </a:lnTo>
                  <a:lnTo>
                    <a:pt x="11317" y="1022"/>
                  </a:lnTo>
                  <a:lnTo>
                    <a:pt x="11326" y="1039"/>
                  </a:lnTo>
                  <a:lnTo>
                    <a:pt x="11334" y="1057"/>
                  </a:lnTo>
                  <a:lnTo>
                    <a:pt x="11341" y="1075"/>
                  </a:lnTo>
                  <a:lnTo>
                    <a:pt x="11347" y="1093"/>
                  </a:lnTo>
                  <a:lnTo>
                    <a:pt x="11353" y="1111"/>
                  </a:lnTo>
                  <a:lnTo>
                    <a:pt x="11357" y="1130"/>
                  </a:lnTo>
                  <a:lnTo>
                    <a:pt x="11361" y="1149"/>
                  </a:lnTo>
                  <a:lnTo>
                    <a:pt x="11364" y="1168"/>
                  </a:lnTo>
                  <a:lnTo>
                    <a:pt x="11366" y="1188"/>
                  </a:lnTo>
                  <a:lnTo>
                    <a:pt x="11366" y="1207"/>
                  </a:lnTo>
                  <a:lnTo>
                    <a:pt x="11366" y="1226"/>
                  </a:lnTo>
                  <a:lnTo>
                    <a:pt x="11366" y="1246"/>
                  </a:lnTo>
                  <a:lnTo>
                    <a:pt x="11364" y="1265"/>
                  </a:lnTo>
                  <a:lnTo>
                    <a:pt x="11361" y="1284"/>
                  </a:lnTo>
                  <a:lnTo>
                    <a:pt x="11357" y="1304"/>
                  </a:lnTo>
                  <a:lnTo>
                    <a:pt x="11352" y="1323"/>
                  </a:lnTo>
                  <a:lnTo>
                    <a:pt x="11346" y="1342"/>
                  </a:lnTo>
                  <a:lnTo>
                    <a:pt x="11339" y="1361"/>
                  </a:lnTo>
                  <a:lnTo>
                    <a:pt x="11332" y="1379"/>
                  </a:lnTo>
                  <a:lnTo>
                    <a:pt x="11323" y="1398"/>
                  </a:lnTo>
                  <a:lnTo>
                    <a:pt x="11312" y="1416"/>
                  </a:lnTo>
                  <a:close/>
                  <a:moveTo>
                    <a:pt x="7906" y="14489"/>
                  </a:moveTo>
                  <a:lnTo>
                    <a:pt x="7044" y="14638"/>
                  </a:lnTo>
                  <a:lnTo>
                    <a:pt x="7031" y="14640"/>
                  </a:lnTo>
                  <a:lnTo>
                    <a:pt x="7019" y="14642"/>
                  </a:lnTo>
                  <a:lnTo>
                    <a:pt x="7005" y="14642"/>
                  </a:lnTo>
                  <a:lnTo>
                    <a:pt x="6992" y="14642"/>
                  </a:lnTo>
                  <a:lnTo>
                    <a:pt x="6980" y="14641"/>
                  </a:lnTo>
                  <a:lnTo>
                    <a:pt x="6968" y="14640"/>
                  </a:lnTo>
                  <a:lnTo>
                    <a:pt x="6956" y="14638"/>
                  </a:lnTo>
                  <a:lnTo>
                    <a:pt x="6944" y="14636"/>
                  </a:lnTo>
                  <a:lnTo>
                    <a:pt x="6932" y="14633"/>
                  </a:lnTo>
                  <a:lnTo>
                    <a:pt x="6919" y="14629"/>
                  </a:lnTo>
                  <a:lnTo>
                    <a:pt x="6908" y="14625"/>
                  </a:lnTo>
                  <a:lnTo>
                    <a:pt x="6897" y="14620"/>
                  </a:lnTo>
                  <a:lnTo>
                    <a:pt x="6886" y="14615"/>
                  </a:lnTo>
                  <a:lnTo>
                    <a:pt x="6875" y="14609"/>
                  </a:lnTo>
                  <a:lnTo>
                    <a:pt x="6865" y="14603"/>
                  </a:lnTo>
                  <a:lnTo>
                    <a:pt x="6855" y="14596"/>
                  </a:lnTo>
                  <a:lnTo>
                    <a:pt x="6845" y="14589"/>
                  </a:lnTo>
                  <a:lnTo>
                    <a:pt x="6835" y="14582"/>
                  </a:lnTo>
                  <a:lnTo>
                    <a:pt x="6826" y="14574"/>
                  </a:lnTo>
                  <a:lnTo>
                    <a:pt x="6817" y="14565"/>
                  </a:lnTo>
                  <a:lnTo>
                    <a:pt x="6809" y="14556"/>
                  </a:lnTo>
                  <a:lnTo>
                    <a:pt x="6801" y="14547"/>
                  </a:lnTo>
                  <a:lnTo>
                    <a:pt x="6794" y="14537"/>
                  </a:lnTo>
                  <a:lnTo>
                    <a:pt x="6787" y="14527"/>
                  </a:lnTo>
                  <a:lnTo>
                    <a:pt x="6781" y="14517"/>
                  </a:lnTo>
                  <a:lnTo>
                    <a:pt x="6775" y="14505"/>
                  </a:lnTo>
                  <a:lnTo>
                    <a:pt x="6769" y="14494"/>
                  </a:lnTo>
                  <a:lnTo>
                    <a:pt x="6765" y="14482"/>
                  </a:lnTo>
                  <a:lnTo>
                    <a:pt x="6760" y="14471"/>
                  </a:lnTo>
                  <a:lnTo>
                    <a:pt x="6757" y="14459"/>
                  </a:lnTo>
                  <a:lnTo>
                    <a:pt x="6752" y="14446"/>
                  </a:lnTo>
                  <a:lnTo>
                    <a:pt x="6750" y="14434"/>
                  </a:lnTo>
                  <a:lnTo>
                    <a:pt x="6748" y="14421"/>
                  </a:lnTo>
                  <a:lnTo>
                    <a:pt x="6747" y="14408"/>
                  </a:lnTo>
                  <a:lnTo>
                    <a:pt x="6746" y="14396"/>
                  </a:lnTo>
                  <a:lnTo>
                    <a:pt x="6746" y="14383"/>
                  </a:lnTo>
                  <a:lnTo>
                    <a:pt x="6747" y="14371"/>
                  </a:lnTo>
                  <a:lnTo>
                    <a:pt x="6748" y="14358"/>
                  </a:lnTo>
                  <a:lnTo>
                    <a:pt x="6750" y="14346"/>
                  </a:lnTo>
                  <a:lnTo>
                    <a:pt x="6753" y="14334"/>
                  </a:lnTo>
                  <a:lnTo>
                    <a:pt x="6757" y="14323"/>
                  </a:lnTo>
                  <a:lnTo>
                    <a:pt x="6760" y="14311"/>
                  </a:lnTo>
                  <a:lnTo>
                    <a:pt x="6764" y="14299"/>
                  </a:lnTo>
                  <a:lnTo>
                    <a:pt x="6769" y="14288"/>
                  </a:lnTo>
                  <a:lnTo>
                    <a:pt x="6774" y="14278"/>
                  </a:lnTo>
                  <a:lnTo>
                    <a:pt x="6780" y="14267"/>
                  </a:lnTo>
                  <a:lnTo>
                    <a:pt x="6786" y="14257"/>
                  </a:lnTo>
                  <a:lnTo>
                    <a:pt x="6793" y="14247"/>
                  </a:lnTo>
                  <a:lnTo>
                    <a:pt x="6800" y="14237"/>
                  </a:lnTo>
                  <a:lnTo>
                    <a:pt x="6808" y="14227"/>
                  </a:lnTo>
                  <a:lnTo>
                    <a:pt x="6816" y="14219"/>
                  </a:lnTo>
                  <a:lnTo>
                    <a:pt x="6824" y="14210"/>
                  </a:lnTo>
                  <a:lnTo>
                    <a:pt x="6833" y="14202"/>
                  </a:lnTo>
                  <a:lnTo>
                    <a:pt x="6843" y="14194"/>
                  </a:lnTo>
                  <a:lnTo>
                    <a:pt x="6853" y="14187"/>
                  </a:lnTo>
                  <a:lnTo>
                    <a:pt x="6863" y="14180"/>
                  </a:lnTo>
                  <a:lnTo>
                    <a:pt x="6874" y="14173"/>
                  </a:lnTo>
                  <a:lnTo>
                    <a:pt x="6884" y="14168"/>
                  </a:lnTo>
                  <a:lnTo>
                    <a:pt x="6895" y="14162"/>
                  </a:lnTo>
                  <a:lnTo>
                    <a:pt x="6907" y="14157"/>
                  </a:lnTo>
                  <a:lnTo>
                    <a:pt x="6919" y="14153"/>
                  </a:lnTo>
                  <a:lnTo>
                    <a:pt x="6932" y="14149"/>
                  </a:lnTo>
                  <a:lnTo>
                    <a:pt x="6944" y="14146"/>
                  </a:lnTo>
                  <a:lnTo>
                    <a:pt x="6957" y="14144"/>
                  </a:lnTo>
                  <a:lnTo>
                    <a:pt x="7819" y="13995"/>
                  </a:lnTo>
                  <a:lnTo>
                    <a:pt x="7831" y="13993"/>
                  </a:lnTo>
                  <a:lnTo>
                    <a:pt x="7844" y="13992"/>
                  </a:lnTo>
                  <a:lnTo>
                    <a:pt x="7857" y="13991"/>
                  </a:lnTo>
                  <a:lnTo>
                    <a:pt x="7869" y="13991"/>
                  </a:lnTo>
                  <a:lnTo>
                    <a:pt x="7882" y="13992"/>
                  </a:lnTo>
                  <a:lnTo>
                    <a:pt x="7895" y="13993"/>
                  </a:lnTo>
                  <a:lnTo>
                    <a:pt x="7907" y="13995"/>
                  </a:lnTo>
                  <a:lnTo>
                    <a:pt x="7919" y="13997"/>
                  </a:lnTo>
                  <a:lnTo>
                    <a:pt x="7931" y="14000"/>
                  </a:lnTo>
                  <a:lnTo>
                    <a:pt x="7942" y="14004"/>
                  </a:lnTo>
                  <a:lnTo>
                    <a:pt x="7954" y="14008"/>
                  </a:lnTo>
                  <a:lnTo>
                    <a:pt x="7966" y="14013"/>
                  </a:lnTo>
                  <a:lnTo>
                    <a:pt x="7977" y="14018"/>
                  </a:lnTo>
                  <a:lnTo>
                    <a:pt x="7987" y="14024"/>
                  </a:lnTo>
                  <a:lnTo>
                    <a:pt x="7998" y="14030"/>
                  </a:lnTo>
                  <a:lnTo>
                    <a:pt x="8008" y="14037"/>
                  </a:lnTo>
                  <a:lnTo>
                    <a:pt x="8017" y="14044"/>
                  </a:lnTo>
                  <a:lnTo>
                    <a:pt x="8027" y="14051"/>
                  </a:lnTo>
                  <a:lnTo>
                    <a:pt x="8036" y="14059"/>
                  </a:lnTo>
                  <a:lnTo>
                    <a:pt x="8044" y="14068"/>
                  </a:lnTo>
                  <a:lnTo>
                    <a:pt x="8053" y="14077"/>
                  </a:lnTo>
                  <a:lnTo>
                    <a:pt x="8061" y="14086"/>
                  </a:lnTo>
                  <a:lnTo>
                    <a:pt x="8068" y="14096"/>
                  </a:lnTo>
                  <a:lnTo>
                    <a:pt x="8075" y="14106"/>
                  </a:lnTo>
                  <a:lnTo>
                    <a:pt x="8082" y="14116"/>
                  </a:lnTo>
                  <a:lnTo>
                    <a:pt x="8088" y="14127"/>
                  </a:lnTo>
                  <a:lnTo>
                    <a:pt x="8093" y="14138"/>
                  </a:lnTo>
                  <a:lnTo>
                    <a:pt x="8098" y="14150"/>
                  </a:lnTo>
                  <a:lnTo>
                    <a:pt x="8102" y="14161"/>
                  </a:lnTo>
                  <a:lnTo>
                    <a:pt x="8106" y="14174"/>
                  </a:lnTo>
                  <a:lnTo>
                    <a:pt x="8109" y="14186"/>
                  </a:lnTo>
                  <a:lnTo>
                    <a:pt x="8112" y="14198"/>
                  </a:lnTo>
                  <a:lnTo>
                    <a:pt x="8114" y="14211"/>
                  </a:lnTo>
                  <a:lnTo>
                    <a:pt x="8115" y="14224"/>
                  </a:lnTo>
                  <a:lnTo>
                    <a:pt x="8115" y="14237"/>
                  </a:lnTo>
                  <a:lnTo>
                    <a:pt x="8115" y="14249"/>
                  </a:lnTo>
                  <a:lnTo>
                    <a:pt x="8115" y="14261"/>
                  </a:lnTo>
                  <a:lnTo>
                    <a:pt x="8113" y="14274"/>
                  </a:lnTo>
                  <a:lnTo>
                    <a:pt x="8111" y="14286"/>
                  </a:lnTo>
                  <a:lnTo>
                    <a:pt x="8109" y="14298"/>
                  </a:lnTo>
                  <a:lnTo>
                    <a:pt x="8106" y="14310"/>
                  </a:lnTo>
                  <a:lnTo>
                    <a:pt x="8102" y="14321"/>
                  </a:lnTo>
                  <a:lnTo>
                    <a:pt x="8098" y="14333"/>
                  </a:lnTo>
                  <a:lnTo>
                    <a:pt x="8093" y="14344"/>
                  </a:lnTo>
                  <a:lnTo>
                    <a:pt x="8088" y="14355"/>
                  </a:lnTo>
                  <a:lnTo>
                    <a:pt x="8083" y="14365"/>
                  </a:lnTo>
                  <a:lnTo>
                    <a:pt x="8076" y="14376"/>
                  </a:lnTo>
                  <a:lnTo>
                    <a:pt x="8070" y="14386"/>
                  </a:lnTo>
                  <a:lnTo>
                    <a:pt x="8062" y="14395"/>
                  </a:lnTo>
                  <a:lnTo>
                    <a:pt x="8055" y="14405"/>
                  </a:lnTo>
                  <a:lnTo>
                    <a:pt x="8047" y="14414"/>
                  </a:lnTo>
                  <a:lnTo>
                    <a:pt x="8037" y="14422"/>
                  </a:lnTo>
                  <a:lnTo>
                    <a:pt x="8028" y="14430"/>
                  </a:lnTo>
                  <a:lnTo>
                    <a:pt x="8019" y="14438"/>
                  </a:lnTo>
                  <a:lnTo>
                    <a:pt x="8009" y="14445"/>
                  </a:lnTo>
                  <a:lnTo>
                    <a:pt x="7999" y="14452"/>
                  </a:lnTo>
                  <a:lnTo>
                    <a:pt x="7989" y="14459"/>
                  </a:lnTo>
                  <a:lnTo>
                    <a:pt x="7978" y="14465"/>
                  </a:lnTo>
                  <a:lnTo>
                    <a:pt x="7967" y="14470"/>
                  </a:lnTo>
                  <a:lnTo>
                    <a:pt x="7955" y="14475"/>
                  </a:lnTo>
                  <a:lnTo>
                    <a:pt x="7943" y="14479"/>
                  </a:lnTo>
                  <a:lnTo>
                    <a:pt x="7931" y="14483"/>
                  </a:lnTo>
                  <a:lnTo>
                    <a:pt x="7918" y="14486"/>
                  </a:lnTo>
                  <a:lnTo>
                    <a:pt x="7906" y="14489"/>
                  </a:lnTo>
                  <a:close/>
                  <a:moveTo>
                    <a:pt x="7906" y="13623"/>
                  </a:moveTo>
                  <a:lnTo>
                    <a:pt x="7044" y="13772"/>
                  </a:lnTo>
                  <a:lnTo>
                    <a:pt x="7031" y="13774"/>
                  </a:lnTo>
                  <a:lnTo>
                    <a:pt x="7019" y="13775"/>
                  </a:lnTo>
                  <a:lnTo>
                    <a:pt x="7005" y="13776"/>
                  </a:lnTo>
                  <a:lnTo>
                    <a:pt x="6992" y="13776"/>
                  </a:lnTo>
                  <a:lnTo>
                    <a:pt x="6980" y="13775"/>
                  </a:lnTo>
                  <a:lnTo>
                    <a:pt x="6968" y="13774"/>
                  </a:lnTo>
                  <a:lnTo>
                    <a:pt x="6956" y="13772"/>
                  </a:lnTo>
                  <a:lnTo>
                    <a:pt x="6944" y="13770"/>
                  </a:lnTo>
                  <a:lnTo>
                    <a:pt x="6932" y="13767"/>
                  </a:lnTo>
                  <a:lnTo>
                    <a:pt x="6919" y="13763"/>
                  </a:lnTo>
                  <a:lnTo>
                    <a:pt x="6908" y="13759"/>
                  </a:lnTo>
                  <a:lnTo>
                    <a:pt x="6897" y="13754"/>
                  </a:lnTo>
                  <a:lnTo>
                    <a:pt x="6886" y="13749"/>
                  </a:lnTo>
                  <a:lnTo>
                    <a:pt x="6875" y="13743"/>
                  </a:lnTo>
                  <a:lnTo>
                    <a:pt x="6865" y="13737"/>
                  </a:lnTo>
                  <a:lnTo>
                    <a:pt x="6855" y="13730"/>
                  </a:lnTo>
                  <a:lnTo>
                    <a:pt x="6845" y="13723"/>
                  </a:lnTo>
                  <a:lnTo>
                    <a:pt x="6835" y="13716"/>
                  </a:lnTo>
                  <a:lnTo>
                    <a:pt x="6826" y="13708"/>
                  </a:lnTo>
                  <a:lnTo>
                    <a:pt x="6817" y="13699"/>
                  </a:lnTo>
                  <a:lnTo>
                    <a:pt x="6809" y="13690"/>
                  </a:lnTo>
                  <a:lnTo>
                    <a:pt x="6801" y="13681"/>
                  </a:lnTo>
                  <a:lnTo>
                    <a:pt x="6794" y="13671"/>
                  </a:lnTo>
                  <a:lnTo>
                    <a:pt x="6787" y="13661"/>
                  </a:lnTo>
                  <a:lnTo>
                    <a:pt x="6781" y="13651"/>
                  </a:lnTo>
                  <a:lnTo>
                    <a:pt x="6775" y="13640"/>
                  </a:lnTo>
                  <a:lnTo>
                    <a:pt x="6769" y="13629"/>
                  </a:lnTo>
                  <a:lnTo>
                    <a:pt x="6765" y="13617"/>
                  </a:lnTo>
                  <a:lnTo>
                    <a:pt x="6760" y="13605"/>
                  </a:lnTo>
                  <a:lnTo>
                    <a:pt x="6757" y="13593"/>
                  </a:lnTo>
                  <a:lnTo>
                    <a:pt x="6752" y="13581"/>
                  </a:lnTo>
                  <a:lnTo>
                    <a:pt x="6750" y="13568"/>
                  </a:lnTo>
                  <a:lnTo>
                    <a:pt x="6748" y="13556"/>
                  </a:lnTo>
                  <a:lnTo>
                    <a:pt x="6747" y="13543"/>
                  </a:lnTo>
                  <a:lnTo>
                    <a:pt x="6746" y="13530"/>
                  </a:lnTo>
                  <a:lnTo>
                    <a:pt x="6746" y="13518"/>
                  </a:lnTo>
                  <a:lnTo>
                    <a:pt x="6747" y="13505"/>
                  </a:lnTo>
                  <a:lnTo>
                    <a:pt x="6748" y="13492"/>
                  </a:lnTo>
                  <a:lnTo>
                    <a:pt x="6750" y="13480"/>
                  </a:lnTo>
                  <a:lnTo>
                    <a:pt x="6753" y="13468"/>
                  </a:lnTo>
                  <a:lnTo>
                    <a:pt x="6757" y="13456"/>
                  </a:lnTo>
                  <a:lnTo>
                    <a:pt x="6760" y="13445"/>
                  </a:lnTo>
                  <a:lnTo>
                    <a:pt x="6764" y="13433"/>
                  </a:lnTo>
                  <a:lnTo>
                    <a:pt x="6769" y="13422"/>
                  </a:lnTo>
                  <a:lnTo>
                    <a:pt x="6774" y="13411"/>
                  </a:lnTo>
                  <a:lnTo>
                    <a:pt x="6780" y="13401"/>
                  </a:lnTo>
                  <a:lnTo>
                    <a:pt x="6786" y="13390"/>
                  </a:lnTo>
                  <a:lnTo>
                    <a:pt x="6793" y="13380"/>
                  </a:lnTo>
                  <a:lnTo>
                    <a:pt x="6800" y="13371"/>
                  </a:lnTo>
                  <a:lnTo>
                    <a:pt x="6808" y="13361"/>
                  </a:lnTo>
                  <a:lnTo>
                    <a:pt x="6816" y="13352"/>
                  </a:lnTo>
                  <a:lnTo>
                    <a:pt x="6824" y="13344"/>
                  </a:lnTo>
                  <a:lnTo>
                    <a:pt x="6833" y="13336"/>
                  </a:lnTo>
                  <a:lnTo>
                    <a:pt x="6843" y="13328"/>
                  </a:lnTo>
                  <a:lnTo>
                    <a:pt x="6853" y="13321"/>
                  </a:lnTo>
                  <a:lnTo>
                    <a:pt x="6863" y="13314"/>
                  </a:lnTo>
                  <a:lnTo>
                    <a:pt x="6874" y="13307"/>
                  </a:lnTo>
                  <a:lnTo>
                    <a:pt x="6884" y="13301"/>
                  </a:lnTo>
                  <a:lnTo>
                    <a:pt x="6895" y="13296"/>
                  </a:lnTo>
                  <a:lnTo>
                    <a:pt x="6907" y="13291"/>
                  </a:lnTo>
                  <a:lnTo>
                    <a:pt x="6919" y="13287"/>
                  </a:lnTo>
                  <a:lnTo>
                    <a:pt x="6932" y="13283"/>
                  </a:lnTo>
                  <a:lnTo>
                    <a:pt x="6944" y="13280"/>
                  </a:lnTo>
                  <a:lnTo>
                    <a:pt x="6957" y="13277"/>
                  </a:lnTo>
                  <a:lnTo>
                    <a:pt x="7819" y="13129"/>
                  </a:lnTo>
                  <a:lnTo>
                    <a:pt x="7831" y="13127"/>
                  </a:lnTo>
                  <a:lnTo>
                    <a:pt x="7844" y="13125"/>
                  </a:lnTo>
                  <a:lnTo>
                    <a:pt x="7857" y="13125"/>
                  </a:lnTo>
                  <a:lnTo>
                    <a:pt x="7869" y="13125"/>
                  </a:lnTo>
                  <a:lnTo>
                    <a:pt x="7882" y="13126"/>
                  </a:lnTo>
                  <a:lnTo>
                    <a:pt x="7895" y="13127"/>
                  </a:lnTo>
                  <a:lnTo>
                    <a:pt x="7907" y="13129"/>
                  </a:lnTo>
                  <a:lnTo>
                    <a:pt x="7919" y="13131"/>
                  </a:lnTo>
                  <a:lnTo>
                    <a:pt x="7931" y="13134"/>
                  </a:lnTo>
                  <a:lnTo>
                    <a:pt x="7942" y="13138"/>
                  </a:lnTo>
                  <a:lnTo>
                    <a:pt x="7954" y="13142"/>
                  </a:lnTo>
                  <a:lnTo>
                    <a:pt x="7966" y="13147"/>
                  </a:lnTo>
                  <a:lnTo>
                    <a:pt x="7977" y="13152"/>
                  </a:lnTo>
                  <a:lnTo>
                    <a:pt x="7987" y="13158"/>
                  </a:lnTo>
                  <a:lnTo>
                    <a:pt x="7998" y="13164"/>
                  </a:lnTo>
                  <a:lnTo>
                    <a:pt x="8008" y="13171"/>
                  </a:lnTo>
                  <a:lnTo>
                    <a:pt x="8017" y="13178"/>
                  </a:lnTo>
                  <a:lnTo>
                    <a:pt x="8027" y="13185"/>
                  </a:lnTo>
                  <a:lnTo>
                    <a:pt x="8036" y="13193"/>
                  </a:lnTo>
                  <a:lnTo>
                    <a:pt x="8044" y="13202"/>
                  </a:lnTo>
                  <a:lnTo>
                    <a:pt x="8053" y="13211"/>
                  </a:lnTo>
                  <a:lnTo>
                    <a:pt x="8061" y="13220"/>
                  </a:lnTo>
                  <a:lnTo>
                    <a:pt x="8068" y="13230"/>
                  </a:lnTo>
                  <a:lnTo>
                    <a:pt x="8075" y="13240"/>
                  </a:lnTo>
                  <a:lnTo>
                    <a:pt x="8082" y="13250"/>
                  </a:lnTo>
                  <a:lnTo>
                    <a:pt x="8088" y="13261"/>
                  </a:lnTo>
                  <a:lnTo>
                    <a:pt x="8093" y="13272"/>
                  </a:lnTo>
                  <a:lnTo>
                    <a:pt x="8098" y="13284"/>
                  </a:lnTo>
                  <a:lnTo>
                    <a:pt x="8102" y="13295"/>
                  </a:lnTo>
                  <a:lnTo>
                    <a:pt x="8106" y="13307"/>
                  </a:lnTo>
                  <a:lnTo>
                    <a:pt x="8109" y="13320"/>
                  </a:lnTo>
                  <a:lnTo>
                    <a:pt x="8112" y="13332"/>
                  </a:lnTo>
                  <a:lnTo>
                    <a:pt x="8114" y="13345"/>
                  </a:lnTo>
                  <a:lnTo>
                    <a:pt x="8115" y="13358"/>
                  </a:lnTo>
                  <a:lnTo>
                    <a:pt x="8115" y="13370"/>
                  </a:lnTo>
                  <a:lnTo>
                    <a:pt x="8115" y="13383"/>
                  </a:lnTo>
                  <a:lnTo>
                    <a:pt x="8115" y="13395"/>
                  </a:lnTo>
                  <a:lnTo>
                    <a:pt x="8113" y="13408"/>
                  </a:lnTo>
                  <a:lnTo>
                    <a:pt x="8111" y="13420"/>
                  </a:lnTo>
                  <a:lnTo>
                    <a:pt x="8109" y="13432"/>
                  </a:lnTo>
                  <a:lnTo>
                    <a:pt x="8106" y="13443"/>
                  </a:lnTo>
                  <a:lnTo>
                    <a:pt x="8102" y="13455"/>
                  </a:lnTo>
                  <a:lnTo>
                    <a:pt x="8098" y="13467"/>
                  </a:lnTo>
                  <a:lnTo>
                    <a:pt x="8093" y="13478"/>
                  </a:lnTo>
                  <a:lnTo>
                    <a:pt x="8088" y="13488"/>
                  </a:lnTo>
                  <a:lnTo>
                    <a:pt x="8083" y="13499"/>
                  </a:lnTo>
                  <a:lnTo>
                    <a:pt x="8076" y="13509"/>
                  </a:lnTo>
                  <a:lnTo>
                    <a:pt x="8070" y="13520"/>
                  </a:lnTo>
                  <a:lnTo>
                    <a:pt x="8062" y="13530"/>
                  </a:lnTo>
                  <a:lnTo>
                    <a:pt x="8055" y="13540"/>
                  </a:lnTo>
                  <a:lnTo>
                    <a:pt x="8047" y="13548"/>
                  </a:lnTo>
                  <a:lnTo>
                    <a:pt x="8037" y="13557"/>
                  </a:lnTo>
                  <a:lnTo>
                    <a:pt x="8028" y="13565"/>
                  </a:lnTo>
                  <a:lnTo>
                    <a:pt x="8019" y="13573"/>
                  </a:lnTo>
                  <a:lnTo>
                    <a:pt x="8009" y="13580"/>
                  </a:lnTo>
                  <a:lnTo>
                    <a:pt x="7999" y="13587"/>
                  </a:lnTo>
                  <a:lnTo>
                    <a:pt x="7989" y="13594"/>
                  </a:lnTo>
                  <a:lnTo>
                    <a:pt x="7978" y="13599"/>
                  </a:lnTo>
                  <a:lnTo>
                    <a:pt x="7967" y="13605"/>
                  </a:lnTo>
                  <a:lnTo>
                    <a:pt x="7955" y="13610"/>
                  </a:lnTo>
                  <a:lnTo>
                    <a:pt x="7943" y="13614"/>
                  </a:lnTo>
                  <a:lnTo>
                    <a:pt x="7931" y="13618"/>
                  </a:lnTo>
                  <a:lnTo>
                    <a:pt x="7918" y="13621"/>
                  </a:lnTo>
                  <a:lnTo>
                    <a:pt x="7906" y="13623"/>
                  </a:lnTo>
                  <a:close/>
                </a:path>
              </a:pathLst>
            </a:custGeom>
            <a:solidFill>
              <a:srgbClr val="05BFFA"/>
            </a:solidFill>
            <a:ln>
              <a:noFill/>
            </a:ln>
          </p:spPr>
          <p:txBody>
            <a:bodyPr/>
            <a:lstStyle/>
            <a:p>
              <a:endParaRPr lang="pt-BR" sz="833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1097525" y="3133379"/>
            <a:ext cx="1866933" cy="977689"/>
            <a:chOff x="1097524" y="3131790"/>
            <a:chExt cx="1866933" cy="977689"/>
          </a:xfrm>
        </p:grpSpPr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xmlns="" id="{FFA24303-95F4-4668-918E-3B8FE06B9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477" y="3131790"/>
              <a:ext cx="936154" cy="346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249" b="1" dirty="0">
                  <a:solidFill>
                    <a:srgbClr val="36F5FF"/>
                  </a:solidFill>
                  <a:latin typeface="Globotipo Condensada Black" panose="00000A06000000000000" pitchFamily="50" charset="0"/>
                </a:rPr>
                <a:t>TITLE B</a:t>
              </a:r>
              <a:endParaRPr lang="en-US" altLang="en-US" sz="1349" dirty="0">
                <a:solidFill>
                  <a:srgbClr val="36F5FF"/>
                </a:solidFill>
                <a:latin typeface="Globotipo Condensada Black" panose="00000A06000000000000" pitchFamily="50" charset="0"/>
              </a:endParaRPr>
            </a:p>
          </p:txBody>
        </p:sp>
        <p:sp>
          <p:nvSpPr>
            <p:cNvPr id="26" name="TextBox 93">
              <a:extLst>
                <a:ext uri="{FF2B5EF4-FFF2-40B4-BE49-F238E27FC236}">
                  <a16:creationId xmlns:a16="http://schemas.microsoft.com/office/drawing/2014/main" xmlns="" id="{2872D2D5-BDB9-4B1C-87F7-C669521C8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8593" y="3532783"/>
              <a:ext cx="1145864" cy="576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ru-RU" sz="1049" dirty="0">
                  <a:latin typeface="Globotipo Condensada" panose="00000506000000000000" pitchFamily="50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ru-RU" sz="1049" dirty="0" err="1">
                  <a:latin typeface="Globotipo Condensada" panose="00000506000000000000" pitchFamily="50" charset="0"/>
                  <a:cs typeface="Open Sans" panose="020B0606030504020204" pitchFamily="34" charset="0"/>
                </a:rPr>
                <a:t>amet</a:t>
              </a:r>
              <a:r>
                <a:rPr lang="en-US" altLang="ru-RU" sz="1049" dirty="0">
                  <a:latin typeface="Globotipo Condensada" panose="00000506000000000000" pitchFamily="50" charset="0"/>
                  <a:cs typeface="Open Sans" panose="020B0606030504020204" pitchFamily="34" charset="0"/>
                </a:rPr>
                <a:t>, </a:t>
              </a:r>
              <a:r>
                <a:rPr lang="en-US" altLang="ru-RU" sz="1049" dirty="0" err="1">
                  <a:latin typeface="Globotipo Condensada" panose="00000506000000000000" pitchFamily="50" charset="0"/>
                  <a:cs typeface="Open Sans" panose="020B0606030504020204" pitchFamily="34" charset="0"/>
                </a:rPr>
                <a:t>consetur</a:t>
              </a:r>
              <a:r>
                <a:rPr lang="en-US" altLang="ru-RU" sz="1049" dirty="0">
                  <a:latin typeface="Globotipo Condensada" panose="00000506000000000000" pitchFamily="50" charset="0"/>
                  <a:cs typeface="Open Sans" panose="020B0606030504020204" pitchFamily="34" charset="0"/>
                </a:rPr>
                <a:t> </a:t>
              </a:r>
              <a:r>
                <a:rPr lang="en-US" altLang="ru-RU" sz="1049" dirty="0" err="1">
                  <a:latin typeface="Globotipo Condensada" panose="00000506000000000000" pitchFamily="50" charset="0"/>
                  <a:cs typeface="Open Sans" panose="020B0606030504020204" pitchFamily="34" charset="0"/>
                </a:rPr>
                <a:t>adipin</a:t>
              </a:r>
              <a:r>
                <a:rPr lang="en-US" altLang="ru-RU" sz="1049" dirty="0">
                  <a:latin typeface="Globotipo Condensada" panose="00000506000000000000" pitchFamily="50" charset="0"/>
                  <a:cs typeface="Open Sans" panose="020B0606030504020204" pitchFamily="34" charset="0"/>
                </a:rPr>
                <a:t> </a:t>
              </a:r>
              <a:r>
                <a:rPr lang="en-US" altLang="ru-RU" sz="1049" dirty="0" err="1">
                  <a:latin typeface="Globotipo Condensada" panose="00000506000000000000" pitchFamily="50" charset="0"/>
                  <a:cs typeface="Open Sans" panose="020B0606030504020204" pitchFamily="34" charset="0"/>
                </a:rPr>
                <a:t>nnscing</a:t>
              </a:r>
              <a:r>
                <a:rPr lang="en-US" altLang="ru-RU" sz="1049" dirty="0">
                  <a:latin typeface="Globotipo Condensada" panose="00000506000000000000" pitchFamily="50" charset="0"/>
                  <a:cs typeface="Open Sans" panose="020B0606030504020204" pitchFamily="34" charset="0"/>
                </a:rPr>
                <a:t> </a:t>
              </a:r>
              <a:r>
                <a:rPr lang="en-US" altLang="ru-RU" sz="1049" dirty="0" err="1">
                  <a:latin typeface="Globotipo Condensada" panose="00000506000000000000" pitchFamily="50" charset="0"/>
                  <a:cs typeface="Open Sans" panose="020B0606030504020204" pitchFamily="34" charset="0"/>
                </a:rPr>
                <a:t>elit</a:t>
              </a:r>
              <a:endParaRPr lang="ru-RU" altLang="ru-RU" sz="1049" dirty="0">
                <a:latin typeface="+mj-lt"/>
                <a:cs typeface="Open Sans" panose="020B0606030504020204" pitchFamily="34" charset="0"/>
              </a:endParaRPr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4855A1D9-95DB-4CAD-9C36-B4BF6402288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97524" y="3140133"/>
              <a:ext cx="569646" cy="535224"/>
            </a:xfrm>
            <a:custGeom>
              <a:avLst/>
              <a:gdLst>
                <a:gd name="T0" fmla="*/ 217617 w 16219"/>
                <a:gd name="T1" fmla="*/ 355633 h 15239"/>
                <a:gd name="T2" fmla="*/ 223384 w 16219"/>
                <a:gd name="T3" fmla="*/ 349866 h 15239"/>
                <a:gd name="T4" fmla="*/ 296085 w 16219"/>
                <a:gd name="T5" fmla="*/ 348149 h 15239"/>
                <a:gd name="T6" fmla="*/ 303926 w 16219"/>
                <a:gd name="T7" fmla="*/ 350967 h 15239"/>
                <a:gd name="T8" fmla="*/ 308818 w 16219"/>
                <a:gd name="T9" fmla="*/ 357544 h 15239"/>
                <a:gd name="T10" fmla="*/ 412167 w 16219"/>
                <a:gd name="T11" fmla="*/ 464717 h 15239"/>
                <a:gd name="T12" fmla="*/ 427913 w 16219"/>
                <a:gd name="T13" fmla="*/ 457719 h 15239"/>
                <a:gd name="T14" fmla="*/ 436433 w 16219"/>
                <a:gd name="T15" fmla="*/ 443107 h 15239"/>
                <a:gd name="T16" fmla="*/ 437956 w 16219"/>
                <a:gd name="T17" fmla="*/ 288083 h 15239"/>
                <a:gd name="T18" fmla="*/ 442492 w 16219"/>
                <a:gd name="T19" fmla="*/ 281279 h 15239"/>
                <a:gd name="T20" fmla="*/ 450170 w 16219"/>
                <a:gd name="T21" fmla="*/ 278104 h 15239"/>
                <a:gd name="T22" fmla="*/ 491348 w 16219"/>
                <a:gd name="T23" fmla="*/ 275772 h 15239"/>
                <a:gd name="T24" fmla="*/ 496661 w 16219"/>
                <a:gd name="T25" fmla="*/ 266506 h 15239"/>
                <a:gd name="T26" fmla="*/ 285070 w 16219"/>
                <a:gd name="T27" fmla="*/ 42571 h 15239"/>
                <a:gd name="T28" fmla="*/ 267834 w 16219"/>
                <a:gd name="T29" fmla="*/ 29677 h 15239"/>
                <a:gd name="T30" fmla="*/ 252413 w 16219"/>
                <a:gd name="T31" fmla="*/ 32301 h 15239"/>
                <a:gd name="T32" fmla="*/ 216483 w 16219"/>
                <a:gd name="T33" fmla="*/ 67161 h 15239"/>
                <a:gd name="T34" fmla="*/ 208773 w 16219"/>
                <a:gd name="T35" fmla="*/ 70044 h 15239"/>
                <a:gd name="T36" fmla="*/ 200770 w 16219"/>
                <a:gd name="T37" fmla="*/ 68230 h 15239"/>
                <a:gd name="T38" fmla="*/ 194939 w 16219"/>
                <a:gd name="T39" fmla="*/ 62010 h 15239"/>
                <a:gd name="T40" fmla="*/ 193643 w 16219"/>
                <a:gd name="T41" fmla="*/ 53910 h 15239"/>
                <a:gd name="T42" fmla="*/ 197045 w 16219"/>
                <a:gd name="T43" fmla="*/ 46329 h 15239"/>
                <a:gd name="T44" fmla="*/ 246808 w 16219"/>
                <a:gd name="T45" fmla="*/ 3175 h 15239"/>
                <a:gd name="T46" fmla="*/ 278688 w 16219"/>
                <a:gd name="T47" fmla="*/ 3175 h 15239"/>
                <a:gd name="T48" fmla="*/ 511661 w 16219"/>
                <a:gd name="T49" fmla="*/ 236181 h 15239"/>
                <a:gd name="T50" fmla="*/ 525107 w 16219"/>
                <a:gd name="T51" fmla="*/ 274022 h 15239"/>
                <a:gd name="T52" fmla="*/ 503724 w 16219"/>
                <a:gd name="T53" fmla="*/ 301431 h 15239"/>
                <a:gd name="T54" fmla="*/ 465300 w 16219"/>
                <a:gd name="T55" fmla="*/ 444436 h 15239"/>
                <a:gd name="T56" fmla="*/ 451110 w 16219"/>
                <a:gd name="T57" fmla="*/ 475052 h 15239"/>
                <a:gd name="T58" fmla="*/ 422373 w 16219"/>
                <a:gd name="T59" fmla="*/ 491931 h 15239"/>
                <a:gd name="T60" fmla="*/ 291096 w 16219"/>
                <a:gd name="T61" fmla="*/ 493065 h 15239"/>
                <a:gd name="T62" fmla="*/ 284292 w 16219"/>
                <a:gd name="T63" fmla="*/ 488497 h 15239"/>
                <a:gd name="T64" fmla="*/ 281117 w 16219"/>
                <a:gd name="T65" fmla="*/ 480819 h 15239"/>
                <a:gd name="T66" fmla="*/ 243665 w 16219"/>
                <a:gd name="T67" fmla="*/ 484285 h 15239"/>
                <a:gd name="T68" fmla="*/ 238773 w 16219"/>
                <a:gd name="T69" fmla="*/ 490862 h 15239"/>
                <a:gd name="T70" fmla="*/ 230933 w 16219"/>
                <a:gd name="T71" fmla="*/ 493681 h 15239"/>
                <a:gd name="T72" fmla="*/ 78598 w 16219"/>
                <a:gd name="T73" fmla="*/ 487298 h 15239"/>
                <a:gd name="T74" fmla="*/ 60876 w 16219"/>
                <a:gd name="T75" fmla="*/ 464490 h 15239"/>
                <a:gd name="T76" fmla="*/ 45325 w 16219"/>
                <a:gd name="T77" fmla="*/ 306679 h 15239"/>
                <a:gd name="T78" fmla="*/ 7743 w 16219"/>
                <a:gd name="T79" fmla="*/ 291744 h 15239"/>
                <a:gd name="T80" fmla="*/ 1717 w 16219"/>
                <a:gd name="T81" fmla="*/ 257953 h 15239"/>
                <a:gd name="T82" fmla="*/ 94311 w 16219"/>
                <a:gd name="T83" fmla="*/ 90585 h 15239"/>
                <a:gd name="T84" fmla="*/ 123696 w 16219"/>
                <a:gd name="T85" fmla="*/ 60293 h 15239"/>
                <a:gd name="T86" fmla="*/ 160856 w 16219"/>
                <a:gd name="T87" fmla="*/ 75649 h 15239"/>
                <a:gd name="T88" fmla="*/ 167271 w 16219"/>
                <a:gd name="T89" fmla="*/ 117993 h 15239"/>
                <a:gd name="T90" fmla="*/ 163027 w 16219"/>
                <a:gd name="T91" fmla="*/ 124991 h 15239"/>
                <a:gd name="T92" fmla="*/ 155575 w 16219"/>
                <a:gd name="T93" fmla="*/ 128588 h 15239"/>
                <a:gd name="T94" fmla="*/ 147184 w 16219"/>
                <a:gd name="T95" fmla="*/ 127324 h 15239"/>
                <a:gd name="T96" fmla="*/ 141126 w 16219"/>
                <a:gd name="T97" fmla="*/ 121849 h 15239"/>
                <a:gd name="T98" fmla="*/ 139052 w 16219"/>
                <a:gd name="T99" fmla="*/ 100142 h 15239"/>
                <a:gd name="T100" fmla="*/ 133707 w 16219"/>
                <a:gd name="T101" fmla="*/ 88965 h 15239"/>
                <a:gd name="T102" fmla="*/ 124797 w 16219"/>
                <a:gd name="T103" fmla="*/ 90974 h 15239"/>
                <a:gd name="T104" fmla="*/ 122011 w 16219"/>
                <a:gd name="T105" fmla="*/ 161990 h 15239"/>
                <a:gd name="T106" fmla="*/ 118577 w 16219"/>
                <a:gd name="T107" fmla="*/ 169344 h 15239"/>
                <a:gd name="T108" fmla="*/ 29255 w 16219"/>
                <a:gd name="T109" fmla="*/ 264724 h 15239"/>
                <a:gd name="T110" fmla="*/ 31685 w 16219"/>
                <a:gd name="T111" fmla="*/ 274897 h 15239"/>
                <a:gd name="T112" fmla="*/ 72086 w 16219"/>
                <a:gd name="T113" fmla="*/ 278040 h 15239"/>
                <a:gd name="T114" fmla="*/ 79893 w 16219"/>
                <a:gd name="T115" fmla="*/ 280858 h 15239"/>
                <a:gd name="T116" fmla="*/ 84786 w 16219"/>
                <a:gd name="T117" fmla="*/ 287435 h 15239"/>
                <a:gd name="T118" fmla="*/ 85855 w 16219"/>
                <a:gd name="T119" fmla="*/ 445246 h 15239"/>
                <a:gd name="T120" fmla="*/ 89775 w 16219"/>
                <a:gd name="T121" fmla="*/ 459242 h 15239"/>
                <a:gd name="T122" fmla="*/ 103965 w 16219"/>
                <a:gd name="T123" fmla="*/ 464944 h 1523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19" h="15239">
                  <a:moveTo>
                    <a:pt x="6663" y="14354"/>
                  </a:moveTo>
                  <a:lnTo>
                    <a:pt x="6663" y="11188"/>
                  </a:lnTo>
                  <a:lnTo>
                    <a:pt x="6664" y="11165"/>
                  </a:lnTo>
                  <a:lnTo>
                    <a:pt x="6665" y="11142"/>
                  </a:lnTo>
                  <a:lnTo>
                    <a:pt x="6668" y="11120"/>
                  </a:lnTo>
                  <a:lnTo>
                    <a:pt x="6672" y="11099"/>
                  </a:lnTo>
                  <a:lnTo>
                    <a:pt x="6677" y="11078"/>
                  </a:lnTo>
                  <a:lnTo>
                    <a:pt x="6683" y="11056"/>
                  </a:lnTo>
                  <a:lnTo>
                    <a:pt x="6690" y="11036"/>
                  </a:lnTo>
                  <a:lnTo>
                    <a:pt x="6698" y="11016"/>
                  </a:lnTo>
                  <a:lnTo>
                    <a:pt x="6707" y="10996"/>
                  </a:lnTo>
                  <a:lnTo>
                    <a:pt x="6717" y="10977"/>
                  </a:lnTo>
                  <a:lnTo>
                    <a:pt x="6728" y="10959"/>
                  </a:lnTo>
                  <a:lnTo>
                    <a:pt x="6739" y="10941"/>
                  </a:lnTo>
                  <a:lnTo>
                    <a:pt x="6751" y="10923"/>
                  </a:lnTo>
                  <a:lnTo>
                    <a:pt x="6764" y="10907"/>
                  </a:lnTo>
                  <a:lnTo>
                    <a:pt x="6779" y="10891"/>
                  </a:lnTo>
                  <a:lnTo>
                    <a:pt x="6793" y="10876"/>
                  </a:lnTo>
                  <a:lnTo>
                    <a:pt x="6808" y="10861"/>
                  </a:lnTo>
                  <a:lnTo>
                    <a:pt x="6824" y="10846"/>
                  </a:lnTo>
                  <a:lnTo>
                    <a:pt x="6841" y="10833"/>
                  </a:lnTo>
                  <a:lnTo>
                    <a:pt x="6859" y="10821"/>
                  </a:lnTo>
                  <a:lnTo>
                    <a:pt x="6877" y="10810"/>
                  </a:lnTo>
                  <a:lnTo>
                    <a:pt x="6895" y="10799"/>
                  </a:lnTo>
                  <a:lnTo>
                    <a:pt x="6914" y="10790"/>
                  </a:lnTo>
                  <a:lnTo>
                    <a:pt x="6934" y="10780"/>
                  </a:lnTo>
                  <a:lnTo>
                    <a:pt x="6954" y="10772"/>
                  </a:lnTo>
                  <a:lnTo>
                    <a:pt x="6974" y="10765"/>
                  </a:lnTo>
                  <a:lnTo>
                    <a:pt x="6995" y="10759"/>
                  </a:lnTo>
                  <a:lnTo>
                    <a:pt x="7017" y="10754"/>
                  </a:lnTo>
                  <a:lnTo>
                    <a:pt x="7038" y="10750"/>
                  </a:lnTo>
                  <a:lnTo>
                    <a:pt x="7060" y="10748"/>
                  </a:lnTo>
                  <a:lnTo>
                    <a:pt x="7083" y="10746"/>
                  </a:lnTo>
                  <a:lnTo>
                    <a:pt x="7106" y="10745"/>
                  </a:lnTo>
                  <a:lnTo>
                    <a:pt x="9117" y="10745"/>
                  </a:lnTo>
                  <a:lnTo>
                    <a:pt x="9139" y="10746"/>
                  </a:lnTo>
                  <a:lnTo>
                    <a:pt x="9162" y="10748"/>
                  </a:lnTo>
                  <a:lnTo>
                    <a:pt x="9184" y="10750"/>
                  </a:lnTo>
                  <a:lnTo>
                    <a:pt x="9205" y="10754"/>
                  </a:lnTo>
                  <a:lnTo>
                    <a:pt x="9228" y="10759"/>
                  </a:lnTo>
                  <a:lnTo>
                    <a:pt x="9248" y="10765"/>
                  </a:lnTo>
                  <a:lnTo>
                    <a:pt x="9268" y="10772"/>
                  </a:lnTo>
                  <a:lnTo>
                    <a:pt x="9288" y="10780"/>
                  </a:lnTo>
                  <a:lnTo>
                    <a:pt x="9308" y="10790"/>
                  </a:lnTo>
                  <a:lnTo>
                    <a:pt x="9327" y="10799"/>
                  </a:lnTo>
                  <a:lnTo>
                    <a:pt x="9346" y="10810"/>
                  </a:lnTo>
                  <a:lnTo>
                    <a:pt x="9363" y="10821"/>
                  </a:lnTo>
                  <a:lnTo>
                    <a:pt x="9381" y="10833"/>
                  </a:lnTo>
                  <a:lnTo>
                    <a:pt x="9398" y="10846"/>
                  </a:lnTo>
                  <a:lnTo>
                    <a:pt x="9414" y="10861"/>
                  </a:lnTo>
                  <a:lnTo>
                    <a:pt x="9429" y="10876"/>
                  </a:lnTo>
                  <a:lnTo>
                    <a:pt x="9444" y="10891"/>
                  </a:lnTo>
                  <a:lnTo>
                    <a:pt x="9458" y="10907"/>
                  </a:lnTo>
                  <a:lnTo>
                    <a:pt x="9471" y="10923"/>
                  </a:lnTo>
                  <a:lnTo>
                    <a:pt x="9483" y="10941"/>
                  </a:lnTo>
                  <a:lnTo>
                    <a:pt x="9495" y="10959"/>
                  </a:lnTo>
                  <a:lnTo>
                    <a:pt x="9505" y="10977"/>
                  </a:lnTo>
                  <a:lnTo>
                    <a:pt x="9515" y="10996"/>
                  </a:lnTo>
                  <a:lnTo>
                    <a:pt x="9525" y="11016"/>
                  </a:lnTo>
                  <a:lnTo>
                    <a:pt x="9532" y="11036"/>
                  </a:lnTo>
                  <a:lnTo>
                    <a:pt x="9539" y="11056"/>
                  </a:lnTo>
                  <a:lnTo>
                    <a:pt x="9545" y="11078"/>
                  </a:lnTo>
                  <a:lnTo>
                    <a:pt x="9550" y="11099"/>
                  </a:lnTo>
                  <a:lnTo>
                    <a:pt x="9554" y="11120"/>
                  </a:lnTo>
                  <a:lnTo>
                    <a:pt x="9557" y="11142"/>
                  </a:lnTo>
                  <a:lnTo>
                    <a:pt x="9558" y="11165"/>
                  </a:lnTo>
                  <a:lnTo>
                    <a:pt x="9559" y="11188"/>
                  </a:lnTo>
                  <a:lnTo>
                    <a:pt x="9559" y="14354"/>
                  </a:lnTo>
                  <a:lnTo>
                    <a:pt x="12574" y="14354"/>
                  </a:lnTo>
                  <a:lnTo>
                    <a:pt x="12623" y="14353"/>
                  </a:lnTo>
                  <a:lnTo>
                    <a:pt x="12673" y="14350"/>
                  </a:lnTo>
                  <a:lnTo>
                    <a:pt x="12722" y="14344"/>
                  </a:lnTo>
                  <a:lnTo>
                    <a:pt x="12769" y="14337"/>
                  </a:lnTo>
                  <a:lnTo>
                    <a:pt x="12816" y="14327"/>
                  </a:lnTo>
                  <a:lnTo>
                    <a:pt x="12862" y="14316"/>
                  </a:lnTo>
                  <a:lnTo>
                    <a:pt x="12905" y="14303"/>
                  </a:lnTo>
                  <a:lnTo>
                    <a:pt x="12948" y="14288"/>
                  </a:lnTo>
                  <a:lnTo>
                    <a:pt x="12989" y="14270"/>
                  </a:lnTo>
                  <a:lnTo>
                    <a:pt x="13030" y="14251"/>
                  </a:lnTo>
                  <a:lnTo>
                    <a:pt x="13068" y="14230"/>
                  </a:lnTo>
                  <a:lnTo>
                    <a:pt x="13106" y="14208"/>
                  </a:lnTo>
                  <a:lnTo>
                    <a:pt x="13141" y="14182"/>
                  </a:lnTo>
                  <a:lnTo>
                    <a:pt x="13176" y="14157"/>
                  </a:lnTo>
                  <a:lnTo>
                    <a:pt x="13208" y="14128"/>
                  </a:lnTo>
                  <a:lnTo>
                    <a:pt x="13240" y="14099"/>
                  </a:lnTo>
                  <a:lnTo>
                    <a:pt x="13270" y="14068"/>
                  </a:lnTo>
                  <a:lnTo>
                    <a:pt x="13298" y="14035"/>
                  </a:lnTo>
                  <a:lnTo>
                    <a:pt x="13324" y="14002"/>
                  </a:lnTo>
                  <a:lnTo>
                    <a:pt x="13349" y="13965"/>
                  </a:lnTo>
                  <a:lnTo>
                    <a:pt x="13372" y="13929"/>
                  </a:lnTo>
                  <a:lnTo>
                    <a:pt x="13393" y="13890"/>
                  </a:lnTo>
                  <a:lnTo>
                    <a:pt x="13412" y="13849"/>
                  </a:lnTo>
                  <a:lnTo>
                    <a:pt x="13429" y="13809"/>
                  </a:lnTo>
                  <a:lnTo>
                    <a:pt x="13446" y="13766"/>
                  </a:lnTo>
                  <a:lnTo>
                    <a:pt x="13459" y="13722"/>
                  </a:lnTo>
                  <a:lnTo>
                    <a:pt x="13471" y="13677"/>
                  </a:lnTo>
                  <a:lnTo>
                    <a:pt x="13480" y="13630"/>
                  </a:lnTo>
                  <a:lnTo>
                    <a:pt x="13488" y="13583"/>
                  </a:lnTo>
                  <a:lnTo>
                    <a:pt x="13493" y="13534"/>
                  </a:lnTo>
                  <a:lnTo>
                    <a:pt x="13496" y="13484"/>
                  </a:lnTo>
                  <a:lnTo>
                    <a:pt x="13497" y="13434"/>
                  </a:lnTo>
                  <a:lnTo>
                    <a:pt x="13497" y="9024"/>
                  </a:lnTo>
                  <a:lnTo>
                    <a:pt x="13498" y="9001"/>
                  </a:lnTo>
                  <a:lnTo>
                    <a:pt x="13500" y="8978"/>
                  </a:lnTo>
                  <a:lnTo>
                    <a:pt x="13502" y="8957"/>
                  </a:lnTo>
                  <a:lnTo>
                    <a:pt x="13506" y="8934"/>
                  </a:lnTo>
                  <a:lnTo>
                    <a:pt x="13511" y="8913"/>
                  </a:lnTo>
                  <a:lnTo>
                    <a:pt x="13518" y="8892"/>
                  </a:lnTo>
                  <a:lnTo>
                    <a:pt x="13525" y="8872"/>
                  </a:lnTo>
                  <a:lnTo>
                    <a:pt x="13533" y="8851"/>
                  </a:lnTo>
                  <a:lnTo>
                    <a:pt x="13541" y="8832"/>
                  </a:lnTo>
                  <a:lnTo>
                    <a:pt x="13551" y="8813"/>
                  </a:lnTo>
                  <a:lnTo>
                    <a:pt x="13562" y="8795"/>
                  </a:lnTo>
                  <a:lnTo>
                    <a:pt x="13573" y="8776"/>
                  </a:lnTo>
                  <a:lnTo>
                    <a:pt x="13585" y="8759"/>
                  </a:lnTo>
                  <a:lnTo>
                    <a:pt x="13599" y="8743"/>
                  </a:lnTo>
                  <a:lnTo>
                    <a:pt x="13613" y="8727"/>
                  </a:lnTo>
                  <a:lnTo>
                    <a:pt x="13627" y="8711"/>
                  </a:lnTo>
                  <a:lnTo>
                    <a:pt x="13642" y="8696"/>
                  </a:lnTo>
                  <a:lnTo>
                    <a:pt x="13658" y="8682"/>
                  </a:lnTo>
                  <a:lnTo>
                    <a:pt x="13676" y="8669"/>
                  </a:lnTo>
                  <a:lnTo>
                    <a:pt x="13693" y="8657"/>
                  </a:lnTo>
                  <a:lnTo>
                    <a:pt x="13711" y="8645"/>
                  </a:lnTo>
                  <a:lnTo>
                    <a:pt x="13729" y="8634"/>
                  </a:lnTo>
                  <a:lnTo>
                    <a:pt x="13749" y="8625"/>
                  </a:lnTo>
                  <a:lnTo>
                    <a:pt x="13768" y="8616"/>
                  </a:lnTo>
                  <a:lnTo>
                    <a:pt x="13788" y="8608"/>
                  </a:lnTo>
                  <a:lnTo>
                    <a:pt x="13808" y="8601"/>
                  </a:lnTo>
                  <a:lnTo>
                    <a:pt x="13830" y="8595"/>
                  </a:lnTo>
                  <a:lnTo>
                    <a:pt x="13851" y="8591"/>
                  </a:lnTo>
                  <a:lnTo>
                    <a:pt x="13872" y="8587"/>
                  </a:lnTo>
                  <a:lnTo>
                    <a:pt x="13895" y="8584"/>
                  </a:lnTo>
                  <a:lnTo>
                    <a:pt x="13917" y="8582"/>
                  </a:lnTo>
                  <a:lnTo>
                    <a:pt x="13940" y="8582"/>
                  </a:lnTo>
                  <a:lnTo>
                    <a:pt x="14743" y="8582"/>
                  </a:lnTo>
                  <a:lnTo>
                    <a:pt x="14803" y="8580"/>
                  </a:lnTo>
                  <a:lnTo>
                    <a:pt x="14859" y="8577"/>
                  </a:lnTo>
                  <a:lnTo>
                    <a:pt x="14912" y="8573"/>
                  </a:lnTo>
                  <a:lnTo>
                    <a:pt x="14962" y="8567"/>
                  </a:lnTo>
                  <a:lnTo>
                    <a:pt x="15010" y="8559"/>
                  </a:lnTo>
                  <a:lnTo>
                    <a:pt x="15053" y="8550"/>
                  </a:lnTo>
                  <a:lnTo>
                    <a:pt x="15094" y="8539"/>
                  </a:lnTo>
                  <a:lnTo>
                    <a:pt x="15131" y="8526"/>
                  </a:lnTo>
                  <a:lnTo>
                    <a:pt x="15166" y="8512"/>
                  </a:lnTo>
                  <a:lnTo>
                    <a:pt x="15197" y="8495"/>
                  </a:lnTo>
                  <a:lnTo>
                    <a:pt x="15226" y="8478"/>
                  </a:lnTo>
                  <a:lnTo>
                    <a:pt x="15250" y="8459"/>
                  </a:lnTo>
                  <a:lnTo>
                    <a:pt x="15272" y="8439"/>
                  </a:lnTo>
                  <a:lnTo>
                    <a:pt x="15290" y="8417"/>
                  </a:lnTo>
                  <a:lnTo>
                    <a:pt x="15306" y="8394"/>
                  </a:lnTo>
                  <a:lnTo>
                    <a:pt x="15318" y="8370"/>
                  </a:lnTo>
                  <a:lnTo>
                    <a:pt x="15327" y="8343"/>
                  </a:lnTo>
                  <a:lnTo>
                    <a:pt x="15333" y="8316"/>
                  </a:lnTo>
                  <a:lnTo>
                    <a:pt x="15335" y="8287"/>
                  </a:lnTo>
                  <a:lnTo>
                    <a:pt x="15334" y="8257"/>
                  </a:lnTo>
                  <a:lnTo>
                    <a:pt x="15330" y="8226"/>
                  </a:lnTo>
                  <a:lnTo>
                    <a:pt x="15323" y="8194"/>
                  </a:lnTo>
                  <a:lnTo>
                    <a:pt x="15312" y="8160"/>
                  </a:lnTo>
                  <a:lnTo>
                    <a:pt x="15299" y="8125"/>
                  </a:lnTo>
                  <a:lnTo>
                    <a:pt x="15281" y="8090"/>
                  </a:lnTo>
                  <a:lnTo>
                    <a:pt x="15261" y="8052"/>
                  </a:lnTo>
                  <a:lnTo>
                    <a:pt x="15237" y="8015"/>
                  </a:lnTo>
                  <a:lnTo>
                    <a:pt x="15209" y="7975"/>
                  </a:lnTo>
                  <a:lnTo>
                    <a:pt x="15179" y="7934"/>
                  </a:lnTo>
                  <a:lnTo>
                    <a:pt x="15146" y="7894"/>
                  </a:lnTo>
                  <a:lnTo>
                    <a:pt x="15109" y="7851"/>
                  </a:lnTo>
                  <a:lnTo>
                    <a:pt x="15068" y="7809"/>
                  </a:lnTo>
                  <a:lnTo>
                    <a:pt x="8799" y="1314"/>
                  </a:lnTo>
                  <a:lnTo>
                    <a:pt x="8748" y="1263"/>
                  </a:lnTo>
                  <a:lnTo>
                    <a:pt x="8698" y="1214"/>
                  </a:lnTo>
                  <a:lnTo>
                    <a:pt x="8651" y="1169"/>
                  </a:lnTo>
                  <a:lnTo>
                    <a:pt x="8604" y="1128"/>
                  </a:lnTo>
                  <a:lnTo>
                    <a:pt x="8560" y="1090"/>
                  </a:lnTo>
                  <a:lnTo>
                    <a:pt x="8515" y="1055"/>
                  </a:lnTo>
                  <a:lnTo>
                    <a:pt x="8471" y="1023"/>
                  </a:lnTo>
                  <a:lnTo>
                    <a:pt x="8429" y="995"/>
                  </a:lnTo>
                  <a:lnTo>
                    <a:pt x="8387" y="971"/>
                  </a:lnTo>
                  <a:lnTo>
                    <a:pt x="8347" y="949"/>
                  </a:lnTo>
                  <a:lnTo>
                    <a:pt x="8306" y="931"/>
                  </a:lnTo>
                  <a:lnTo>
                    <a:pt x="8267" y="916"/>
                  </a:lnTo>
                  <a:lnTo>
                    <a:pt x="8227" y="905"/>
                  </a:lnTo>
                  <a:lnTo>
                    <a:pt x="8188" y="897"/>
                  </a:lnTo>
                  <a:lnTo>
                    <a:pt x="8149" y="892"/>
                  </a:lnTo>
                  <a:lnTo>
                    <a:pt x="8111" y="889"/>
                  </a:lnTo>
                  <a:lnTo>
                    <a:pt x="8071" y="892"/>
                  </a:lnTo>
                  <a:lnTo>
                    <a:pt x="8032" y="897"/>
                  </a:lnTo>
                  <a:lnTo>
                    <a:pt x="7993" y="905"/>
                  </a:lnTo>
                  <a:lnTo>
                    <a:pt x="7953" y="917"/>
                  </a:lnTo>
                  <a:lnTo>
                    <a:pt x="7914" y="932"/>
                  </a:lnTo>
                  <a:lnTo>
                    <a:pt x="7873" y="950"/>
                  </a:lnTo>
                  <a:lnTo>
                    <a:pt x="7833" y="972"/>
                  </a:lnTo>
                  <a:lnTo>
                    <a:pt x="7791" y="997"/>
                  </a:lnTo>
                  <a:lnTo>
                    <a:pt x="7749" y="1024"/>
                  </a:lnTo>
                  <a:lnTo>
                    <a:pt x="7706" y="1056"/>
                  </a:lnTo>
                  <a:lnTo>
                    <a:pt x="7661" y="1091"/>
                  </a:lnTo>
                  <a:lnTo>
                    <a:pt x="7617" y="1129"/>
                  </a:lnTo>
                  <a:lnTo>
                    <a:pt x="7570" y="1170"/>
                  </a:lnTo>
                  <a:lnTo>
                    <a:pt x="7523" y="1215"/>
                  </a:lnTo>
                  <a:lnTo>
                    <a:pt x="7474" y="1263"/>
                  </a:lnTo>
                  <a:lnTo>
                    <a:pt x="7423" y="1314"/>
                  </a:lnTo>
                  <a:lnTo>
                    <a:pt x="6733" y="2028"/>
                  </a:lnTo>
                  <a:lnTo>
                    <a:pt x="6717" y="2045"/>
                  </a:lnTo>
                  <a:lnTo>
                    <a:pt x="6700" y="2060"/>
                  </a:lnTo>
                  <a:lnTo>
                    <a:pt x="6682" y="2073"/>
                  </a:lnTo>
                  <a:lnTo>
                    <a:pt x="6665" y="2086"/>
                  </a:lnTo>
                  <a:lnTo>
                    <a:pt x="6647" y="2098"/>
                  </a:lnTo>
                  <a:lnTo>
                    <a:pt x="6627" y="2110"/>
                  </a:lnTo>
                  <a:lnTo>
                    <a:pt x="6608" y="2119"/>
                  </a:lnTo>
                  <a:lnTo>
                    <a:pt x="6589" y="2128"/>
                  </a:lnTo>
                  <a:lnTo>
                    <a:pt x="6569" y="2136"/>
                  </a:lnTo>
                  <a:lnTo>
                    <a:pt x="6548" y="2143"/>
                  </a:lnTo>
                  <a:lnTo>
                    <a:pt x="6528" y="2148"/>
                  </a:lnTo>
                  <a:lnTo>
                    <a:pt x="6507" y="2153"/>
                  </a:lnTo>
                  <a:lnTo>
                    <a:pt x="6486" y="2157"/>
                  </a:lnTo>
                  <a:lnTo>
                    <a:pt x="6465" y="2160"/>
                  </a:lnTo>
                  <a:lnTo>
                    <a:pt x="6444" y="2162"/>
                  </a:lnTo>
                  <a:lnTo>
                    <a:pt x="6423" y="2163"/>
                  </a:lnTo>
                  <a:lnTo>
                    <a:pt x="6401" y="2163"/>
                  </a:lnTo>
                  <a:lnTo>
                    <a:pt x="6380" y="2161"/>
                  </a:lnTo>
                  <a:lnTo>
                    <a:pt x="6359" y="2159"/>
                  </a:lnTo>
                  <a:lnTo>
                    <a:pt x="6338" y="2156"/>
                  </a:lnTo>
                  <a:lnTo>
                    <a:pt x="6317" y="2152"/>
                  </a:lnTo>
                  <a:lnTo>
                    <a:pt x="6296" y="2147"/>
                  </a:lnTo>
                  <a:lnTo>
                    <a:pt x="6276" y="2141"/>
                  </a:lnTo>
                  <a:lnTo>
                    <a:pt x="6255" y="2134"/>
                  </a:lnTo>
                  <a:lnTo>
                    <a:pt x="6235" y="2125"/>
                  </a:lnTo>
                  <a:lnTo>
                    <a:pt x="6216" y="2116"/>
                  </a:lnTo>
                  <a:lnTo>
                    <a:pt x="6197" y="2106"/>
                  </a:lnTo>
                  <a:lnTo>
                    <a:pt x="6177" y="2094"/>
                  </a:lnTo>
                  <a:lnTo>
                    <a:pt x="6159" y="2082"/>
                  </a:lnTo>
                  <a:lnTo>
                    <a:pt x="6142" y="2069"/>
                  </a:lnTo>
                  <a:lnTo>
                    <a:pt x="6125" y="2055"/>
                  </a:lnTo>
                  <a:lnTo>
                    <a:pt x="6107" y="2039"/>
                  </a:lnTo>
                  <a:lnTo>
                    <a:pt x="6091" y="2022"/>
                  </a:lnTo>
                  <a:lnTo>
                    <a:pt x="6077" y="2006"/>
                  </a:lnTo>
                  <a:lnTo>
                    <a:pt x="6063" y="1989"/>
                  </a:lnTo>
                  <a:lnTo>
                    <a:pt x="6050" y="1971"/>
                  </a:lnTo>
                  <a:lnTo>
                    <a:pt x="6039" y="1952"/>
                  </a:lnTo>
                  <a:lnTo>
                    <a:pt x="6027" y="1933"/>
                  </a:lnTo>
                  <a:lnTo>
                    <a:pt x="6017" y="1914"/>
                  </a:lnTo>
                  <a:lnTo>
                    <a:pt x="6008" y="1895"/>
                  </a:lnTo>
                  <a:lnTo>
                    <a:pt x="6000" y="1874"/>
                  </a:lnTo>
                  <a:lnTo>
                    <a:pt x="5994" y="1854"/>
                  </a:lnTo>
                  <a:lnTo>
                    <a:pt x="5988" y="1834"/>
                  </a:lnTo>
                  <a:lnTo>
                    <a:pt x="5983" y="1812"/>
                  </a:lnTo>
                  <a:lnTo>
                    <a:pt x="5979" y="1792"/>
                  </a:lnTo>
                  <a:lnTo>
                    <a:pt x="5976" y="1771"/>
                  </a:lnTo>
                  <a:lnTo>
                    <a:pt x="5974" y="1750"/>
                  </a:lnTo>
                  <a:lnTo>
                    <a:pt x="5974" y="1728"/>
                  </a:lnTo>
                  <a:lnTo>
                    <a:pt x="5974" y="1707"/>
                  </a:lnTo>
                  <a:lnTo>
                    <a:pt x="5975" y="1686"/>
                  </a:lnTo>
                  <a:lnTo>
                    <a:pt x="5977" y="1664"/>
                  </a:lnTo>
                  <a:lnTo>
                    <a:pt x="5980" y="1643"/>
                  </a:lnTo>
                  <a:lnTo>
                    <a:pt x="5984" y="1623"/>
                  </a:lnTo>
                  <a:lnTo>
                    <a:pt x="5989" y="1601"/>
                  </a:lnTo>
                  <a:lnTo>
                    <a:pt x="5996" y="1581"/>
                  </a:lnTo>
                  <a:lnTo>
                    <a:pt x="6003" y="1561"/>
                  </a:lnTo>
                  <a:lnTo>
                    <a:pt x="6011" y="1541"/>
                  </a:lnTo>
                  <a:lnTo>
                    <a:pt x="6020" y="1521"/>
                  </a:lnTo>
                  <a:lnTo>
                    <a:pt x="6030" y="1502"/>
                  </a:lnTo>
                  <a:lnTo>
                    <a:pt x="6042" y="1484"/>
                  </a:lnTo>
                  <a:lnTo>
                    <a:pt x="6054" y="1466"/>
                  </a:lnTo>
                  <a:lnTo>
                    <a:pt x="6068" y="1447"/>
                  </a:lnTo>
                  <a:lnTo>
                    <a:pt x="6082" y="1430"/>
                  </a:lnTo>
                  <a:lnTo>
                    <a:pt x="6097" y="1413"/>
                  </a:lnTo>
                  <a:lnTo>
                    <a:pt x="6788" y="699"/>
                  </a:lnTo>
                  <a:lnTo>
                    <a:pt x="6872" y="615"/>
                  </a:lnTo>
                  <a:lnTo>
                    <a:pt x="6956" y="536"/>
                  </a:lnTo>
                  <a:lnTo>
                    <a:pt x="7039" y="461"/>
                  </a:lnTo>
                  <a:lnTo>
                    <a:pt x="7122" y="394"/>
                  </a:lnTo>
                  <a:lnTo>
                    <a:pt x="7205" y="331"/>
                  </a:lnTo>
                  <a:lnTo>
                    <a:pt x="7288" y="274"/>
                  </a:lnTo>
                  <a:lnTo>
                    <a:pt x="7372" y="222"/>
                  </a:lnTo>
                  <a:lnTo>
                    <a:pt x="7454" y="175"/>
                  </a:lnTo>
                  <a:lnTo>
                    <a:pt x="7536" y="134"/>
                  </a:lnTo>
                  <a:lnTo>
                    <a:pt x="7618" y="98"/>
                  </a:lnTo>
                  <a:lnTo>
                    <a:pt x="7700" y="69"/>
                  </a:lnTo>
                  <a:lnTo>
                    <a:pt x="7782" y="44"/>
                  </a:lnTo>
                  <a:lnTo>
                    <a:pt x="7864" y="25"/>
                  </a:lnTo>
                  <a:lnTo>
                    <a:pt x="7946" y="11"/>
                  </a:lnTo>
                  <a:lnTo>
                    <a:pt x="8028" y="3"/>
                  </a:lnTo>
                  <a:lnTo>
                    <a:pt x="8111" y="0"/>
                  </a:lnTo>
                  <a:lnTo>
                    <a:pt x="8193" y="3"/>
                  </a:lnTo>
                  <a:lnTo>
                    <a:pt x="8274" y="11"/>
                  </a:lnTo>
                  <a:lnTo>
                    <a:pt x="8356" y="24"/>
                  </a:lnTo>
                  <a:lnTo>
                    <a:pt x="8438" y="44"/>
                  </a:lnTo>
                  <a:lnTo>
                    <a:pt x="8520" y="68"/>
                  </a:lnTo>
                  <a:lnTo>
                    <a:pt x="8602" y="98"/>
                  </a:lnTo>
                  <a:lnTo>
                    <a:pt x="8685" y="134"/>
                  </a:lnTo>
                  <a:lnTo>
                    <a:pt x="8767" y="174"/>
                  </a:lnTo>
                  <a:lnTo>
                    <a:pt x="8851" y="221"/>
                  </a:lnTo>
                  <a:lnTo>
                    <a:pt x="8933" y="273"/>
                  </a:lnTo>
                  <a:lnTo>
                    <a:pt x="9016" y="330"/>
                  </a:lnTo>
                  <a:lnTo>
                    <a:pt x="9099" y="393"/>
                  </a:lnTo>
                  <a:lnTo>
                    <a:pt x="9183" y="461"/>
                  </a:lnTo>
                  <a:lnTo>
                    <a:pt x="9266" y="536"/>
                  </a:lnTo>
                  <a:lnTo>
                    <a:pt x="9350" y="615"/>
                  </a:lnTo>
                  <a:lnTo>
                    <a:pt x="9434" y="699"/>
                  </a:lnTo>
                  <a:lnTo>
                    <a:pt x="15704" y="7193"/>
                  </a:lnTo>
                  <a:lnTo>
                    <a:pt x="15793" y="7290"/>
                  </a:lnTo>
                  <a:lnTo>
                    <a:pt x="15874" y="7389"/>
                  </a:lnTo>
                  <a:lnTo>
                    <a:pt x="15945" y="7488"/>
                  </a:lnTo>
                  <a:lnTo>
                    <a:pt x="16008" y="7588"/>
                  </a:lnTo>
                  <a:lnTo>
                    <a:pt x="16063" y="7688"/>
                  </a:lnTo>
                  <a:lnTo>
                    <a:pt x="16110" y="7787"/>
                  </a:lnTo>
                  <a:lnTo>
                    <a:pt x="16147" y="7886"/>
                  </a:lnTo>
                  <a:lnTo>
                    <a:pt x="16177" y="7985"/>
                  </a:lnTo>
                  <a:lnTo>
                    <a:pt x="16199" y="8083"/>
                  </a:lnTo>
                  <a:lnTo>
                    <a:pt x="16213" y="8179"/>
                  </a:lnTo>
                  <a:lnTo>
                    <a:pt x="16219" y="8273"/>
                  </a:lnTo>
                  <a:lnTo>
                    <a:pt x="16217" y="8366"/>
                  </a:lnTo>
                  <a:lnTo>
                    <a:pt x="16208" y="8458"/>
                  </a:lnTo>
                  <a:lnTo>
                    <a:pt x="16192" y="8547"/>
                  </a:lnTo>
                  <a:lnTo>
                    <a:pt x="16167" y="8634"/>
                  </a:lnTo>
                  <a:lnTo>
                    <a:pt x="16136" y="8717"/>
                  </a:lnTo>
                  <a:lnTo>
                    <a:pt x="16097" y="8799"/>
                  </a:lnTo>
                  <a:lnTo>
                    <a:pt x="16052" y="8876"/>
                  </a:lnTo>
                  <a:lnTo>
                    <a:pt x="16000" y="8950"/>
                  </a:lnTo>
                  <a:lnTo>
                    <a:pt x="15940" y="9020"/>
                  </a:lnTo>
                  <a:lnTo>
                    <a:pt x="15875" y="9086"/>
                  </a:lnTo>
                  <a:lnTo>
                    <a:pt x="15802" y="9147"/>
                  </a:lnTo>
                  <a:lnTo>
                    <a:pt x="15724" y="9204"/>
                  </a:lnTo>
                  <a:lnTo>
                    <a:pt x="15639" y="9256"/>
                  </a:lnTo>
                  <a:lnTo>
                    <a:pt x="15548" y="9304"/>
                  </a:lnTo>
                  <a:lnTo>
                    <a:pt x="15450" y="9345"/>
                  </a:lnTo>
                  <a:lnTo>
                    <a:pt x="15346" y="9381"/>
                  </a:lnTo>
                  <a:lnTo>
                    <a:pt x="15237" y="9411"/>
                  </a:lnTo>
                  <a:lnTo>
                    <a:pt x="15122" y="9434"/>
                  </a:lnTo>
                  <a:lnTo>
                    <a:pt x="15002" y="9452"/>
                  </a:lnTo>
                  <a:lnTo>
                    <a:pt x="14875" y="9463"/>
                  </a:lnTo>
                  <a:lnTo>
                    <a:pt x="14743" y="9466"/>
                  </a:lnTo>
                  <a:lnTo>
                    <a:pt x="14382" y="9466"/>
                  </a:lnTo>
                  <a:lnTo>
                    <a:pt x="14382" y="13434"/>
                  </a:lnTo>
                  <a:lnTo>
                    <a:pt x="14380" y="13530"/>
                  </a:lnTo>
                  <a:lnTo>
                    <a:pt x="14373" y="13624"/>
                  </a:lnTo>
                  <a:lnTo>
                    <a:pt x="14362" y="13718"/>
                  </a:lnTo>
                  <a:lnTo>
                    <a:pt x="14347" y="13809"/>
                  </a:lnTo>
                  <a:lnTo>
                    <a:pt x="14327" y="13898"/>
                  </a:lnTo>
                  <a:lnTo>
                    <a:pt x="14304" y="13985"/>
                  </a:lnTo>
                  <a:lnTo>
                    <a:pt x="14277" y="14071"/>
                  </a:lnTo>
                  <a:lnTo>
                    <a:pt x="14245" y="14153"/>
                  </a:lnTo>
                  <a:lnTo>
                    <a:pt x="14210" y="14234"/>
                  </a:lnTo>
                  <a:lnTo>
                    <a:pt x="14170" y="14312"/>
                  </a:lnTo>
                  <a:lnTo>
                    <a:pt x="14129" y="14387"/>
                  </a:lnTo>
                  <a:lnTo>
                    <a:pt x="14082" y="14460"/>
                  </a:lnTo>
                  <a:lnTo>
                    <a:pt x="14033" y="14531"/>
                  </a:lnTo>
                  <a:lnTo>
                    <a:pt x="13981" y="14598"/>
                  </a:lnTo>
                  <a:lnTo>
                    <a:pt x="13924" y="14663"/>
                  </a:lnTo>
                  <a:lnTo>
                    <a:pt x="13865" y="14725"/>
                  </a:lnTo>
                  <a:lnTo>
                    <a:pt x="13803" y="14784"/>
                  </a:lnTo>
                  <a:lnTo>
                    <a:pt x="13739" y="14839"/>
                  </a:lnTo>
                  <a:lnTo>
                    <a:pt x="13671" y="14892"/>
                  </a:lnTo>
                  <a:lnTo>
                    <a:pt x="13600" y="14941"/>
                  </a:lnTo>
                  <a:lnTo>
                    <a:pt x="13527" y="14986"/>
                  </a:lnTo>
                  <a:lnTo>
                    <a:pt x="13451" y="15029"/>
                  </a:lnTo>
                  <a:lnTo>
                    <a:pt x="13373" y="15068"/>
                  </a:lnTo>
                  <a:lnTo>
                    <a:pt x="13292" y="15103"/>
                  </a:lnTo>
                  <a:lnTo>
                    <a:pt x="13209" y="15134"/>
                  </a:lnTo>
                  <a:lnTo>
                    <a:pt x="13124" y="15161"/>
                  </a:lnTo>
                  <a:lnTo>
                    <a:pt x="13037" y="15184"/>
                  </a:lnTo>
                  <a:lnTo>
                    <a:pt x="12948" y="15204"/>
                  </a:lnTo>
                  <a:lnTo>
                    <a:pt x="12857" y="15219"/>
                  </a:lnTo>
                  <a:lnTo>
                    <a:pt x="12764" y="15230"/>
                  </a:lnTo>
                  <a:lnTo>
                    <a:pt x="12669" y="15237"/>
                  </a:lnTo>
                  <a:lnTo>
                    <a:pt x="12574" y="15239"/>
                  </a:lnTo>
                  <a:lnTo>
                    <a:pt x="9117" y="15239"/>
                  </a:lnTo>
                  <a:lnTo>
                    <a:pt x="9094" y="15238"/>
                  </a:lnTo>
                  <a:lnTo>
                    <a:pt x="9071" y="15237"/>
                  </a:lnTo>
                  <a:lnTo>
                    <a:pt x="9049" y="15234"/>
                  </a:lnTo>
                  <a:lnTo>
                    <a:pt x="9028" y="15230"/>
                  </a:lnTo>
                  <a:lnTo>
                    <a:pt x="9007" y="15225"/>
                  </a:lnTo>
                  <a:lnTo>
                    <a:pt x="8985" y="15219"/>
                  </a:lnTo>
                  <a:lnTo>
                    <a:pt x="8965" y="15212"/>
                  </a:lnTo>
                  <a:lnTo>
                    <a:pt x="8945" y="15205"/>
                  </a:lnTo>
                  <a:lnTo>
                    <a:pt x="8926" y="15195"/>
                  </a:lnTo>
                  <a:lnTo>
                    <a:pt x="8906" y="15185"/>
                  </a:lnTo>
                  <a:lnTo>
                    <a:pt x="8888" y="15175"/>
                  </a:lnTo>
                  <a:lnTo>
                    <a:pt x="8870" y="15163"/>
                  </a:lnTo>
                  <a:lnTo>
                    <a:pt x="8853" y="15151"/>
                  </a:lnTo>
                  <a:lnTo>
                    <a:pt x="8835" y="15138"/>
                  </a:lnTo>
                  <a:lnTo>
                    <a:pt x="8820" y="15123"/>
                  </a:lnTo>
                  <a:lnTo>
                    <a:pt x="8804" y="15109"/>
                  </a:lnTo>
                  <a:lnTo>
                    <a:pt x="8790" y="15094"/>
                  </a:lnTo>
                  <a:lnTo>
                    <a:pt x="8775" y="15078"/>
                  </a:lnTo>
                  <a:lnTo>
                    <a:pt x="8762" y="15060"/>
                  </a:lnTo>
                  <a:lnTo>
                    <a:pt x="8750" y="15043"/>
                  </a:lnTo>
                  <a:lnTo>
                    <a:pt x="8739" y="15026"/>
                  </a:lnTo>
                  <a:lnTo>
                    <a:pt x="8728" y="15007"/>
                  </a:lnTo>
                  <a:lnTo>
                    <a:pt x="8718" y="14987"/>
                  </a:lnTo>
                  <a:lnTo>
                    <a:pt x="8710" y="14968"/>
                  </a:lnTo>
                  <a:lnTo>
                    <a:pt x="8701" y="14948"/>
                  </a:lnTo>
                  <a:lnTo>
                    <a:pt x="8694" y="14928"/>
                  </a:lnTo>
                  <a:lnTo>
                    <a:pt x="8688" y="14907"/>
                  </a:lnTo>
                  <a:lnTo>
                    <a:pt x="8683" y="14885"/>
                  </a:lnTo>
                  <a:lnTo>
                    <a:pt x="8679" y="14864"/>
                  </a:lnTo>
                  <a:lnTo>
                    <a:pt x="8677" y="14841"/>
                  </a:lnTo>
                  <a:lnTo>
                    <a:pt x="8675" y="14819"/>
                  </a:lnTo>
                  <a:lnTo>
                    <a:pt x="8674" y="14797"/>
                  </a:lnTo>
                  <a:lnTo>
                    <a:pt x="8674" y="11630"/>
                  </a:lnTo>
                  <a:lnTo>
                    <a:pt x="7548" y="11630"/>
                  </a:lnTo>
                  <a:lnTo>
                    <a:pt x="7548" y="14797"/>
                  </a:lnTo>
                  <a:lnTo>
                    <a:pt x="7547" y="14819"/>
                  </a:lnTo>
                  <a:lnTo>
                    <a:pt x="7546" y="14841"/>
                  </a:lnTo>
                  <a:lnTo>
                    <a:pt x="7543" y="14864"/>
                  </a:lnTo>
                  <a:lnTo>
                    <a:pt x="7539" y="14885"/>
                  </a:lnTo>
                  <a:lnTo>
                    <a:pt x="7534" y="14907"/>
                  </a:lnTo>
                  <a:lnTo>
                    <a:pt x="7528" y="14928"/>
                  </a:lnTo>
                  <a:lnTo>
                    <a:pt x="7521" y="14948"/>
                  </a:lnTo>
                  <a:lnTo>
                    <a:pt x="7512" y="14968"/>
                  </a:lnTo>
                  <a:lnTo>
                    <a:pt x="7504" y="14987"/>
                  </a:lnTo>
                  <a:lnTo>
                    <a:pt x="7494" y="15007"/>
                  </a:lnTo>
                  <a:lnTo>
                    <a:pt x="7483" y="15026"/>
                  </a:lnTo>
                  <a:lnTo>
                    <a:pt x="7472" y="15043"/>
                  </a:lnTo>
                  <a:lnTo>
                    <a:pt x="7460" y="15060"/>
                  </a:lnTo>
                  <a:lnTo>
                    <a:pt x="7447" y="15078"/>
                  </a:lnTo>
                  <a:lnTo>
                    <a:pt x="7432" y="15094"/>
                  </a:lnTo>
                  <a:lnTo>
                    <a:pt x="7418" y="15109"/>
                  </a:lnTo>
                  <a:lnTo>
                    <a:pt x="7403" y="15123"/>
                  </a:lnTo>
                  <a:lnTo>
                    <a:pt x="7387" y="15138"/>
                  </a:lnTo>
                  <a:lnTo>
                    <a:pt x="7370" y="15151"/>
                  </a:lnTo>
                  <a:lnTo>
                    <a:pt x="7352" y="15163"/>
                  </a:lnTo>
                  <a:lnTo>
                    <a:pt x="7334" y="15175"/>
                  </a:lnTo>
                  <a:lnTo>
                    <a:pt x="7316" y="15185"/>
                  </a:lnTo>
                  <a:lnTo>
                    <a:pt x="7297" y="15195"/>
                  </a:lnTo>
                  <a:lnTo>
                    <a:pt x="7277" y="15205"/>
                  </a:lnTo>
                  <a:lnTo>
                    <a:pt x="7257" y="15212"/>
                  </a:lnTo>
                  <a:lnTo>
                    <a:pt x="7237" y="15219"/>
                  </a:lnTo>
                  <a:lnTo>
                    <a:pt x="7215" y="15225"/>
                  </a:lnTo>
                  <a:lnTo>
                    <a:pt x="7194" y="15230"/>
                  </a:lnTo>
                  <a:lnTo>
                    <a:pt x="7173" y="15234"/>
                  </a:lnTo>
                  <a:lnTo>
                    <a:pt x="7151" y="15237"/>
                  </a:lnTo>
                  <a:lnTo>
                    <a:pt x="7128" y="15238"/>
                  </a:lnTo>
                  <a:lnTo>
                    <a:pt x="7106" y="15239"/>
                  </a:lnTo>
                  <a:lnTo>
                    <a:pt x="3328" y="15239"/>
                  </a:lnTo>
                  <a:lnTo>
                    <a:pt x="3216" y="15237"/>
                  </a:lnTo>
                  <a:lnTo>
                    <a:pt x="3110" y="15231"/>
                  </a:lnTo>
                  <a:lnTo>
                    <a:pt x="3009" y="15221"/>
                  </a:lnTo>
                  <a:lnTo>
                    <a:pt x="2912" y="15207"/>
                  </a:lnTo>
                  <a:lnTo>
                    <a:pt x="2820" y="15188"/>
                  </a:lnTo>
                  <a:lnTo>
                    <a:pt x="2732" y="15166"/>
                  </a:lnTo>
                  <a:lnTo>
                    <a:pt x="2649" y="15141"/>
                  </a:lnTo>
                  <a:lnTo>
                    <a:pt x="2571" y="15111"/>
                  </a:lnTo>
                  <a:lnTo>
                    <a:pt x="2496" y="15078"/>
                  </a:lnTo>
                  <a:lnTo>
                    <a:pt x="2426" y="15041"/>
                  </a:lnTo>
                  <a:lnTo>
                    <a:pt x="2360" y="15001"/>
                  </a:lnTo>
                  <a:lnTo>
                    <a:pt x="2298" y="14957"/>
                  </a:lnTo>
                  <a:lnTo>
                    <a:pt x="2240" y="14909"/>
                  </a:lnTo>
                  <a:lnTo>
                    <a:pt x="2186" y="14859"/>
                  </a:lnTo>
                  <a:lnTo>
                    <a:pt x="2135" y="14805"/>
                  </a:lnTo>
                  <a:lnTo>
                    <a:pt x="2088" y="14747"/>
                  </a:lnTo>
                  <a:lnTo>
                    <a:pt x="2046" y="14686"/>
                  </a:lnTo>
                  <a:lnTo>
                    <a:pt x="2005" y="14622"/>
                  </a:lnTo>
                  <a:lnTo>
                    <a:pt x="1969" y="14556"/>
                  </a:lnTo>
                  <a:lnTo>
                    <a:pt x="1936" y="14486"/>
                  </a:lnTo>
                  <a:lnTo>
                    <a:pt x="1906" y="14413"/>
                  </a:lnTo>
                  <a:lnTo>
                    <a:pt x="1879" y="14337"/>
                  </a:lnTo>
                  <a:lnTo>
                    <a:pt x="1855" y="14259"/>
                  </a:lnTo>
                  <a:lnTo>
                    <a:pt x="1834" y="14178"/>
                  </a:lnTo>
                  <a:lnTo>
                    <a:pt x="1816" y="14094"/>
                  </a:lnTo>
                  <a:lnTo>
                    <a:pt x="1800" y="14007"/>
                  </a:lnTo>
                  <a:lnTo>
                    <a:pt x="1788" y="13917"/>
                  </a:lnTo>
                  <a:lnTo>
                    <a:pt x="1778" y="13825"/>
                  </a:lnTo>
                  <a:lnTo>
                    <a:pt x="1770" y="13731"/>
                  </a:lnTo>
                  <a:lnTo>
                    <a:pt x="1765" y="13634"/>
                  </a:lnTo>
                  <a:lnTo>
                    <a:pt x="1761" y="13535"/>
                  </a:lnTo>
                  <a:lnTo>
                    <a:pt x="1760" y="13434"/>
                  </a:lnTo>
                  <a:lnTo>
                    <a:pt x="1760" y="9466"/>
                  </a:lnTo>
                  <a:lnTo>
                    <a:pt x="1399" y="9466"/>
                  </a:lnTo>
                  <a:lnTo>
                    <a:pt x="1267" y="9463"/>
                  </a:lnTo>
                  <a:lnTo>
                    <a:pt x="1142" y="9452"/>
                  </a:lnTo>
                  <a:lnTo>
                    <a:pt x="1024" y="9433"/>
                  </a:lnTo>
                  <a:lnTo>
                    <a:pt x="910" y="9409"/>
                  </a:lnTo>
                  <a:lnTo>
                    <a:pt x="804" y="9378"/>
                  </a:lnTo>
                  <a:lnTo>
                    <a:pt x="703" y="9340"/>
                  </a:lnTo>
                  <a:lnTo>
                    <a:pt x="610" y="9298"/>
                  </a:lnTo>
                  <a:lnTo>
                    <a:pt x="523" y="9249"/>
                  </a:lnTo>
                  <a:lnTo>
                    <a:pt x="442" y="9195"/>
                  </a:lnTo>
                  <a:lnTo>
                    <a:pt x="368" y="9136"/>
                  </a:lnTo>
                  <a:lnTo>
                    <a:pt x="300" y="9073"/>
                  </a:lnTo>
                  <a:lnTo>
                    <a:pt x="239" y="9005"/>
                  </a:lnTo>
                  <a:lnTo>
                    <a:pt x="186" y="8934"/>
                  </a:lnTo>
                  <a:lnTo>
                    <a:pt x="138" y="8858"/>
                  </a:lnTo>
                  <a:lnTo>
                    <a:pt x="97" y="8779"/>
                  </a:lnTo>
                  <a:lnTo>
                    <a:pt x="64" y="8697"/>
                  </a:lnTo>
                  <a:lnTo>
                    <a:pt x="38" y="8613"/>
                  </a:lnTo>
                  <a:lnTo>
                    <a:pt x="18" y="8525"/>
                  </a:lnTo>
                  <a:lnTo>
                    <a:pt x="5" y="8435"/>
                  </a:lnTo>
                  <a:lnTo>
                    <a:pt x="0" y="8343"/>
                  </a:lnTo>
                  <a:lnTo>
                    <a:pt x="2" y="8250"/>
                  </a:lnTo>
                  <a:lnTo>
                    <a:pt x="11" y="8155"/>
                  </a:lnTo>
                  <a:lnTo>
                    <a:pt x="28" y="8059"/>
                  </a:lnTo>
                  <a:lnTo>
                    <a:pt x="53" y="7962"/>
                  </a:lnTo>
                  <a:lnTo>
                    <a:pt x="84" y="7864"/>
                  </a:lnTo>
                  <a:lnTo>
                    <a:pt x="123" y="7767"/>
                  </a:lnTo>
                  <a:lnTo>
                    <a:pt x="169" y="7670"/>
                  </a:lnTo>
                  <a:lnTo>
                    <a:pt x="224" y="7572"/>
                  </a:lnTo>
                  <a:lnTo>
                    <a:pt x="286" y="7475"/>
                  </a:lnTo>
                  <a:lnTo>
                    <a:pt x="356" y="7380"/>
                  </a:lnTo>
                  <a:lnTo>
                    <a:pt x="433" y="7285"/>
                  </a:lnTo>
                  <a:lnTo>
                    <a:pt x="519" y="7192"/>
                  </a:lnTo>
                  <a:lnTo>
                    <a:pt x="2886" y="4756"/>
                  </a:lnTo>
                  <a:lnTo>
                    <a:pt x="2886" y="3091"/>
                  </a:lnTo>
                  <a:lnTo>
                    <a:pt x="2892" y="2938"/>
                  </a:lnTo>
                  <a:lnTo>
                    <a:pt x="2911" y="2796"/>
                  </a:lnTo>
                  <a:lnTo>
                    <a:pt x="2943" y="2663"/>
                  </a:lnTo>
                  <a:lnTo>
                    <a:pt x="2984" y="2542"/>
                  </a:lnTo>
                  <a:lnTo>
                    <a:pt x="3036" y="2429"/>
                  </a:lnTo>
                  <a:lnTo>
                    <a:pt x="3097" y="2327"/>
                  </a:lnTo>
                  <a:lnTo>
                    <a:pt x="3167" y="2233"/>
                  </a:lnTo>
                  <a:lnTo>
                    <a:pt x="3244" y="2151"/>
                  </a:lnTo>
                  <a:lnTo>
                    <a:pt x="3328" y="2078"/>
                  </a:lnTo>
                  <a:lnTo>
                    <a:pt x="3417" y="2015"/>
                  </a:lnTo>
                  <a:lnTo>
                    <a:pt x="3511" y="1962"/>
                  </a:lnTo>
                  <a:lnTo>
                    <a:pt x="3611" y="1918"/>
                  </a:lnTo>
                  <a:lnTo>
                    <a:pt x="3713" y="1884"/>
                  </a:lnTo>
                  <a:lnTo>
                    <a:pt x="3818" y="1861"/>
                  </a:lnTo>
                  <a:lnTo>
                    <a:pt x="3924" y="1847"/>
                  </a:lnTo>
                  <a:lnTo>
                    <a:pt x="4031" y="1843"/>
                  </a:lnTo>
                  <a:lnTo>
                    <a:pt x="4139" y="1849"/>
                  </a:lnTo>
                  <a:lnTo>
                    <a:pt x="4245" y="1864"/>
                  </a:lnTo>
                  <a:lnTo>
                    <a:pt x="4350" y="1889"/>
                  </a:lnTo>
                  <a:lnTo>
                    <a:pt x="4452" y="1924"/>
                  </a:lnTo>
                  <a:lnTo>
                    <a:pt x="4550" y="1968"/>
                  </a:lnTo>
                  <a:lnTo>
                    <a:pt x="4646" y="2022"/>
                  </a:lnTo>
                  <a:lnTo>
                    <a:pt x="4735" y="2085"/>
                  </a:lnTo>
                  <a:lnTo>
                    <a:pt x="4819" y="2159"/>
                  </a:lnTo>
                  <a:lnTo>
                    <a:pt x="4896" y="2242"/>
                  </a:lnTo>
                  <a:lnTo>
                    <a:pt x="4965" y="2335"/>
                  </a:lnTo>
                  <a:lnTo>
                    <a:pt x="5027" y="2437"/>
                  </a:lnTo>
                  <a:lnTo>
                    <a:pt x="5079" y="2549"/>
                  </a:lnTo>
                  <a:lnTo>
                    <a:pt x="5120" y="2669"/>
                  </a:lnTo>
                  <a:lnTo>
                    <a:pt x="5151" y="2800"/>
                  </a:lnTo>
                  <a:lnTo>
                    <a:pt x="5170" y="2941"/>
                  </a:lnTo>
                  <a:lnTo>
                    <a:pt x="5177" y="3091"/>
                  </a:lnTo>
                  <a:lnTo>
                    <a:pt x="5177" y="3532"/>
                  </a:lnTo>
                  <a:lnTo>
                    <a:pt x="5176" y="3554"/>
                  </a:lnTo>
                  <a:lnTo>
                    <a:pt x="5174" y="3576"/>
                  </a:lnTo>
                  <a:lnTo>
                    <a:pt x="5172" y="3599"/>
                  </a:lnTo>
                  <a:lnTo>
                    <a:pt x="5168" y="3620"/>
                  </a:lnTo>
                  <a:lnTo>
                    <a:pt x="5163" y="3642"/>
                  </a:lnTo>
                  <a:lnTo>
                    <a:pt x="5157" y="3662"/>
                  </a:lnTo>
                  <a:lnTo>
                    <a:pt x="5150" y="3683"/>
                  </a:lnTo>
                  <a:lnTo>
                    <a:pt x="5141" y="3703"/>
                  </a:lnTo>
                  <a:lnTo>
                    <a:pt x="5133" y="3723"/>
                  </a:lnTo>
                  <a:lnTo>
                    <a:pt x="5123" y="3742"/>
                  </a:lnTo>
                  <a:lnTo>
                    <a:pt x="5112" y="3761"/>
                  </a:lnTo>
                  <a:lnTo>
                    <a:pt x="5101" y="3778"/>
                  </a:lnTo>
                  <a:lnTo>
                    <a:pt x="5089" y="3796"/>
                  </a:lnTo>
                  <a:lnTo>
                    <a:pt x="5076" y="3813"/>
                  </a:lnTo>
                  <a:lnTo>
                    <a:pt x="5061" y="3829"/>
                  </a:lnTo>
                  <a:lnTo>
                    <a:pt x="5047" y="3844"/>
                  </a:lnTo>
                  <a:lnTo>
                    <a:pt x="5032" y="3858"/>
                  </a:lnTo>
                  <a:lnTo>
                    <a:pt x="5016" y="3872"/>
                  </a:lnTo>
                  <a:lnTo>
                    <a:pt x="4998" y="3886"/>
                  </a:lnTo>
                  <a:lnTo>
                    <a:pt x="4981" y="3898"/>
                  </a:lnTo>
                  <a:lnTo>
                    <a:pt x="4963" y="3910"/>
                  </a:lnTo>
                  <a:lnTo>
                    <a:pt x="4945" y="3920"/>
                  </a:lnTo>
                  <a:lnTo>
                    <a:pt x="4926" y="3930"/>
                  </a:lnTo>
                  <a:lnTo>
                    <a:pt x="4906" y="3939"/>
                  </a:lnTo>
                  <a:lnTo>
                    <a:pt x="4886" y="3947"/>
                  </a:lnTo>
                  <a:lnTo>
                    <a:pt x="4866" y="3954"/>
                  </a:lnTo>
                  <a:lnTo>
                    <a:pt x="4844" y="3960"/>
                  </a:lnTo>
                  <a:lnTo>
                    <a:pt x="4823" y="3965"/>
                  </a:lnTo>
                  <a:lnTo>
                    <a:pt x="4802" y="3969"/>
                  </a:lnTo>
                  <a:lnTo>
                    <a:pt x="4780" y="3972"/>
                  </a:lnTo>
                  <a:lnTo>
                    <a:pt x="4757" y="3974"/>
                  </a:lnTo>
                  <a:lnTo>
                    <a:pt x="4734" y="3974"/>
                  </a:lnTo>
                  <a:lnTo>
                    <a:pt x="4712" y="3974"/>
                  </a:lnTo>
                  <a:lnTo>
                    <a:pt x="4689" y="3972"/>
                  </a:lnTo>
                  <a:lnTo>
                    <a:pt x="4667" y="3969"/>
                  </a:lnTo>
                  <a:lnTo>
                    <a:pt x="4646" y="3965"/>
                  </a:lnTo>
                  <a:lnTo>
                    <a:pt x="4624" y="3960"/>
                  </a:lnTo>
                  <a:lnTo>
                    <a:pt x="4603" y="3954"/>
                  </a:lnTo>
                  <a:lnTo>
                    <a:pt x="4583" y="3947"/>
                  </a:lnTo>
                  <a:lnTo>
                    <a:pt x="4563" y="3939"/>
                  </a:lnTo>
                  <a:lnTo>
                    <a:pt x="4543" y="3930"/>
                  </a:lnTo>
                  <a:lnTo>
                    <a:pt x="4524" y="3920"/>
                  </a:lnTo>
                  <a:lnTo>
                    <a:pt x="4506" y="3910"/>
                  </a:lnTo>
                  <a:lnTo>
                    <a:pt x="4488" y="3898"/>
                  </a:lnTo>
                  <a:lnTo>
                    <a:pt x="4470" y="3886"/>
                  </a:lnTo>
                  <a:lnTo>
                    <a:pt x="4453" y="3872"/>
                  </a:lnTo>
                  <a:lnTo>
                    <a:pt x="4437" y="3858"/>
                  </a:lnTo>
                  <a:lnTo>
                    <a:pt x="4422" y="3844"/>
                  </a:lnTo>
                  <a:lnTo>
                    <a:pt x="4408" y="3829"/>
                  </a:lnTo>
                  <a:lnTo>
                    <a:pt x="4393" y="3813"/>
                  </a:lnTo>
                  <a:lnTo>
                    <a:pt x="4380" y="3796"/>
                  </a:lnTo>
                  <a:lnTo>
                    <a:pt x="4368" y="3778"/>
                  </a:lnTo>
                  <a:lnTo>
                    <a:pt x="4356" y="3761"/>
                  </a:lnTo>
                  <a:lnTo>
                    <a:pt x="4346" y="3742"/>
                  </a:lnTo>
                  <a:lnTo>
                    <a:pt x="4336" y="3723"/>
                  </a:lnTo>
                  <a:lnTo>
                    <a:pt x="4326" y="3703"/>
                  </a:lnTo>
                  <a:lnTo>
                    <a:pt x="4319" y="3683"/>
                  </a:lnTo>
                  <a:lnTo>
                    <a:pt x="4312" y="3662"/>
                  </a:lnTo>
                  <a:lnTo>
                    <a:pt x="4306" y="3642"/>
                  </a:lnTo>
                  <a:lnTo>
                    <a:pt x="4301" y="3620"/>
                  </a:lnTo>
                  <a:lnTo>
                    <a:pt x="4297" y="3599"/>
                  </a:lnTo>
                  <a:lnTo>
                    <a:pt x="4294" y="3576"/>
                  </a:lnTo>
                  <a:lnTo>
                    <a:pt x="4293" y="3554"/>
                  </a:lnTo>
                  <a:lnTo>
                    <a:pt x="4292" y="3532"/>
                  </a:lnTo>
                  <a:lnTo>
                    <a:pt x="4292" y="3091"/>
                  </a:lnTo>
                  <a:lnTo>
                    <a:pt x="4291" y="3048"/>
                  </a:lnTo>
                  <a:lnTo>
                    <a:pt x="4286" y="3006"/>
                  </a:lnTo>
                  <a:lnTo>
                    <a:pt x="4279" y="2969"/>
                  </a:lnTo>
                  <a:lnTo>
                    <a:pt x="4270" y="2932"/>
                  </a:lnTo>
                  <a:lnTo>
                    <a:pt x="4257" y="2900"/>
                  </a:lnTo>
                  <a:lnTo>
                    <a:pt x="4244" y="2869"/>
                  </a:lnTo>
                  <a:lnTo>
                    <a:pt x="4228" y="2842"/>
                  </a:lnTo>
                  <a:lnTo>
                    <a:pt x="4211" y="2818"/>
                  </a:lnTo>
                  <a:lnTo>
                    <a:pt x="4192" y="2795"/>
                  </a:lnTo>
                  <a:lnTo>
                    <a:pt x="4171" y="2776"/>
                  </a:lnTo>
                  <a:lnTo>
                    <a:pt x="4149" y="2760"/>
                  </a:lnTo>
                  <a:lnTo>
                    <a:pt x="4127" y="2746"/>
                  </a:lnTo>
                  <a:lnTo>
                    <a:pt x="4103" y="2735"/>
                  </a:lnTo>
                  <a:lnTo>
                    <a:pt x="4080" y="2727"/>
                  </a:lnTo>
                  <a:lnTo>
                    <a:pt x="4056" y="2722"/>
                  </a:lnTo>
                  <a:lnTo>
                    <a:pt x="4031" y="2720"/>
                  </a:lnTo>
                  <a:lnTo>
                    <a:pt x="4007" y="2720"/>
                  </a:lnTo>
                  <a:lnTo>
                    <a:pt x="3983" y="2724"/>
                  </a:lnTo>
                  <a:lnTo>
                    <a:pt x="3958" y="2730"/>
                  </a:lnTo>
                  <a:lnTo>
                    <a:pt x="3935" y="2740"/>
                  </a:lnTo>
                  <a:lnTo>
                    <a:pt x="3913" y="2753"/>
                  </a:lnTo>
                  <a:lnTo>
                    <a:pt x="3892" y="2768"/>
                  </a:lnTo>
                  <a:lnTo>
                    <a:pt x="3871" y="2786"/>
                  </a:lnTo>
                  <a:lnTo>
                    <a:pt x="3852" y="2808"/>
                  </a:lnTo>
                  <a:lnTo>
                    <a:pt x="3835" y="2833"/>
                  </a:lnTo>
                  <a:lnTo>
                    <a:pt x="3819" y="2860"/>
                  </a:lnTo>
                  <a:lnTo>
                    <a:pt x="3804" y="2891"/>
                  </a:lnTo>
                  <a:lnTo>
                    <a:pt x="3793" y="2924"/>
                  </a:lnTo>
                  <a:lnTo>
                    <a:pt x="3783" y="2962"/>
                  </a:lnTo>
                  <a:lnTo>
                    <a:pt x="3776" y="3001"/>
                  </a:lnTo>
                  <a:lnTo>
                    <a:pt x="3772" y="3045"/>
                  </a:lnTo>
                  <a:lnTo>
                    <a:pt x="3771" y="3091"/>
                  </a:lnTo>
                  <a:lnTo>
                    <a:pt x="3771" y="4935"/>
                  </a:lnTo>
                  <a:lnTo>
                    <a:pt x="3770" y="4958"/>
                  </a:lnTo>
                  <a:lnTo>
                    <a:pt x="3769" y="4979"/>
                  </a:lnTo>
                  <a:lnTo>
                    <a:pt x="3766" y="5000"/>
                  </a:lnTo>
                  <a:lnTo>
                    <a:pt x="3763" y="5022"/>
                  </a:lnTo>
                  <a:lnTo>
                    <a:pt x="3758" y="5043"/>
                  </a:lnTo>
                  <a:lnTo>
                    <a:pt x="3753" y="5063"/>
                  </a:lnTo>
                  <a:lnTo>
                    <a:pt x="3747" y="5082"/>
                  </a:lnTo>
                  <a:lnTo>
                    <a:pt x="3739" y="5102"/>
                  </a:lnTo>
                  <a:lnTo>
                    <a:pt x="3730" y="5121"/>
                  </a:lnTo>
                  <a:lnTo>
                    <a:pt x="3721" y="5140"/>
                  </a:lnTo>
                  <a:lnTo>
                    <a:pt x="3711" y="5158"/>
                  </a:lnTo>
                  <a:lnTo>
                    <a:pt x="3700" y="5176"/>
                  </a:lnTo>
                  <a:lnTo>
                    <a:pt x="3688" y="5194"/>
                  </a:lnTo>
                  <a:lnTo>
                    <a:pt x="3675" y="5210"/>
                  </a:lnTo>
                  <a:lnTo>
                    <a:pt x="3660" y="5227"/>
                  </a:lnTo>
                  <a:lnTo>
                    <a:pt x="3645" y="5244"/>
                  </a:lnTo>
                  <a:lnTo>
                    <a:pt x="1153" y="7810"/>
                  </a:lnTo>
                  <a:lnTo>
                    <a:pt x="1117" y="7847"/>
                  </a:lnTo>
                  <a:lnTo>
                    <a:pt x="1083" y="7886"/>
                  </a:lnTo>
                  <a:lnTo>
                    <a:pt x="1051" y="7923"/>
                  </a:lnTo>
                  <a:lnTo>
                    <a:pt x="1022" y="7961"/>
                  </a:lnTo>
                  <a:lnTo>
                    <a:pt x="995" y="7997"/>
                  </a:lnTo>
                  <a:lnTo>
                    <a:pt x="972" y="8034"/>
                  </a:lnTo>
                  <a:lnTo>
                    <a:pt x="951" y="8069"/>
                  </a:lnTo>
                  <a:lnTo>
                    <a:pt x="933" y="8104"/>
                  </a:lnTo>
                  <a:lnTo>
                    <a:pt x="916" y="8138"/>
                  </a:lnTo>
                  <a:lnTo>
                    <a:pt x="903" y="8171"/>
                  </a:lnTo>
                  <a:lnTo>
                    <a:pt x="893" y="8203"/>
                  </a:lnTo>
                  <a:lnTo>
                    <a:pt x="886" y="8235"/>
                  </a:lnTo>
                  <a:lnTo>
                    <a:pt x="882" y="8265"/>
                  </a:lnTo>
                  <a:lnTo>
                    <a:pt x="880" y="8294"/>
                  </a:lnTo>
                  <a:lnTo>
                    <a:pt x="881" y="8323"/>
                  </a:lnTo>
                  <a:lnTo>
                    <a:pt x="886" y="8350"/>
                  </a:lnTo>
                  <a:lnTo>
                    <a:pt x="893" y="8376"/>
                  </a:lnTo>
                  <a:lnTo>
                    <a:pt x="904" y="8401"/>
                  </a:lnTo>
                  <a:lnTo>
                    <a:pt x="917" y="8424"/>
                  </a:lnTo>
                  <a:lnTo>
                    <a:pt x="935" y="8446"/>
                  </a:lnTo>
                  <a:lnTo>
                    <a:pt x="955" y="8466"/>
                  </a:lnTo>
                  <a:lnTo>
                    <a:pt x="978" y="8485"/>
                  </a:lnTo>
                  <a:lnTo>
                    <a:pt x="1005" y="8502"/>
                  </a:lnTo>
                  <a:lnTo>
                    <a:pt x="1034" y="8519"/>
                  </a:lnTo>
                  <a:lnTo>
                    <a:pt x="1067" y="8533"/>
                  </a:lnTo>
                  <a:lnTo>
                    <a:pt x="1105" y="8545"/>
                  </a:lnTo>
                  <a:lnTo>
                    <a:pt x="1144" y="8556"/>
                  </a:lnTo>
                  <a:lnTo>
                    <a:pt x="1188" y="8565"/>
                  </a:lnTo>
                  <a:lnTo>
                    <a:pt x="1236" y="8572"/>
                  </a:lnTo>
                  <a:lnTo>
                    <a:pt x="1286" y="8577"/>
                  </a:lnTo>
                  <a:lnTo>
                    <a:pt x="1341" y="8580"/>
                  </a:lnTo>
                  <a:lnTo>
                    <a:pt x="1399" y="8582"/>
                  </a:lnTo>
                  <a:lnTo>
                    <a:pt x="2203" y="8582"/>
                  </a:lnTo>
                  <a:lnTo>
                    <a:pt x="2225" y="8582"/>
                  </a:lnTo>
                  <a:lnTo>
                    <a:pt x="2247" y="8584"/>
                  </a:lnTo>
                  <a:lnTo>
                    <a:pt x="2270" y="8587"/>
                  </a:lnTo>
                  <a:lnTo>
                    <a:pt x="2291" y="8591"/>
                  </a:lnTo>
                  <a:lnTo>
                    <a:pt x="2312" y="8595"/>
                  </a:lnTo>
                  <a:lnTo>
                    <a:pt x="2334" y="8601"/>
                  </a:lnTo>
                  <a:lnTo>
                    <a:pt x="2354" y="8608"/>
                  </a:lnTo>
                  <a:lnTo>
                    <a:pt x="2374" y="8616"/>
                  </a:lnTo>
                  <a:lnTo>
                    <a:pt x="2393" y="8625"/>
                  </a:lnTo>
                  <a:lnTo>
                    <a:pt x="2413" y="8634"/>
                  </a:lnTo>
                  <a:lnTo>
                    <a:pt x="2432" y="8645"/>
                  </a:lnTo>
                  <a:lnTo>
                    <a:pt x="2449" y="8657"/>
                  </a:lnTo>
                  <a:lnTo>
                    <a:pt x="2466" y="8669"/>
                  </a:lnTo>
                  <a:lnTo>
                    <a:pt x="2484" y="8682"/>
                  </a:lnTo>
                  <a:lnTo>
                    <a:pt x="2500" y="8696"/>
                  </a:lnTo>
                  <a:lnTo>
                    <a:pt x="2515" y="8711"/>
                  </a:lnTo>
                  <a:lnTo>
                    <a:pt x="2529" y="8727"/>
                  </a:lnTo>
                  <a:lnTo>
                    <a:pt x="2543" y="8743"/>
                  </a:lnTo>
                  <a:lnTo>
                    <a:pt x="2557" y="8759"/>
                  </a:lnTo>
                  <a:lnTo>
                    <a:pt x="2569" y="8776"/>
                  </a:lnTo>
                  <a:lnTo>
                    <a:pt x="2581" y="8795"/>
                  </a:lnTo>
                  <a:lnTo>
                    <a:pt x="2591" y="8813"/>
                  </a:lnTo>
                  <a:lnTo>
                    <a:pt x="2601" y="8832"/>
                  </a:lnTo>
                  <a:lnTo>
                    <a:pt x="2610" y="8851"/>
                  </a:lnTo>
                  <a:lnTo>
                    <a:pt x="2617" y="8872"/>
                  </a:lnTo>
                  <a:lnTo>
                    <a:pt x="2624" y="8892"/>
                  </a:lnTo>
                  <a:lnTo>
                    <a:pt x="2631" y="8913"/>
                  </a:lnTo>
                  <a:lnTo>
                    <a:pt x="2636" y="8934"/>
                  </a:lnTo>
                  <a:lnTo>
                    <a:pt x="2640" y="8957"/>
                  </a:lnTo>
                  <a:lnTo>
                    <a:pt x="2643" y="8978"/>
                  </a:lnTo>
                  <a:lnTo>
                    <a:pt x="2644" y="9001"/>
                  </a:lnTo>
                  <a:lnTo>
                    <a:pt x="2645" y="9024"/>
                  </a:lnTo>
                  <a:lnTo>
                    <a:pt x="2645" y="13434"/>
                  </a:lnTo>
                  <a:lnTo>
                    <a:pt x="2645" y="13543"/>
                  </a:lnTo>
                  <a:lnTo>
                    <a:pt x="2647" y="13647"/>
                  </a:lnTo>
                  <a:lnTo>
                    <a:pt x="2648" y="13695"/>
                  </a:lnTo>
                  <a:lnTo>
                    <a:pt x="2650" y="13743"/>
                  </a:lnTo>
                  <a:lnTo>
                    <a:pt x="2653" y="13789"/>
                  </a:lnTo>
                  <a:lnTo>
                    <a:pt x="2657" y="13832"/>
                  </a:lnTo>
                  <a:lnTo>
                    <a:pt x="2662" y="13875"/>
                  </a:lnTo>
                  <a:lnTo>
                    <a:pt x="2668" y="13915"/>
                  </a:lnTo>
                  <a:lnTo>
                    <a:pt x="2675" y="13954"/>
                  </a:lnTo>
                  <a:lnTo>
                    <a:pt x="2683" y="13990"/>
                  </a:lnTo>
                  <a:lnTo>
                    <a:pt x="2693" y="14026"/>
                  </a:lnTo>
                  <a:lnTo>
                    <a:pt x="2706" y="14059"/>
                  </a:lnTo>
                  <a:lnTo>
                    <a:pt x="2719" y="14091"/>
                  </a:lnTo>
                  <a:lnTo>
                    <a:pt x="2734" y="14120"/>
                  </a:lnTo>
                  <a:lnTo>
                    <a:pt x="2751" y="14149"/>
                  </a:lnTo>
                  <a:lnTo>
                    <a:pt x="2771" y="14175"/>
                  </a:lnTo>
                  <a:lnTo>
                    <a:pt x="2793" y="14199"/>
                  </a:lnTo>
                  <a:lnTo>
                    <a:pt x="2816" y="14222"/>
                  </a:lnTo>
                  <a:lnTo>
                    <a:pt x="2842" y="14243"/>
                  </a:lnTo>
                  <a:lnTo>
                    <a:pt x="2872" y="14262"/>
                  </a:lnTo>
                  <a:lnTo>
                    <a:pt x="2903" y="14280"/>
                  </a:lnTo>
                  <a:lnTo>
                    <a:pt x="2938" y="14295"/>
                  </a:lnTo>
                  <a:lnTo>
                    <a:pt x="2975" y="14309"/>
                  </a:lnTo>
                  <a:lnTo>
                    <a:pt x="3016" y="14321"/>
                  </a:lnTo>
                  <a:lnTo>
                    <a:pt x="3059" y="14331"/>
                  </a:lnTo>
                  <a:lnTo>
                    <a:pt x="3106" y="14339"/>
                  </a:lnTo>
                  <a:lnTo>
                    <a:pt x="3156" y="14345"/>
                  </a:lnTo>
                  <a:lnTo>
                    <a:pt x="3209" y="14351"/>
                  </a:lnTo>
                  <a:lnTo>
                    <a:pt x="3267" y="14353"/>
                  </a:lnTo>
                  <a:lnTo>
                    <a:pt x="3328" y="14354"/>
                  </a:lnTo>
                  <a:lnTo>
                    <a:pt x="6663" y="14354"/>
                  </a:lnTo>
                  <a:close/>
                </a:path>
              </a:pathLst>
            </a:custGeom>
            <a:solidFill>
              <a:srgbClr val="36F5FF"/>
            </a:solidFill>
            <a:ln>
              <a:noFill/>
            </a:ln>
          </p:spPr>
          <p:txBody>
            <a:bodyPr/>
            <a:lstStyle/>
            <a:p>
              <a:endParaRPr lang="pt-BR" sz="833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6152229" y="1835556"/>
            <a:ext cx="1894477" cy="939953"/>
            <a:chOff x="6152228" y="1833967"/>
            <a:chExt cx="1894477" cy="939953"/>
          </a:xfrm>
        </p:grpSpPr>
        <p:sp>
          <p:nvSpPr>
            <p:cNvPr id="4" name="TextBox 93">
              <a:extLst>
                <a:ext uri="{FF2B5EF4-FFF2-40B4-BE49-F238E27FC236}">
                  <a16:creationId xmlns:a16="http://schemas.microsoft.com/office/drawing/2014/main" xmlns="" id="{8ABBCB7C-9AA4-412E-A667-942B4AD89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2228" y="2197224"/>
              <a:ext cx="1268423" cy="576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ru-RU" sz="1049" dirty="0">
                  <a:latin typeface="Globotipo Condensada" panose="00000506000000000000" pitchFamily="50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ru-RU" sz="1049" dirty="0" err="1">
                  <a:latin typeface="Globotipo Condensada" panose="00000506000000000000" pitchFamily="50" charset="0"/>
                  <a:cs typeface="Open Sans" panose="020B0606030504020204" pitchFamily="34" charset="0"/>
                </a:rPr>
                <a:t>amet</a:t>
              </a:r>
              <a:r>
                <a:rPr lang="en-US" altLang="ru-RU" sz="1049" dirty="0">
                  <a:latin typeface="Globotipo Condensada" panose="00000506000000000000" pitchFamily="50" charset="0"/>
                  <a:cs typeface="Open Sans" panose="020B0606030504020204" pitchFamily="34" charset="0"/>
                </a:rPr>
                <a:t>, </a:t>
              </a:r>
              <a:r>
                <a:rPr lang="en-US" altLang="ru-RU" sz="1049" dirty="0" err="1">
                  <a:latin typeface="Globotipo Condensada" panose="00000506000000000000" pitchFamily="50" charset="0"/>
                  <a:cs typeface="Open Sans" panose="020B0606030504020204" pitchFamily="34" charset="0"/>
                </a:rPr>
                <a:t>consetur</a:t>
              </a:r>
              <a:r>
                <a:rPr lang="en-US" altLang="ru-RU" sz="1049" dirty="0">
                  <a:latin typeface="Globotipo Condensada" panose="00000506000000000000" pitchFamily="50" charset="0"/>
                  <a:cs typeface="Open Sans" panose="020B0606030504020204" pitchFamily="34" charset="0"/>
                </a:rPr>
                <a:t> </a:t>
              </a:r>
              <a:r>
                <a:rPr lang="en-US" altLang="ru-RU" sz="1049" dirty="0" err="1">
                  <a:latin typeface="Globotipo Condensada" panose="00000506000000000000" pitchFamily="50" charset="0"/>
                  <a:cs typeface="Open Sans" panose="020B0606030504020204" pitchFamily="34" charset="0"/>
                </a:rPr>
                <a:t>adipin</a:t>
              </a:r>
              <a:r>
                <a:rPr lang="en-US" altLang="ru-RU" sz="1049" dirty="0">
                  <a:latin typeface="Globotipo Condensada" panose="00000506000000000000" pitchFamily="50" charset="0"/>
                  <a:cs typeface="Open Sans" panose="020B0606030504020204" pitchFamily="34" charset="0"/>
                </a:rPr>
                <a:t> </a:t>
              </a:r>
              <a:r>
                <a:rPr lang="en-US" altLang="ru-RU" sz="1049" dirty="0" err="1">
                  <a:latin typeface="Globotipo Condensada" panose="00000506000000000000" pitchFamily="50" charset="0"/>
                  <a:cs typeface="Open Sans" panose="020B0606030504020204" pitchFamily="34" charset="0"/>
                </a:rPr>
                <a:t>nnscing</a:t>
              </a:r>
              <a:r>
                <a:rPr lang="en-US" altLang="ru-RU" sz="1049" dirty="0">
                  <a:latin typeface="Globotipo Condensada" panose="00000506000000000000" pitchFamily="50" charset="0"/>
                  <a:cs typeface="Open Sans" panose="020B0606030504020204" pitchFamily="34" charset="0"/>
                </a:rPr>
                <a:t> </a:t>
              </a:r>
              <a:r>
                <a:rPr lang="en-US" altLang="ru-RU" sz="1049" dirty="0" err="1">
                  <a:latin typeface="Globotipo Condensada" panose="00000506000000000000" pitchFamily="50" charset="0"/>
                  <a:cs typeface="Open Sans" panose="020B0606030504020204" pitchFamily="34" charset="0"/>
                </a:rPr>
                <a:t>elit</a:t>
              </a:r>
              <a:endParaRPr lang="ru-RU" altLang="ru-RU" sz="1049" dirty="0">
                <a:latin typeface="+mj-lt"/>
                <a:cs typeface="Open Sans" panose="020B0606030504020204" pitchFamily="34" charset="0"/>
              </a:endParaRPr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xmlns="" id="{AE7CB147-DB0E-48AA-B50A-BBFF5059D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4656" y="1836687"/>
              <a:ext cx="924933" cy="346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249" b="1" dirty="0">
                  <a:solidFill>
                    <a:srgbClr val="0DE38F"/>
                  </a:solidFill>
                  <a:latin typeface="Globotipo Condensada Black" panose="00000A06000000000000" pitchFamily="50" charset="0"/>
                </a:rPr>
                <a:t>TITLE C</a:t>
              </a:r>
              <a:endParaRPr lang="en-US" altLang="en-US" sz="1349" dirty="0">
                <a:solidFill>
                  <a:srgbClr val="0DE38F"/>
                </a:solidFill>
                <a:latin typeface="Globotipo Condensada Black" panose="00000A06000000000000" pitchFamily="50" charset="0"/>
              </a:endParaRPr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xmlns="" id="{D3F9E088-477F-45C5-9AE3-9333149F275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533743" y="1833967"/>
              <a:ext cx="512962" cy="526162"/>
            </a:xfrm>
            <a:custGeom>
              <a:avLst/>
              <a:gdLst>
                <a:gd name="T0" fmla="*/ 122922 w 15776"/>
                <a:gd name="T1" fmla="*/ 225452 h 16182"/>
                <a:gd name="T2" fmla="*/ 110824 w 15776"/>
                <a:gd name="T3" fmla="*/ 216748 h 16182"/>
                <a:gd name="T4" fmla="*/ 112740 w 15776"/>
                <a:gd name="T5" fmla="*/ 202187 h 16182"/>
                <a:gd name="T6" fmla="*/ 174543 w 15776"/>
                <a:gd name="T7" fmla="*/ 142081 h 16182"/>
                <a:gd name="T8" fmla="*/ 206156 w 15776"/>
                <a:gd name="T9" fmla="*/ 150019 h 16182"/>
                <a:gd name="T10" fmla="*/ 212397 w 15776"/>
                <a:gd name="T11" fmla="*/ 160721 h 16182"/>
                <a:gd name="T12" fmla="*/ 206649 w 15776"/>
                <a:gd name="T13" fmla="*/ 440011 h 16182"/>
                <a:gd name="T14" fmla="*/ 125659 w 15776"/>
                <a:gd name="T15" fmla="*/ 441735 h 16182"/>
                <a:gd name="T16" fmla="*/ 116955 w 15776"/>
                <a:gd name="T17" fmla="*/ 429938 h 16182"/>
                <a:gd name="T18" fmla="*/ 123223 w 15776"/>
                <a:gd name="T19" fmla="*/ 416527 h 16182"/>
                <a:gd name="T20" fmla="*/ 235798 w 15776"/>
                <a:gd name="T21" fmla="*/ 186422 h 16182"/>
                <a:gd name="T22" fmla="*/ 229147 w 15776"/>
                <a:gd name="T23" fmla="*/ 173366 h 16182"/>
                <a:gd name="T24" fmla="*/ 237605 w 15776"/>
                <a:gd name="T25" fmla="*/ 161158 h 16182"/>
                <a:gd name="T26" fmla="*/ 315338 w 15776"/>
                <a:gd name="T27" fmla="*/ 179442 h 16182"/>
                <a:gd name="T28" fmla="*/ 321989 w 15776"/>
                <a:gd name="T29" fmla="*/ 189843 h 16182"/>
                <a:gd name="T30" fmla="*/ 316843 w 15776"/>
                <a:gd name="T31" fmla="*/ 439628 h 16182"/>
                <a:gd name="T32" fmla="*/ 236017 w 15776"/>
                <a:gd name="T33" fmla="*/ 442036 h 16182"/>
                <a:gd name="T34" fmla="*/ 226739 w 15776"/>
                <a:gd name="T35" fmla="*/ 430705 h 16182"/>
                <a:gd name="T36" fmla="*/ 232350 w 15776"/>
                <a:gd name="T37" fmla="*/ 416965 h 16182"/>
                <a:gd name="T38" fmla="*/ 356585 w 15776"/>
                <a:gd name="T39" fmla="*/ 182562 h 16182"/>
                <a:gd name="T40" fmla="*/ 342435 w 15776"/>
                <a:gd name="T41" fmla="*/ 186422 h 16182"/>
                <a:gd name="T42" fmla="*/ 332171 w 15776"/>
                <a:gd name="T43" fmla="*/ 175610 h 16182"/>
                <a:gd name="T44" fmla="*/ 360007 w 15776"/>
                <a:gd name="T45" fmla="*/ 125604 h 16182"/>
                <a:gd name="T46" fmla="*/ 424246 w 15776"/>
                <a:gd name="T47" fmla="*/ 124126 h 16182"/>
                <a:gd name="T48" fmla="*/ 431800 w 15776"/>
                <a:gd name="T49" fmla="*/ 136771 h 16182"/>
                <a:gd name="T50" fmla="*/ 424848 w 15776"/>
                <a:gd name="T51" fmla="*/ 440804 h 16182"/>
                <a:gd name="T52" fmla="*/ 343803 w 15776"/>
                <a:gd name="T53" fmla="*/ 441160 h 16182"/>
                <a:gd name="T54" fmla="*/ 336249 w 15776"/>
                <a:gd name="T55" fmla="*/ 428515 h 16182"/>
                <a:gd name="T56" fmla="*/ 343803 w 15776"/>
                <a:gd name="T57" fmla="*/ 415870 h 16182"/>
                <a:gd name="T58" fmla="*/ 81866 w 15776"/>
                <a:gd name="T59" fmla="*/ 235251 h 16182"/>
                <a:gd name="T60" fmla="*/ 93225 w 15776"/>
                <a:gd name="T61" fmla="*/ 234594 h 16182"/>
                <a:gd name="T62" fmla="*/ 101600 w 15776"/>
                <a:gd name="T63" fmla="*/ 242367 h 16182"/>
                <a:gd name="T64" fmla="*/ 100998 w 15776"/>
                <a:gd name="T65" fmla="*/ 435276 h 16182"/>
                <a:gd name="T66" fmla="*/ 88353 w 15776"/>
                <a:gd name="T67" fmla="*/ 442803 h 16182"/>
                <a:gd name="T68" fmla="*/ 2108 w 15776"/>
                <a:gd name="T69" fmla="*/ 435850 h 16182"/>
                <a:gd name="T70" fmla="*/ 2108 w 15776"/>
                <a:gd name="T71" fmla="*/ 420961 h 16182"/>
                <a:gd name="T72" fmla="*/ 73928 w 15776"/>
                <a:gd name="T73" fmla="*/ 414009 h 16182"/>
                <a:gd name="T74" fmla="*/ 28821 w 15776"/>
                <a:gd name="T75" fmla="*/ 321414 h 16182"/>
                <a:gd name="T76" fmla="*/ 21869 w 15776"/>
                <a:gd name="T77" fmla="*/ 384558 h 16182"/>
                <a:gd name="T78" fmla="*/ 6952 w 15776"/>
                <a:gd name="T79" fmla="*/ 384558 h 16182"/>
                <a:gd name="T80" fmla="*/ 0 w 15776"/>
                <a:gd name="T81" fmla="*/ 290786 h 16182"/>
                <a:gd name="T82" fmla="*/ 4352 w 15776"/>
                <a:gd name="T83" fmla="*/ 280440 h 16182"/>
                <a:gd name="T84" fmla="*/ 15054 w 15776"/>
                <a:gd name="T85" fmla="*/ 276389 h 16182"/>
                <a:gd name="T86" fmla="*/ 298559 w 15776"/>
                <a:gd name="T87" fmla="*/ 118460 h 16182"/>
                <a:gd name="T88" fmla="*/ 381356 w 15776"/>
                <a:gd name="T89" fmla="*/ 164 h 16182"/>
                <a:gd name="T90" fmla="*/ 393344 w 15776"/>
                <a:gd name="T91" fmla="*/ 3805 h 16182"/>
                <a:gd name="T92" fmla="*/ 397176 w 15776"/>
                <a:gd name="T93" fmla="*/ 68290 h 16182"/>
                <a:gd name="T94" fmla="*/ 389458 w 15776"/>
                <a:gd name="T95" fmla="*/ 80826 h 16182"/>
                <a:gd name="T96" fmla="*/ 374541 w 15776"/>
                <a:gd name="T97" fmla="*/ 79895 h 16182"/>
                <a:gd name="T98" fmla="*/ 316980 w 15776"/>
                <a:gd name="T99" fmla="*/ 142930 h 16182"/>
                <a:gd name="T100" fmla="*/ 306853 w 15776"/>
                <a:gd name="T101" fmla="*/ 149362 h 16182"/>
                <a:gd name="T102" fmla="*/ 36430 w 15776"/>
                <a:gd name="T103" fmla="*/ 242531 h 16182"/>
                <a:gd name="T104" fmla="*/ 22116 w 15776"/>
                <a:gd name="T105" fmla="*/ 239110 h 16182"/>
                <a:gd name="T106" fmla="*/ 18284 w 15776"/>
                <a:gd name="T107" fmla="*/ 224850 h 16182"/>
                <a:gd name="T108" fmla="*/ 155082 w 15776"/>
                <a:gd name="T109" fmla="*/ 83152 h 16182"/>
                <a:gd name="T110" fmla="*/ 298559 w 15776"/>
                <a:gd name="T111" fmla="*/ 118460 h 16182"/>
                <a:gd name="T112" fmla="*/ 349633 w 15776"/>
                <a:gd name="T113" fmla="*/ 9470 h 16182"/>
                <a:gd name="T114" fmla="*/ 356914 w 15776"/>
                <a:gd name="T115" fmla="*/ 22471 h 16182"/>
                <a:gd name="T116" fmla="*/ 348949 w 15776"/>
                <a:gd name="T117" fmla="*/ 34843 h 16182"/>
                <a:gd name="T118" fmla="*/ 318622 w 15776"/>
                <a:gd name="T119" fmla="*/ 42151 h 16182"/>
                <a:gd name="T120" fmla="*/ 311971 w 15776"/>
                <a:gd name="T121" fmla="*/ 28821 h 1618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5776" h="16182">
                  <a:moveTo>
                    <a:pt x="6708" y="15128"/>
                  </a:moveTo>
                  <a:lnTo>
                    <a:pt x="6708" y="6320"/>
                  </a:lnTo>
                  <a:lnTo>
                    <a:pt x="6632" y="6300"/>
                  </a:lnTo>
                  <a:lnTo>
                    <a:pt x="4911" y="8078"/>
                  </a:lnTo>
                  <a:lnTo>
                    <a:pt x="4892" y="8097"/>
                  </a:lnTo>
                  <a:lnTo>
                    <a:pt x="4872" y="8114"/>
                  </a:lnTo>
                  <a:lnTo>
                    <a:pt x="4852" y="8131"/>
                  </a:lnTo>
                  <a:lnTo>
                    <a:pt x="4830" y="8147"/>
                  </a:lnTo>
                  <a:lnTo>
                    <a:pt x="4808" y="8161"/>
                  </a:lnTo>
                  <a:lnTo>
                    <a:pt x="4786" y="8174"/>
                  </a:lnTo>
                  <a:lnTo>
                    <a:pt x="4763" y="8185"/>
                  </a:lnTo>
                  <a:lnTo>
                    <a:pt x="4739" y="8196"/>
                  </a:lnTo>
                  <a:lnTo>
                    <a:pt x="4716" y="8205"/>
                  </a:lnTo>
                  <a:lnTo>
                    <a:pt x="4692" y="8213"/>
                  </a:lnTo>
                  <a:lnTo>
                    <a:pt x="4667" y="8220"/>
                  </a:lnTo>
                  <a:lnTo>
                    <a:pt x="4642" y="8227"/>
                  </a:lnTo>
                  <a:lnTo>
                    <a:pt x="4618" y="8232"/>
                  </a:lnTo>
                  <a:lnTo>
                    <a:pt x="4592" y="8235"/>
                  </a:lnTo>
                  <a:lnTo>
                    <a:pt x="4567" y="8237"/>
                  </a:lnTo>
                  <a:lnTo>
                    <a:pt x="4542" y="8238"/>
                  </a:lnTo>
                  <a:lnTo>
                    <a:pt x="4517" y="8238"/>
                  </a:lnTo>
                  <a:lnTo>
                    <a:pt x="4491" y="8237"/>
                  </a:lnTo>
                  <a:lnTo>
                    <a:pt x="4466" y="8234"/>
                  </a:lnTo>
                  <a:lnTo>
                    <a:pt x="4441" y="8230"/>
                  </a:lnTo>
                  <a:lnTo>
                    <a:pt x="4416" y="8225"/>
                  </a:lnTo>
                  <a:lnTo>
                    <a:pt x="4391" y="8218"/>
                  </a:lnTo>
                  <a:lnTo>
                    <a:pt x="4367" y="8211"/>
                  </a:lnTo>
                  <a:lnTo>
                    <a:pt x="4342" y="8203"/>
                  </a:lnTo>
                  <a:lnTo>
                    <a:pt x="4319" y="8193"/>
                  </a:lnTo>
                  <a:lnTo>
                    <a:pt x="4296" y="8182"/>
                  </a:lnTo>
                  <a:lnTo>
                    <a:pt x="4273" y="8170"/>
                  </a:lnTo>
                  <a:lnTo>
                    <a:pt x="4250" y="8157"/>
                  </a:lnTo>
                  <a:lnTo>
                    <a:pt x="4229" y="8142"/>
                  </a:lnTo>
                  <a:lnTo>
                    <a:pt x="4208" y="8126"/>
                  </a:lnTo>
                  <a:lnTo>
                    <a:pt x="4186" y="8109"/>
                  </a:lnTo>
                  <a:lnTo>
                    <a:pt x="4167" y="8091"/>
                  </a:lnTo>
                  <a:lnTo>
                    <a:pt x="4148" y="8072"/>
                  </a:lnTo>
                  <a:lnTo>
                    <a:pt x="4130" y="8052"/>
                  </a:lnTo>
                  <a:lnTo>
                    <a:pt x="4114" y="8030"/>
                  </a:lnTo>
                  <a:lnTo>
                    <a:pt x="4098" y="8009"/>
                  </a:lnTo>
                  <a:lnTo>
                    <a:pt x="4084" y="7988"/>
                  </a:lnTo>
                  <a:lnTo>
                    <a:pt x="4071" y="7966"/>
                  </a:lnTo>
                  <a:lnTo>
                    <a:pt x="4059" y="7942"/>
                  </a:lnTo>
                  <a:lnTo>
                    <a:pt x="4049" y="7919"/>
                  </a:lnTo>
                  <a:lnTo>
                    <a:pt x="4039" y="7895"/>
                  </a:lnTo>
                  <a:lnTo>
                    <a:pt x="4031" y="7871"/>
                  </a:lnTo>
                  <a:lnTo>
                    <a:pt x="4023" y="7846"/>
                  </a:lnTo>
                  <a:lnTo>
                    <a:pt x="4018" y="7822"/>
                  </a:lnTo>
                  <a:lnTo>
                    <a:pt x="4013" y="7797"/>
                  </a:lnTo>
                  <a:lnTo>
                    <a:pt x="4010" y="7771"/>
                  </a:lnTo>
                  <a:lnTo>
                    <a:pt x="4007" y="7747"/>
                  </a:lnTo>
                  <a:lnTo>
                    <a:pt x="4006" y="7722"/>
                  </a:lnTo>
                  <a:lnTo>
                    <a:pt x="4007" y="7697"/>
                  </a:lnTo>
                  <a:lnTo>
                    <a:pt x="4008" y="7671"/>
                  </a:lnTo>
                  <a:lnTo>
                    <a:pt x="4010" y="7646"/>
                  </a:lnTo>
                  <a:lnTo>
                    <a:pt x="4014" y="7621"/>
                  </a:lnTo>
                  <a:lnTo>
                    <a:pt x="4019" y="7595"/>
                  </a:lnTo>
                  <a:lnTo>
                    <a:pt x="4026" y="7571"/>
                  </a:lnTo>
                  <a:lnTo>
                    <a:pt x="4034" y="7547"/>
                  </a:lnTo>
                  <a:lnTo>
                    <a:pt x="4042" y="7523"/>
                  </a:lnTo>
                  <a:lnTo>
                    <a:pt x="4052" y="7499"/>
                  </a:lnTo>
                  <a:lnTo>
                    <a:pt x="4063" y="7476"/>
                  </a:lnTo>
                  <a:lnTo>
                    <a:pt x="4075" y="7453"/>
                  </a:lnTo>
                  <a:lnTo>
                    <a:pt x="4088" y="7431"/>
                  </a:lnTo>
                  <a:lnTo>
                    <a:pt x="4102" y="7408"/>
                  </a:lnTo>
                  <a:lnTo>
                    <a:pt x="4119" y="7387"/>
                  </a:lnTo>
                  <a:lnTo>
                    <a:pt x="4136" y="7367"/>
                  </a:lnTo>
                  <a:lnTo>
                    <a:pt x="4154" y="7347"/>
                  </a:lnTo>
                  <a:lnTo>
                    <a:pt x="6090" y="5346"/>
                  </a:lnTo>
                  <a:lnTo>
                    <a:pt x="6102" y="5333"/>
                  </a:lnTo>
                  <a:lnTo>
                    <a:pt x="6115" y="5320"/>
                  </a:lnTo>
                  <a:lnTo>
                    <a:pt x="6129" y="5309"/>
                  </a:lnTo>
                  <a:lnTo>
                    <a:pt x="6144" y="5297"/>
                  </a:lnTo>
                  <a:lnTo>
                    <a:pt x="6157" y="5286"/>
                  </a:lnTo>
                  <a:lnTo>
                    <a:pt x="6172" y="5275"/>
                  </a:lnTo>
                  <a:lnTo>
                    <a:pt x="6186" y="5266"/>
                  </a:lnTo>
                  <a:lnTo>
                    <a:pt x="6201" y="5257"/>
                  </a:lnTo>
                  <a:lnTo>
                    <a:pt x="6216" y="5248"/>
                  </a:lnTo>
                  <a:lnTo>
                    <a:pt x="6232" y="5240"/>
                  </a:lnTo>
                  <a:lnTo>
                    <a:pt x="6247" y="5232"/>
                  </a:lnTo>
                  <a:lnTo>
                    <a:pt x="6263" y="5225"/>
                  </a:lnTo>
                  <a:lnTo>
                    <a:pt x="6278" y="5219"/>
                  </a:lnTo>
                  <a:lnTo>
                    <a:pt x="6294" y="5213"/>
                  </a:lnTo>
                  <a:lnTo>
                    <a:pt x="6311" y="5208"/>
                  </a:lnTo>
                  <a:lnTo>
                    <a:pt x="6327" y="5203"/>
                  </a:lnTo>
                  <a:lnTo>
                    <a:pt x="6344" y="5198"/>
                  </a:lnTo>
                  <a:lnTo>
                    <a:pt x="6360" y="5194"/>
                  </a:lnTo>
                  <a:lnTo>
                    <a:pt x="6377" y="5191"/>
                  </a:lnTo>
                  <a:lnTo>
                    <a:pt x="6395" y="5188"/>
                  </a:lnTo>
                  <a:lnTo>
                    <a:pt x="6412" y="5186"/>
                  </a:lnTo>
                  <a:lnTo>
                    <a:pt x="6429" y="5185"/>
                  </a:lnTo>
                  <a:lnTo>
                    <a:pt x="6446" y="5184"/>
                  </a:lnTo>
                  <a:lnTo>
                    <a:pt x="6463" y="5184"/>
                  </a:lnTo>
                  <a:lnTo>
                    <a:pt x="6481" y="5184"/>
                  </a:lnTo>
                  <a:lnTo>
                    <a:pt x="6499" y="5185"/>
                  </a:lnTo>
                  <a:lnTo>
                    <a:pt x="6516" y="5186"/>
                  </a:lnTo>
                  <a:lnTo>
                    <a:pt x="6534" y="5188"/>
                  </a:lnTo>
                  <a:lnTo>
                    <a:pt x="6552" y="5191"/>
                  </a:lnTo>
                  <a:lnTo>
                    <a:pt x="6570" y="5194"/>
                  </a:lnTo>
                  <a:lnTo>
                    <a:pt x="6587" y="5198"/>
                  </a:lnTo>
                  <a:lnTo>
                    <a:pt x="6605" y="5204"/>
                  </a:lnTo>
                  <a:lnTo>
                    <a:pt x="7372" y="5409"/>
                  </a:lnTo>
                  <a:lnTo>
                    <a:pt x="7394" y="5416"/>
                  </a:lnTo>
                  <a:lnTo>
                    <a:pt x="7415" y="5423"/>
                  </a:lnTo>
                  <a:lnTo>
                    <a:pt x="7435" y="5430"/>
                  </a:lnTo>
                  <a:lnTo>
                    <a:pt x="7456" y="5439"/>
                  </a:lnTo>
                  <a:lnTo>
                    <a:pt x="7476" y="5448"/>
                  </a:lnTo>
                  <a:lnTo>
                    <a:pt x="7495" y="5458"/>
                  </a:lnTo>
                  <a:lnTo>
                    <a:pt x="7513" y="5470"/>
                  </a:lnTo>
                  <a:lnTo>
                    <a:pt x="7532" y="5481"/>
                  </a:lnTo>
                  <a:lnTo>
                    <a:pt x="7549" y="5494"/>
                  </a:lnTo>
                  <a:lnTo>
                    <a:pt x="7566" y="5506"/>
                  </a:lnTo>
                  <a:lnTo>
                    <a:pt x="7582" y="5520"/>
                  </a:lnTo>
                  <a:lnTo>
                    <a:pt x="7597" y="5534"/>
                  </a:lnTo>
                  <a:lnTo>
                    <a:pt x="7613" y="5548"/>
                  </a:lnTo>
                  <a:lnTo>
                    <a:pt x="7628" y="5564"/>
                  </a:lnTo>
                  <a:lnTo>
                    <a:pt x="7641" y="5580"/>
                  </a:lnTo>
                  <a:lnTo>
                    <a:pt x="7654" y="5596"/>
                  </a:lnTo>
                  <a:lnTo>
                    <a:pt x="7667" y="5613"/>
                  </a:lnTo>
                  <a:lnTo>
                    <a:pt x="7678" y="5630"/>
                  </a:lnTo>
                  <a:lnTo>
                    <a:pt x="7690" y="5649"/>
                  </a:lnTo>
                  <a:lnTo>
                    <a:pt x="7700" y="5667"/>
                  </a:lnTo>
                  <a:lnTo>
                    <a:pt x="7710" y="5686"/>
                  </a:lnTo>
                  <a:lnTo>
                    <a:pt x="7719" y="5705"/>
                  </a:lnTo>
                  <a:lnTo>
                    <a:pt x="7726" y="5724"/>
                  </a:lnTo>
                  <a:lnTo>
                    <a:pt x="7734" y="5745"/>
                  </a:lnTo>
                  <a:lnTo>
                    <a:pt x="7740" y="5765"/>
                  </a:lnTo>
                  <a:lnTo>
                    <a:pt x="7746" y="5786"/>
                  </a:lnTo>
                  <a:lnTo>
                    <a:pt x="7750" y="5807"/>
                  </a:lnTo>
                  <a:lnTo>
                    <a:pt x="7754" y="5829"/>
                  </a:lnTo>
                  <a:lnTo>
                    <a:pt x="7757" y="5851"/>
                  </a:lnTo>
                  <a:lnTo>
                    <a:pt x="7760" y="5872"/>
                  </a:lnTo>
                  <a:lnTo>
                    <a:pt x="7761" y="5894"/>
                  </a:lnTo>
                  <a:lnTo>
                    <a:pt x="7761" y="5918"/>
                  </a:lnTo>
                  <a:lnTo>
                    <a:pt x="7761" y="15654"/>
                  </a:lnTo>
                  <a:lnTo>
                    <a:pt x="7761" y="15681"/>
                  </a:lnTo>
                  <a:lnTo>
                    <a:pt x="7759" y="15708"/>
                  </a:lnTo>
                  <a:lnTo>
                    <a:pt x="7755" y="15734"/>
                  </a:lnTo>
                  <a:lnTo>
                    <a:pt x="7751" y="15760"/>
                  </a:lnTo>
                  <a:lnTo>
                    <a:pt x="7745" y="15786"/>
                  </a:lnTo>
                  <a:lnTo>
                    <a:pt x="7738" y="15810"/>
                  </a:lnTo>
                  <a:lnTo>
                    <a:pt x="7730" y="15835"/>
                  </a:lnTo>
                  <a:lnTo>
                    <a:pt x="7720" y="15858"/>
                  </a:lnTo>
                  <a:lnTo>
                    <a:pt x="7710" y="15882"/>
                  </a:lnTo>
                  <a:lnTo>
                    <a:pt x="7699" y="15905"/>
                  </a:lnTo>
                  <a:lnTo>
                    <a:pt x="7686" y="15926"/>
                  </a:lnTo>
                  <a:lnTo>
                    <a:pt x="7671" y="15948"/>
                  </a:lnTo>
                  <a:lnTo>
                    <a:pt x="7657" y="15969"/>
                  </a:lnTo>
                  <a:lnTo>
                    <a:pt x="7641" y="15989"/>
                  </a:lnTo>
                  <a:lnTo>
                    <a:pt x="7625" y="16007"/>
                  </a:lnTo>
                  <a:lnTo>
                    <a:pt x="7608" y="16026"/>
                  </a:lnTo>
                  <a:lnTo>
                    <a:pt x="7589" y="16043"/>
                  </a:lnTo>
                  <a:lnTo>
                    <a:pt x="7570" y="16060"/>
                  </a:lnTo>
                  <a:lnTo>
                    <a:pt x="7550" y="16076"/>
                  </a:lnTo>
                  <a:lnTo>
                    <a:pt x="7530" y="16090"/>
                  </a:lnTo>
                  <a:lnTo>
                    <a:pt x="7508" y="16104"/>
                  </a:lnTo>
                  <a:lnTo>
                    <a:pt x="7486" y="16116"/>
                  </a:lnTo>
                  <a:lnTo>
                    <a:pt x="7463" y="16128"/>
                  </a:lnTo>
                  <a:lnTo>
                    <a:pt x="7439" y="16139"/>
                  </a:lnTo>
                  <a:lnTo>
                    <a:pt x="7416" y="16149"/>
                  </a:lnTo>
                  <a:lnTo>
                    <a:pt x="7392" y="16157"/>
                  </a:lnTo>
                  <a:lnTo>
                    <a:pt x="7367" y="16164"/>
                  </a:lnTo>
                  <a:lnTo>
                    <a:pt x="7341" y="16170"/>
                  </a:lnTo>
                  <a:lnTo>
                    <a:pt x="7315" y="16174"/>
                  </a:lnTo>
                  <a:lnTo>
                    <a:pt x="7289" y="16177"/>
                  </a:lnTo>
                  <a:lnTo>
                    <a:pt x="7262" y="16180"/>
                  </a:lnTo>
                  <a:lnTo>
                    <a:pt x="7235" y="16180"/>
                  </a:lnTo>
                  <a:lnTo>
                    <a:pt x="4796" y="16180"/>
                  </a:lnTo>
                  <a:lnTo>
                    <a:pt x="4769" y="16180"/>
                  </a:lnTo>
                  <a:lnTo>
                    <a:pt x="4742" y="16177"/>
                  </a:lnTo>
                  <a:lnTo>
                    <a:pt x="4716" y="16174"/>
                  </a:lnTo>
                  <a:lnTo>
                    <a:pt x="4690" y="16170"/>
                  </a:lnTo>
                  <a:lnTo>
                    <a:pt x="4664" y="16164"/>
                  </a:lnTo>
                  <a:lnTo>
                    <a:pt x="4640" y="16157"/>
                  </a:lnTo>
                  <a:lnTo>
                    <a:pt x="4615" y="16149"/>
                  </a:lnTo>
                  <a:lnTo>
                    <a:pt x="4591" y="16139"/>
                  </a:lnTo>
                  <a:lnTo>
                    <a:pt x="4568" y="16128"/>
                  </a:lnTo>
                  <a:lnTo>
                    <a:pt x="4545" y="16116"/>
                  </a:lnTo>
                  <a:lnTo>
                    <a:pt x="4524" y="16104"/>
                  </a:lnTo>
                  <a:lnTo>
                    <a:pt x="4502" y="16090"/>
                  </a:lnTo>
                  <a:lnTo>
                    <a:pt x="4481" y="16076"/>
                  </a:lnTo>
                  <a:lnTo>
                    <a:pt x="4461" y="16060"/>
                  </a:lnTo>
                  <a:lnTo>
                    <a:pt x="4443" y="16043"/>
                  </a:lnTo>
                  <a:lnTo>
                    <a:pt x="4424" y="16026"/>
                  </a:lnTo>
                  <a:lnTo>
                    <a:pt x="4406" y="16007"/>
                  </a:lnTo>
                  <a:lnTo>
                    <a:pt x="4390" y="15989"/>
                  </a:lnTo>
                  <a:lnTo>
                    <a:pt x="4374" y="15969"/>
                  </a:lnTo>
                  <a:lnTo>
                    <a:pt x="4360" y="15948"/>
                  </a:lnTo>
                  <a:lnTo>
                    <a:pt x="4345" y="15926"/>
                  </a:lnTo>
                  <a:lnTo>
                    <a:pt x="4333" y="15905"/>
                  </a:lnTo>
                  <a:lnTo>
                    <a:pt x="4321" y="15882"/>
                  </a:lnTo>
                  <a:lnTo>
                    <a:pt x="4311" y="15858"/>
                  </a:lnTo>
                  <a:lnTo>
                    <a:pt x="4301" y="15835"/>
                  </a:lnTo>
                  <a:lnTo>
                    <a:pt x="4293" y="15810"/>
                  </a:lnTo>
                  <a:lnTo>
                    <a:pt x="4286" y="15786"/>
                  </a:lnTo>
                  <a:lnTo>
                    <a:pt x="4281" y="15760"/>
                  </a:lnTo>
                  <a:lnTo>
                    <a:pt x="4276" y="15734"/>
                  </a:lnTo>
                  <a:lnTo>
                    <a:pt x="4273" y="15708"/>
                  </a:lnTo>
                  <a:lnTo>
                    <a:pt x="4271" y="15681"/>
                  </a:lnTo>
                  <a:lnTo>
                    <a:pt x="4270" y="15654"/>
                  </a:lnTo>
                  <a:lnTo>
                    <a:pt x="4271" y="15627"/>
                  </a:lnTo>
                  <a:lnTo>
                    <a:pt x="4273" y="15600"/>
                  </a:lnTo>
                  <a:lnTo>
                    <a:pt x="4276" y="15574"/>
                  </a:lnTo>
                  <a:lnTo>
                    <a:pt x="4281" y="15549"/>
                  </a:lnTo>
                  <a:lnTo>
                    <a:pt x="4286" y="15523"/>
                  </a:lnTo>
                  <a:lnTo>
                    <a:pt x="4293" y="15498"/>
                  </a:lnTo>
                  <a:lnTo>
                    <a:pt x="4301" y="15474"/>
                  </a:lnTo>
                  <a:lnTo>
                    <a:pt x="4311" y="15450"/>
                  </a:lnTo>
                  <a:lnTo>
                    <a:pt x="4321" y="15427"/>
                  </a:lnTo>
                  <a:lnTo>
                    <a:pt x="4333" y="15404"/>
                  </a:lnTo>
                  <a:lnTo>
                    <a:pt x="4345" y="15382"/>
                  </a:lnTo>
                  <a:lnTo>
                    <a:pt x="4360" y="15361"/>
                  </a:lnTo>
                  <a:lnTo>
                    <a:pt x="4374" y="15340"/>
                  </a:lnTo>
                  <a:lnTo>
                    <a:pt x="4390" y="15320"/>
                  </a:lnTo>
                  <a:lnTo>
                    <a:pt x="4406" y="15301"/>
                  </a:lnTo>
                  <a:lnTo>
                    <a:pt x="4424" y="15283"/>
                  </a:lnTo>
                  <a:lnTo>
                    <a:pt x="4443" y="15265"/>
                  </a:lnTo>
                  <a:lnTo>
                    <a:pt x="4461" y="15249"/>
                  </a:lnTo>
                  <a:lnTo>
                    <a:pt x="4481" y="15233"/>
                  </a:lnTo>
                  <a:lnTo>
                    <a:pt x="4502" y="15218"/>
                  </a:lnTo>
                  <a:lnTo>
                    <a:pt x="4524" y="15205"/>
                  </a:lnTo>
                  <a:lnTo>
                    <a:pt x="4545" y="15192"/>
                  </a:lnTo>
                  <a:lnTo>
                    <a:pt x="4568" y="15180"/>
                  </a:lnTo>
                  <a:lnTo>
                    <a:pt x="4591" y="15170"/>
                  </a:lnTo>
                  <a:lnTo>
                    <a:pt x="4615" y="15161"/>
                  </a:lnTo>
                  <a:lnTo>
                    <a:pt x="4640" y="15151"/>
                  </a:lnTo>
                  <a:lnTo>
                    <a:pt x="4664" y="15144"/>
                  </a:lnTo>
                  <a:lnTo>
                    <a:pt x="4690" y="15139"/>
                  </a:lnTo>
                  <a:lnTo>
                    <a:pt x="4716" y="15134"/>
                  </a:lnTo>
                  <a:lnTo>
                    <a:pt x="4742" y="15131"/>
                  </a:lnTo>
                  <a:lnTo>
                    <a:pt x="4769" y="15129"/>
                  </a:lnTo>
                  <a:lnTo>
                    <a:pt x="4796" y="15128"/>
                  </a:lnTo>
                  <a:lnTo>
                    <a:pt x="6708" y="15128"/>
                  </a:lnTo>
                  <a:close/>
                  <a:moveTo>
                    <a:pt x="10715" y="15130"/>
                  </a:moveTo>
                  <a:lnTo>
                    <a:pt x="10715" y="7405"/>
                  </a:lnTo>
                  <a:lnTo>
                    <a:pt x="8760" y="6874"/>
                  </a:lnTo>
                  <a:lnTo>
                    <a:pt x="8733" y="6867"/>
                  </a:lnTo>
                  <a:lnTo>
                    <a:pt x="8708" y="6858"/>
                  </a:lnTo>
                  <a:lnTo>
                    <a:pt x="8684" y="6848"/>
                  </a:lnTo>
                  <a:lnTo>
                    <a:pt x="8660" y="6837"/>
                  </a:lnTo>
                  <a:lnTo>
                    <a:pt x="8637" y="6824"/>
                  </a:lnTo>
                  <a:lnTo>
                    <a:pt x="8615" y="6811"/>
                  </a:lnTo>
                  <a:lnTo>
                    <a:pt x="8594" y="6796"/>
                  </a:lnTo>
                  <a:lnTo>
                    <a:pt x="8572" y="6781"/>
                  </a:lnTo>
                  <a:lnTo>
                    <a:pt x="8553" y="6765"/>
                  </a:lnTo>
                  <a:lnTo>
                    <a:pt x="8534" y="6748"/>
                  </a:lnTo>
                  <a:lnTo>
                    <a:pt x="8517" y="6730"/>
                  </a:lnTo>
                  <a:lnTo>
                    <a:pt x="8500" y="6710"/>
                  </a:lnTo>
                  <a:lnTo>
                    <a:pt x="8483" y="6691"/>
                  </a:lnTo>
                  <a:lnTo>
                    <a:pt x="8468" y="6671"/>
                  </a:lnTo>
                  <a:lnTo>
                    <a:pt x="8454" y="6650"/>
                  </a:lnTo>
                  <a:lnTo>
                    <a:pt x="8441" y="6629"/>
                  </a:lnTo>
                  <a:lnTo>
                    <a:pt x="8429" y="6606"/>
                  </a:lnTo>
                  <a:lnTo>
                    <a:pt x="8418" y="6583"/>
                  </a:lnTo>
                  <a:lnTo>
                    <a:pt x="8408" y="6560"/>
                  </a:lnTo>
                  <a:lnTo>
                    <a:pt x="8399" y="6537"/>
                  </a:lnTo>
                  <a:lnTo>
                    <a:pt x="8391" y="6512"/>
                  </a:lnTo>
                  <a:lnTo>
                    <a:pt x="8385" y="6488"/>
                  </a:lnTo>
                  <a:lnTo>
                    <a:pt x="8380" y="6463"/>
                  </a:lnTo>
                  <a:lnTo>
                    <a:pt x="8376" y="6437"/>
                  </a:lnTo>
                  <a:lnTo>
                    <a:pt x="8373" y="6412"/>
                  </a:lnTo>
                  <a:lnTo>
                    <a:pt x="8371" y="6386"/>
                  </a:lnTo>
                  <a:lnTo>
                    <a:pt x="8371" y="6361"/>
                  </a:lnTo>
                  <a:lnTo>
                    <a:pt x="8372" y="6334"/>
                  </a:lnTo>
                  <a:lnTo>
                    <a:pt x="8374" y="6308"/>
                  </a:lnTo>
                  <a:lnTo>
                    <a:pt x="8378" y="6282"/>
                  </a:lnTo>
                  <a:lnTo>
                    <a:pt x="8383" y="6255"/>
                  </a:lnTo>
                  <a:lnTo>
                    <a:pt x="8389" y="6229"/>
                  </a:lnTo>
                  <a:lnTo>
                    <a:pt x="8397" y="6204"/>
                  </a:lnTo>
                  <a:lnTo>
                    <a:pt x="8406" y="6178"/>
                  </a:lnTo>
                  <a:lnTo>
                    <a:pt x="8416" y="6154"/>
                  </a:lnTo>
                  <a:lnTo>
                    <a:pt x="8428" y="6130"/>
                  </a:lnTo>
                  <a:lnTo>
                    <a:pt x="8440" y="6107"/>
                  </a:lnTo>
                  <a:lnTo>
                    <a:pt x="8453" y="6084"/>
                  </a:lnTo>
                  <a:lnTo>
                    <a:pt x="8467" y="6063"/>
                  </a:lnTo>
                  <a:lnTo>
                    <a:pt x="8483" y="6043"/>
                  </a:lnTo>
                  <a:lnTo>
                    <a:pt x="8500" y="6023"/>
                  </a:lnTo>
                  <a:lnTo>
                    <a:pt x="8517" y="6005"/>
                  </a:lnTo>
                  <a:lnTo>
                    <a:pt x="8534" y="5986"/>
                  </a:lnTo>
                  <a:lnTo>
                    <a:pt x="8553" y="5969"/>
                  </a:lnTo>
                  <a:lnTo>
                    <a:pt x="8572" y="5953"/>
                  </a:lnTo>
                  <a:lnTo>
                    <a:pt x="8593" y="5938"/>
                  </a:lnTo>
                  <a:lnTo>
                    <a:pt x="8614" y="5925"/>
                  </a:lnTo>
                  <a:lnTo>
                    <a:pt x="8635" y="5911"/>
                  </a:lnTo>
                  <a:lnTo>
                    <a:pt x="8657" y="5899"/>
                  </a:lnTo>
                  <a:lnTo>
                    <a:pt x="8681" y="5888"/>
                  </a:lnTo>
                  <a:lnTo>
                    <a:pt x="8704" y="5878"/>
                  </a:lnTo>
                  <a:lnTo>
                    <a:pt x="8727" y="5869"/>
                  </a:lnTo>
                  <a:lnTo>
                    <a:pt x="8752" y="5862"/>
                  </a:lnTo>
                  <a:lnTo>
                    <a:pt x="8777" y="5855"/>
                  </a:lnTo>
                  <a:lnTo>
                    <a:pt x="8801" y="5850"/>
                  </a:lnTo>
                  <a:lnTo>
                    <a:pt x="8827" y="5846"/>
                  </a:lnTo>
                  <a:lnTo>
                    <a:pt x="8852" y="5843"/>
                  </a:lnTo>
                  <a:lnTo>
                    <a:pt x="8878" y="5842"/>
                  </a:lnTo>
                  <a:lnTo>
                    <a:pt x="8905" y="5841"/>
                  </a:lnTo>
                  <a:lnTo>
                    <a:pt x="8930" y="5842"/>
                  </a:lnTo>
                  <a:lnTo>
                    <a:pt x="8956" y="5845"/>
                  </a:lnTo>
                  <a:lnTo>
                    <a:pt x="8982" y="5848"/>
                  </a:lnTo>
                  <a:lnTo>
                    <a:pt x="9009" y="5853"/>
                  </a:lnTo>
                  <a:lnTo>
                    <a:pt x="9035" y="5860"/>
                  </a:lnTo>
                  <a:lnTo>
                    <a:pt x="11380" y="6495"/>
                  </a:lnTo>
                  <a:lnTo>
                    <a:pt x="11401" y="6501"/>
                  </a:lnTo>
                  <a:lnTo>
                    <a:pt x="11422" y="6508"/>
                  </a:lnTo>
                  <a:lnTo>
                    <a:pt x="11444" y="6516"/>
                  </a:lnTo>
                  <a:lnTo>
                    <a:pt x="11463" y="6525"/>
                  </a:lnTo>
                  <a:lnTo>
                    <a:pt x="11483" y="6534"/>
                  </a:lnTo>
                  <a:lnTo>
                    <a:pt x="11502" y="6545"/>
                  </a:lnTo>
                  <a:lnTo>
                    <a:pt x="11521" y="6556"/>
                  </a:lnTo>
                  <a:lnTo>
                    <a:pt x="11539" y="6568"/>
                  </a:lnTo>
                  <a:lnTo>
                    <a:pt x="11556" y="6580"/>
                  </a:lnTo>
                  <a:lnTo>
                    <a:pt x="11573" y="6592"/>
                  </a:lnTo>
                  <a:lnTo>
                    <a:pt x="11590" y="6606"/>
                  </a:lnTo>
                  <a:lnTo>
                    <a:pt x="11605" y="6620"/>
                  </a:lnTo>
                  <a:lnTo>
                    <a:pt x="11620" y="6635"/>
                  </a:lnTo>
                  <a:lnTo>
                    <a:pt x="11634" y="6650"/>
                  </a:lnTo>
                  <a:lnTo>
                    <a:pt x="11648" y="6666"/>
                  </a:lnTo>
                  <a:lnTo>
                    <a:pt x="11661" y="6682"/>
                  </a:lnTo>
                  <a:lnTo>
                    <a:pt x="11674" y="6699"/>
                  </a:lnTo>
                  <a:lnTo>
                    <a:pt x="11686" y="6717"/>
                  </a:lnTo>
                  <a:lnTo>
                    <a:pt x="11696" y="6735"/>
                  </a:lnTo>
                  <a:lnTo>
                    <a:pt x="11707" y="6753"/>
                  </a:lnTo>
                  <a:lnTo>
                    <a:pt x="11716" y="6772"/>
                  </a:lnTo>
                  <a:lnTo>
                    <a:pt x="11725" y="6791"/>
                  </a:lnTo>
                  <a:lnTo>
                    <a:pt x="11733" y="6811"/>
                  </a:lnTo>
                  <a:lnTo>
                    <a:pt x="11740" y="6831"/>
                  </a:lnTo>
                  <a:lnTo>
                    <a:pt x="11746" y="6851"/>
                  </a:lnTo>
                  <a:lnTo>
                    <a:pt x="11753" y="6872"/>
                  </a:lnTo>
                  <a:lnTo>
                    <a:pt x="11757" y="6893"/>
                  </a:lnTo>
                  <a:lnTo>
                    <a:pt x="11761" y="6915"/>
                  </a:lnTo>
                  <a:lnTo>
                    <a:pt x="11764" y="6936"/>
                  </a:lnTo>
                  <a:lnTo>
                    <a:pt x="11766" y="6958"/>
                  </a:lnTo>
                  <a:lnTo>
                    <a:pt x="11768" y="6981"/>
                  </a:lnTo>
                  <a:lnTo>
                    <a:pt x="11768" y="7003"/>
                  </a:lnTo>
                  <a:lnTo>
                    <a:pt x="11768" y="15656"/>
                  </a:lnTo>
                  <a:lnTo>
                    <a:pt x="11768" y="15683"/>
                  </a:lnTo>
                  <a:lnTo>
                    <a:pt x="11766" y="15710"/>
                  </a:lnTo>
                  <a:lnTo>
                    <a:pt x="11762" y="15736"/>
                  </a:lnTo>
                  <a:lnTo>
                    <a:pt x="11758" y="15761"/>
                  </a:lnTo>
                  <a:lnTo>
                    <a:pt x="11752" y="15788"/>
                  </a:lnTo>
                  <a:lnTo>
                    <a:pt x="11744" y="15812"/>
                  </a:lnTo>
                  <a:lnTo>
                    <a:pt x="11736" y="15836"/>
                  </a:lnTo>
                  <a:lnTo>
                    <a:pt x="11726" y="15860"/>
                  </a:lnTo>
                  <a:lnTo>
                    <a:pt x="11716" y="15884"/>
                  </a:lnTo>
                  <a:lnTo>
                    <a:pt x="11704" y="15906"/>
                  </a:lnTo>
                  <a:lnTo>
                    <a:pt x="11692" y="15928"/>
                  </a:lnTo>
                  <a:lnTo>
                    <a:pt x="11678" y="15949"/>
                  </a:lnTo>
                  <a:lnTo>
                    <a:pt x="11663" y="15971"/>
                  </a:lnTo>
                  <a:lnTo>
                    <a:pt x="11647" y="15990"/>
                  </a:lnTo>
                  <a:lnTo>
                    <a:pt x="11631" y="16009"/>
                  </a:lnTo>
                  <a:lnTo>
                    <a:pt x="11614" y="16027"/>
                  </a:lnTo>
                  <a:lnTo>
                    <a:pt x="11596" y="16045"/>
                  </a:lnTo>
                  <a:lnTo>
                    <a:pt x="11576" y="16062"/>
                  </a:lnTo>
                  <a:lnTo>
                    <a:pt x="11556" y="16078"/>
                  </a:lnTo>
                  <a:lnTo>
                    <a:pt x="11536" y="16092"/>
                  </a:lnTo>
                  <a:lnTo>
                    <a:pt x="11515" y="16105"/>
                  </a:lnTo>
                  <a:lnTo>
                    <a:pt x="11492" y="16118"/>
                  </a:lnTo>
                  <a:lnTo>
                    <a:pt x="11469" y="16130"/>
                  </a:lnTo>
                  <a:lnTo>
                    <a:pt x="11446" y="16141"/>
                  </a:lnTo>
                  <a:lnTo>
                    <a:pt x="11422" y="16150"/>
                  </a:lnTo>
                  <a:lnTo>
                    <a:pt x="11398" y="16159"/>
                  </a:lnTo>
                  <a:lnTo>
                    <a:pt x="11373" y="16166"/>
                  </a:lnTo>
                  <a:lnTo>
                    <a:pt x="11348" y="16171"/>
                  </a:lnTo>
                  <a:lnTo>
                    <a:pt x="11321" y="16176"/>
                  </a:lnTo>
                  <a:lnTo>
                    <a:pt x="11295" y="16179"/>
                  </a:lnTo>
                  <a:lnTo>
                    <a:pt x="11269" y="16181"/>
                  </a:lnTo>
                  <a:lnTo>
                    <a:pt x="11241" y="16182"/>
                  </a:lnTo>
                  <a:lnTo>
                    <a:pt x="8804" y="16182"/>
                  </a:lnTo>
                  <a:lnTo>
                    <a:pt x="8777" y="16181"/>
                  </a:lnTo>
                  <a:lnTo>
                    <a:pt x="8751" y="16179"/>
                  </a:lnTo>
                  <a:lnTo>
                    <a:pt x="8724" y="16176"/>
                  </a:lnTo>
                  <a:lnTo>
                    <a:pt x="8698" y="16171"/>
                  </a:lnTo>
                  <a:lnTo>
                    <a:pt x="8673" y="16166"/>
                  </a:lnTo>
                  <a:lnTo>
                    <a:pt x="8647" y="16159"/>
                  </a:lnTo>
                  <a:lnTo>
                    <a:pt x="8623" y="16150"/>
                  </a:lnTo>
                  <a:lnTo>
                    <a:pt x="8600" y="16141"/>
                  </a:lnTo>
                  <a:lnTo>
                    <a:pt x="8576" y="16130"/>
                  </a:lnTo>
                  <a:lnTo>
                    <a:pt x="8553" y="16118"/>
                  </a:lnTo>
                  <a:lnTo>
                    <a:pt x="8531" y="16105"/>
                  </a:lnTo>
                  <a:lnTo>
                    <a:pt x="8510" y="16092"/>
                  </a:lnTo>
                  <a:lnTo>
                    <a:pt x="8489" y="16078"/>
                  </a:lnTo>
                  <a:lnTo>
                    <a:pt x="8469" y="16062"/>
                  </a:lnTo>
                  <a:lnTo>
                    <a:pt x="8450" y="16045"/>
                  </a:lnTo>
                  <a:lnTo>
                    <a:pt x="8432" y="16027"/>
                  </a:lnTo>
                  <a:lnTo>
                    <a:pt x="8414" y="16009"/>
                  </a:lnTo>
                  <a:lnTo>
                    <a:pt x="8398" y="15990"/>
                  </a:lnTo>
                  <a:lnTo>
                    <a:pt x="8382" y="15971"/>
                  </a:lnTo>
                  <a:lnTo>
                    <a:pt x="8368" y="15949"/>
                  </a:lnTo>
                  <a:lnTo>
                    <a:pt x="8354" y="15928"/>
                  </a:lnTo>
                  <a:lnTo>
                    <a:pt x="8342" y="15906"/>
                  </a:lnTo>
                  <a:lnTo>
                    <a:pt x="8329" y="15884"/>
                  </a:lnTo>
                  <a:lnTo>
                    <a:pt x="8319" y="15860"/>
                  </a:lnTo>
                  <a:lnTo>
                    <a:pt x="8309" y="15836"/>
                  </a:lnTo>
                  <a:lnTo>
                    <a:pt x="8301" y="15812"/>
                  </a:lnTo>
                  <a:lnTo>
                    <a:pt x="8294" y="15788"/>
                  </a:lnTo>
                  <a:lnTo>
                    <a:pt x="8288" y="15761"/>
                  </a:lnTo>
                  <a:lnTo>
                    <a:pt x="8284" y="15736"/>
                  </a:lnTo>
                  <a:lnTo>
                    <a:pt x="8280" y="15710"/>
                  </a:lnTo>
                  <a:lnTo>
                    <a:pt x="8278" y="15683"/>
                  </a:lnTo>
                  <a:lnTo>
                    <a:pt x="8278" y="15656"/>
                  </a:lnTo>
                  <a:lnTo>
                    <a:pt x="8278" y="15629"/>
                  </a:lnTo>
                  <a:lnTo>
                    <a:pt x="8280" y="15602"/>
                  </a:lnTo>
                  <a:lnTo>
                    <a:pt x="8284" y="15576"/>
                  </a:lnTo>
                  <a:lnTo>
                    <a:pt x="8288" y="15550"/>
                  </a:lnTo>
                  <a:lnTo>
                    <a:pt x="8294" y="15525"/>
                  </a:lnTo>
                  <a:lnTo>
                    <a:pt x="8301" y="15500"/>
                  </a:lnTo>
                  <a:lnTo>
                    <a:pt x="8309" y="15475"/>
                  </a:lnTo>
                  <a:lnTo>
                    <a:pt x="8319" y="15452"/>
                  </a:lnTo>
                  <a:lnTo>
                    <a:pt x="8329" y="15429"/>
                  </a:lnTo>
                  <a:lnTo>
                    <a:pt x="8342" y="15405"/>
                  </a:lnTo>
                  <a:lnTo>
                    <a:pt x="8354" y="15384"/>
                  </a:lnTo>
                  <a:lnTo>
                    <a:pt x="8368" y="15362"/>
                  </a:lnTo>
                  <a:lnTo>
                    <a:pt x="8382" y="15342"/>
                  </a:lnTo>
                  <a:lnTo>
                    <a:pt x="8398" y="15321"/>
                  </a:lnTo>
                  <a:lnTo>
                    <a:pt x="8414" y="15303"/>
                  </a:lnTo>
                  <a:lnTo>
                    <a:pt x="8432" y="15285"/>
                  </a:lnTo>
                  <a:lnTo>
                    <a:pt x="8450" y="15267"/>
                  </a:lnTo>
                  <a:lnTo>
                    <a:pt x="8469" y="15251"/>
                  </a:lnTo>
                  <a:lnTo>
                    <a:pt x="8489" y="15234"/>
                  </a:lnTo>
                  <a:lnTo>
                    <a:pt x="8510" y="15220"/>
                  </a:lnTo>
                  <a:lnTo>
                    <a:pt x="8531" y="15206"/>
                  </a:lnTo>
                  <a:lnTo>
                    <a:pt x="8553" y="15194"/>
                  </a:lnTo>
                  <a:lnTo>
                    <a:pt x="8576" y="15182"/>
                  </a:lnTo>
                  <a:lnTo>
                    <a:pt x="8600" y="15172"/>
                  </a:lnTo>
                  <a:lnTo>
                    <a:pt x="8623" y="15162"/>
                  </a:lnTo>
                  <a:lnTo>
                    <a:pt x="8647" y="15153"/>
                  </a:lnTo>
                  <a:lnTo>
                    <a:pt x="8673" y="15146"/>
                  </a:lnTo>
                  <a:lnTo>
                    <a:pt x="8698" y="15141"/>
                  </a:lnTo>
                  <a:lnTo>
                    <a:pt x="8724" y="15136"/>
                  </a:lnTo>
                  <a:lnTo>
                    <a:pt x="8751" y="15133"/>
                  </a:lnTo>
                  <a:lnTo>
                    <a:pt x="8777" y="15131"/>
                  </a:lnTo>
                  <a:lnTo>
                    <a:pt x="8804" y="15130"/>
                  </a:lnTo>
                  <a:lnTo>
                    <a:pt x="10715" y="15130"/>
                  </a:lnTo>
                  <a:close/>
                  <a:moveTo>
                    <a:pt x="14723" y="15130"/>
                  </a:moveTo>
                  <a:lnTo>
                    <a:pt x="14723" y="5523"/>
                  </a:lnTo>
                  <a:lnTo>
                    <a:pt x="13775" y="5523"/>
                  </a:lnTo>
                  <a:lnTo>
                    <a:pt x="13094" y="6587"/>
                  </a:lnTo>
                  <a:lnTo>
                    <a:pt x="13079" y="6609"/>
                  </a:lnTo>
                  <a:lnTo>
                    <a:pt x="13063" y="6631"/>
                  </a:lnTo>
                  <a:lnTo>
                    <a:pt x="13045" y="6651"/>
                  </a:lnTo>
                  <a:lnTo>
                    <a:pt x="13028" y="6670"/>
                  </a:lnTo>
                  <a:lnTo>
                    <a:pt x="13009" y="6688"/>
                  </a:lnTo>
                  <a:lnTo>
                    <a:pt x="12990" y="6705"/>
                  </a:lnTo>
                  <a:lnTo>
                    <a:pt x="12969" y="6722"/>
                  </a:lnTo>
                  <a:lnTo>
                    <a:pt x="12948" y="6737"/>
                  </a:lnTo>
                  <a:lnTo>
                    <a:pt x="12927" y="6751"/>
                  </a:lnTo>
                  <a:lnTo>
                    <a:pt x="12905" y="6763"/>
                  </a:lnTo>
                  <a:lnTo>
                    <a:pt x="12882" y="6775"/>
                  </a:lnTo>
                  <a:lnTo>
                    <a:pt x="12859" y="6785"/>
                  </a:lnTo>
                  <a:lnTo>
                    <a:pt x="12836" y="6795"/>
                  </a:lnTo>
                  <a:lnTo>
                    <a:pt x="12812" y="6804"/>
                  </a:lnTo>
                  <a:lnTo>
                    <a:pt x="12787" y="6811"/>
                  </a:lnTo>
                  <a:lnTo>
                    <a:pt x="12763" y="6817"/>
                  </a:lnTo>
                  <a:lnTo>
                    <a:pt x="12739" y="6822"/>
                  </a:lnTo>
                  <a:lnTo>
                    <a:pt x="12713" y="6825"/>
                  </a:lnTo>
                  <a:lnTo>
                    <a:pt x="12688" y="6828"/>
                  </a:lnTo>
                  <a:lnTo>
                    <a:pt x="12663" y="6829"/>
                  </a:lnTo>
                  <a:lnTo>
                    <a:pt x="12637" y="6829"/>
                  </a:lnTo>
                  <a:lnTo>
                    <a:pt x="12612" y="6828"/>
                  </a:lnTo>
                  <a:lnTo>
                    <a:pt x="12587" y="6825"/>
                  </a:lnTo>
                  <a:lnTo>
                    <a:pt x="12561" y="6822"/>
                  </a:lnTo>
                  <a:lnTo>
                    <a:pt x="12536" y="6817"/>
                  </a:lnTo>
                  <a:lnTo>
                    <a:pt x="12511" y="6811"/>
                  </a:lnTo>
                  <a:lnTo>
                    <a:pt x="12487" y="6803"/>
                  </a:lnTo>
                  <a:lnTo>
                    <a:pt x="12461" y="6794"/>
                  </a:lnTo>
                  <a:lnTo>
                    <a:pt x="12437" y="6784"/>
                  </a:lnTo>
                  <a:lnTo>
                    <a:pt x="12414" y="6773"/>
                  </a:lnTo>
                  <a:lnTo>
                    <a:pt x="12389" y="6760"/>
                  </a:lnTo>
                  <a:lnTo>
                    <a:pt x="12366" y="6746"/>
                  </a:lnTo>
                  <a:lnTo>
                    <a:pt x="12344" y="6731"/>
                  </a:lnTo>
                  <a:lnTo>
                    <a:pt x="12323" y="6715"/>
                  </a:lnTo>
                  <a:lnTo>
                    <a:pt x="12302" y="6698"/>
                  </a:lnTo>
                  <a:lnTo>
                    <a:pt x="12283" y="6680"/>
                  </a:lnTo>
                  <a:lnTo>
                    <a:pt x="12265" y="6662"/>
                  </a:lnTo>
                  <a:lnTo>
                    <a:pt x="12248" y="6642"/>
                  </a:lnTo>
                  <a:lnTo>
                    <a:pt x="12231" y="6621"/>
                  </a:lnTo>
                  <a:lnTo>
                    <a:pt x="12216" y="6601"/>
                  </a:lnTo>
                  <a:lnTo>
                    <a:pt x="12202" y="6580"/>
                  </a:lnTo>
                  <a:lnTo>
                    <a:pt x="12190" y="6558"/>
                  </a:lnTo>
                  <a:lnTo>
                    <a:pt x="12178" y="6534"/>
                  </a:lnTo>
                  <a:lnTo>
                    <a:pt x="12168" y="6512"/>
                  </a:lnTo>
                  <a:lnTo>
                    <a:pt x="12158" y="6488"/>
                  </a:lnTo>
                  <a:lnTo>
                    <a:pt x="12149" y="6465"/>
                  </a:lnTo>
                  <a:lnTo>
                    <a:pt x="12142" y="6440"/>
                  </a:lnTo>
                  <a:lnTo>
                    <a:pt x="12136" y="6416"/>
                  </a:lnTo>
                  <a:lnTo>
                    <a:pt x="12131" y="6391"/>
                  </a:lnTo>
                  <a:lnTo>
                    <a:pt x="12128" y="6366"/>
                  </a:lnTo>
                  <a:lnTo>
                    <a:pt x="12125" y="6340"/>
                  </a:lnTo>
                  <a:lnTo>
                    <a:pt x="12124" y="6315"/>
                  </a:lnTo>
                  <a:lnTo>
                    <a:pt x="12124" y="6290"/>
                  </a:lnTo>
                  <a:lnTo>
                    <a:pt x="12125" y="6264"/>
                  </a:lnTo>
                  <a:lnTo>
                    <a:pt x="12128" y="6239"/>
                  </a:lnTo>
                  <a:lnTo>
                    <a:pt x="12131" y="6214"/>
                  </a:lnTo>
                  <a:lnTo>
                    <a:pt x="12136" y="6189"/>
                  </a:lnTo>
                  <a:lnTo>
                    <a:pt x="12142" y="6164"/>
                  </a:lnTo>
                  <a:lnTo>
                    <a:pt x="12150" y="6139"/>
                  </a:lnTo>
                  <a:lnTo>
                    <a:pt x="12159" y="6115"/>
                  </a:lnTo>
                  <a:lnTo>
                    <a:pt x="12169" y="6091"/>
                  </a:lnTo>
                  <a:lnTo>
                    <a:pt x="12180" y="6066"/>
                  </a:lnTo>
                  <a:lnTo>
                    <a:pt x="12193" y="6043"/>
                  </a:lnTo>
                  <a:lnTo>
                    <a:pt x="12207" y="6020"/>
                  </a:lnTo>
                  <a:lnTo>
                    <a:pt x="13043" y="4714"/>
                  </a:lnTo>
                  <a:lnTo>
                    <a:pt x="13063" y="4686"/>
                  </a:lnTo>
                  <a:lnTo>
                    <a:pt x="13083" y="4659"/>
                  </a:lnTo>
                  <a:lnTo>
                    <a:pt x="13105" y="4634"/>
                  </a:lnTo>
                  <a:lnTo>
                    <a:pt x="13128" y="4611"/>
                  </a:lnTo>
                  <a:lnTo>
                    <a:pt x="13153" y="4589"/>
                  </a:lnTo>
                  <a:lnTo>
                    <a:pt x="13179" y="4569"/>
                  </a:lnTo>
                  <a:lnTo>
                    <a:pt x="13205" y="4551"/>
                  </a:lnTo>
                  <a:lnTo>
                    <a:pt x="13233" y="4535"/>
                  </a:lnTo>
                  <a:lnTo>
                    <a:pt x="13262" y="4520"/>
                  </a:lnTo>
                  <a:lnTo>
                    <a:pt x="13291" y="4508"/>
                  </a:lnTo>
                  <a:lnTo>
                    <a:pt x="13322" y="4497"/>
                  </a:lnTo>
                  <a:lnTo>
                    <a:pt x="13353" y="4487"/>
                  </a:lnTo>
                  <a:lnTo>
                    <a:pt x="13386" y="4480"/>
                  </a:lnTo>
                  <a:lnTo>
                    <a:pt x="13419" y="4475"/>
                  </a:lnTo>
                  <a:lnTo>
                    <a:pt x="13452" y="4472"/>
                  </a:lnTo>
                  <a:lnTo>
                    <a:pt x="13487" y="4471"/>
                  </a:lnTo>
                  <a:lnTo>
                    <a:pt x="15250" y="4471"/>
                  </a:lnTo>
                  <a:lnTo>
                    <a:pt x="15277" y="4472"/>
                  </a:lnTo>
                  <a:lnTo>
                    <a:pt x="15303" y="4474"/>
                  </a:lnTo>
                  <a:lnTo>
                    <a:pt x="15330" y="4477"/>
                  </a:lnTo>
                  <a:lnTo>
                    <a:pt x="15355" y="4482"/>
                  </a:lnTo>
                  <a:lnTo>
                    <a:pt x="15381" y="4488"/>
                  </a:lnTo>
                  <a:lnTo>
                    <a:pt x="15405" y="4496"/>
                  </a:lnTo>
                  <a:lnTo>
                    <a:pt x="15430" y="4504"/>
                  </a:lnTo>
                  <a:lnTo>
                    <a:pt x="15454" y="4513"/>
                  </a:lnTo>
                  <a:lnTo>
                    <a:pt x="15477" y="4524"/>
                  </a:lnTo>
                  <a:lnTo>
                    <a:pt x="15500" y="4535"/>
                  </a:lnTo>
                  <a:lnTo>
                    <a:pt x="15522" y="4548"/>
                  </a:lnTo>
                  <a:lnTo>
                    <a:pt x="15543" y="4561"/>
                  </a:lnTo>
                  <a:lnTo>
                    <a:pt x="15564" y="4576"/>
                  </a:lnTo>
                  <a:lnTo>
                    <a:pt x="15584" y="4592"/>
                  </a:lnTo>
                  <a:lnTo>
                    <a:pt x="15603" y="4609"/>
                  </a:lnTo>
                  <a:lnTo>
                    <a:pt x="15621" y="4626"/>
                  </a:lnTo>
                  <a:lnTo>
                    <a:pt x="15639" y="4644"/>
                  </a:lnTo>
                  <a:lnTo>
                    <a:pt x="15656" y="4663"/>
                  </a:lnTo>
                  <a:lnTo>
                    <a:pt x="15672" y="4684"/>
                  </a:lnTo>
                  <a:lnTo>
                    <a:pt x="15686" y="4704"/>
                  </a:lnTo>
                  <a:lnTo>
                    <a:pt x="15699" y="4725"/>
                  </a:lnTo>
                  <a:lnTo>
                    <a:pt x="15712" y="4747"/>
                  </a:lnTo>
                  <a:lnTo>
                    <a:pt x="15724" y="4770"/>
                  </a:lnTo>
                  <a:lnTo>
                    <a:pt x="15734" y="4793"/>
                  </a:lnTo>
                  <a:lnTo>
                    <a:pt x="15744" y="4817"/>
                  </a:lnTo>
                  <a:lnTo>
                    <a:pt x="15753" y="4841"/>
                  </a:lnTo>
                  <a:lnTo>
                    <a:pt x="15760" y="4867"/>
                  </a:lnTo>
                  <a:lnTo>
                    <a:pt x="15765" y="4892"/>
                  </a:lnTo>
                  <a:lnTo>
                    <a:pt x="15770" y="4917"/>
                  </a:lnTo>
                  <a:lnTo>
                    <a:pt x="15773" y="4944"/>
                  </a:lnTo>
                  <a:lnTo>
                    <a:pt x="15775" y="4971"/>
                  </a:lnTo>
                  <a:lnTo>
                    <a:pt x="15776" y="4997"/>
                  </a:lnTo>
                  <a:lnTo>
                    <a:pt x="15776" y="15656"/>
                  </a:lnTo>
                  <a:lnTo>
                    <a:pt x="15775" y="15683"/>
                  </a:lnTo>
                  <a:lnTo>
                    <a:pt x="15773" y="15710"/>
                  </a:lnTo>
                  <a:lnTo>
                    <a:pt x="15770" y="15736"/>
                  </a:lnTo>
                  <a:lnTo>
                    <a:pt x="15765" y="15761"/>
                  </a:lnTo>
                  <a:lnTo>
                    <a:pt x="15760" y="15788"/>
                  </a:lnTo>
                  <a:lnTo>
                    <a:pt x="15753" y="15812"/>
                  </a:lnTo>
                  <a:lnTo>
                    <a:pt x="15744" y="15836"/>
                  </a:lnTo>
                  <a:lnTo>
                    <a:pt x="15734" y="15860"/>
                  </a:lnTo>
                  <a:lnTo>
                    <a:pt x="15724" y="15884"/>
                  </a:lnTo>
                  <a:lnTo>
                    <a:pt x="15712" y="15906"/>
                  </a:lnTo>
                  <a:lnTo>
                    <a:pt x="15699" y="15928"/>
                  </a:lnTo>
                  <a:lnTo>
                    <a:pt x="15686" y="15949"/>
                  </a:lnTo>
                  <a:lnTo>
                    <a:pt x="15672" y="15971"/>
                  </a:lnTo>
                  <a:lnTo>
                    <a:pt x="15656" y="15990"/>
                  </a:lnTo>
                  <a:lnTo>
                    <a:pt x="15639" y="16009"/>
                  </a:lnTo>
                  <a:lnTo>
                    <a:pt x="15621" y="16027"/>
                  </a:lnTo>
                  <a:lnTo>
                    <a:pt x="15603" y="16045"/>
                  </a:lnTo>
                  <a:lnTo>
                    <a:pt x="15584" y="16062"/>
                  </a:lnTo>
                  <a:lnTo>
                    <a:pt x="15564" y="16078"/>
                  </a:lnTo>
                  <a:lnTo>
                    <a:pt x="15543" y="16092"/>
                  </a:lnTo>
                  <a:lnTo>
                    <a:pt x="15522" y="16105"/>
                  </a:lnTo>
                  <a:lnTo>
                    <a:pt x="15500" y="16118"/>
                  </a:lnTo>
                  <a:lnTo>
                    <a:pt x="15477" y="16130"/>
                  </a:lnTo>
                  <a:lnTo>
                    <a:pt x="15454" y="16141"/>
                  </a:lnTo>
                  <a:lnTo>
                    <a:pt x="15430" y="16150"/>
                  </a:lnTo>
                  <a:lnTo>
                    <a:pt x="15405" y="16159"/>
                  </a:lnTo>
                  <a:lnTo>
                    <a:pt x="15381" y="16166"/>
                  </a:lnTo>
                  <a:lnTo>
                    <a:pt x="15355" y="16171"/>
                  </a:lnTo>
                  <a:lnTo>
                    <a:pt x="15330" y="16176"/>
                  </a:lnTo>
                  <a:lnTo>
                    <a:pt x="15303" y="16179"/>
                  </a:lnTo>
                  <a:lnTo>
                    <a:pt x="15277" y="16181"/>
                  </a:lnTo>
                  <a:lnTo>
                    <a:pt x="15250" y="16182"/>
                  </a:lnTo>
                  <a:lnTo>
                    <a:pt x="12812" y="16182"/>
                  </a:lnTo>
                  <a:lnTo>
                    <a:pt x="12785" y="16181"/>
                  </a:lnTo>
                  <a:lnTo>
                    <a:pt x="12758" y="16179"/>
                  </a:lnTo>
                  <a:lnTo>
                    <a:pt x="12732" y="16176"/>
                  </a:lnTo>
                  <a:lnTo>
                    <a:pt x="12706" y="16171"/>
                  </a:lnTo>
                  <a:lnTo>
                    <a:pt x="12681" y="16166"/>
                  </a:lnTo>
                  <a:lnTo>
                    <a:pt x="12656" y="16159"/>
                  </a:lnTo>
                  <a:lnTo>
                    <a:pt x="12631" y="16150"/>
                  </a:lnTo>
                  <a:lnTo>
                    <a:pt x="12607" y="16141"/>
                  </a:lnTo>
                  <a:lnTo>
                    <a:pt x="12584" y="16130"/>
                  </a:lnTo>
                  <a:lnTo>
                    <a:pt x="12561" y="16118"/>
                  </a:lnTo>
                  <a:lnTo>
                    <a:pt x="12539" y="16105"/>
                  </a:lnTo>
                  <a:lnTo>
                    <a:pt x="12518" y="16092"/>
                  </a:lnTo>
                  <a:lnTo>
                    <a:pt x="12498" y="16078"/>
                  </a:lnTo>
                  <a:lnTo>
                    <a:pt x="12477" y="16062"/>
                  </a:lnTo>
                  <a:lnTo>
                    <a:pt x="12458" y="16045"/>
                  </a:lnTo>
                  <a:lnTo>
                    <a:pt x="12440" y="16027"/>
                  </a:lnTo>
                  <a:lnTo>
                    <a:pt x="12423" y="16009"/>
                  </a:lnTo>
                  <a:lnTo>
                    <a:pt x="12406" y="15990"/>
                  </a:lnTo>
                  <a:lnTo>
                    <a:pt x="12390" y="15971"/>
                  </a:lnTo>
                  <a:lnTo>
                    <a:pt x="12375" y="15949"/>
                  </a:lnTo>
                  <a:lnTo>
                    <a:pt x="12362" y="15928"/>
                  </a:lnTo>
                  <a:lnTo>
                    <a:pt x="12349" y="15906"/>
                  </a:lnTo>
                  <a:lnTo>
                    <a:pt x="12338" y="15884"/>
                  </a:lnTo>
                  <a:lnTo>
                    <a:pt x="12327" y="15860"/>
                  </a:lnTo>
                  <a:lnTo>
                    <a:pt x="12317" y="15836"/>
                  </a:lnTo>
                  <a:lnTo>
                    <a:pt x="12309" y="15812"/>
                  </a:lnTo>
                  <a:lnTo>
                    <a:pt x="12302" y="15788"/>
                  </a:lnTo>
                  <a:lnTo>
                    <a:pt x="12296" y="15761"/>
                  </a:lnTo>
                  <a:lnTo>
                    <a:pt x="12291" y="15736"/>
                  </a:lnTo>
                  <a:lnTo>
                    <a:pt x="12288" y="15710"/>
                  </a:lnTo>
                  <a:lnTo>
                    <a:pt x="12286" y="15683"/>
                  </a:lnTo>
                  <a:lnTo>
                    <a:pt x="12285" y="15656"/>
                  </a:lnTo>
                  <a:lnTo>
                    <a:pt x="12286" y="15629"/>
                  </a:lnTo>
                  <a:lnTo>
                    <a:pt x="12288" y="15602"/>
                  </a:lnTo>
                  <a:lnTo>
                    <a:pt x="12291" y="15576"/>
                  </a:lnTo>
                  <a:lnTo>
                    <a:pt x="12296" y="15550"/>
                  </a:lnTo>
                  <a:lnTo>
                    <a:pt x="12302" y="15525"/>
                  </a:lnTo>
                  <a:lnTo>
                    <a:pt x="12309" y="15500"/>
                  </a:lnTo>
                  <a:lnTo>
                    <a:pt x="12317" y="15475"/>
                  </a:lnTo>
                  <a:lnTo>
                    <a:pt x="12327" y="15452"/>
                  </a:lnTo>
                  <a:lnTo>
                    <a:pt x="12338" y="15429"/>
                  </a:lnTo>
                  <a:lnTo>
                    <a:pt x="12349" y="15405"/>
                  </a:lnTo>
                  <a:lnTo>
                    <a:pt x="12362" y="15384"/>
                  </a:lnTo>
                  <a:lnTo>
                    <a:pt x="12375" y="15362"/>
                  </a:lnTo>
                  <a:lnTo>
                    <a:pt x="12390" y="15342"/>
                  </a:lnTo>
                  <a:lnTo>
                    <a:pt x="12406" y="15321"/>
                  </a:lnTo>
                  <a:lnTo>
                    <a:pt x="12423" y="15303"/>
                  </a:lnTo>
                  <a:lnTo>
                    <a:pt x="12440" y="15285"/>
                  </a:lnTo>
                  <a:lnTo>
                    <a:pt x="12458" y="15267"/>
                  </a:lnTo>
                  <a:lnTo>
                    <a:pt x="12477" y="15251"/>
                  </a:lnTo>
                  <a:lnTo>
                    <a:pt x="12498" y="15234"/>
                  </a:lnTo>
                  <a:lnTo>
                    <a:pt x="12518" y="15220"/>
                  </a:lnTo>
                  <a:lnTo>
                    <a:pt x="12539" y="15206"/>
                  </a:lnTo>
                  <a:lnTo>
                    <a:pt x="12561" y="15194"/>
                  </a:lnTo>
                  <a:lnTo>
                    <a:pt x="12584" y="15182"/>
                  </a:lnTo>
                  <a:lnTo>
                    <a:pt x="12607" y="15172"/>
                  </a:lnTo>
                  <a:lnTo>
                    <a:pt x="12631" y="15162"/>
                  </a:lnTo>
                  <a:lnTo>
                    <a:pt x="12656" y="15153"/>
                  </a:lnTo>
                  <a:lnTo>
                    <a:pt x="12681" y="15146"/>
                  </a:lnTo>
                  <a:lnTo>
                    <a:pt x="12706" y="15141"/>
                  </a:lnTo>
                  <a:lnTo>
                    <a:pt x="12732" y="15136"/>
                  </a:lnTo>
                  <a:lnTo>
                    <a:pt x="12758" y="15133"/>
                  </a:lnTo>
                  <a:lnTo>
                    <a:pt x="12785" y="15131"/>
                  </a:lnTo>
                  <a:lnTo>
                    <a:pt x="12812" y="15130"/>
                  </a:lnTo>
                  <a:lnTo>
                    <a:pt x="14723" y="15130"/>
                  </a:lnTo>
                  <a:close/>
                  <a:moveTo>
                    <a:pt x="1131" y="10479"/>
                  </a:moveTo>
                  <a:lnTo>
                    <a:pt x="2849" y="8701"/>
                  </a:lnTo>
                  <a:lnTo>
                    <a:pt x="2863" y="8687"/>
                  </a:lnTo>
                  <a:lnTo>
                    <a:pt x="2878" y="8673"/>
                  </a:lnTo>
                  <a:lnTo>
                    <a:pt x="2893" y="8659"/>
                  </a:lnTo>
                  <a:lnTo>
                    <a:pt x="2909" y="8647"/>
                  </a:lnTo>
                  <a:lnTo>
                    <a:pt x="2925" y="8635"/>
                  </a:lnTo>
                  <a:lnTo>
                    <a:pt x="2941" y="8624"/>
                  </a:lnTo>
                  <a:lnTo>
                    <a:pt x="2957" y="8614"/>
                  </a:lnTo>
                  <a:lnTo>
                    <a:pt x="2975" y="8604"/>
                  </a:lnTo>
                  <a:lnTo>
                    <a:pt x="2991" y="8595"/>
                  </a:lnTo>
                  <a:lnTo>
                    <a:pt x="3009" y="8587"/>
                  </a:lnTo>
                  <a:lnTo>
                    <a:pt x="3026" y="8578"/>
                  </a:lnTo>
                  <a:lnTo>
                    <a:pt x="3044" y="8571"/>
                  </a:lnTo>
                  <a:lnTo>
                    <a:pt x="3063" y="8565"/>
                  </a:lnTo>
                  <a:lnTo>
                    <a:pt x="3081" y="8559"/>
                  </a:lnTo>
                  <a:lnTo>
                    <a:pt x="3099" y="8554"/>
                  </a:lnTo>
                  <a:lnTo>
                    <a:pt x="3117" y="8550"/>
                  </a:lnTo>
                  <a:lnTo>
                    <a:pt x="3137" y="8546"/>
                  </a:lnTo>
                  <a:lnTo>
                    <a:pt x="3155" y="8544"/>
                  </a:lnTo>
                  <a:lnTo>
                    <a:pt x="3174" y="8541"/>
                  </a:lnTo>
                  <a:lnTo>
                    <a:pt x="3193" y="8540"/>
                  </a:lnTo>
                  <a:lnTo>
                    <a:pt x="3213" y="8539"/>
                  </a:lnTo>
                  <a:lnTo>
                    <a:pt x="3232" y="8539"/>
                  </a:lnTo>
                  <a:lnTo>
                    <a:pt x="3251" y="8540"/>
                  </a:lnTo>
                  <a:lnTo>
                    <a:pt x="3270" y="8541"/>
                  </a:lnTo>
                  <a:lnTo>
                    <a:pt x="3289" y="8543"/>
                  </a:lnTo>
                  <a:lnTo>
                    <a:pt x="3309" y="8546"/>
                  </a:lnTo>
                  <a:lnTo>
                    <a:pt x="3328" y="8550"/>
                  </a:lnTo>
                  <a:lnTo>
                    <a:pt x="3348" y="8554"/>
                  </a:lnTo>
                  <a:lnTo>
                    <a:pt x="3367" y="8559"/>
                  </a:lnTo>
                  <a:lnTo>
                    <a:pt x="3387" y="8565"/>
                  </a:lnTo>
                  <a:lnTo>
                    <a:pt x="3406" y="8571"/>
                  </a:lnTo>
                  <a:lnTo>
                    <a:pt x="3424" y="8578"/>
                  </a:lnTo>
                  <a:lnTo>
                    <a:pt x="3443" y="8587"/>
                  </a:lnTo>
                  <a:lnTo>
                    <a:pt x="3462" y="8596"/>
                  </a:lnTo>
                  <a:lnTo>
                    <a:pt x="3480" y="8605"/>
                  </a:lnTo>
                  <a:lnTo>
                    <a:pt x="3497" y="8614"/>
                  </a:lnTo>
                  <a:lnTo>
                    <a:pt x="3514" y="8625"/>
                  </a:lnTo>
                  <a:lnTo>
                    <a:pt x="3530" y="8635"/>
                  </a:lnTo>
                  <a:lnTo>
                    <a:pt x="3547" y="8647"/>
                  </a:lnTo>
                  <a:lnTo>
                    <a:pt x="3562" y="8658"/>
                  </a:lnTo>
                  <a:lnTo>
                    <a:pt x="3577" y="8672"/>
                  </a:lnTo>
                  <a:lnTo>
                    <a:pt x="3591" y="8684"/>
                  </a:lnTo>
                  <a:lnTo>
                    <a:pt x="3604" y="8698"/>
                  </a:lnTo>
                  <a:lnTo>
                    <a:pt x="3618" y="8711"/>
                  </a:lnTo>
                  <a:lnTo>
                    <a:pt x="3631" y="8726"/>
                  </a:lnTo>
                  <a:lnTo>
                    <a:pt x="3643" y="8740"/>
                  </a:lnTo>
                  <a:lnTo>
                    <a:pt x="3655" y="8755"/>
                  </a:lnTo>
                  <a:lnTo>
                    <a:pt x="3665" y="8772"/>
                  </a:lnTo>
                  <a:lnTo>
                    <a:pt x="3676" y="8788"/>
                  </a:lnTo>
                  <a:lnTo>
                    <a:pt x="3685" y="8804"/>
                  </a:lnTo>
                  <a:lnTo>
                    <a:pt x="3694" y="8820"/>
                  </a:lnTo>
                  <a:lnTo>
                    <a:pt x="3704" y="8837"/>
                  </a:lnTo>
                  <a:lnTo>
                    <a:pt x="3712" y="8855"/>
                  </a:lnTo>
                  <a:lnTo>
                    <a:pt x="3719" y="8873"/>
                  </a:lnTo>
                  <a:lnTo>
                    <a:pt x="3725" y="8891"/>
                  </a:lnTo>
                  <a:lnTo>
                    <a:pt x="3731" y="8909"/>
                  </a:lnTo>
                  <a:lnTo>
                    <a:pt x="3736" y="8928"/>
                  </a:lnTo>
                  <a:lnTo>
                    <a:pt x="3741" y="8948"/>
                  </a:lnTo>
                  <a:lnTo>
                    <a:pt x="3745" y="8967"/>
                  </a:lnTo>
                  <a:lnTo>
                    <a:pt x="3748" y="8986"/>
                  </a:lnTo>
                  <a:lnTo>
                    <a:pt x="3751" y="9006"/>
                  </a:lnTo>
                  <a:lnTo>
                    <a:pt x="3752" y="9026"/>
                  </a:lnTo>
                  <a:lnTo>
                    <a:pt x="3753" y="9046"/>
                  </a:lnTo>
                  <a:lnTo>
                    <a:pt x="3754" y="9067"/>
                  </a:lnTo>
                  <a:lnTo>
                    <a:pt x="3754" y="15652"/>
                  </a:lnTo>
                  <a:lnTo>
                    <a:pt x="3753" y="15679"/>
                  </a:lnTo>
                  <a:lnTo>
                    <a:pt x="3751" y="15706"/>
                  </a:lnTo>
                  <a:lnTo>
                    <a:pt x="3748" y="15732"/>
                  </a:lnTo>
                  <a:lnTo>
                    <a:pt x="3743" y="15758"/>
                  </a:lnTo>
                  <a:lnTo>
                    <a:pt x="3737" y="15784"/>
                  </a:lnTo>
                  <a:lnTo>
                    <a:pt x="3730" y="15808"/>
                  </a:lnTo>
                  <a:lnTo>
                    <a:pt x="3722" y="15833"/>
                  </a:lnTo>
                  <a:lnTo>
                    <a:pt x="3713" y="15856"/>
                  </a:lnTo>
                  <a:lnTo>
                    <a:pt x="3702" y="15880"/>
                  </a:lnTo>
                  <a:lnTo>
                    <a:pt x="3690" y="15903"/>
                  </a:lnTo>
                  <a:lnTo>
                    <a:pt x="3677" y="15924"/>
                  </a:lnTo>
                  <a:lnTo>
                    <a:pt x="3664" y="15946"/>
                  </a:lnTo>
                  <a:lnTo>
                    <a:pt x="3649" y="15967"/>
                  </a:lnTo>
                  <a:lnTo>
                    <a:pt x="3634" y="15987"/>
                  </a:lnTo>
                  <a:lnTo>
                    <a:pt x="3616" y="16006"/>
                  </a:lnTo>
                  <a:lnTo>
                    <a:pt x="3599" y="16024"/>
                  </a:lnTo>
                  <a:lnTo>
                    <a:pt x="3581" y="16041"/>
                  </a:lnTo>
                  <a:lnTo>
                    <a:pt x="3562" y="16058"/>
                  </a:lnTo>
                  <a:lnTo>
                    <a:pt x="3543" y="16074"/>
                  </a:lnTo>
                  <a:lnTo>
                    <a:pt x="3521" y="16088"/>
                  </a:lnTo>
                  <a:lnTo>
                    <a:pt x="3500" y="16102"/>
                  </a:lnTo>
                  <a:lnTo>
                    <a:pt x="3478" y="16114"/>
                  </a:lnTo>
                  <a:lnTo>
                    <a:pt x="3455" y="16126"/>
                  </a:lnTo>
                  <a:lnTo>
                    <a:pt x="3432" y="16136"/>
                  </a:lnTo>
                  <a:lnTo>
                    <a:pt x="3408" y="16147"/>
                  </a:lnTo>
                  <a:lnTo>
                    <a:pt x="3384" y="16155"/>
                  </a:lnTo>
                  <a:lnTo>
                    <a:pt x="3358" y="16162"/>
                  </a:lnTo>
                  <a:lnTo>
                    <a:pt x="3333" y="16168"/>
                  </a:lnTo>
                  <a:lnTo>
                    <a:pt x="3308" y="16172"/>
                  </a:lnTo>
                  <a:lnTo>
                    <a:pt x="3281" y="16175"/>
                  </a:lnTo>
                  <a:lnTo>
                    <a:pt x="3254" y="16178"/>
                  </a:lnTo>
                  <a:lnTo>
                    <a:pt x="3228" y="16178"/>
                  </a:lnTo>
                  <a:lnTo>
                    <a:pt x="526" y="16178"/>
                  </a:lnTo>
                  <a:lnTo>
                    <a:pt x="499" y="16178"/>
                  </a:lnTo>
                  <a:lnTo>
                    <a:pt x="473" y="16175"/>
                  </a:lnTo>
                  <a:lnTo>
                    <a:pt x="446" y="16172"/>
                  </a:lnTo>
                  <a:lnTo>
                    <a:pt x="421" y="16168"/>
                  </a:lnTo>
                  <a:lnTo>
                    <a:pt x="395" y="16162"/>
                  </a:lnTo>
                  <a:lnTo>
                    <a:pt x="371" y="16155"/>
                  </a:lnTo>
                  <a:lnTo>
                    <a:pt x="346" y="16147"/>
                  </a:lnTo>
                  <a:lnTo>
                    <a:pt x="322" y="16136"/>
                  </a:lnTo>
                  <a:lnTo>
                    <a:pt x="299" y="16126"/>
                  </a:lnTo>
                  <a:lnTo>
                    <a:pt x="276" y="16114"/>
                  </a:lnTo>
                  <a:lnTo>
                    <a:pt x="254" y="16102"/>
                  </a:lnTo>
                  <a:lnTo>
                    <a:pt x="233" y="16088"/>
                  </a:lnTo>
                  <a:lnTo>
                    <a:pt x="212" y="16074"/>
                  </a:lnTo>
                  <a:lnTo>
                    <a:pt x="192" y="16058"/>
                  </a:lnTo>
                  <a:lnTo>
                    <a:pt x="173" y="16041"/>
                  </a:lnTo>
                  <a:lnTo>
                    <a:pt x="155" y="16024"/>
                  </a:lnTo>
                  <a:lnTo>
                    <a:pt x="137" y="16006"/>
                  </a:lnTo>
                  <a:lnTo>
                    <a:pt x="120" y="15987"/>
                  </a:lnTo>
                  <a:lnTo>
                    <a:pt x="104" y="15967"/>
                  </a:lnTo>
                  <a:lnTo>
                    <a:pt x="90" y="15946"/>
                  </a:lnTo>
                  <a:lnTo>
                    <a:pt x="77" y="15924"/>
                  </a:lnTo>
                  <a:lnTo>
                    <a:pt x="64" y="15903"/>
                  </a:lnTo>
                  <a:lnTo>
                    <a:pt x="52" y="15880"/>
                  </a:lnTo>
                  <a:lnTo>
                    <a:pt x="42" y="15856"/>
                  </a:lnTo>
                  <a:lnTo>
                    <a:pt x="32" y="15833"/>
                  </a:lnTo>
                  <a:lnTo>
                    <a:pt x="23" y="15808"/>
                  </a:lnTo>
                  <a:lnTo>
                    <a:pt x="16" y="15784"/>
                  </a:lnTo>
                  <a:lnTo>
                    <a:pt x="11" y="15758"/>
                  </a:lnTo>
                  <a:lnTo>
                    <a:pt x="6" y="15732"/>
                  </a:lnTo>
                  <a:lnTo>
                    <a:pt x="3" y="15706"/>
                  </a:lnTo>
                  <a:lnTo>
                    <a:pt x="1" y="15679"/>
                  </a:lnTo>
                  <a:lnTo>
                    <a:pt x="0" y="15652"/>
                  </a:lnTo>
                  <a:lnTo>
                    <a:pt x="1" y="15626"/>
                  </a:lnTo>
                  <a:lnTo>
                    <a:pt x="3" y="15598"/>
                  </a:lnTo>
                  <a:lnTo>
                    <a:pt x="6" y="15572"/>
                  </a:lnTo>
                  <a:lnTo>
                    <a:pt x="11" y="15547"/>
                  </a:lnTo>
                  <a:lnTo>
                    <a:pt x="16" y="15521"/>
                  </a:lnTo>
                  <a:lnTo>
                    <a:pt x="23" y="15496"/>
                  </a:lnTo>
                  <a:lnTo>
                    <a:pt x="32" y="15472"/>
                  </a:lnTo>
                  <a:lnTo>
                    <a:pt x="42" y="15448"/>
                  </a:lnTo>
                  <a:lnTo>
                    <a:pt x="52" y="15424"/>
                  </a:lnTo>
                  <a:lnTo>
                    <a:pt x="64" y="15402"/>
                  </a:lnTo>
                  <a:lnTo>
                    <a:pt x="77" y="15380"/>
                  </a:lnTo>
                  <a:lnTo>
                    <a:pt x="90" y="15359"/>
                  </a:lnTo>
                  <a:lnTo>
                    <a:pt x="104" y="15338"/>
                  </a:lnTo>
                  <a:lnTo>
                    <a:pt x="120" y="15318"/>
                  </a:lnTo>
                  <a:lnTo>
                    <a:pt x="137" y="15299"/>
                  </a:lnTo>
                  <a:lnTo>
                    <a:pt x="155" y="15281"/>
                  </a:lnTo>
                  <a:lnTo>
                    <a:pt x="173" y="15263"/>
                  </a:lnTo>
                  <a:lnTo>
                    <a:pt x="192" y="15246"/>
                  </a:lnTo>
                  <a:lnTo>
                    <a:pt x="212" y="15231"/>
                  </a:lnTo>
                  <a:lnTo>
                    <a:pt x="233" y="15216"/>
                  </a:lnTo>
                  <a:lnTo>
                    <a:pt x="254" y="15203"/>
                  </a:lnTo>
                  <a:lnTo>
                    <a:pt x="276" y="15190"/>
                  </a:lnTo>
                  <a:lnTo>
                    <a:pt x="299" y="15178"/>
                  </a:lnTo>
                  <a:lnTo>
                    <a:pt x="322" y="15168"/>
                  </a:lnTo>
                  <a:lnTo>
                    <a:pt x="346" y="15158"/>
                  </a:lnTo>
                  <a:lnTo>
                    <a:pt x="371" y="15149"/>
                  </a:lnTo>
                  <a:lnTo>
                    <a:pt x="395" y="15142"/>
                  </a:lnTo>
                  <a:lnTo>
                    <a:pt x="421" y="15137"/>
                  </a:lnTo>
                  <a:lnTo>
                    <a:pt x="446" y="15132"/>
                  </a:lnTo>
                  <a:lnTo>
                    <a:pt x="473" y="15129"/>
                  </a:lnTo>
                  <a:lnTo>
                    <a:pt x="499" y="15127"/>
                  </a:lnTo>
                  <a:lnTo>
                    <a:pt x="526" y="15126"/>
                  </a:lnTo>
                  <a:lnTo>
                    <a:pt x="2701" y="15126"/>
                  </a:lnTo>
                  <a:lnTo>
                    <a:pt x="2701" y="10369"/>
                  </a:lnTo>
                  <a:lnTo>
                    <a:pt x="1522" y="11589"/>
                  </a:lnTo>
                  <a:lnTo>
                    <a:pt x="1502" y="11608"/>
                  </a:lnTo>
                  <a:lnTo>
                    <a:pt x="1482" y="11626"/>
                  </a:lnTo>
                  <a:lnTo>
                    <a:pt x="1462" y="11642"/>
                  </a:lnTo>
                  <a:lnTo>
                    <a:pt x="1442" y="11658"/>
                  </a:lnTo>
                  <a:lnTo>
                    <a:pt x="1420" y="11672"/>
                  </a:lnTo>
                  <a:lnTo>
                    <a:pt x="1398" y="11685"/>
                  </a:lnTo>
                  <a:lnTo>
                    <a:pt x="1376" y="11697"/>
                  </a:lnTo>
                  <a:lnTo>
                    <a:pt x="1353" y="11708"/>
                  </a:lnTo>
                  <a:lnTo>
                    <a:pt x="1329" y="11717"/>
                  </a:lnTo>
                  <a:lnTo>
                    <a:pt x="1305" y="11725"/>
                  </a:lnTo>
                  <a:lnTo>
                    <a:pt x="1281" y="11732"/>
                  </a:lnTo>
                  <a:lnTo>
                    <a:pt x="1255" y="11738"/>
                  </a:lnTo>
                  <a:lnTo>
                    <a:pt x="1230" y="11743"/>
                  </a:lnTo>
                  <a:lnTo>
                    <a:pt x="1205" y="11746"/>
                  </a:lnTo>
                  <a:lnTo>
                    <a:pt x="1177" y="11748"/>
                  </a:lnTo>
                  <a:lnTo>
                    <a:pt x="1151" y="11749"/>
                  </a:lnTo>
                  <a:lnTo>
                    <a:pt x="1126" y="11749"/>
                  </a:lnTo>
                  <a:lnTo>
                    <a:pt x="1102" y="11748"/>
                  </a:lnTo>
                  <a:lnTo>
                    <a:pt x="1077" y="11746"/>
                  </a:lnTo>
                  <a:lnTo>
                    <a:pt x="1053" y="11743"/>
                  </a:lnTo>
                  <a:lnTo>
                    <a:pt x="1053" y="13601"/>
                  </a:lnTo>
                  <a:lnTo>
                    <a:pt x="1052" y="13627"/>
                  </a:lnTo>
                  <a:lnTo>
                    <a:pt x="1050" y="13655"/>
                  </a:lnTo>
                  <a:lnTo>
                    <a:pt x="1047" y="13681"/>
                  </a:lnTo>
                  <a:lnTo>
                    <a:pt x="1042" y="13706"/>
                  </a:lnTo>
                  <a:lnTo>
                    <a:pt x="1037" y="13731"/>
                  </a:lnTo>
                  <a:lnTo>
                    <a:pt x="1030" y="13757"/>
                  </a:lnTo>
                  <a:lnTo>
                    <a:pt x="1022" y="13781"/>
                  </a:lnTo>
                  <a:lnTo>
                    <a:pt x="1011" y="13805"/>
                  </a:lnTo>
                  <a:lnTo>
                    <a:pt x="1001" y="13829"/>
                  </a:lnTo>
                  <a:lnTo>
                    <a:pt x="989" y="13851"/>
                  </a:lnTo>
                  <a:lnTo>
                    <a:pt x="977" y="13873"/>
                  </a:lnTo>
                  <a:lnTo>
                    <a:pt x="963" y="13894"/>
                  </a:lnTo>
                  <a:lnTo>
                    <a:pt x="949" y="13916"/>
                  </a:lnTo>
                  <a:lnTo>
                    <a:pt x="932" y="13935"/>
                  </a:lnTo>
                  <a:lnTo>
                    <a:pt x="916" y="13954"/>
                  </a:lnTo>
                  <a:lnTo>
                    <a:pt x="898" y="13972"/>
                  </a:lnTo>
                  <a:lnTo>
                    <a:pt x="880" y="13989"/>
                  </a:lnTo>
                  <a:lnTo>
                    <a:pt x="862" y="14007"/>
                  </a:lnTo>
                  <a:lnTo>
                    <a:pt x="841" y="14022"/>
                  </a:lnTo>
                  <a:lnTo>
                    <a:pt x="821" y="14037"/>
                  </a:lnTo>
                  <a:lnTo>
                    <a:pt x="799" y="14050"/>
                  </a:lnTo>
                  <a:lnTo>
                    <a:pt x="778" y="14063"/>
                  </a:lnTo>
                  <a:lnTo>
                    <a:pt x="754" y="14074"/>
                  </a:lnTo>
                  <a:lnTo>
                    <a:pt x="731" y="14085"/>
                  </a:lnTo>
                  <a:lnTo>
                    <a:pt x="708" y="14095"/>
                  </a:lnTo>
                  <a:lnTo>
                    <a:pt x="682" y="14103"/>
                  </a:lnTo>
                  <a:lnTo>
                    <a:pt x="658" y="14110"/>
                  </a:lnTo>
                  <a:lnTo>
                    <a:pt x="633" y="14116"/>
                  </a:lnTo>
                  <a:lnTo>
                    <a:pt x="606" y="14121"/>
                  </a:lnTo>
                  <a:lnTo>
                    <a:pt x="580" y="14124"/>
                  </a:lnTo>
                  <a:lnTo>
                    <a:pt x="554" y="14126"/>
                  </a:lnTo>
                  <a:lnTo>
                    <a:pt x="526" y="14127"/>
                  </a:lnTo>
                  <a:lnTo>
                    <a:pt x="499" y="14126"/>
                  </a:lnTo>
                  <a:lnTo>
                    <a:pt x="473" y="14124"/>
                  </a:lnTo>
                  <a:lnTo>
                    <a:pt x="446" y="14121"/>
                  </a:lnTo>
                  <a:lnTo>
                    <a:pt x="421" y="14116"/>
                  </a:lnTo>
                  <a:lnTo>
                    <a:pt x="395" y="14110"/>
                  </a:lnTo>
                  <a:lnTo>
                    <a:pt x="371" y="14103"/>
                  </a:lnTo>
                  <a:lnTo>
                    <a:pt x="346" y="14095"/>
                  </a:lnTo>
                  <a:lnTo>
                    <a:pt x="322" y="14085"/>
                  </a:lnTo>
                  <a:lnTo>
                    <a:pt x="299" y="14074"/>
                  </a:lnTo>
                  <a:lnTo>
                    <a:pt x="276" y="14063"/>
                  </a:lnTo>
                  <a:lnTo>
                    <a:pt x="254" y="14050"/>
                  </a:lnTo>
                  <a:lnTo>
                    <a:pt x="233" y="14037"/>
                  </a:lnTo>
                  <a:lnTo>
                    <a:pt x="212" y="14022"/>
                  </a:lnTo>
                  <a:lnTo>
                    <a:pt x="192" y="14007"/>
                  </a:lnTo>
                  <a:lnTo>
                    <a:pt x="173" y="13989"/>
                  </a:lnTo>
                  <a:lnTo>
                    <a:pt x="155" y="13972"/>
                  </a:lnTo>
                  <a:lnTo>
                    <a:pt x="137" y="13954"/>
                  </a:lnTo>
                  <a:lnTo>
                    <a:pt x="120" y="13935"/>
                  </a:lnTo>
                  <a:lnTo>
                    <a:pt x="104" y="13916"/>
                  </a:lnTo>
                  <a:lnTo>
                    <a:pt x="90" y="13894"/>
                  </a:lnTo>
                  <a:lnTo>
                    <a:pt x="77" y="13873"/>
                  </a:lnTo>
                  <a:lnTo>
                    <a:pt x="64" y="13851"/>
                  </a:lnTo>
                  <a:lnTo>
                    <a:pt x="52" y="13829"/>
                  </a:lnTo>
                  <a:lnTo>
                    <a:pt x="42" y="13805"/>
                  </a:lnTo>
                  <a:lnTo>
                    <a:pt x="32" y="13781"/>
                  </a:lnTo>
                  <a:lnTo>
                    <a:pt x="23" y="13757"/>
                  </a:lnTo>
                  <a:lnTo>
                    <a:pt x="16" y="13731"/>
                  </a:lnTo>
                  <a:lnTo>
                    <a:pt x="11" y="13706"/>
                  </a:lnTo>
                  <a:lnTo>
                    <a:pt x="6" y="13681"/>
                  </a:lnTo>
                  <a:lnTo>
                    <a:pt x="3" y="13655"/>
                  </a:lnTo>
                  <a:lnTo>
                    <a:pt x="1" y="13627"/>
                  </a:lnTo>
                  <a:lnTo>
                    <a:pt x="0" y="13601"/>
                  </a:lnTo>
                  <a:lnTo>
                    <a:pt x="0" y="10624"/>
                  </a:lnTo>
                  <a:lnTo>
                    <a:pt x="0" y="10604"/>
                  </a:lnTo>
                  <a:lnTo>
                    <a:pt x="1" y="10584"/>
                  </a:lnTo>
                  <a:lnTo>
                    <a:pt x="3" y="10565"/>
                  </a:lnTo>
                  <a:lnTo>
                    <a:pt x="6" y="10546"/>
                  </a:lnTo>
                  <a:lnTo>
                    <a:pt x="9" y="10525"/>
                  </a:lnTo>
                  <a:lnTo>
                    <a:pt x="12" y="10507"/>
                  </a:lnTo>
                  <a:lnTo>
                    <a:pt x="17" y="10488"/>
                  </a:lnTo>
                  <a:lnTo>
                    <a:pt x="22" y="10470"/>
                  </a:lnTo>
                  <a:lnTo>
                    <a:pt x="28" y="10452"/>
                  </a:lnTo>
                  <a:lnTo>
                    <a:pt x="34" y="10433"/>
                  </a:lnTo>
                  <a:lnTo>
                    <a:pt x="42" y="10416"/>
                  </a:lnTo>
                  <a:lnTo>
                    <a:pt x="50" y="10399"/>
                  </a:lnTo>
                  <a:lnTo>
                    <a:pt x="58" y="10382"/>
                  </a:lnTo>
                  <a:lnTo>
                    <a:pt x="67" y="10365"/>
                  </a:lnTo>
                  <a:lnTo>
                    <a:pt x="76" y="10348"/>
                  </a:lnTo>
                  <a:lnTo>
                    <a:pt x="86" y="10333"/>
                  </a:lnTo>
                  <a:lnTo>
                    <a:pt x="97" y="10317"/>
                  </a:lnTo>
                  <a:lnTo>
                    <a:pt x="108" y="10302"/>
                  </a:lnTo>
                  <a:lnTo>
                    <a:pt x="120" y="10288"/>
                  </a:lnTo>
                  <a:lnTo>
                    <a:pt x="133" y="10274"/>
                  </a:lnTo>
                  <a:lnTo>
                    <a:pt x="146" y="10259"/>
                  </a:lnTo>
                  <a:lnTo>
                    <a:pt x="159" y="10246"/>
                  </a:lnTo>
                  <a:lnTo>
                    <a:pt x="173" y="10233"/>
                  </a:lnTo>
                  <a:lnTo>
                    <a:pt x="187" y="10221"/>
                  </a:lnTo>
                  <a:lnTo>
                    <a:pt x="202" y="10209"/>
                  </a:lnTo>
                  <a:lnTo>
                    <a:pt x="218" y="10198"/>
                  </a:lnTo>
                  <a:lnTo>
                    <a:pt x="234" y="10187"/>
                  </a:lnTo>
                  <a:lnTo>
                    <a:pt x="251" y="10176"/>
                  </a:lnTo>
                  <a:lnTo>
                    <a:pt x="267" y="10166"/>
                  </a:lnTo>
                  <a:lnTo>
                    <a:pt x="286" y="10157"/>
                  </a:lnTo>
                  <a:lnTo>
                    <a:pt x="304" y="10148"/>
                  </a:lnTo>
                  <a:lnTo>
                    <a:pt x="322" y="10140"/>
                  </a:lnTo>
                  <a:lnTo>
                    <a:pt x="340" y="10133"/>
                  </a:lnTo>
                  <a:lnTo>
                    <a:pt x="359" y="10126"/>
                  </a:lnTo>
                  <a:lnTo>
                    <a:pt x="379" y="10120"/>
                  </a:lnTo>
                  <a:lnTo>
                    <a:pt x="397" y="10115"/>
                  </a:lnTo>
                  <a:lnTo>
                    <a:pt x="416" y="10110"/>
                  </a:lnTo>
                  <a:lnTo>
                    <a:pt x="435" y="10106"/>
                  </a:lnTo>
                  <a:lnTo>
                    <a:pt x="455" y="10103"/>
                  </a:lnTo>
                  <a:lnTo>
                    <a:pt x="474" y="10101"/>
                  </a:lnTo>
                  <a:lnTo>
                    <a:pt x="492" y="10099"/>
                  </a:lnTo>
                  <a:lnTo>
                    <a:pt x="511" y="10098"/>
                  </a:lnTo>
                  <a:lnTo>
                    <a:pt x="531" y="10097"/>
                  </a:lnTo>
                  <a:lnTo>
                    <a:pt x="550" y="10098"/>
                  </a:lnTo>
                  <a:lnTo>
                    <a:pt x="568" y="10099"/>
                  </a:lnTo>
                  <a:lnTo>
                    <a:pt x="587" y="10101"/>
                  </a:lnTo>
                  <a:lnTo>
                    <a:pt x="605" y="10103"/>
                  </a:lnTo>
                  <a:lnTo>
                    <a:pt x="625" y="10106"/>
                  </a:lnTo>
                  <a:lnTo>
                    <a:pt x="643" y="10110"/>
                  </a:lnTo>
                  <a:lnTo>
                    <a:pt x="661" y="10114"/>
                  </a:lnTo>
                  <a:lnTo>
                    <a:pt x="679" y="10120"/>
                  </a:lnTo>
                  <a:lnTo>
                    <a:pt x="698" y="10125"/>
                  </a:lnTo>
                  <a:lnTo>
                    <a:pt x="715" y="10132"/>
                  </a:lnTo>
                  <a:lnTo>
                    <a:pt x="733" y="10139"/>
                  </a:lnTo>
                  <a:lnTo>
                    <a:pt x="750" y="10147"/>
                  </a:lnTo>
                  <a:lnTo>
                    <a:pt x="767" y="10155"/>
                  </a:lnTo>
                  <a:lnTo>
                    <a:pt x="784" y="10164"/>
                  </a:lnTo>
                  <a:lnTo>
                    <a:pt x="801" y="10174"/>
                  </a:lnTo>
                  <a:lnTo>
                    <a:pt x="817" y="10186"/>
                  </a:lnTo>
                  <a:lnTo>
                    <a:pt x="833" y="10197"/>
                  </a:lnTo>
                  <a:lnTo>
                    <a:pt x="848" y="10208"/>
                  </a:lnTo>
                  <a:lnTo>
                    <a:pt x="864" y="10221"/>
                  </a:lnTo>
                  <a:lnTo>
                    <a:pt x="879" y="10234"/>
                  </a:lnTo>
                  <a:lnTo>
                    <a:pt x="894" y="10247"/>
                  </a:lnTo>
                  <a:lnTo>
                    <a:pt x="1131" y="10479"/>
                  </a:lnTo>
                  <a:close/>
                  <a:moveTo>
                    <a:pt x="10908" y="4328"/>
                  </a:moveTo>
                  <a:lnTo>
                    <a:pt x="13572" y="240"/>
                  </a:lnTo>
                  <a:lnTo>
                    <a:pt x="13584" y="221"/>
                  </a:lnTo>
                  <a:lnTo>
                    <a:pt x="13597" y="204"/>
                  </a:lnTo>
                  <a:lnTo>
                    <a:pt x="13611" y="187"/>
                  </a:lnTo>
                  <a:lnTo>
                    <a:pt x="13626" y="171"/>
                  </a:lnTo>
                  <a:lnTo>
                    <a:pt x="13641" y="155"/>
                  </a:lnTo>
                  <a:lnTo>
                    <a:pt x="13656" y="140"/>
                  </a:lnTo>
                  <a:lnTo>
                    <a:pt x="13671" y="125"/>
                  </a:lnTo>
                  <a:lnTo>
                    <a:pt x="13687" y="112"/>
                  </a:lnTo>
                  <a:lnTo>
                    <a:pt x="13705" y="99"/>
                  </a:lnTo>
                  <a:lnTo>
                    <a:pt x="13722" y="87"/>
                  </a:lnTo>
                  <a:lnTo>
                    <a:pt x="13739" y="76"/>
                  </a:lnTo>
                  <a:lnTo>
                    <a:pt x="13757" y="66"/>
                  </a:lnTo>
                  <a:lnTo>
                    <a:pt x="13775" y="56"/>
                  </a:lnTo>
                  <a:lnTo>
                    <a:pt x="13795" y="47"/>
                  </a:lnTo>
                  <a:lnTo>
                    <a:pt x="13813" y="38"/>
                  </a:lnTo>
                  <a:lnTo>
                    <a:pt x="13832" y="31"/>
                  </a:lnTo>
                  <a:lnTo>
                    <a:pt x="13852" y="24"/>
                  </a:lnTo>
                  <a:lnTo>
                    <a:pt x="13873" y="18"/>
                  </a:lnTo>
                  <a:lnTo>
                    <a:pt x="13892" y="13"/>
                  </a:lnTo>
                  <a:lnTo>
                    <a:pt x="13913" y="9"/>
                  </a:lnTo>
                  <a:lnTo>
                    <a:pt x="13933" y="6"/>
                  </a:lnTo>
                  <a:lnTo>
                    <a:pt x="13954" y="3"/>
                  </a:lnTo>
                  <a:lnTo>
                    <a:pt x="13975" y="1"/>
                  </a:lnTo>
                  <a:lnTo>
                    <a:pt x="13996" y="0"/>
                  </a:lnTo>
                  <a:lnTo>
                    <a:pt x="14017" y="0"/>
                  </a:lnTo>
                  <a:lnTo>
                    <a:pt x="14039" y="1"/>
                  </a:lnTo>
                  <a:lnTo>
                    <a:pt x="14060" y="2"/>
                  </a:lnTo>
                  <a:lnTo>
                    <a:pt x="14081" y="5"/>
                  </a:lnTo>
                  <a:lnTo>
                    <a:pt x="14102" y="8"/>
                  </a:lnTo>
                  <a:lnTo>
                    <a:pt x="14124" y="12"/>
                  </a:lnTo>
                  <a:lnTo>
                    <a:pt x="14145" y="17"/>
                  </a:lnTo>
                  <a:lnTo>
                    <a:pt x="14166" y="23"/>
                  </a:lnTo>
                  <a:lnTo>
                    <a:pt x="14187" y="30"/>
                  </a:lnTo>
                  <a:lnTo>
                    <a:pt x="14209" y="38"/>
                  </a:lnTo>
                  <a:lnTo>
                    <a:pt x="14229" y="47"/>
                  </a:lnTo>
                  <a:lnTo>
                    <a:pt x="14248" y="56"/>
                  </a:lnTo>
                  <a:lnTo>
                    <a:pt x="14267" y="66"/>
                  </a:lnTo>
                  <a:lnTo>
                    <a:pt x="14286" y="76"/>
                  </a:lnTo>
                  <a:lnTo>
                    <a:pt x="14304" y="87"/>
                  </a:lnTo>
                  <a:lnTo>
                    <a:pt x="14321" y="99"/>
                  </a:lnTo>
                  <a:lnTo>
                    <a:pt x="14338" y="112"/>
                  </a:lnTo>
                  <a:lnTo>
                    <a:pt x="14355" y="125"/>
                  </a:lnTo>
                  <a:lnTo>
                    <a:pt x="14371" y="139"/>
                  </a:lnTo>
                  <a:lnTo>
                    <a:pt x="14386" y="153"/>
                  </a:lnTo>
                  <a:lnTo>
                    <a:pt x="14400" y="168"/>
                  </a:lnTo>
                  <a:lnTo>
                    <a:pt x="14414" y="183"/>
                  </a:lnTo>
                  <a:lnTo>
                    <a:pt x="14427" y="199"/>
                  </a:lnTo>
                  <a:lnTo>
                    <a:pt x="14440" y="215"/>
                  </a:lnTo>
                  <a:lnTo>
                    <a:pt x="14452" y="233"/>
                  </a:lnTo>
                  <a:lnTo>
                    <a:pt x="14463" y="250"/>
                  </a:lnTo>
                  <a:lnTo>
                    <a:pt x="14474" y="268"/>
                  </a:lnTo>
                  <a:lnTo>
                    <a:pt x="14483" y="286"/>
                  </a:lnTo>
                  <a:lnTo>
                    <a:pt x="14492" y="305"/>
                  </a:lnTo>
                  <a:lnTo>
                    <a:pt x="14500" y="325"/>
                  </a:lnTo>
                  <a:lnTo>
                    <a:pt x="14508" y="344"/>
                  </a:lnTo>
                  <a:lnTo>
                    <a:pt x="14514" y="364"/>
                  </a:lnTo>
                  <a:lnTo>
                    <a:pt x="14521" y="384"/>
                  </a:lnTo>
                  <a:lnTo>
                    <a:pt x="14526" y="405"/>
                  </a:lnTo>
                  <a:lnTo>
                    <a:pt x="14531" y="426"/>
                  </a:lnTo>
                  <a:lnTo>
                    <a:pt x="14534" y="447"/>
                  </a:lnTo>
                  <a:lnTo>
                    <a:pt x="14537" y="468"/>
                  </a:lnTo>
                  <a:lnTo>
                    <a:pt x="14539" y="491"/>
                  </a:lnTo>
                  <a:lnTo>
                    <a:pt x="14540" y="512"/>
                  </a:lnTo>
                  <a:lnTo>
                    <a:pt x="14540" y="534"/>
                  </a:lnTo>
                  <a:lnTo>
                    <a:pt x="14511" y="2495"/>
                  </a:lnTo>
                  <a:lnTo>
                    <a:pt x="14510" y="2521"/>
                  </a:lnTo>
                  <a:lnTo>
                    <a:pt x="14508" y="2549"/>
                  </a:lnTo>
                  <a:lnTo>
                    <a:pt x="14504" y="2575"/>
                  </a:lnTo>
                  <a:lnTo>
                    <a:pt x="14499" y="2600"/>
                  </a:lnTo>
                  <a:lnTo>
                    <a:pt x="14493" y="2626"/>
                  </a:lnTo>
                  <a:lnTo>
                    <a:pt x="14485" y="2651"/>
                  </a:lnTo>
                  <a:lnTo>
                    <a:pt x="14477" y="2675"/>
                  </a:lnTo>
                  <a:lnTo>
                    <a:pt x="14467" y="2698"/>
                  </a:lnTo>
                  <a:lnTo>
                    <a:pt x="14456" y="2722"/>
                  </a:lnTo>
                  <a:lnTo>
                    <a:pt x="14445" y="2744"/>
                  </a:lnTo>
                  <a:lnTo>
                    <a:pt x="14431" y="2766"/>
                  </a:lnTo>
                  <a:lnTo>
                    <a:pt x="14417" y="2787"/>
                  </a:lnTo>
                  <a:lnTo>
                    <a:pt x="14402" y="2808"/>
                  </a:lnTo>
                  <a:lnTo>
                    <a:pt x="14386" y="2827"/>
                  </a:lnTo>
                  <a:lnTo>
                    <a:pt x="14370" y="2846"/>
                  </a:lnTo>
                  <a:lnTo>
                    <a:pt x="14351" y="2864"/>
                  </a:lnTo>
                  <a:lnTo>
                    <a:pt x="14333" y="2881"/>
                  </a:lnTo>
                  <a:lnTo>
                    <a:pt x="14314" y="2898"/>
                  </a:lnTo>
                  <a:lnTo>
                    <a:pt x="14294" y="2913"/>
                  </a:lnTo>
                  <a:lnTo>
                    <a:pt x="14273" y="2927"/>
                  </a:lnTo>
                  <a:lnTo>
                    <a:pt x="14251" y="2941"/>
                  </a:lnTo>
                  <a:lnTo>
                    <a:pt x="14229" y="2953"/>
                  </a:lnTo>
                  <a:lnTo>
                    <a:pt x="14206" y="2964"/>
                  </a:lnTo>
                  <a:lnTo>
                    <a:pt x="14182" y="2974"/>
                  </a:lnTo>
                  <a:lnTo>
                    <a:pt x="14159" y="2984"/>
                  </a:lnTo>
                  <a:lnTo>
                    <a:pt x="14134" y="2992"/>
                  </a:lnTo>
                  <a:lnTo>
                    <a:pt x="14108" y="2999"/>
                  </a:lnTo>
                  <a:lnTo>
                    <a:pt x="14083" y="3004"/>
                  </a:lnTo>
                  <a:lnTo>
                    <a:pt x="14058" y="3008"/>
                  </a:lnTo>
                  <a:lnTo>
                    <a:pt x="14032" y="3011"/>
                  </a:lnTo>
                  <a:lnTo>
                    <a:pt x="14004" y="3013"/>
                  </a:lnTo>
                  <a:lnTo>
                    <a:pt x="13978" y="3013"/>
                  </a:lnTo>
                  <a:lnTo>
                    <a:pt x="13951" y="3012"/>
                  </a:lnTo>
                  <a:lnTo>
                    <a:pt x="13924" y="3010"/>
                  </a:lnTo>
                  <a:lnTo>
                    <a:pt x="13898" y="3006"/>
                  </a:lnTo>
                  <a:lnTo>
                    <a:pt x="13872" y="3001"/>
                  </a:lnTo>
                  <a:lnTo>
                    <a:pt x="13846" y="2995"/>
                  </a:lnTo>
                  <a:lnTo>
                    <a:pt x="13822" y="2988"/>
                  </a:lnTo>
                  <a:lnTo>
                    <a:pt x="13798" y="2978"/>
                  </a:lnTo>
                  <a:lnTo>
                    <a:pt x="13773" y="2968"/>
                  </a:lnTo>
                  <a:lnTo>
                    <a:pt x="13750" y="2958"/>
                  </a:lnTo>
                  <a:lnTo>
                    <a:pt x="13728" y="2946"/>
                  </a:lnTo>
                  <a:lnTo>
                    <a:pt x="13706" y="2933"/>
                  </a:lnTo>
                  <a:lnTo>
                    <a:pt x="13684" y="2919"/>
                  </a:lnTo>
                  <a:lnTo>
                    <a:pt x="13664" y="2904"/>
                  </a:lnTo>
                  <a:lnTo>
                    <a:pt x="13645" y="2888"/>
                  </a:lnTo>
                  <a:lnTo>
                    <a:pt x="13626" y="2871"/>
                  </a:lnTo>
                  <a:lnTo>
                    <a:pt x="13607" y="2853"/>
                  </a:lnTo>
                  <a:lnTo>
                    <a:pt x="13590" y="2835"/>
                  </a:lnTo>
                  <a:lnTo>
                    <a:pt x="13574" y="2816"/>
                  </a:lnTo>
                  <a:lnTo>
                    <a:pt x="13559" y="2795"/>
                  </a:lnTo>
                  <a:lnTo>
                    <a:pt x="13545" y="2774"/>
                  </a:lnTo>
                  <a:lnTo>
                    <a:pt x="13531" y="2753"/>
                  </a:lnTo>
                  <a:lnTo>
                    <a:pt x="13518" y="2731"/>
                  </a:lnTo>
                  <a:lnTo>
                    <a:pt x="13507" y="2708"/>
                  </a:lnTo>
                  <a:lnTo>
                    <a:pt x="13497" y="2684"/>
                  </a:lnTo>
                  <a:lnTo>
                    <a:pt x="13488" y="2661"/>
                  </a:lnTo>
                  <a:lnTo>
                    <a:pt x="13480" y="2636"/>
                  </a:lnTo>
                  <a:lnTo>
                    <a:pt x="13474" y="2611"/>
                  </a:lnTo>
                  <a:lnTo>
                    <a:pt x="13468" y="2586"/>
                  </a:lnTo>
                  <a:lnTo>
                    <a:pt x="13464" y="2560"/>
                  </a:lnTo>
                  <a:lnTo>
                    <a:pt x="13461" y="2533"/>
                  </a:lnTo>
                  <a:lnTo>
                    <a:pt x="13459" y="2507"/>
                  </a:lnTo>
                  <a:lnTo>
                    <a:pt x="13459" y="2480"/>
                  </a:lnTo>
                  <a:lnTo>
                    <a:pt x="13461" y="2338"/>
                  </a:lnTo>
                  <a:lnTo>
                    <a:pt x="11581" y="5222"/>
                  </a:lnTo>
                  <a:lnTo>
                    <a:pt x="11569" y="5240"/>
                  </a:lnTo>
                  <a:lnTo>
                    <a:pt x="11556" y="5257"/>
                  </a:lnTo>
                  <a:lnTo>
                    <a:pt x="11543" y="5273"/>
                  </a:lnTo>
                  <a:lnTo>
                    <a:pt x="11530" y="5289"/>
                  </a:lnTo>
                  <a:lnTo>
                    <a:pt x="11515" y="5305"/>
                  </a:lnTo>
                  <a:lnTo>
                    <a:pt x="11500" y="5320"/>
                  </a:lnTo>
                  <a:lnTo>
                    <a:pt x="11485" y="5334"/>
                  </a:lnTo>
                  <a:lnTo>
                    <a:pt x="11469" y="5347"/>
                  </a:lnTo>
                  <a:lnTo>
                    <a:pt x="11453" y="5359"/>
                  </a:lnTo>
                  <a:lnTo>
                    <a:pt x="11437" y="5371"/>
                  </a:lnTo>
                  <a:lnTo>
                    <a:pt x="11419" y="5383"/>
                  </a:lnTo>
                  <a:lnTo>
                    <a:pt x="11402" y="5394"/>
                  </a:lnTo>
                  <a:lnTo>
                    <a:pt x="11384" y="5403"/>
                  </a:lnTo>
                  <a:lnTo>
                    <a:pt x="11366" y="5412"/>
                  </a:lnTo>
                  <a:lnTo>
                    <a:pt x="11348" y="5420"/>
                  </a:lnTo>
                  <a:lnTo>
                    <a:pt x="11328" y="5428"/>
                  </a:lnTo>
                  <a:lnTo>
                    <a:pt x="11310" y="5435"/>
                  </a:lnTo>
                  <a:lnTo>
                    <a:pt x="11290" y="5441"/>
                  </a:lnTo>
                  <a:lnTo>
                    <a:pt x="11271" y="5446"/>
                  </a:lnTo>
                  <a:lnTo>
                    <a:pt x="11251" y="5450"/>
                  </a:lnTo>
                  <a:lnTo>
                    <a:pt x="11231" y="5454"/>
                  </a:lnTo>
                  <a:lnTo>
                    <a:pt x="11211" y="5457"/>
                  </a:lnTo>
                  <a:lnTo>
                    <a:pt x="11191" y="5459"/>
                  </a:lnTo>
                  <a:lnTo>
                    <a:pt x="11170" y="5461"/>
                  </a:lnTo>
                  <a:lnTo>
                    <a:pt x="11149" y="5461"/>
                  </a:lnTo>
                  <a:lnTo>
                    <a:pt x="11129" y="5461"/>
                  </a:lnTo>
                  <a:lnTo>
                    <a:pt x="11108" y="5460"/>
                  </a:lnTo>
                  <a:lnTo>
                    <a:pt x="11086" y="5458"/>
                  </a:lnTo>
                  <a:lnTo>
                    <a:pt x="11066" y="5456"/>
                  </a:lnTo>
                  <a:lnTo>
                    <a:pt x="11045" y="5452"/>
                  </a:lnTo>
                  <a:lnTo>
                    <a:pt x="11024" y="5448"/>
                  </a:lnTo>
                  <a:lnTo>
                    <a:pt x="11003" y="5443"/>
                  </a:lnTo>
                  <a:lnTo>
                    <a:pt x="6048" y="4106"/>
                  </a:lnTo>
                  <a:lnTo>
                    <a:pt x="1552" y="8725"/>
                  </a:lnTo>
                  <a:lnTo>
                    <a:pt x="1533" y="8744"/>
                  </a:lnTo>
                  <a:lnTo>
                    <a:pt x="1513" y="8762"/>
                  </a:lnTo>
                  <a:lnTo>
                    <a:pt x="1492" y="8779"/>
                  </a:lnTo>
                  <a:lnTo>
                    <a:pt x="1471" y="8794"/>
                  </a:lnTo>
                  <a:lnTo>
                    <a:pt x="1449" y="8808"/>
                  </a:lnTo>
                  <a:lnTo>
                    <a:pt x="1427" y="8821"/>
                  </a:lnTo>
                  <a:lnTo>
                    <a:pt x="1403" y="8832"/>
                  </a:lnTo>
                  <a:lnTo>
                    <a:pt x="1380" y="8843"/>
                  </a:lnTo>
                  <a:lnTo>
                    <a:pt x="1356" y="8853"/>
                  </a:lnTo>
                  <a:lnTo>
                    <a:pt x="1331" y="8861"/>
                  </a:lnTo>
                  <a:lnTo>
                    <a:pt x="1307" y="8868"/>
                  </a:lnTo>
                  <a:lnTo>
                    <a:pt x="1283" y="8873"/>
                  </a:lnTo>
                  <a:lnTo>
                    <a:pt x="1257" y="8878"/>
                  </a:lnTo>
                  <a:lnTo>
                    <a:pt x="1232" y="8881"/>
                  </a:lnTo>
                  <a:lnTo>
                    <a:pt x="1207" y="8883"/>
                  </a:lnTo>
                  <a:lnTo>
                    <a:pt x="1182" y="8884"/>
                  </a:lnTo>
                  <a:lnTo>
                    <a:pt x="1156" y="8884"/>
                  </a:lnTo>
                  <a:lnTo>
                    <a:pt x="1131" y="8883"/>
                  </a:lnTo>
                  <a:lnTo>
                    <a:pt x="1107" y="8880"/>
                  </a:lnTo>
                  <a:lnTo>
                    <a:pt x="1081" y="8876"/>
                  </a:lnTo>
                  <a:lnTo>
                    <a:pt x="1056" y="8871"/>
                  </a:lnTo>
                  <a:lnTo>
                    <a:pt x="1032" y="8865"/>
                  </a:lnTo>
                  <a:lnTo>
                    <a:pt x="1007" y="8858"/>
                  </a:lnTo>
                  <a:lnTo>
                    <a:pt x="983" y="8849"/>
                  </a:lnTo>
                  <a:lnTo>
                    <a:pt x="960" y="8838"/>
                  </a:lnTo>
                  <a:lnTo>
                    <a:pt x="937" y="8827"/>
                  </a:lnTo>
                  <a:lnTo>
                    <a:pt x="913" y="8815"/>
                  </a:lnTo>
                  <a:lnTo>
                    <a:pt x="891" y="8802"/>
                  </a:lnTo>
                  <a:lnTo>
                    <a:pt x="869" y="8787"/>
                  </a:lnTo>
                  <a:lnTo>
                    <a:pt x="848" y="8772"/>
                  </a:lnTo>
                  <a:lnTo>
                    <a:pt x="827" y="8754"/>
                  </a:lnTo>
                  <a:lnTo>
                    <a:pt x="808" y="8736"/>
                  </a:lnTo>
                  <a:lnTo>
                    <a:pt x="789" y="8716"/>
                  </a:lnTo>
                  <a:lnTo>
                    <a:pt x="770" y="8697"/>
                  </a:lnTo>
                  <a:lnTo>
                    <a:pt x="754" y="8676"/>
                  </a:lnTo>
                  <a:lnTo>
                    <a:pt x="739" y="8654"/>
                  </a:lnTo>
                  <a:lnTo>
                    <a:pt x="725" y="8632"/>
                  </a:lnTo>
                  <a:lnTo>
                    <a:pt x="712" y="8610"/>
                  </a:lnTo>
                  <a:lnTo>
                    <a:pt x="701" y="8587"/>
                  </a:lnTo>
                  <a:lnTo>
                    <a:pt x="689" y="8563"/>
                  </a:lnTo>
                  <a:lnTo>
                    <a:pt x="680" y="8540"/>
                  </a:lnTo>
                  <a:lnTo>
                    <a:pt x="672" y="8516"/>
                  </a:lnTo>
                  <a:lnTo>
                    <a:pt x="665" y="8492"/>
                  </a:lnTo>
                  <a:lnTo>
                    <a:pt x="659" y="8466"/>
                  </a:lnTo>
                  <a:lnTo>
                    <a:pt x="655" y="8442"/>
                  </a:lnTo>
                  <a:lnTo>
                    <a:pt x="652" y="8417"/>
                  </a:lnTo>
                  <a:lnTo>
                    <a:pt x="649" y="8391"/>
                  </a:lnTo>
                  <a:lnTo>
                    <a:pt x="649" y="8366"/>
                  </a:lnTo>
                  <a:lnTo>
                    <a:pt x="649" y="8341"/>
                  </a:lnTo>
                  <a:lnTo>
                    <a:pt x="650" y="8316"/>
                  </a:lnTo>
                  <a:lnTo>
                    <a:pt x="653" y="8290"/>
                  </a:lnTo>
                  <a:lnTo>
                    <a:pt x="657" y="8265"/>
                  </a:lnTo>
                  <a:lnTo>
                    <a:pt x="662" y="8241"/>
                  </a:lnTo>
                  <a:lnTo>
                    <a:pt x="668" y="8215"/>
                  </a:lnTo>
                  <a:lnTo>
                    <a:pt x="675" y="8191"/>
                  </a:lnTo>
                  <a:lnTo>
                    <a:pt x="684" y="8168"/>
                  </a:lnTo>
                  <a:lnTo>
                    <a:pt x="694" y="8144"/>
                  </a:lnTo>
                  <a:lnTo>
                    <a:pt x="705" y="8120"/>
                  </a:lnTo>
                  <a:lnTo>
                    <a:pt x="718" y="8098"/>
                  </a:lnTo>
                  <a:lnTo>
                    <a:pt x="731" y="8075"/>
                  </a:lnTo>
                  <a:lnTo>
                    <a:pt x="745" y="8054"/>
                  </a:lnTo>
                  <a:lnTo>
                    <a:pt x="761" y="8032"/>
                  </a:lnTo>
                  <a:lnTo>
                    <a:pt x="779" y="8012"/>
                  </a:lnTo>
                  <a:lnTo>
                    <a:pt x="797" y="7992"/>
                  </a:lnTo>
                  <a:lnTo>
                    <a:pt x="5509" y="3151"/>
                  </a:lnTo>
                  <a:lnTo>
                    <a:pt x="5522" y="3138"/>
                  </a:lnTo>
                  <a:lnTo>
                    <a:pt x="5535" y="3126"/>
                  </a:lnTo>
                  <a:lnTo>
                    <a:pt x="5548" y="3114"/>
                  </a:lnTo>
                  <a:lnTo>
                    <a:pt x="5562" y="3103"/>
                  </a:lnTo>
                  <a:lnTo>
                    <a:pt x="5577" y="3092"/>
                  </a:lnTo>
                  <a:lnTo>
                    <a:pt x="5591" y="3082"/>
                  </a:lnTo>
                  <a:lnTo>
                    <a:pt x="5606" y="3072"/>
                  </a:lnTo>
                  <a:lnTo>
                    <a:pt x="5620" y="3062"/>
                  </a:lnTo>
                  <a:lnTo>
                    <a:pt x="5635" y="3054"/>
                  </a:lnTo>
                  <a:lnTo>
                    <a:pt x="5650" y="3046"/>
                  </a:lnTo>
                  <a:lnTo>
                    <a:pt x="5666" y="3038"/>
                  </a:lnTo>
                  <a:lnTo>
                    <a:pt x="5682" y="3031"/>
                  </a:lnTo>
                  <a:lnTo>
                    <a:pt x="5698" y="3025"/>
                  </a:lnTo>
                  <a:lnTo>
                    <a:pt x="5714" y="3019"/>
                  </a:lnTo>
                  <a:lnTo>
                    <a:pt x="5730" y="3014"/>
                  </a:lnTo>
                  <a:lnTo>
                    <a:pt x="5747" y="3009"/>
                  </a:lnTo>
                  <a:lnTo>
                    <a:pt x="5763" y="3005"/>
                  </a:lnTo>
                  <a:lnTo>
                    <a:pt x="5780" y="3001"/>
                  </a:lnTo>
                  <a:lnTo>
                    <a:pt x="5796" y="2998"/>
                  </a:lnTo>
                  <a:lnTo>
                    <a:pt x="5813" y="2996"/>
                  </a:lnTo>
                  <a:lnTo>
                    <a:pt x="5831" y="2994"/>
                  </a:lnTo>
                  <a:lnTo>
                    <a:pt x="5848" y="2992"/>
                  </a:lnTo>
                  <a:lnTo>
                    <a:pt x="5865" y="2991"/>
                  </a:lnTo>
                  <a:lnTo>
                    <a:pt x="5882" y="2991"/>
                  </a:lnTo>
                  <a:lnTo>
                    <a:pt x="5900" y="2991"/>
                  </a:lnTo>
                  <a:lnTo>
                    <a:pt x="5918" y="2992"/>
                  </a:lnTo>
                  <a:lnTo>
                    <a:pt x="5935" y="2994"/>
                  </a:lnTo>
                  <a:lnTo>
                    <a:pt x="5952" y="2996"/>
                  </a:lnTo>
                  <a:lnTo>
                    <a:pt x="5970" y="2999"/>
                  </a:lnTo>
                  <a:lnTo>
                    <a:pt x="5988" y="3002"/>
                  </a:lnTo>
                  <a:lnTo>
                    <a:pt x="6006" y="3006"/>
                  </a:lnTo>
                  <a:lnTo>
                    <a:pt x="6023" y="3010"/>
                  </a:lnTo>
                  <a:lnTo>
                    <a:pt x="10908" y="4328"/>
                  </a:lnTo>
                  <a:close/>
                  <a:moveTo>
                    <a:pt x="11689" y="625"/>
                  </a:moveTo>
                  <a:lnTo>
                    <a:pt x="12279" y="332"/>
                  </a:lnTo>
                  <a:lnTo>
                    <a:pt x="12304" y="321"/>
                  </a:lnTo>
                  <a:lnTo>
                    <a:pt x="12329" y="310"/>
                  </a:lnTo>
                  <a:lnTo>
                    <a:pt x="12354" y="301"/>
                  </a:lnTo>
                  <a:lnTo>
                    <a:pt x="12379" y="294"/>
                  </a:lnTo>
                  <a:lnTo>
                    <a:pt x="12405" y="288"/>
                  </a:lnTo>
                  <a:lnTo>
                    <a:pt x="12430" y="283"/>
                  </a:lnTo>
                  <a:lnTo>
                    <a:pt x="12455" y="280"/>
                  </a:lnTo>
                  <a:lnTo>
                    <a:pt x="12481" y="278"/>
                  </a:lnTo>
                  <a:lnTo>
                    <a:pt x="12507" y="277"/>
                  </a:lnTo>
                  <a:lnTo>
                    <a:pt x="12532" y="277"/>
                  </a:lnTo>
                  <a:lnTo>
                    <a:pt x="12557" y="279"/>
                  </a:lnTo>
                  <a:lnTo>
                    <a:pt x="12583" y="281"/>
                  </a:lnTo>
                  <a:lnTo>
                    <a:pt x="12608" y="285"/>
                  </a:lnTo>
                  <a:lnTo>
                    <a:pt x="12632" y="290"/>
                  </a:lnTo>
                  <a:lnTo>
                    <a:pt x="12658" y="297"/>
                  </a:lnTo>
                  <a:lnTo>
                    <a:pt x="12681" y="304"/>
                  </a:lnTo>
                  <a:lnTo>
                    <a:pt x="12705" y="314"/>
                  </a:lnTo>
                  <a:lnTo>
                    <a:pt x="12729" y="323"/>
                  </a:lnTo>
                  <a:lnTo>
                    <a:pt x="12752" y="334"/>
                  </a:lnTo>
                  <a:lnTo>
                    <a:pt x="12774" y="346"/>
                  </a:lnTo>
                  <a:lnTo>
                    <a:pt x="12795" y="359"/>
                  </a:lnTo>
                  <a:lnTo>
                    <a:pt x="12817" y="372"/>
                  </a:lnTo>
                  <a:lnTo>
                    <a:pt x="12837" y="387"/>
                  </a:lnTo>
                  <a:lnTo>
                    <a:pt x="12857" y="404"/>
                  </a:lnTo>
                  <a:lnTo>
                    <a:pt x="12876" y="421"/>
                  </a:lnTo>
                  <a:lnTo>
                    <a:pt x="12895" y="439"/>
                  </a:lnTo>
                  <a:lnTo>
                    <a:pt x="12912" y="458"/>
                  </a:lnTo>
                  <a:lnTo>
                    <a:pt x="12929" y="478"/>
                  </a:lnTo>
                  <a:lnTo>
                    <a:pt x="12944" y="500"/>
                  </a:lnTo>
                  <a:lnTo>
                    <a:pt x="12959" y="522"/>
                  </a:lnTo>
                  <a:lnTo>
                    <a:pt x="12973" y="545"/>
                  </a:lnTo>
                  <a:lnTo>
                    <a:pt x="12986" y="568"/>
                  </a:lnTo>
                  <a:lnTo>
                    <a:pt x="12997" y="593"/>
                  </a:lnTo>
                  <a:lnTo>
                    <a:pt x="13007" y="618"/>
                  </a:lnTo>
                  <a:lnTo>
                    <a:pt x="13015" y="643"/>
                  </a:lnTo>
                  <a:lnTo>
                    <a:pt x="13023" y="669"/>
                  </a:lnTo>
                  <a:lnTo>
                    <a:pt x="13029" y="694"/>
                  </a:lnTo>
                  <a:lnTo>
                    <a:pt x="13033" y="719"/>
                  </a:lnTo>
                  <a:lnTo>
                    <a:pt x="13037" y="744"/>
                  </a:lnTo>
                  <a:lnTo>
                    <a:pt x="13039" y="770"/>
                  </a:lnTo>
                  <a:lnTo>
                    <a:pt x="13040" y="796"/>
                  </a:lnTo>
                  <a:lnTo>
                    <a:pt x="13040" y="821"/>
                  </a:lnTo>
                  <a:lnTo>
                    <a:pt x="13038" y="847"/>
                  </a:lnTo>
                  <a:lnTo>
                    <a:pt x="13035" y="872"/>
                  </a:lnTo>
                  <a:lnTo>
                    <a:pt x="13031" y="897"/>
                  </a:lnTo>
                  <a:lnTo>
                    <a:pt x="13026" y="921"/>
                  </a:lnTo>
                  <a:lnTo>
                    <a:pt x="13020" y="946"/>
                  </a:lnTo>
                  <a:lnTo>
                    <a:pt x="13013" y="970"/>
                  </a:lnTo>
                  <a:lnTo>
                    <a:pt x="13004" y="994"/>
                  </a:lnTo>
                  <a:lnTo>
                    <a:pt x="12995" y="1017"/>
                  </a:lnTo>
                  <a:lnTo>
                    <a:pt x="12984" y="1040"/>
                  </a:lnTo>
                  <a:lnTo>
                    <a:pt x="12972" y="1062"/>
                  </a:lnTo>
                  <a:lnTo>
                    <a:pt x="12958" y="1084"/>
                  </a:lnTo>
                  <a:lnTo>
                    <a:pt x="12944" y="1105"/>
                  </a:lnTo>
                  <a:lnTo>
                    <a:pt x="12929" y="1126"/>
                  </a:lnTo>
                  <a:lnTo>
                    <a:pt x="12913" y="1146"/>
                  </a:lnTo>
                  <a:lnTo>
                    <a:pt x="12896" y="1165"/>
                  </a:lnTo>
                  <a:lnTo>
                    <a:pt x="12877" y="1183"/>
                  </a:lnTo>
                  <a:lnTo>
                    <a:pt x="12858" y="1201"/>
                  </a:lnTo>
                  <a:lnTo>
                    <a:pt x="12838" y="1217"/>
                  </a:lnTo>
                  <a:lnTo>
                    <a:pt x="12818" y="1233"/>
                  </a:lnTo>
                  <a:lnTo>
                    <a:pt x="12795" y="1247"/>
                  </a:lnTo>
                  <a:lnTo>
                    <a:pt x="12772" y="1261"/>
                  </a:lnTo>
                  <a:lnTo>
                    <a:pt x="12749" y="1273"/>
                  </a:lnTo>
                  <a:lnTo>
                    <a:pt x="12158" y="1568"/>
                  </a:lnTo>
                  <a:lnTo>
                    <a:pt x="12133" y="1579"/>
                  </a:lnTo>
                  <a:lnTo>
                    <a:pt x="12108" y="1589"/>
                  </a:lnTo>
                  <a:lnTo>
                    <a:pt x="12083" y="1597"/>
                  </a:lnTo>
                  <a:lnTo>
                    <a:pt x="12057" y="1605"/>
                  </a:lnTo>
                  <a:lnTo>
                    <a:pt x="12032" y="1611"/>
                  </a:lnTo>
                  <a:lnTo>
                    <a:pt x="12007" y="1615"/>
                  </a:lnTo>
                  <a:lnTo>
                    <a:pt x="11981" y="1619"/>
                  </a:lnTo>
                  <a:lnTo>
                    <a:pt x="11956" y="1621"/>
                  </a:lnTo>
                  <a:lnTo>
                    <a:pt x="11930" y="1622"/>
                  </a:lnTo>
                  <a:lnTo>
                    <a:pt x="11904" y="1621"/>
                  </a:lnTo>
                  <a:lnTo>
                    <a:pt x="11879" y="1620"/>
                  </a:lnTo>
                  <a:lnTo>
                    <a:pt x="11854" y="1617"/>
                  </a:lnTo>
                  <a:lnTo>
                    <a:pt x="11829" y="1613"/>
                  </a:lnTo>
                  <a:lnTo>
                    <a:pt x="11804" y="1608"/>
                  </a:lnTo>
                  <a:lnTo>
                    <a:pt x="11780" y="1602"/>
                  </a:lnTo>
                  <a:lnTo>
                    <a:pt x="11756" y="1595"/>
                  </a:lnTo>
                  <a:lnTo>
                    <a:pt x="11731" y="1586"/>
                  </a:lnTo>
                  <a:lnTo>
                    <a:pt x="11708" y="1577"/>
                  </a:lnTo>
                  <a:lnTo>
                    <a:pt x="11686" y="1566"/>
                  </a:lnTo>
                  <a:lnTo>
                    <a:pt x="11663" y="1553"/>
                  </a:lnTo>
                  <a:lnTo>
                    <a:pt x="11641" y="1540"/>
                  </a:lnTo>
                  <a:lnTo>
                    <a:pt x="11620" y="1526"/>
                  </a:lnTo>
                  <a:lnTo>
                    <a:pt x="11600" y="1511"/>
                  </a:lnTo>
                  <a:lnTo>
                    <a:pt x="11579" y="1495"/>
                  </a:lnTo>
                  <a:lnTo>
                    <a:pt x="11560" y="1478"/>
                  </a:lnTo>
                  <a:lnTo>
                    <a:pt x="11542" y="1459"/>
                  </a:lnTo>
                  <a:lnTo>
                    <a:pt x="11525" y="1440"/>
                  </a:lnTo>
                  <a:lnTo>
                    <a:pt x="11509" y="1420"/>
                  </a:lnTo>
                  <a:lnTo>
                    <a:pt x="11492" y="1400"/>
                  </a:lnTo>
                  <a:lnTo>
                    <a:pt x="11478" y="1377"/>
                  </a:lnTo>
                  <a:lnTo>
                    <a:pt x="11464" y="1354"/>
                  </a:lnTo>
                  <a:lnTo>
                    <a:pt x="11452" y="1331"/>
                  </a:lnTo>
                  <a:lnTo>
                    <a:pt x="11440" y="1306"/>
                  </a:lnTo>
                  <a:lnTo>
                    <a:pt x="11430" y="1281"/>
                  </a:lnTo>
                  <a:lnTo>
                    <a:pt x="11421" y="1256"/>
                  </a:lnTo>
                  <a:lnTo>
                    <a:pt x="11414" y="1231"/>
                  </a:lnTo>
                  <a:lnTo>
                    <a:pt x="11408" y="1206"/>
                  </a:lnTo>
                  <a:lnTo>
                    <a:pt x="11403" y="1180"/>
                  </a:lnTo>
                  <a:lnTo>
                    <a:pt x="11400" y="1155"/>
                  </a:lnTo>
                  <a:lnTo>
                    <a:pt x="11397" y="1129"/>
                  </a:lnTo>
                  <a:lnTo>
                    <a:pt x="11396" y="1103"/>
                  </a:lnTo>
                  <a:lnTo>
                    <a:pt x="11397" y="1078"/>
                  </a:lnTo>
                  <a:lnTo>
                    <a:pt x="11398" y="1053"/>
                  </a:lnTo>
                  <a:lnTo>
                    <a:pt x="11401" y="1028"/>
                  </a:lnTo>
                  <a:lnTo>
                    <a:pt x="11405" y="1002"/>
                  </a:lnTo>
                  <a:lnTo>
                    <a:pt x="11410" y="978"/>
                  </a:lnTo>
                  <a:lnTo>
                    <a:pt x="11416" y="953"/>
                  </a:lnTo>
                  <a:lnTo>
                    <a:pt x="11424" y="928"/>
                  </a:lnTo>
                  <a:lnTo>
                    <a:pt x="11433" y="905"/>
                  </a:lnTo>
                  <a:lnTo>
                    <a:pt x="11443" y="882"/>
                  </a:lnTo>
                  <a:lnTo>
                    <a:pt x="11454" y="859"/>
                  </a:lnTo>
                  <a:lnTo>
                    <a:pt x="11465" y="836"/>
                  </a:lnTo>
                  <a:lnTo>
                    <a:pt x="11478" y="815"/>
                  </a:lnTo>
                  <a:lnTo>
                    <a:pt x="11492" y="794"/>
                  </a:lnTo>
                  <a:lnTo>
                    <a:pt x="11508" y="773"/>
                  </a:lnTo>
                  <a:lnTo>
                    <a:pt x="11524" y="753"/>
                  </a:lnTo>
                  <a:lnTo>
                    <a:pt x="11541" y="734"/>
                  </a:lnTo>
                  <a:lnTo>
                    <a:pt x="11559" y="716"/>
                  </a:lnTo>
                  <a:lnTo>
                    <a:pt x="11578" y="699"/>
                  </a:lnTo>
                  <a:lnTo>
                    <a:pt x="11599" y="682"/>
                  </a:lnTo>
                  <a:lnTo>
                    <a:pt x="11620" y="666"/>
                  </a:lnTo>
                  <a:lnTo>
                    <a:pt x="11641" y="651"/>
                  </a:lnTo>
                  <a:lnTo>
                    <a:pt x="11664" y="638"/>
                  </a:lnTo>
                  <a:lnTo>
                    <a:pt x="11689" y="625"/>
                  </a:lnTo>
                  <a:close/>
                </a:path>
              </a:pathLst>
            </a:custGeom>
            <a:solidFill>
              <a:srgbClr val="0DE38F"/>
            </a:solidFill>
            <a:ln>
              <a:noFill/>
            </a:ln>
          </p:spPr>
          <p:txBody>
            <a:bodyPr/>
            <a:lstStyle/>
            <a:p>
              <a:endParaRPr lang="pt-BR" sz="833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6152228" y="3129360"/>
            <a:ext cx="1822774" cy="892017"/>
            <a:chOff x="6152228" y="3127771"/>
            <a:chExt cx="1822774" cy="892017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xmlns="" id="{52FB8BF5-3161-44C3-8CD9-9ABC85260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4656" y="3127771"/>
              <a:ext cx="956993" cy="346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249" b="1" dirty="0">
                  <a:solidFill>
                    <a:srgbClr val="B8E00D"/>
                  </a:solidFill>
                  <a:latin typeface="Globotipo Condensada Black" panose="00000A06000000000000" pitchFamily="50" charset="0"/>
                </a:rPr>
                <a:t>TITLE D</a:t>
              </a:r>
              <a:endParaRPr lang="en-US" altLang="en-US" sz="1349" dirty="0">
                <a:solidFill>
                  <a:srgbClr val="B8E00D"/>
                </a:solidFill>
                <a:latin typeface="Globotipo Condensada Black" panose="00000A06000000000000" pitchFamily="50" charset="0"/>
              </a:endParaRPr>
            </a:p>
          </p:txBody>
        </p:sp>
        <p:sp>
          <p:nvSpPr>
            <p:cNvPr id="25" name="TextBox 93">
              <a:extLst>
                <a:ext uri="{FF2B5EF4-FFF2-40B4-BE49-F238E27FC236}">
                  <a16:creationId xmlns:a16="http://schemas.microsoft.com/office/drawing/2014/main" xmlns="" id="{47EE5627-9885-4513-924B-4FC3371A1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2228" y="3443092"/>
              <a:ext cx="1268423" cy="576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ru-RU" sz="1049" dirty="0">
                  <a:latin typeface="Globotipo Condensada" panose="00000506000000000000" pitchFamily="50" charset="0"/>
                  <a:cs typeface="Open Sans" panose="020B0606030504020204" pitchFamily="34" charset="0"/>
                </a:rPr>
                <a:t>Lorem ipsum dolor sit </a:t>
              </a:r>
              <a:r>
                <a:rPr lang="en-US" altLang="ru-RU" sz="1049" dirty="0" err="1">
                  <a:latin typeface="Globotipo Condensada" panose="00000506000000000000" pitchFamily="50" charset="0"/>
                  <a:cs typeface="Open Sans" panose="020B0606030504020204" pitchFamily="34" charset="0"/>
                </a:rPr>
                <a:t>amet</a:t>
              </a:r>
              <a:r>
                <a:rPr lang="en-US" altLang="ru-RU" sz="1049" dirty="0">
                  <a:latin typeface="Globotipo Condensada" panose="00000506000000000000" pitchFamily="50" charset="0"/>
                  <a:cs typeface="Open Sans" panose="020B0606030504020204" pitchFamily="34" charset="0"/>
                </a:rPr>
                <a:t>, </a:t>
              </a:r>
              <a:r>
                <a:rPr lang="en-US" altLang="ru-RU" sz="1049" dirty="0" err="1">
                  <a:latin typeface="Globotipo Condensada" panose="00000506000000000000" pitchFamily="50" charset="0"/>
                  <a:cs typeface="Open Sans" panose="020B0606030504020204" pitchFamily="34" charset="0"/>
                </a:rPr>
                <a:t>consetur</a:t>
              </a:r>
              <a:r>
                <a:rPr lang="en-US" altLang="ru-RU" sz="1049" dirty="0">
                  <a:latin typeface="Globotipo Condensada" panose="00000506000000000000" pitchFamily="50" charset="0"/>
                  <a:cs typeface="Open Sans" panose="020B0606030504020204" pitchFamily="34" charset="0"/>
                </a:rPr>
                <a:t> </a:t>
              </a:r>
              <a:r>
                <a:rPr lang="en-US" altLang="ru-RU" sz="1049" dirty="0" err="1">
                  <a:latin typeface="Globotipo Condensada" panose="00000506000000000000" pitchFamily="50" charset="0"/>
                  <a:cs typeface="Open Sans" panose="020B0606030504020204" pitchFamily="34" charset="0"/>
                </a:rPr>
                <a:t>adipin</a:t>
              </a:r>
              <a:r>
                <a:rPr lang="en-US" altLang="ru-RU" sz="1049" dirty="0">
                  <a:latin typeface="Globotipo Condensada" panose="00000506000000000000" pitchFamily="50" charset="0"/>
                  <a:cs typeface="Open Sans" panose="020B0606030504020204" pitchFamily="34" charset="0"/>
                </a:rPr>
                <a:t> </a:t>
              </a:r>
              <a:r>
                <a:rPr lang="en-US" altLang="ru-RU" sz="1049" dirty="0" err="1">
                  <a:latin typeface="Globotipo Condensada" panose="00000506000000000000" pitchFamily="50" charset="0"/>
                  <a:cs typeface="Open Sans" panose="020B0606030504020204" pitchFamily="34" charset="0"/>
                </a:rPr>
                <a:t>nnscing</a:t>
              </a:r>
              <a:r>
                <a:rPr lang="en-US" altLang="ru-RU" sz="1049" dirty="0">
                  <a:latin typeface="Globotipo Condensada" panose="00000506000000000000" pitchFamily="50" charset="0"/>
                  <a:cs typeface="Open Sans" panose="020B0606030504020204" pitchFamily="34" charset="0"/>
                </a:rPr>
                <a:t> </a:t>
              </a:r>
              <a:r>
                <a:rPr lang="en-US" altLang="ru-RU" sz="1049" dirty="0" err="1">
                  <a:latin typeface="Globotipo Condensada" panose="00000506000000000000" pitchFamily="50" charset="0"/>
                  <a:cs typeface="Open Sans" panose="020B0606030504020204" pitchFamily="34" charset="0"/>
                </a:rPr>
                <a:t>elit</a:t>
              </a:r>
              <a:endParaRPr lang="ru-RU" altLang="ru-RU" sz="1049" dirty="0">
                <a:latin typeface="+mj-lt"/>
                <a:cs typeface="Open Sans" panose="020B0606030504020204" pitchFamily="34" charset="0"/>
              </a:endParaRPr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xmlns="" id="{E02D6D6D-BED5-4288-A466-CAFADD2170F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533743" y="3184390"/>
              <a:ext cx="441259" cy="655398"/>
            </a:xfrm>
            <a:custGeom>
              <a:avLst/>
              <a:gdLst>
                <a:gd name="T0" fmla="*/ 195880 w 11016"/>
                <a:gd name="T1" fmla="*/ 161775 h 16059"/>
                <a:gd name="T2" fmla="*/ 206022 w 11016"/>
                <a:gd name="T3" fmla="*/ 114749 h 16059"/>
                <a:gd name="T4" fmla="*/ 165541 w 11016"/>
                <a:gd name="T5" fmla="*/ 23273 h 16059"/>
                <a:gd name="T6" fmla="*/ 165629 w 11016"/>
                <a:gd name="T7" fmla="*/ 5571 h 16059"/>
                <a:gd name="T8" fmla="*/ 182621 w 11016"/>
                <a:gd name="T9" fmla="*/ 1228 h 16059"/>
                <a:gd name="T10" fmla="*/ 230334 w 11016"/>
                <a:gd name="T11" fmla="*/ 84287 h 16059"/>
                <a:gd name="T12" fmla="*/ 221927 w 11016"/>
                <a:gd name="T13" fmla="*/ 173577 h 16059"/>
                <a:gd name="T14" fmla="*/ 197732 w 11016"/>
                <a:gd name="T15" fmla="*/ 205596 h 16059"/>
                <a:gd name="T16" fmla="*/ 167511 w 11016"/>
                <a:gd name="T17" fmla="*/ 211737 h 16059"/>
                <a:gd name="T18" fmla="*/ 122767 w 11016"/>
                <a:gd name="T19" fmla="*/ 87822 h 16059"/>
                <a:gd name="T20" fmla="*/ 145962 w 11016"/>
                <a:gd name="T21" fmla="*/ 46367 h 16059"/>
                <a:gd name="T22" fmla="*/ 160925 w 11016"/>
                <a:gd name="T23" fmla="*/ 55742 h 16059"/>
                <a:gd name="T24" fmla="*/ 147285 w 11016"/>
                <a:gd name="T25" fmla="*/ 111544 h 16059"/>
                <a:gd name="T26" fmla="*/ 232187 w 11016"/>
                <a:gd name="T27" fmla="*/ 289494 h 16059"/>
                <a:gd name="T28" fmla="*/ 294716 w 11016"/>
                <a:gd name="T29" fmla="*/ 211677 h 16059"/>
                <a:gd name="T30" fmla="*/ 304771 w 11016"/>
                <a:gd name="T31" fmla="*/ 161356 h 16059"/>
                <a:gd name="T32" fmla="*/ 321439 w 11016"/>
                <a:gd name="T33" fmla="*/ 166957 h 16059"/>
                <a:gd name="T34" fmla="*/ 317441 w 11016"/>
                <a:gd name="T35" fmla="*/ 245733 h 16059"/>
                <a:gd name="T36" fmla="*/ 266524 w 11016"/>
                <a:gd name="T37" fmla="*/ 306538 h 16059"/>
                <a:gd name="T38" fmla="*/ 203994 w 11016"/>
                <a:gd name="T39" fmla="*/ 331548 h 16059"/>
                <a:gd name="T40" fmla="*/ 187237 w 11016"/>
                <a:gd name="T41" fmla="*/ 295605 h 16059"/>
                <a:gd name="T42" fmla="*/ 223279 w 11016"/>
                <a:gd name="T43" fmla="*/ 201193 h 16059"/>
                <a:gd name="T44" fmla="*/ 271080 w 11016"/>
                <a:gd name="T45" fmla="*/ 179298 h 16059"/>
                <a:gd name="T46" fmla="*/ 278312 w 11016"/>
                <a:gd name="T47" fmla="*/ 195562 h 16059"/>
                <a:gd name="T48" fmla="*/ 245004 w 11016"/>
                <a:gd name="T49" fmla="*/ 220393 h 16059"/>
                <a:gd name="T50" fmla="*/ 220075 w 11016"/>
                <a:gd name="T51" fmla="*/ 443572 h 16059"/>
                <a:gd name="T52" fmla="*/ 292482 w 11016"/>
                <a:gd name="T53" fmla="*/ 377556 h 16059"/>
                <a:gd name="T54" fmla="*/ 302889 w 11016"/>
                <a:gd name="T55" fmla="*/ 311660 h 16059"/>
                <a:gd name="T56" fmla="*/ 320205 w 11016"/>
                <a:gd name="T57" fmla="*/ 314775 h 16059"/>
                <a:gd name="T58" fmla="*/ 319822 w 11016"/>
                <a:gd name="T59" fmla="*/ 385823 h 16059"/>
                <a:gd name="T60" fmla="*/ 273079 w 11016"/>
                <a:gd name="T61" fmla="*/ 452408 h 16059"/>
                <a:gd name="T62" fmla="*/ 206493 w 11016"/>
                <a:gd name="T63" fmla="*/ 480534 h 16059"/>
                <a:gd name="T64" fmla="*/ 189030 w 11016"/>
                <a:gd name="T65" fmla="*/ 469301 h 16059"/>
                <a:gd name="T66" fmla="*/ 214224 w 11016"/>
                <a:gd name="T67" fmla="*/ 359884 h 16059"/>
                <a:gd name="T68" fmla="*/ 269199 w 11016"/>
                <a:gd name="T69" fmla="*/ 327894 h 16059"/>
                <a:gd name="T70" fmla="*/ 278694 w 11016"/>
                <a:gd name="T71" fmla="*/ 342930 h 16059"/>
                <a:gd name="T72" fmla="*/ 253383 w 11016"/>
                <a:gd name="T73" fmla="*/ 363718 h 16059"/>
                <a:gd name="T74" fmla="*/ 215724 w 11016"/>
                <a:gd name="T75" fmla="*/ 443542 h 16059"/>
                <a:gd name="T76" fmla="*/ 116887 w 11016"/>
                <a:gd name="T77" fmla="*/ 286529 h 16059"/>
                <a:gd name="T78" fmla="*/ 121003 w 11016"/>
                <a:gd name="T79" fmla="*/ 229619 h 16059"/>
                <a:gd name="T80" fmla="*/ 79199 w 11016"/>
                <a:gd name="T81" fmla="*/ 198168 h 16059"/>
                <a:gd name="T82" fmla="*/ 83226 w 11016"/>
                <a:gd name="T83" fmla="*/ 180825 h 16059"/>
                <a:gd name="T84" fmla="*/ 119092 w 11016"/>
                <a:gd name="T85" fmla="*/ 190201 h 16059"/>
                <a:gd name="T86" fmla="*/ 169392 w 11016"/>
                <a:gd name="T87" fmla="*/ 294616 h 16059"/>
                <a:gd name="T88" fmla="*/ 155957 w 11016"/>
                <a:gd name="T89" fmla="*/ 331369 h 16059"/>
                <a:gd name="T90" fmla="*/ 99042 w 11016"/>
                <a:gd name="T91" fmla="*/ 310731 h 16059"/>
                <a:gd name="T92" fmla="*/ 43362 w 11016"/>
                <a:gd name="T93" fmla="*/ 257714 h 16059"/>
                <a:gd name="T94" fmla="*/ 33867 w 11016"/>
                <a:gd name="T95" fmla="*/ 169443 h 16059"/>
                <a:gd name="T96" fmla="*/ 49095 w 11016"/>
                <a:gd name="T97" fmla="*/ 160667 h 16059"/>
                <a:gd name="T98" fmla="*/ 61178 w 11016"/>
                <a:gd name="T99" fmla="*/ 173397 h 16059"/>
                <a:gd name="T100" fmla="*/ 106304 w 11016"/>
                <a:gd name="T101" fmla="*/ 431501 h 16059"/>
                <a:gd name="T102" fmla="*/ 126735 w 11016"/>
                <a:gd name="T103" fmla="*/ 386751 h 16059"/>
                <a:gd name="T104" fmla="*/ 80169 w 11016"/>
                <a:gd name="T105" fmla="*/ 349460 h 16059"/>
                <a:gd name="T106" fmla="*/ 81727 w 11016"/>
                <a:gd name="T107" fmla="*/ 331698 h 16059"/>
                <a:gd name="T108" fmla="*/ 106745 w 11016"/>
                <a:gd name="T109" fmla="*/ 332507 h 16059"/>
                <a:gd name="T110" fmla="*/ 168834 w 11016"/>
                <a:gd name="T111" fmla="*/ 429075 h 16059"/>
                <a:gd name="T112" fmla="*/ 158456 w 11016"/>
                <a:gd name="T113" fmla="*/ 480114 h 16059"/>
                <a:gd name="T114" fmla="*/ 105951 w 11016"/>
                <a:gd name="T115" fmla="*/ 463071 h 16059"/>
                <a:gd name="T116" fmla="*/ 47390 w 11016"/>
                <a:gd name="T117" fmla="*/ 415686 h 16059"/>
                <a:gd name="T118" fmla="*/ 33191 w 11016"/>
                <a:gd name="T119" fmla="*/ 320885 h 16059"/>
                <a:gd name="T120" fmla="*/ 46949 w 11016"/>
                <a:gd name="T121" fmla="*/ 309952 h 16059"/>
                <a:gd name="T122" fmla="*/ 60795 w 11016"/>
                <a:gd name="T123" fmla="*/ 320705 h 1605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016" h="16059">
                  <a:moveTo>
                    <a:pt x="0" y="9"/>
                  </a:moveTo>
                  <a:lnTo>
                    <a:pt x="0" y="14"/>
                  </a:lnTo>
                  <a:lnTo>
                    <a:pt x="0" y="9"/>
                  </a:lnTo>
                  <a:close/>
                  <a:moveTo>
                    <a:pt x="6078" y="6145"/>
                  </a:moveTo>
                  <a:lnTo>
                    <a:pt x="6103" y="6126"/>
                  </a:lnTo>
                  <a:lnTo>
                    <a:pt x="6129" y="6104"/>
                  </a:lnTo>
                  <a:lnTo>
                    <a:pt x="6155" y="6081"/>
                  </a:lnTo>
                  <a:lnTo>
                    <a:pt x="6181" y="6057"/>
                  </a:lnTo>
                  <a:lnTo>
                    <a:pt x="6206" y="6032"/>
                  </a:lnTo>
                  <a:lnTo>
                    <a:pt x="6232" y="6006"/>
                  </a:lnTo>
                  <a:lnTo>
                    <a:pt x="6258" y="5980"/>
                  </a:lnTo>
                  <a:lnTo>
                    <a:pt x="6282" y="5954"/>
                  </a:lnTo>
                  <a:lnTo>
                    <a:pt x="6328" y="5902"/>
                  </a:lnTo>
                  <a:lnTo>
                    <a:pt x="6370" y="5851"/>
                  </a:lnTo>
                  <a:lnTo>
                    <a:pt x="6407" y="5807"/>
                  </a:lnTo>
                  <a:lnTo>
                    <a:pt x="6435" y="5770"/>
                  </a:lnTo>
                  <a:lnTo>
                    <a:pt x="6458" y="5738"/>
                  </a:lnTo>
                  <a:lnTo>
                    <a:pt x="6480" y="5706"/>
                  </a:lnTo>
                  <a:lnTo>
                    <a:pt x="6502" y="5673"/>
                  </a:lnTo>
                  <a:lnTo>
                    <a:pt x="6525" y="5641"/>
                  </a:lnTo>
                  <a:lnTo>
                    <a:pt x="6546" y="5607"/>
                  </a:lnTo>
                  <a:lnTo>
                    <a:pt x="6566" y="5573"/>
                  </a:lnTo>
                  <a:lnTo>
                    <a:pt x="6587" y="5539"/>
                  </a:lnTo>
                  <a:lnTo>
                    <a:pt x="6606" y="5505"/>
                  </a:lnTo>
                  <a:lnTo>
                    <a:pt x="6626" y="5471"/>
                  </a:lnTo>
                  <a:lnTo>
                    <a:pt x="6644" y="5436"/>
                  </a:lnTo>
                  <a:lnTo>
                    <a:pt x="6663" y="5401"/>
                  </a:lnTo>
                  <a:lnTo>
                    <a:pt x="6681" y="5366"/>
                  </a:lnTo>
                  <a:lnTo>
                    <a:pt x="6699" y="5330"/>
                  </a:lnTo>
                  <a:lnTo>
                    <a:pt x="6715" y="5293"/>
                  </a:lnTo>
                  <a:lnTo>
                    <a:pt x="6732" y="5257"/>
                  </a:lnTo>
                  <a:lnTo>
                    <a:pt x="6748" y="5221"/>
                  </a:lnTo>
                  <a:lnTo>
                    <a:pt x="6763" y="5185"/>
                  </a:lnTo>
                  <a:lnTo>
                    <a:pt x="6778" y="5148"/>
                  </a:lnTo>
                  <a:lnTo>
                    <a:pt x="6794" y="5111"/>
                  </a:lnTo>
                  <a:lnTo>
                    <a:pt x="6808" y="5074"/>
                  </a:lnTo>
                  <a:lnTo>
                    <a:pt x="6821" y="5037"/>
                  </a:lnTo>
                  <a:lnTo>
                    <a:pt x="6834" y="4999"/>
                  </a:lnTo>
                  <a:lnTo>
                    <a:pt x="6847" y="4961"/>
                  </a:lnTo>
                  <a:lnTo>
                    <a:pt x="6859" y="4924"/>
                  </a:lnTo>
                  <a:lnTo>
                    <a:pt x="6871" y="4886"/>
                  </a:lnTo>
                  <a:lnTo>
                    <a:pt x="6882" y="4848"/>
                  </a:lnTo>
                  <a:lnTo>
                    <a:pt x="6892" y="4811"/>
                  </a:lnTo>
                  <a:lnTo>
                    <a:pt x="6903" y="4773"/>
                  </a:lnTo>
                  <a:lnTo>
                    <a:pt x="6912" y="4734"/>
                  </a:lnTo>
                  <a:lnTo>
                    <a:pt x="6923" y="4696"/>
                  </a:lnTo>
                  <a:lnTo>
                    <a:pt x="6931" y="4658"/>
                  </a:lnTo>
                  <a:lnTo>
                    <a:pt x="6940" y="4619"/>
                  </a:lnTo>
                  <a:lnTo>
                    <a:pt x="6964" y="4486"/>
                  </a:lnTo>
                  <a:lnTo>
                    <a:pt x="6984" y="4355"/>
                  </a:lnTo>
                  <a:lnTo>
                    <a:pt x="6998" y="4223"/>
                  </a:lnTo>
                  <a:lnTo>
                    <a:pt x="7006" y="4092"/>
                  </a:lnTo>
                  <a:lnTo>
                    <a:pt x="7009" y="3961"/>
                  </a:lnTo>
                  <a:lnTo>
                    <a:pt x="7008" y="3831"/>
                  </a:lnTo>
                  <a:lnTo>
                    <a:pt x="7001" y="3702"/>
                  </a:lnTo>
                  <a:lnTo>
                    <a:pt x="6990" y="3572"/>
                  </a:lnTo>
                  <a:lnTo>
                    <a:pt x="6974" y="3445"/>
                  </a:lnTo>
                  <a:lnTo>
                    <a:pt x="6953" y="3317"/>
                  </a:lnTo>
                  <a:lnTo>
                    <a:pt x="6929" y="3191"/>
                  </a:lnTo>
                  <a:lnTo>
                    <a:pt x="6899" y="3064"/>
                  </a:lnTo>
                  <a:lnTo>
                    <a:pt x="6866" y="2940"/>
                  </a:lnTo>
                  <a:lnTo>
                    <a:pt x="6829" y="2816"/>
                  </a:lnTo>
                  <a:lnTo>
                    <a:pt x="6788" y="2693"/>
                  </a:lnTo>
                  <a:lnTo>
                    <a:pt x="6743" y="2571"/>
                  </a:lnTo>
                  <a:lnTo>
                    <a:pt x="6695" y="2451"/>
                  </a:lnTo>
                  <a:lnTo>
                    <a:pt x="6643" y="2331"/>
                  </a:lnTo>
                  <a:lnTo>
                    <a:pt x="6588" y="2212"/>
                  </a:lnTo>
                  <a:lnTo>
                    <a:pt x="6531" y="2095"/>
                  </a:lnTo>
                  <a:lnTo>
                    <a:pt x="6470" y="1979"/>
                  </a:lnTo>
                  <a:lnTo>
                    <a:pt x="6407" y="1864"/>
                  </a:lnTo>
                  <a:lnTo>
                    <a:pt x="6340" y="1750"/>
                  </a:lnTo>
                  <a:lnTo>
                    <a:pt x="6271" y="1639"/>
                  </a:lnTo>
                  <a:lnTo>
                    <a:pt x="6200" y="1528"/>
                  </a:lnTo>
                  <a:lnTo>
                    <a:pt x="6127" y="1418"/>
                  </a:lnTo>
                  <a:lnTo>
                    <a:pt x="6051" y="1311"/>
                  </a:lnTo>
                  <a:lnTo>
                    <a:pt x="5973" y="1204"/>
                  </a:lnTo>
                  <a:lnTo>
                    <a:pt x="5894" y="1100"/>
                  </a:lnTo>
                  <a:lnTo>
                    <a:pt x="5813" y="997"/>
                  </a:lnTo>
                  <a:lnTo>
                    <a:pt x="5731" y="895"/>
                  </a:lnTo>
                  <a:lnTo>
                    <a:pt x="5647" y="796"/>
                  </a:lnTo>
                  <a:lnTo>
                    <a:pt x="5631" y="777"/>
                  </a:lnTo>
                  <a:lnTo>
                    <a:pt x="5617" y="757"/>
                  </a:lnTo>
                  <a:lnTo>
                    <a:pt x="5604" y="737"/>
                  </a:lnTo>
                  <a:lnTo>
                    <a:pt x="5592" y="716"/>
                  </a:lnTo>
                  <a:lnTo>
                    <a:pt x="5581" y="695"/>
                  </a:lnTo>
                  <a:lnTo>
                    <a:pt x="5570" y="673"/>
                  </a:lnTo>
                  <a:lnTo>
                    <a:pt x="5561" y="651"/>
                  </a:lnTo>
                  <a:lnTo>
                    <a:pt x="5553" y="628"/>
                  </a:lnTo>
                  <a:lnTo>
                    <a:pt x="5547" y="606"/>
                  </a:lnTo>
                  <a:lnTo>
                    <a:pt x="5542" y="583"/>
                  </a:lnTo>
                  <a:lnTo>
                    <a:pt x="5537" y="560"/>
                  </a:lnTo>
                  <a:lnTo>
                    <a:pt x="5534" y="537"/>
                  </a:lnTo>
                  <a:lnTo>
                    <a:pt x="5532" y="514"/>
                  </a:lnTo>
                  <a:lnTo>
                    <a:pt x="5531" y="491"/>
                  </a:lnTo>
                  <a:lnTo>
                    <a:pt x="5531" y="468"/>
                  </a:lnTo>
                  <a:lnTo>
                    <a:pt x="5533" y="445"/>
                  </a:lnTo>
                  <a:lnTo>
                    <a:pt x="5535" y="422"/>
                  </a:lnTo>
                  <a:lnTo>
                    <a:pt x="5539" y="398"/>
                  </a:lnTo>
                  <a:lnTo>
                    <a:pt x="5543" y="375"/>
                  </a:lnTo>
                  <a:lnTo>
                    <a:pt x="5549" y="353"/>
                  </a:lnTo>
                  <a:lnTo>
                    <a:pt x="5556" y="331"/>
                  </a:lnTo>
                  <a:lnTo>
                    <a:pt x="5563" y="309"/>
                  </a:lnTo>
                  <a:lnTo>
                    <a:pt x="5572" y="287"/>
                  </a:lnTo>
                  <a:lnTo>
                    <a:pt x="5583" y="266"/>
                  </a:lnTo>
                  <a:lnTo>
                    <a:pt x="5594" y="245"/>
                  </a:lnTo>
                  <a:lnTo>
                    <a:pt x="5606" y="225"/>
                  </a:lnTo>
                  <a:lnTo>
                    <a:pt x="5619" y="205"/>
                  </a:lnTo>
                  <a:lnTo>
                    <a:pt x="5634" y="186"/>
                  </a:lnTo>
                  <a:lnTo>
                    <a:pt x="5649" y="167"/>
                  </a:lnTo>
                  <a:lnTo>
                    <a:pt x="5665" y="149"/>
                  </a:lnTo>
                  <a:lnTo>
                    <a:pt x="5682" y="131"/>
                  </a:lnTo>
                  <a:lnTo>
                    <a:pt x="5701" y="115"/>
                  </a:lnTo>
                  <a:lnTo>
                    <a:pt x="5721" y="99"/>
                  </a:lnTo>
                  <a:lnTo>
                    <a:pt x="5741" y="85"/>
                  </a:lnTo>
                  <a:lnTo>
                    <a:pt x="5761" y="72"/>
                  </a:lnTo>
                  <a:lnTo>
                    <a:pt x="5782" y="59"/>
                  </a:lnTo>
                  <a:lnTo>
                    <a:pt x="5803" y="48"/>
                  </a:lnTo>
                  <a:lnTo>
                    <a:pt x="5824" y="39"/>
                  </a:lnTo>
                  <a:lnTo>
                    <a:pt x="5847" y="30"/>
                  </a:lnTo>
                  <a:lnTo>
                    <a:pt x="5870" y="22"/>
                  </a:lnTo>
                  <a:lnTo>
                    <a:pt x="5892" y="16"/>
                  </a:lnTo>
                  <a:lnTo>
                    <a:pt x="5915" y="10"/>
                  </a:lnTo>
                  <a:lnTo>
                    <a:pt x="5938" y="6"/>
                  </a:lnTo>
                  <a:lnTo>
                    <a:pt x="5961" y="3"/>
                  </a:lnTo>
                  <a:lnTo>
                    <a:pt x="5985" y="1"/>
                  </a:lnTo>
                  <a:lnTo>
                    <a:pt x="6008" y="0"/>
                  </a:lnTo>
                  <a:lnTo>
                    <a:pt x="6031" y="0"/>
                  </a:lnTo>
                  <a:lnTo>
                    <a:pt x="6054" y="2"/>
                  </a:lnTo>
                  <a:lnTo>
                    <a:pt x="6077" y="4"/>
                  </a:lnTo>
                  <a:lnTo>
                    <a:pt x="6100" y="7"/>
                  </a:lnTo>
                  <a:lnTo>
                    <a:pt x="6124" y="12"/>
                  </a:lnTo>
                  <a:lnTo>
                    <a:pt x="6146" y="18"/>
                  </a:lnTo>
                  <a:lnTo>
                    <a:pt x="6168" y="24"/>
                  </a:lnTo>
                  <a:lnTo>
                    <a:pt x="6190" y="32"/>
                  </a:lnTo>
                  <a:lnTo>
                    <a:pt x="6212" y="41"/>
                  </a:lnTo>
                  <a:lnTo>
                    <a:pt x="6233" y="51"/>
                  </a:lnTo>
                  <a:lnTo>
                    <a:pt x="6255" y="62"/>
                  </a:lnTo>
                  <a:lnTo>
                    <a:pt x="6275" y="74"/>
                  </a:lnTo>
                  <a:lnTo>
                    <a:pt x="6295" y="87"/>
                  </a:lnTo>
                  <a:lnTo>
                    <a:pt x="6314" y="101"/>
                  </a:lnTo>
                  <a:lnTo>
                    <a:pt x="6333" y="117"/>
                  </a:lnTo>
                  <a:lnTo>
                    <a:pt x="6351" y="133"/>
                  </a:lnTo>
                  <a:lnTo>
                    <a:pt x="6368" y="151"/>
                  </a:lnTo>
                  <a:lnTo>
                    <a:pt x="6385" y="170"/>
                  </a:lnTo>
                  <a:lnTo>
                    <a:pt x="6494" y="300"/>
                  </a:lnTo>
                  <a:lnTo>
                    <a:pt x="6602" y="433"/>
                  </a:lnTo>
                  <a:lnTo>
                    <a:pt x="6706" y="568"/>
                  </a:lnTo>
                  <a:lnTo>
                    <a:pt x="6808" y="706"/>
                  </a:lnTo>
                  <a:lnTo>
                    <a:pt x="6906" y="845"/>
                  </a:lnTo>
                  <a:lnTo>
                    <a:pt x="7002" y="987"/>
                  </a:lnTo>
                  <a:lnTo>
                    <a:pt x="7094" y="1130"/>
                  </a:lnTo>
                  <a:lnTo>
                    <a:pt x="7182" y="1275"/>
                  </a:lnTo>
                  <a:lnTo>
                    <a:pt x="7267" y="1422"/>
                  </a:lnTo>
                  <a:lnTo>
                    <a:pt x="7349" y="1571"/>
                  </a:lnTo>
                  <a:lnTo>
                    <a:pt x="7425" y="1720"/>
                  </a:lnTo>
                  <a:lnTo>
                    <a:pt x="7498" y="1873"/>
                  </a:lnTo>
                  <a:lnTo>
                    <a:pt x="7566" y="2026"/>
                  </a:lnTo>
                  <a:lnTo>
                    <a:pt x="7630" y="2181"/>
                  </a:lnTo>
                  <a:lnTo>
                    <a:pt x="7688" y="2338"/>
                  </a:lnTo>
                  <a:lnTo>
                    <a:pt x="7743" y="2495"/>
                  </a:lnTo>
                  <a:lnTo>
                    <a:pt x="7791" y="2654"/>
                  </a:lnTo>
                  <a:lnTo>
                    <a:pt x="7835" y="2814"/>
                  </a:lnTo>
                  <a:lnTo>
                    <a:pt x="7874" y="2976"/>
                  </a:lnTo>
                  <a:lnTo>
                    <a:pt x="7906" y="3139"/>
                  </a:lnTo>
                  <a:lnTo>
                    <a:pt x="7933" y="3302"/>
                  </a:lnTo>
                  <a:lnTo>
                    <a:pt x="7954" y="3466"/>
                  </a:lnTo>
                  <a:lnTo>
                    <a:pt x="7969" y="3631"/>
                  </a:lnTo>
                  <a:lnTo>
                    <a:pt x="7978" y="3798"/>
                  </a:lnTo>
                  <a:lnTo>
                    <a:pt x="7980" y="3965"/>
                  </a:lnTo>
                  <a:lnTo>
                    <a:pt x="7976" y="4132"/>
                  </a:lnTo>
                  <a:lnTo>
                    <a:pt x="7965" y="4301"/>
                  </a:lnTo>
                  <a:lnTo>
                    <a:pt x="7948" y="4469"/>
                  </a:lnTo>
                  <a:lnTo>
                    <a:pt x="7923" y="4639"/>
                  </a:lnTo>
                  <a:lnTo>
                    <a:pt x="7891" y="4809"/>
                  </a:lnTo>
                  <a:lnTo>
                    <a:pt x="7851" y="4979"/>
                  </a:lnTo>
                  <a:lnTo>
                    <a:pt x="7804" y="5150"/>
                  </a:lnTo>
                  <a:lnTo>
                    <a:pt x="7788" y="5200"/>
                  </a:lnTo>
                  <a:lnTo>
                    <a:pt x="7772" y="5250"/>
                  </a:lnTo>
                  <a:lnTo>
                    <a:pt x="7756" y="5300"/>
                  </a:lnTo>
                  <a:lnTo>
                    <a:pt x="7738" y="5351"/>
                  </a:lnTo>
                  <a:lnTo>
                    <a:pt x="7719" y="5401"/>
                  </a:lnTo>
                  <a:lnTo>
                    <a:pt x="7700" y="5451"/>
                  </a:lnTo>
                  <a:lnTo>
                    <a:pt x="7681" y="5501"/>
                  </a:lnTo>
                  <a:lnTo>
                    <a:pt x="7661" y="5550"/>
                  </a:lnTo>
                  <a:lnTo>
                    <a:pt x="7640" y="5600"/>
                  </a:lnTo>
                  <a:lnTo>
                    <a:pt x="7619" y="5650"/>
                  </a:lnTo>
                  <a:lnTo>
                    <a:pt x="7596" y="5698"/>
                  </a:lnTo>
                  <a:lnTo>
                    <a:pt x="7572" y="5747"/>
                  </a:lnTo>
                  <a:lnTo>
                    <a:pt x="7549" y="5795"/>
                  </a:lnTo>
                  <a:lnTo>
                    <a:pt x="7525" y="5843"/>
                  </a:lnTo>
                  <a:lnTo>
                    <a:pt x="7500" y="5892"/>
                  </a:lnTo>
                  <a:lnTo>
                    <a:pt x="7474" y="5939"/>
                  </a:lnTo>
                  <a:lnTo>
                    <a:pt x="7447" y="5986"/>
                  </a:lnTo>
                  <a:lnTo>
                    <a:pt x="7420" y="6033"/>
                  </a:lnTo>
                  <a:lnTo>
                    <a:pt x="7393" y="6079"/>
                  </a:lnTo>
                  <a:lnTo>
                    <a:pt x="7365" y="6126"/>
                  </a:lnTo>
                  <a:lnTo>
                    <a:pt x="7336" y="6171"/>
                  </a:lnTo>
                  <a:lnTo>
                    <a:pt x="7305" y="6216"/>
                  </a:lnTo>
                  <a:lnTo>
                    <a:pt x="7275" y="6260"/>
                  </a:lnTo>
                  <a:lnTo>
                    <a:pt x="7244" y="6303"/>
                  </a:lnTo>
                  <a:lnTo>
                    <a:pt x="7213" y="6347"/>
                  </a:lnTo>
                  <a:lnTo>
                    <a:pt x="7180" y="6389"/>
                  </a:lnTo>
                  <a:lnTo>
                    <a:pt x="7148" y="6432"/>
                  </a:lnTo>
                  <a:lnTo>
                    <a:pt x="7114" y="6474"/>
                  </a:lnTo>
                  <a:lnTo>
                    <a:pt x="7081" y="6514"/>
                  </a:lnTo>
                  <a:lnTo>
                    <a:pt x="7045" y="6554"/>
                  </a:lnTo>
                  <a:lnTo>
                    <a:pt x="7010" y="6594"/>
                  </a:lnTo>
                  <a:lnTo>
                    <a:pt x="6974" y="6633"/>
                  </a:lnTo>
                  <a:lnTo>
                    <a:pt x="6947" y="6661"/>
                  </a:lnTo>
                  <a:lnTo>
                    <a:pt x="6917" y="6691"/>
                  </a:lnTo>
                  <a:lnTo>
                    <a:pt x="6888" y="6720"/>
                  </a:lnTo>
                  <a:lnTo>
                    <a:pt x="6857" y="6749"/>
                  </a:lnTo>
                  <a:lnTo>
                    <a:pt x="6826" y="6778"/>
                  </a:lnTo>
                  <a:lnTo>
                    <a:pt x="6794" y="6807"/>
                  </a:lnTo>
                  <a:lnTo>
                    <a:pt x="6759" y="6836"/>
                  </a:lnTo>
                  <a:lnTo>
                    <a:pt x="6726" y="6864"/>
                  </a:lnTo>
                  <a:lnTo>
                    <a:pt x="6691" y="6891"/>
                  </a:lnTo>
                  <a:lnTo>
                    <a:pt x="6655" y="6918"/>
                  </a:lnTo>
                  <a:lnTo>
                    <a:pt x="6618" y="6945"/>
                  </a:lnTo>
                  <a:lnTo>
                    <a:pt x="6581" y="6970"/>
                  </a:lnTo>
                  <a:lnTo>
                    <a:pt x="6543" y="6994"/>
                  </a:lnTo>
                  <a:lnTo>
                    <a:pt x="6504" y="7016"/>
                  </a:lnTo>
                  <a:lnTo>
                    <a:pt x="6466" y="7038"/>
                  </a:lnTo>
                  <a:lnTo>
                    <a:pt x="6427" y="7058"/>
                  </a:lnTo>
                  <a:lnTo>
                    <a:pt x="6387" y="7077"/>
                  </a:lnTo>
                  <a:lnTo>
                    <a:pt x="6346" y="7094"/>
                  </a:lnTo>
                  <a:lnTo>
                    <a:pt x="6306" y="7110"/>
                  </a:lnTo>
                  <a:lnTo>
                    <a:pt x="6265" y="7123"/>
                  </a:lnTo>
                  <a:lnTo>
                    <a:pt x="6223" y="7135"/>
                  </a:lnTo>
                  <a:lnTo>
                    <a:pt x="6182" y="7144"/>
                  </a:lnTo>
                  <a:lnTo>
                    <a:pt x="6141" y="7152"/>
                  </a:lnTo>
                  <a:lnTo>
                    <a:pt x="6098" y="7157"/>
                  </a:lnTo>
                  <a:lnTo>
                    <a:pt x="6056" y="7160"/>
                  </a:lnTo>
                  <a:lnTo>
                    <a:pt x="6014" y="7160"/>
                  </a:lnTo>
                  <a:lnTo>
                    <a:pt x="5972" y="7158"/>
                  </a:lnTo>
                  <a:lnTo>
                    <a:pt x="5930" y="7153"/>
                  </a:lnTo>
                  <a:lnTo>
                    <a:pt x="5888" y="7145"/>
                  </a:lnTo>
                  <a:lnTo>
                    <a:pt x="5846" y="7134"/>
                  </a:lnTo>
                  <a:lnTo>
                    <a:pt x="5804" y="7120"/>
                  </a:lnTo>
                  <a:lnTo>
                    <a:pt x="5762" y="7103"/>
                  </a:lnTo>
                  <a:lnTo>
                    <a:pt x="5740" y="7092"/>
                  </a:lnTo>
                  <a:lnTo>
                    <a:pt x="5719" y="7081"/>
                  </a:lnTo>
                  <a:lnTo>
                    <a:pt x="5698" y="7069"/>
                  </a:lnTo>
                  <a:lnTo>
                    <a:pt x="5677" y="7054"/>
                  </a:lnTo>
                  <a:lnTo>
                    <a:pt x="5507" y="6926"/>
                  </a:lnTo>
                  <a:lnTo>
                    <a:pt x="5346" y="6795"/>
                  </a:lnTo>
                  <a:lnTo>
                    <a:pt x="5195" y="6660"/>
                  </a:lnTo>
                  <a:lnTo>
                    <a:pt x="5055" y="6523"/>
                  </a:lnTo>
                  <a:lnTo>
                    <a:pt x="4923" y="6382"/>
                  </a:lnTo>
                  <a:lnTo>
                    <a:pt x="4801" y="6240"/>
                  </a:lnTo>
                  <a:lnTo>
                    <a:pt x="4688" y="6094"/>
                  </a:lnTo>
                  <a:lnTo>
                    <a:pt x="4585" y="5947"/>
                  </a:lnTo>
                  <a:lnTo>
                    <a:pt x="4490" y="5796"/>
                  </a:lnTo>
                  <a:lnTo>
                    <a:pt x="4406" y="5643"/>
                  </a:lnTo>
                  <a:lnTo>
                    <a:pt x="4329" y="5488"/>
                  </a:lnTo>
                  <a:lnTo>
                    <a:pt x="4263" y="5331"/>
                  </a:lnTo>
                  <a:lnTo>
                    <a:pt x="4203" y="5171"/>
                  </a:lnTo>
                  <a:lnTo>
                    <a:pt x="4154" y="5009"/>
                  </a:lnTo>
                  <a:lnTo>
                    <a:pt x="4112" y="4845"/>
                  </a:lnTo>
                  <a:lnTo>
                    <a:pt x="4078" y="4679"/>
                  </a:lnTo>
                  <a:lnTo>
                    <a:pt x="4053" y="4512"/>
                  </a:lnTo>
                  <a:lnTo>
                    <a:pt x="4036" y="4342"/>
                  </a:lnTo>
                  <a:lnTo>
                    <a:pt x="4027" y="4171"/>
                  </a:lnTo>
                  <a:lnTo>
                    <a:pt x="4026" y="3999"/>
                  </a:lnTo>
                  <a:lnTo>
                    <a:pt x="4032" y="3824"/>
                  </a:lnTo>
                  <a:lnTo>
                    <a:pt x="4046" y="3648"/>
                  </a:lnTo>
                  <a:lnTo>
                    <a:pt x="4067" y="3471"/>
                  </a:lnTo>
                  <a:lnTo>
                    <a:pt x="4096" y="3292"/>
                  </a:lnTo>
                  <a:lnTo>
                    <a:pt x="4133" y="3112"/>
                  </a:lnTo>
                  <a:lnTo>
                    <a:pt x="4176" y="2932"/>
                  </a:lnTo>
                  <a:lnTo>
                    <a:pt x="4226" y="2749"/>
                  </a:lnTo>
                  <a:lnTo>
                    <a:pt x="4284" y="2566"/>
                  </a:lnTo>
                  <a:lnTo>
                    <a:pt x="4347" y="2382"/>
                  </a:lnTo>
                  <a:lnTo>
                    <a:pt x="4418" y="2197"/>
                  </a:lnTo>
                  <a:lnTo>
                    <a:pt x="4495" y="2011"/>
                  </a:lnTo>
                  <a:lnTo>
                    <a:pt x="4579" y="1825"/>
                  </a:lnTo>
                  <a:lnTo>
                    <a:pt x="4590" y="1803"/>
                  </a:lnTo>
                  <a:lnTo>
                    <a:pt x="4602" y="1781"/>
                  </a:lnTo>
                  <a:lnTo>
                    <a:pt x="4614" y="1760"/>
                  </a:lnTo>
                  <a:lnTo>
                    <a:pt x="4628" y="1740"/>
                  </a:lnTo>
                  <a:lnTo>
                    <a:pt x="4644" y="1721"/>
                  </a:lnTo>
                  <a:lnTo>
                    <a:pt x="4659" y="1703"/>
                  </a:lnTo>
                  <a:lnTo>
                    <a:pt x="4676" y="1686"/>
                  </a:lnTo>
                  <a:lnTo>
                    <a:pt x="4693" y="1670"/>
                  </a:lnTo>
                  <a:lnTo>
                    <a:pt x="4710" y="1655"/>
                  </a:lnTo>
                  <a:lnTo>
                    <a:pt x="4729" y="1640"/>
                  </a:lnTo>
                  <a:lnTo>
                    <a:pt x="4748" y="1627"/>
                  </a:lnTo>
                  <a:lnTo>
                    <a:pt x="4767" y="1614"/>
                  </a:lnTo>
                  <a:lnTo>
                    <a:pt x="4788" y="1603"/>
                  </a:lnTo>
                  <a:lnTo>
                    <a:pt x="4809" y="1592"/>
                  </a:lnTo>
                  <a:lnTo>
                    <a:pt x="4830" y="1583"/>
                  </a:lnTo>
                  <a:lnTo>
                    <a:pt x="4852" y="1574"/>
                  </a:lnTo>
                  <a:lnTo>
                    <a:pt x="4874" y="1567"/>
                  </a:lnTo>
                  <a:lnTo>
                    <a:pt x="4896" y="1560"/>
                  </a:lnTo>
                  <a:lnTo>
                    <a:pt x="4919" y="1555"/>
                  </a:lnTo>
                  <a:lnTo>
                    <a:pt x="4942" y="1551"/>
                  </a:lnTo>
                  <a:lnTo>
                    <a:pt x="4965" y="1548"/>
                  </a:lnTo>
                  <a:lnTo>
                    <a:pt x="4988" y="1546"/>
                  </a:lnTo>
                  <a:lnTo>
                    <a:pt x="5011" y="1545"/>
                  </a:lnTo>
                  <a:lnTo>
                    <a:pt x="5035" y="1545"/>
                  </a:lnTo>
                  <a:lnTo>
                    <a:pt x="5059" y="1546"/>
                  </a:lnTo>
                  <a:lnTo>
                    <a:pt x="5083" y="1549"/>
                  </a:lnTo>
                  <a:lnTo>
                    <a:pt x="5106" y="1552"/>
                  </a:lnTo>
                  <a:lnTo>
                    <a:pt x="5130" y="1557"/>
                  </a:lnTo>
                  <a:lnTo>
                    <a:pt x="5153" y="1563"/>
                  </a:lnTo>
                  <a:lnTo>
                    <a:pt x="5177" y="1570"/>
                  </a:lnTo>
                  <a:lnTo>
                    <a:pt x="5200" y="1579"/>
                  </a:lnTo>
                  <a:lnTo>
                    <a:pt x="5222" y="1589"/>
                  </a:lnTo>
                  <a:lnTo>
                    <a:pt x="5245" y="1600"/>
                  </a:lnTo>
                  <a:lnTo>
                    <a:pt x="5266" y="1612"/>
                  </a:lnTo>
                  <a:lnTo>
                    <a:pt x="5286" y="1624"/>
                  </a:lnTo>
                  <a:lnTo>
                    <a:pt x="5307" y="1638"/>
                  </a:lnTo>
                  <a:lnTo>
                    <a:pt x="5326" y="1653"/>
                  </a:lnTo>
                  <a:lnTo>
                    <a:pt x="5344" y="1668"/>
                  </a:lnTo>
                  <a:lnTo>
                    <a:pt x="5361" y="1685"/>
                  </a:lnTo>
                  <a:lnTo>
                    <a:pt x="5377" y="1702"/>
                  </a:lnTo>
                  <a:lnTo>
                    <a:pt x="5393" y="1719"/>
                  </a:lnTo>
                  <a:lnTo>
                    <a:pt x="5407" y="1738"/>
                  </a:lnTo>
                  <a:lnTo>
                    <a:pt x="5420" y="1757"/>
                  </a:lnTo>
                  <a:lnTo>
                    <a:pt x="5433" y="1777"/>
                  </a:lnTo>
                  <a:lnTo>
                    <a:pt x="5445" y="1797"/>
                  </a:lnTo>
                  <a:lnTo>
                    <a:pt x="5456" y="1818"/>
                  </a:lnTo>
                  <a:lnTo>
                    <a:pt x="5465" y="1839"/>
                  </a:lnTo>
                  <a:lnTo>
                    <a:pt x="5474" y="1861"/>
                  </a:lnTo>
                  <a:lnTo>
                    <a:pt x="5481" y="1883"/>
                  </a:lnTo>
                  <a:lnTo>
                    <a:pt x="5488" y="1905"/>
                  </a:lnTo>
                  <a:lnTo>
                    <a:pt x="5493" y="1927"/>
                  </a:lnTo>
                  <a:lnTo>
                    <a:pt x="5497" y="1950"/>
                  </a:lnTo>
                  <a:lnTo>
                    <a:pt x="5501" y="1973"/>
                  </a:lnTo>
                  <a:lnTo>
                    <a:pt x="5503" y="1996"/>
                  </a:lnTo>
                  <a:lnTo>
                    <a:pt x="5504" y="2020"/>
                  </a:lnTo>
                  <a:lnTo>
                    <a:pt x="5503" y="2044"/>
                  </a:lnTo>
                  <a:lnTo>
                    <a:pt x="5502" y="2067"/>
                  </a:lnTo>
                  <a:lnTo>
                    <a:pt x="5500" y="2091"/>
                  </a:lnTo>
                  <a:lnTo>
                    <a:pt x="5496" y="2114"/>
                  </a:lnTo>
                  <a:lnTo>
                    <a:pt x="5491" y="2138"/>
                  </a:lnTo>
                  <a:lnTo>
                    <a:pt x="5485" y="2161"/>
                  </a:lnTo>
                  <a:lnTo>
                    <a:pt x="5478" y="2184"/>
                  </a:lnTo>
                  <a:lnTo>
                    <a:pt x="5469" y="2207"/>
                  </a:lnTo>
                  <a:lnTo>
                    <a:pt x="5459" y="2230"/>
                  </a:lnTo>
                  <a:lnTo>
                    <a:pt x="5395" y="2371"/>
                  </a:lnTo>
                  <a:lnTo>
                    <a:pt x="5336" y="2510"/>
                  </a:lnTo>
                  <a:lnTo>
                    <a:pt x="5281" y="2650"/>
                  </a:lnTo>
                  <a:lnTo>
                    <a:pt x="5231" y="2787"/>
                  </a:lnTo>
                  <a:lnTo>
                    <a:pt x="5185" y="2925"/>
                  </a:lnTo>
                  <a:lnTo>
                    <a:pt x="5143" y="3060"/>
                  </a:lnTo>
                  <a:lnTo>
                    <a:pt x="5107" y="3196"/>
                  </a:lnTo>
                  <a:lnTo>
                    <a:pt x="5075" y="3329"/>
                  </a:lnTo>
                  <a:lnTo>
                    <a:pt x="5049" y="3462"/>
                  </a:lnTo>
                  <a:lnTo>
                    <a:pt x="5026" y="3593"/>
                  </a:lnTo>
                  <a:lnTo>
                    <a:pt x="5010" y="3724"/>
                  </a:lnTo>
                  <a:lnTo>
                    <a:pt x="4999" y="3853"/>
                  </a:lnTo>
                  <a:lnTo>
                    <a:pt x="4993" y="3981"/>
                  </a:lnTo>
                  <a:lnTo>
                    <a:pt x="4994" y="4107"/>
                  </a:lnTo>
                  <a:lnTo>
                    <a:pt x="4999" y="4233"/>
                  </a:lnTo>
                  <a:lnTo>
                    <a:pt x="5011" y="4356"/>
                  </a:lnTo>
                  <a:lnTo>
                    <a:pt x="5028" y="4479"/>
                  </a:lnTo>
                  <a:lnTo>
                    <a:pt x="5052" y="4601"/>
                  </a:lnTo>
                  <a:lnTo>
                    <a:pt x="5082" y="4720"/>
                  </a:lnTo>
                  <a:lnTo>
                    <a:pt x="5117" y="4839"/>
                  </a:lnTo>
                  <a:lnTo>
                    <a:pt x="5159" y="4956"/>
                  </a:lnTo>
                  <a:lnTo>
                    <a:pt x="5209" y="5072"/>
                  </a:lnTo>
                  <a:lnTo>
                    <a:pt x="5264" y="5186"/>
                  </a:lnTo>
                  <a:lnTo>
                    <a:pt x="5326" y="5299"/>
                  </a:lnTo>
                  <a:lnTo>
                    <a:pt x="5395" y="5410"/>
                  </a:lnTo>
                  <a:lnTo>
                    <a:pt x="5471" y="5520"/>
                  </a:lnTo>
                  <a:lnTo>
                    <a:pt x="5553" y="5629"/>
                  </a:lnTo>
                  <a:lnTo>
                    <a:pt x="5644" y="5735"/>
                  </a:lnTo>
                  <a:lnTo>
                    <a:pt x="5741" y="5839"/>
                  </a:lnTo>
                  <a:lnTo>
                    <a:pt x="5847" y="5943"/>
                  </a:lnTo>
                  <a:lnTo>
                    <a:pt x="5958" y="6044"/>
                  </a:lnTo>
                  <a:lnTo>
                    <a:pt x="6078" y="6145"/>
                  </a:lnTo>
                  <a:close/>
                  <a:moveTo>
                    <a:pt x="7338" y="9819"/>
                  </a:moveTo>
                  <a:lnTo>
                    <a:pt x="7342" y="9875"/>
                  </a:lnTo>
                  <a:lnTo>
                    <a:pt x="7486" y="9820"/>
                  </a:lnTo>
                  <a:lnTo>
                    <a:pt x="7626" y="9767"/>
                  </a:lnTo>
                  <a:lnTo>
                    <a:pt x="7764" y="9715"/>
                  </a:lnTo>
                  <a:lnTo>
                    <a:pt x="7898" y="9665"/>
                  </a:lnTo>
                  <a:lnTo>
                    <a:pt x="8028" y="9615"/>
                  </a:lnTo>
                  <a:lnTo>
                    <a:pt x="8155" y="9566"/>
                  </a:lnTo>
                  <a:lnTo>
                    <a:pt x="8279" y="9517"/>
                  </a:lnTo>
                  <a:lnTo>
                    <a:pt x="8399" y="9467"/>
                  </a:lnTo>
                  <a:lnTo>
                    <a:pt x="8515" y="9417"/>
                  </a:lnTo>
                  <a:lnTo>
                    <a:pt x="8627" y="9364"/>
                  </a:lnTo>
                  <a:lnTo>
                    <a:pt x="8736" y="9309"/>
                  </a:lnTo>
                  <a:lnTo>
                    <a:pt x="8842" y="9253"/>
                  </a:lnTo>
                  <a:lnTo>
                    <a:pt x="8943" y="9193"/>
                  </a:lnTo>
                  <a:lnTo>
                    <a:pt x="9039" y="9130"/>
                  </a:lnTo>
                  <a:lnTo>
                    <a:pt x="9133" y="9062"/>
                  </a:lnTo>
                  <a:lnTo>
                    <a:pt x="9222" y="8991"/>
                  </a:lnTo>
                  <a:lnTo>
                    <a:pt x="9307" y="8915"/>
                  </a:lnTo>
                  <a:lnTo>
                    <a:pt x="9388" y="8833"/>
                  </a:lnTo>
                  <a:lnTo>
                    <a:pt x="9464" y="8745"/>
                  </a:lnTo>
                  <a:lnTo>
                    <a:pt x="9536" y="8652"/>
                  </a:lnTo>
                  <a:lnTo>
                    <a:pt x="9603" y="8551"/>
                  </a:lnTo>
                  <a:lnTo>
                    <a:pt x="9667" y="8443"/>
                  </a:lnTo>
                  <a:lnTo>
                    <a:pt x="9725" y="8328"/>
                  </a:lnTo>
                  <a:lnTo>
                    <a:pt x="9780" y="8203"/>
                  </a:lnTo>
                  <a:lnTo>
                    <a:pt x="9829" y="8071"/>
                  </a:lnTo>
                  <a:lnTo>
                    <a:pt x="9875" y="7929"/>
                  </a:lnTo>
                  <a:lnTo>
                    <a:pt x="9914" y="7778"/>
                  </a:lnTo>
                  <a:lnTo>
                    <a:pt x="9949" y="7617"/>
                  </a:lnTo>
                  <a:lnTo>
                    <a:pt x="9979" y="7444"/>
                  </a:lnTo>
                  <a:lnTo>
                    <a:pt x="10004" y="7262"/>
                  </a:lnTo>
                  <a:lnTo>
                    <a:pt x="10025" y="7067"/>
                  </a:lnTo>
                  <a:lnTo>
                    <a:pt x="10040" y="6860"/>
                  </a:lnTo>
                  <a:lnTo>
                    <a:pt x="10046" y="5838"/>
                  </a:lnTo>
                  <a:lnTo>
                    <a:pt x="10047" y="5814"/>
                  </a:lnTo>
                  <a:lnTo>
                    <a:pt x="10049" y="5789"/>
                  </a:lnTo>
                  <a:lnTo>
                    <a:pt x="10052" y="5765"/>
                  </a:lnTo>
                  <a:lnTo>
                    <a:pt x="10057" y="5742"/>
                  </a:lnTo>
                  <a:lnTo>
                    <a:pt x="10062" y="5718"/>
                  </a:lnTo>
                  <a:lnTo>
                    <a:pt x="10069" y="5696"/>
                  </a:lnTo>
                  <a:lnTo>
                    <a:pt x="10077" y="5673"/>
                  </a:lnTo>
                  <a:lnTo>
                    <a:pt x="10085" y="5652"/>
                  </a:lnTo>
                  <a:lnTo>
                    <a:pt x="10095" y="5630"/>
                  </a:lnTo>
                  <a:lnTo>
                    <a:pt x="10106" y="5610"/>
                  </a:lnTo>
                  <a:lnTo>
                    <a:pt x="10118" y="5589"/>
                  </a:lnTo>
                  <a:lnTo>
                    <a:pt x="10130" y="5569"/>
                  </a:lnTo>
                  <a:lnTo>
                    <a:pt x="10145" y="5550"/>
                  </a:lnTo>
                  <a:lnTo>
                    <a:pt x="10159" y="5532"/>
                  </a:lnTo>
                  <a:lnTo>
                    <a:pt x="10175" y="5515"/>
                  </a:lnTo>
                  <a:lnTo>
                    <a:pt x="10191" y="5498"/>
                  </a:lnTo>
                  <a:lnTo>
                    <a:pt x="10208" y="5482"/>
                  </a:lnTo>
                  <a:lnTo>
                    <a:pt x="10225" y="5467"/>
                  </a:lnTo>
                  <a:lnTo>
                    <a:pt x="10243" y="5453"/>
                  </a:lnTo>
                  <a:lnTo>
                    <a:pt x="10262" y="5440"/>
                  </a:lnTo>
                  <a:lnTo>
                    <a:pt x="10283" y="5427"/>
                  </a:lnTo>
                  <a:lnTo>
                    <a:pt x="10303" y="5416"/>
                  </a:lnTo>
                  <a:lnTo>
                    <a:pt x="10324" y="5405"/>
                  </a:lnTo>
                  <a:lnTo>
                    <a:pt x="10345" y="5396"/>
                  </a:lnTo>
                  <a:lnTo>
                    <a:pt x="10367" y="5387"/>
                  </a:lnTo>
                  <a:lnTo>
                    <a:pt x="10390" y="5380"/>
                  </a:lnTo>
                  <a:lnTo>
                    <a:pt x="10414" y="5373"/>
                  </a:lnTo>
                  <a:lnTo>
                    <a:pt x="10437" y="5368"/>
                  </a:lnTo>
                  <a:lnTo>
                    <a:pt x="10460" y="5364"/>
                  </a:lnTo>
                  <a:lnTo>
                    <a:pt x="10485" y="5361"/>
                  </a:lnTo>
                  <a:lnTo>
                    <a:pt x="10509" y="5359"/>
                  </a:lnTo>
                  <a:lnTo>
                    <a:pt x="10534" y="5359"/>
                  </a:lnTo>
                  <a:lnTo>
                    <a:pt x="10559" y="5360"/>
                  </a:lnTo>
                  <a:lnTo>
                    <a:pt x="10584" y="5362"/>
                  </a:lnTo>
                  <a:lnTo>
                    <a:pt x="10608" y="5365"/>
                  </a:lnTo>
                  <a:lnTo>
                    <a:pt x="10631" y="5369"/>
                  </a:lnTo>
                  <a:lnTo>
                    <a:pt x="10655" y="5375"/>
                  </a:lnTo>
                  <a:lnTo>
                    <a:pt x="10677" y="5382"/>
                  </a:lnTo>
                  <a:lnTo>
                    <a:pt x="10701" y="5389"/>
                  </a:lnTo>
                  <a:lnTo>
                    <a:pt x="10722" y="5398"/>
                  </a:lnTo>
                  <a:lnTo>
                    <a:pt x="10744" y="5408"/>
                  </a:lnTo>
                  <a:lnTo>
                    <a:pt x="10764" y="5419"/>
                  </a:lnTo>
                  <a:lnTo>
                    <a:pt x="10784" y="5430"/>
                  </a:lnTo>
                  <a:lnTo>
                    <a:pt x="10804" y="5443"/>
                  </a:lnTo>
                  <a:lnTo>
                    <a:pt x="10824" y="5457"/>
                  </a:lnTo>
                  <a:lnTo>
                    <a:pt x="10842" y="5471"/>
                  </a:lnTo>
                  <a:lnTo>
                    <a:pt x="10859" y="5486"/>
                  </a:lnTo>
                  <a:lnTo>
                    <a:pt x="10876" y="5502"/>
                  </a:lnTo>
                  <a:lnTo>
                    <a:pt x="10892" y="5519"/>
                  </a:lnTo>
                  <a:lnTo>
                    <a:pt x="10907" y="5537"/>
                  </a:lnTo>
                  <a:lnTo>
                    <a:pt x="10921" y="5555"/>
                  </a:lnTo>
                  <a:lnTo>
                    <a:pt x="10934" y="5574"/>
                  </a:lnTo>
                  <a:lnTo>
                    <a:pt x="10947" y="5595"/>
                  </a:lnTo>
                  <a:lnTo>
                    <a:pt x="10959" y="5615"/>
                  </a:lnTo>
                  <a:lnTo>
                    <a:pt x="10970" y="5636"/>
                  </a:lnTo>
                  <a:lnTo>
                    <a:pt x="10979" y="5657"/>
                  </a:lnTo>
                  <a:lnTo>
                    <a:pt x="10988" y="5679"/>
                  </a:lnTo>
                  <a:lnTo>
                    <a:pt x="10995" y="5701"/>
                  </a:lnTo>
                  <a:lnTo>
                    <a:pt x="11001" y="5724"/>
                  </a:lnTo>
                  <a:lnTo>
                    <a:pt x="11007" y="5747"/>
                  </a:lnTo>
                  <a:lnTo>
                    <a:pt x="11011" y="5771"/>
                  </a:lnTo>
                  <a:lnTo>
                    <a:pt x="11014" y="5795"/>
                  </a:lnTo>
                  <a:lnTo>
                    <a:pt x="11015" y="5820"/>
                  </a:lnTo>
                  <a:lnTo>
                    <a:pt x="11016" y="5844"/>
                  </a:lnTo>
                  <a:lnTo>
                    <a:pt x="11010" y="6878"/>
                  </a:lnTo>
                  <a:lnTo>
                    <a:pt x="11009" y="6890"/>
                  </a:lnTo>
                  <a:lnTo>
                    <a:pt x="11009" y="6902"/>
                  </a:lnTo>
                  <a:lnTo>
                    <a:pt x="11001" y="7016"/>
                  </a:lnTo>
                  <a:lnTo>
                    <a:pt x="10993" y="7128"/>
                  </a:lnTo>
                  <a:lnTo>
                    <a:pt x="10982" y="7240"/>
                  </a:lnTo>
                  <a:lnTo>
                    <a:pt x="10970" y="7350"/>
                  </a:lnTo>
                  <a:lnTo>
                    <a:pt x="10956" y="7460"/>
                  </a:lnTo>
                  <a:lnTo>
                    <a:pt x="10939" y="7570"/>
                  </a:lnTo>
                  <a:lnTo>
                    <a:pt x="10921" y="7678"/>
                  </a:lnTo>
                  <a:lnTo>
                    <a:pt x="10901" y="7786"/>
                  </a:lnTo>
                  <a:lnTo>
                    <a:pt x="10879" y="7892"/>
                  </a:lnTo>
                  <a:lnTo>
                    <a:pt x="10855" y="7997"/>
                  </a:lnTo>
                  <a:lnTo>
                    <a:pt x="10828" y="8102"/>
                  </a:lnTo>
                  <a:lnTo>
                    <a:pt x="10798" y="8204"/>
                  </a:lnTo>
                  <a:lnTo>
                    <a:pt x="10767" y="8307"/>
                  </a:lnTo>
                  <a:lnTo>
                    <a:pt x="10733" y="8407"/>
                  </a:lnTo>
                  <a:lnTo>
                    <a:pt x="10696" y="8506"/>
                  </a:lnTo>
                  <a:lnTo>
                    <a:pt x="10655" y="8604"/>
                  </a:lnTo>
                  <a:lnTo>
                    <a:pt x="10613" y="8700"/>
                  </a:lnTo>
                  <a:lnTo>
                    <a:pt x="10568" y="8795"/>
                  </a:lnTo>
                  <a:lnTo>
                    <a:pt x="10518" y="8889"/>
                  </a:lnTo>
                  <a:lnTo>
                    <a:pt x="10467" y="8980"/>
                  </a:lnTo>
                  <a:lnTo>
                    <a:pt x="10413" y="9070"/>
                  </a:lnTo>
                  <a:lnTo>
                    <a:pt x="10354" y="9159"/>
                  </a:lnTo>
                  <a:lnTo>
                    <a:pt x="10293" y="9245"/>
                  </a:lnTo>
                  <a:lnTo>
                    <a:pt x="10228" y="9330"/>
                  </a:lnTo>
                  <a:lnTo>
                    <a:pt x="10160" y="9413"/>
                  </a:lnTo>
                  <a:lnTo>
                    <a:pt x="10087" y="9494"/>
                  </a:lnTo>
                  <a:lnTo>
                    <a:pt x="10012" y="9573"/>
                  </a:lnTo>
                  <a:lnTo>
                    <a:pt x="9932" y="9650"/>
                  </a:lnTo>
                  <a:lnTo>
                    <a:pt x="9848" y="9726"/>
                  </a:lnTo>
                  <a:lnTo>
                    <a:pt x="9762" y="9798"/>
                  </a:lnTo>
                  <a:lnTo>
                    <a:pt x="9670" y="9869"/>
                  </a:lnTo>
                  <a:lnTo>
                    <a:pt x="9574" y="9938"/>
                  </a:lnTo>
                  <a:lnTo>
                    <a:pt x="9505" y="9985"/>
                  </a:lnTo>
                  <a:lnTo>
                    <a:pt x="9434" y="10030"/>
                  </a:lnTo>
                  <a:lnTo>
                    <a:pt x="9362" y="10073"/>
                  </a:lnTo>
                  <a:lnTo>
                    <a:pt x="9289" y="10115"/>
                  </a:lnTo>
                  <a:lnTo>
                    <a:pt x="9216" y="10156"/>
                  </a:lnTo>
                  <a:lnTo>
                    <a:pt x="9142" y="10195"/>
                  </a:lnTo>
                  <a:lnTo>
                    <a:pt x="9066" y="10234"/>
                  </a:lnTo>
                  <a:lnTo>
                    <a:pt x="8991" y="10270"/>
                  </a:lnTo>
                  <a:lnTo>
                    <a:pt x="8915" y="10306"/>
                  </a:lnTo>
                  <a:lnTo>
                    <a:pt x="8838" y="10340"/>
                  </a:lnTo>
                  <a:lnTo>
                    <a:pt x="8761" y="10374"/>
                  </a:lnTo>
                  <a:lnTo>
                    <a:pt x="8683" y="10407"/>
                  </a:lnTo>
                  <a:lnTo>
                    <a:pt x="8605" y="10439"/>
                  </a:lnTo>
                  <a:lnTo>
                    <a:pt x="8526" y="10470"/>
                  </a:lnTo>
                  <a:lnTo>
                    <a:pt x="8448" y="10502"/>
                  </a:lnTo>
                  <a:lnTo>
                    <a:pt x="8368" y="10532"/>
                  </a:lnTo>
                  <a:lnTo>
                    <a:pt x="8210" y="10591"/>
                  </a:lnTo>
                  <a:lnTo>
                    <a:pt x="8051" y="10650"/>
                  </a:lnTo>
                  <a:lnTo>
                    <a:pt x="7892" y="10708"/>
                  </a:lnTo>
                  <a:lnTo>
                    <a:pt x="7733" y="10768"/>
                  </a:lnTo>
                  <a:lnTo>
                    <a:pt x="7654" y="10798"/>
                  </a:lnTo>
                  <a:lnTo>
                    <a:pt x="7574" y="10828"/>
                  </a:lnTo>
                  <a:lnTo>
                    <a:pt x="7496" y="10859"/>
                  </a:lnTo>
                  <a:lnTo>
                    <a:pt x="7418" y="10890"/>
                  </a:lnTo>
                  <a:lnTo>
                    <a:pt x="7341" y="10922"/>
                  </a:lnTo>
                  <a:lnTo>
                    <a:pt x="7263" y="10955"/>
                  </a:lnTo>
                  <a:lnTo>
                    <a:pt x="7185" y="10988"/>
                  </a:lnTo>
                  <a:lnTo>
                    <a:pt x="7110" y="11023"/>
                  </a:lnTo>
                  <a:lnTo>
                    <a:pt x="7082" y="11036"/>
                  </a:lnTo>
                  <a:lnTo>
                    <a:pt x="7054" y="11046"/>
                  </a:lnTo>
                  <a:lnTo>
                    <a:pt x="7024" y="11054"/>
                  </a:lnTo>
                  <a:lnTo>
                    <a:pt x="6996" y="11061"/>
                  </a:lnTo>
                  <a:lnTo>
                    <a:pt x="6968" y="11066"/>
                  </a:lnTo>
                  <a:lnTo>
                    <a:pt x="6939" y="11069"/>
                  </a:lnTo>
                  <a:lnTo>
                    <a:pt x="6910" y="11070"/>
                  </a:lnTo>
                  <a:lnTo>
                    <a:pt x="6881" y="11069"/>
                  </a:lnTo>
                  <a:lnTo>
                    <a:pt x="6853" y="11067"/>
                  </a:lnTo>
                  <a:lnTo>
                    <a:pt x="6825" y="11063"/>
                  </a:lnTo>
                  <a:lnTo>
                    <a:pt x="6797" y="11057"/>
                  </a:lnTo>
                  <a:lnTo>
                    <a:pt x="6768" y="11050"/>
                  </a:lnTo>
                  <a:lnTo>
                    <a:pt x="6740" y="11040"/>
                  </a:lnTo>
                  <a:lnTo>
                    <a:pt x="6713" y="11029"/>
                  </a:lnTo>
                  <a:lnTo>
                    <a:pt x="6686" y="11015"/>
                  </a:lnTo>
                  <a:lnTo>
                    <a:pt x="6660" y="11000"/>
                  </a:lnTo>
                  <a:lnTo>
                    <a:pt x="6633" y="10984"/>
                  </a:lnTo>
                  <a:lnTo>
                    <a:pt x="6609" y="10967"/>
                  </a:lnTo>
                  <a:lnTo>
                    <a:pt x="6586" y="10949"/>
                  </a:lnTo>
                  <a:lnTo>
                    <a:pt x="6564" y="10929"/>
                  </a:lnTo>
                  <a:lnTo>
                    <a:pt x="6544" y="10908"/>
                  </a:lnTo>
                  <a:lnTo>
                    <a:pt x="6525" y="10886"/>
                  </a:lnTo>
                  <a:lnTo>
                    <a:pt x="6507" y="10864"/>
                  </a:lnTo>
                  <a:lnTo>
                    <a:pt x="6491" y="10840"/>
                  </a:lnTo>
                  <a:lnTo>
                    <a:pt x="6477" y="10815"/>
                  </a:lnTo>
                  <a:lnTo>
                    <a:pt x="6465" y="10790"/>
                  </a:lnTo>
                  <a:lnTo>
                    <a:pt x="6454" y="10763"/>
                  </a:lnTo>
                  <a:lnTo>
                    <a:pt x="6444" y="10735"/>
                  </a:lnTo>
                  <a:lnTo>
                    <a:pt x="6436" y="10707"/>
                  </a:lnTo>
                  <a:lnTo>
                    <a:pt x="6430" y="10678"/>
                  </a:lnTo>
                  <a:lnTo>
                    <a:pt x="6425" y="10649"/>
                  </a:lnTo>
                  <a:lnTo>
                    <a:pt x="6422" y="10619"/>
                  </a:lnTo>
                  <a:lnTo>
                    <a:pt x="6369" y="9869"/>
                  </a:lnTo>
                  <a:lnTo>
                    <a:pt x="6368" y="9861"/>
                  </a:lnTo>
                  <a:lnTo>
                    <a:pt x="6368" y="9853"/>
                  </a:lnTo>
                  <a:lnTo>
                    <a:pt x="6368" y="9844"/>
                  </a:lnTo>
                  <a:lnTo>
                    <a:pt x="6368" y="9836"/>
                  </a:lnTo>
                  <a:lnTo>
                    <a:pt x="6370" y="9667"/>
                  </a:lnTo>
                  <a:lnTo>
                    <a:pt x="6377" y="9499"/>
                  </a:lnTo>
                  <a:lnTo>
                    <a:pt x="6388" y="9335"/>
                  </a:lnTo>
                  <a:lnTo>
                    <a:pt x="6404" y="9174"/>
                  </a:lnTo>
                  <a:lnTo>
                    <a:pt x="6423" y="9016"/>
                  </a:lnTo>
                  <a:lnTo>
                    <a:pt x="6447" y="8862"/>
                  </a:lnTo>
                  <a:lnTo>
                    <a:pt x="6476" y="8710"/>
                  </a:lnTo>
                  <a:lnTo>
                    <a:pt x="6509" y="8561"/>
                  </a:lnTo>
                  <a:lnTo>
                    <a:pt x="6548" y="8416"/>
                  </a:lnTo>
                  <a:lnTo>
                    <a:pt x="6591" y="8273"/>
                  </a:lnTo>
                  <a:lnTo>
                    <a:pt x="6638" y="8134"/>
                  </a:lnTo>
                  <a:lnTo>
                    <a:pt x="6691" y="7998"/>
                  </a:lnTo>
                  <a:lnTo>
                    <a:pt x="6748" y="7865"/>
                  </a:lnTo>
                  <a:lnTo>
                    <a:pt x="6810" y="7735"/>
                  </a:lnTo>
                  <a:lnTo>
                    <a:pt x="6877" y="7609"/>
                  </a:lnTo>
                  <a:lnTo>
                    <a:pt x="6949" y="7487"/>
                  </a:lnTo>
                  <a:lnTo>
                    <a:pt x="7026" y="7366"/>
                  </a:lnTo>
                  <a:lnTo>
                    <a:pt x="7108" y="7250"/>
                  </a:lnTo>
                  <a:lnTo>
                    <a:pt x="7195" y="7136"/>
                  </a:lnTo>
                  <a:lnTo>
                    <a:pt x="7287" y="7027"/>
                  </a:lnTo>
                  <a:lnTo>
                    <a:pt x="7384" y="6919"/>
                  </a:lnTo>
                  <a:lnTo>
                    <a:pt x="7487" y="6816"/>
                  </a:lnTo>
                  <a:lnTo>
                    <a:pt x="7595" y="6717"/>
                  </a:lnTo>
                  <a:lnTo>
                    <a:pt x="7707" y="6619"/>
                  </a:lnTo>
                  <a:lnTo>
                    <a:pt x="7826" y="6526"/>
                  </a:lnTo>
                  <a:lnTo>
                    <a:pt x="7950" y="6437"/>
                  </a:lnTo>
                  <a:lnTo>
                    <a:pt x="8079" y="6350"/>
                  </a:lnTo>
                  <a:lnTo>
                    <a:pt x="8213" y="6267"/>
                  </a:lnTo>
                  <a:lnTo>
                    <a:pt x="8354" y="6188"/>
                  </a:lnTo>
                  <a:lnTo>
                    <a:pt x="8499" y="6111"/>
                  </a:lnTo>
                  <a:lnTo>
                    <a:pt x="8650" y="6038"/>
                  </a:lnTo>
                  <a:lnTo>
                    <a:pt x="8808" y="5969"/>
                  </a:lnTo>
                  <a:lnTo>
                    <a:pt x="8831" y="5960"/>
                  </a:lnTo>
                  <a:lnTo>
                    <a:pt x="8854" y="5953"/>
                  </a:lnTo>
                  <a:lnTo>
                    <a:pt x="8878" y="5946"/>
                  </a:lnTo>
                  <a:lnTo>
                    <a:pt x="8901" y="5941"/>
                  </a:lnTo>
                  <a:lnTo>
                    <a:pt x="8924" y="5937"/>
                  </a:lnTo>
                  <a:lnTo>
                    <a:pt x="8949" y="5934"/>
                  </a:lnTo>
                  <a:lnTo>
                    <a:pt x="8973" y="5932"/>
                  </a:lnTo>
                  <a:lnTo>
                    <a:pt x="8996" y="5931"/>
                  </a:lnTo>
                  <a:lnTo>
                    <a:pt x="9019" y="5932"/>
                  </a:lnTo>
                  <a:lnTo>
                    <a:pt x="9043" y="5934"/>
                  </a:lnTo>
                  <a:lnTo>
                    <a:pt x="9066" y="5936"/>
                  </a:lnTo>
                  <a:lnTo>
                    <a:pt x="9090" y="5940"/>
                  </a:lnTo>
                  <a:lnTo>
                    <a:pt x="9112" y="5945"/>
                  </a:lnTo>
                  <a:lnTo>
                    <a:pt x="9135" y="5951"/>
                  </a:lnTo>
                  <a:lnTo>
                    <a:pt x="9157" y="5959"/>
                  </a:lnTo>
                  <a:lnTo>
                    <a:pt x="9178" y="5967"/>
                  </a:lnTo>
                  <a:lnTo>
                    <a:pt x="9199" y="5976"/>
                  </a:lnTo>
                  <a:lnTo>
                    <a:pt x="9221" y="5986"/>
                  </a:lnTo>
                  <a:lnTo>
                    <a:pt x="9242" y="5997"/>
                  </a:lnTo>
                  <a:lnTo>
                    <a:pt x="9261" y="6009"/>
                  </a:lnTo>
                  <a:lnTo>
                    <a:pt x="9280" y="6022"/>
                  </a:lnTo>
                  <a:lnTo>
                    <a:pt x="9299" y="6037"/>
                  </a:lnTo>
                  <a:lnTo>
                    <a:pt x="9317" y="6051"/>
                  </a:lnTo>
                  <a:lnTo>
                    <a:pt x="9334" y="6067"/>
                  </a:lnTo>
                  <a:lnTo>
                    <a:pt x="9352" y="6084"/>
                  </a:lnTo>
                  <a:lnTo>
                    <a:pt x="9367" y="6102"/>
                  </a:lnTo>
                  <a:lnTo>
                    <a:pt x="9382" y="6120"/>
                  </a:lnTo>
                  <a:lnTo>
                    <a:pt x="9396" y="6140"/>
                  </a:lnTo>
                  <a:lnTo>
                    <a:pt x="9409" y="6161"/>
                  </a:lnTo>
                  <a:lnTo>
                    <a:pt x="9422" y="6182"/>
                  </a:lnTo>
                  <a:lnTo>
                    <a:pt x="9433" y="6203"/>
                  </a:lnTo>
                  <a:lnTo>
                    <a:pt x="9443" y="6226"/>
                  </a:lnTo>
                  <a:lnTo>
                    <a:pt x="9452" y="6249"/>
                  </a:lnTo>
                  <a:lnTo>
                    <a:pt x="9460" y="6272"/>
                  </a:lnTo>
                  <a:lnTo>
                    <a:pt x="9466" y="6295"/>
                  </a:lnTo>
                  <a:lnTo>
                    <a:pt x="9473" y="6319"/>
                  </a:lnTo>
                  <a:lnTo>
                    <a:pt x="9477" y="6342"/>
                  </a:lnTo>
                  <a:lnTo>
                    <a:pt x="9480" y="6366"/>
                  </a:lnTo>
                  <a:lnTo>
                    <a:pt x="9481" y="6389"/>
                  </a:lnTo>
                  <a:lnTo>
                    <a:pt x="9482" y="6414"/>
                  </a:lnTo>
                  <a:lnTo>
                    <a:pt x="9481" y="6437"/>
                  </a:lnTo>
                  <a:lnTo>
                    <a:pt x="9480" y="6460"/>
                  </a:lnTo>
                  <a:lnTo>
                    <a:pt x="9477" y="6483"/>
                  </a:lnTo>
                  <a:lnTo>
                    <a:pt x="9473" y="6506"/>
                  </a:lnTo>
                  <a:lnTo>
                    <a:pt x="9467" y="6529"/>
                  </a:lnTo>
                  <a:lnTo>
                    <a:pt x="9461" y="6551"/>
                  </a:lnTo>
                  <a:lnTo>
                    <a:pt x="9454" y="6573"/>
                  </a:lnTo>
                  <a:lnTo>
                    <a:pt x="9446" y="6595"/>
                  </a:lnTo>
                  <a:lnTo>
                    <a:pt x="9436" y="6616"/>
                  </a:lnTo>
                  <a:lnTo>
                    <a:pt x="9426" y="6637"/>
                  </a:lnTo>
                  <a:lnTo>
                    <a:pt x="9415" y="6657"/>
                  </a:lnTo>
                  <a:lnTo>
                    <a:pt x="9403" y="6678"/>
                  </a:lnTo>
                  <a:lnTo>
                    <a:pt x="9390" y="6697"/>
                  </a:lnTo>
                  <a:lnTo>
                    <a:pt x="9376" y="6716"/>
                  </a:lnTo>
                  <a:lnTo>
                    <a:pt x="9361" y="6734"/>
                  </a:lnTo>
                  <a:lnTo>
                    <a:pt x="9345" y="6751"/>
                  </a:lnTo>
                  <a:lnTo>
                    <a:pt x="9327" y="6767"/>
                  </a:lnTo>
                  <a:lnTo>
                    <a:pt x="9310" y="6783"/>
                  </a:lnTo>
                  <a:lnTo>
                    <a:pt x="9291" y="6798"/>
                  </a:lnTo>
                  <a:lnTo>
                    <a:pt x="9272" y="6812"/>
                  </a:lnTo>
                  <a:lnTo>
                    <a:pt x="9252" y="6825"/>
                  </a:lnTo>
                  <a:lnTo>
                    <a:pt x="9231" y="6837"/>
                  </a:lnTo>
                  <a:lnTo>
                    <a:pt x="9209" y="6848"/>
                  </a:lnTo>
                  <a:lnTo>
                    <a:pt x="9186" y="6859"/>
                  </a:lnTo>
                  <a:lnTo>
                    <a:pt x="9063" y="6913"/>
                  </a:lnTo>
                  <a:lnTo>
                    <a:pt x="8945" y="6970"/>
                  </a:lnTo>
                  <a:lnTo>
                    <a:pt x="8832" y="7028"/>
                  </a:lnTo>
                  <a:lnTo>
                    <a:pt x="8723" y="7089"/>
                  </a:lnTo>
                  <a:lnTo>
                    <a:pt x="8619" y="7153"/>
                  </a:lnTo>
                  <a:lnTo>
                    <a:pt x="8519" y="7219"/>
                  </a:lnTo>
                  <a:lnTo>
                    <a:pt x="8425" y="7288"/>
                  </a:lnTo>
                  <a:lnTo>
                    <a:pt x="8334" y="7358"/>
                  </a:lnTo>
                  <a:lnTo>
                    <a:pt x="8247" y="7431"/>
                  </a:lnTo>
                  <a:lnTo>
                    <a:pt x="8166" y="7508"/>
                  </a:lnTo>
                  <a:lnTo>
                    <a:pt x="8088" y="7586"/>
                  </a:lnTo>
                  <a:lnTo>
                    <a:pt x="8015" y="7666"/>
                  </a:lnTo>
                  <a:lnTo>
                    <a:pt x="7945" y="7749"/>
                  </a:lnTo>
                  <a:lnTo>
                    <a:pt x="7881" y="7835"/>
                  </a:lnTo>
                  <a:lnTo>
                    <a:pt x="7819" y="7923"/>
                  </a:lnTo>
                  <a:lnTo>
                    <a:pt x="7762" y="8014"/>
                  </a:lnTo>
                  <a:lnTo>
                    <a:pt x="7709" y="8108"/>
                  </a:lnTo>
                  <a:lnTo>
                    <a:pt x="7659" y="8203"/>
                  </a:lnTo>
                  <a:lnTo>
                    <a:pt x="7614" y="8301"/>
                  </a:lnTo>
                  <a:lnTo>
                    <a:pt x="7572" y="8403"/>
                  </a:lnTo>
                  <a:lnTo>
                    <a:pt x="7534" y="8506"/>
                  </a:lnTo>
                  <a:lnTo>
                    <a:pt x="7499" y="8613"/>
                  </a:lnTo>
                  <a:lnTo>
                    <a:pt x="7468" y="8721"/>
                  </a:lnTo>
                  <a:lnTo>
                    <a:pt x="7440" y="8832"/>
                  </a:lnTo>
                  <a:lnTo>
                    <a:pt x="7416" y="8947"/>
                  </a:lnTo>
                  <a:lnTo>
                    <a:pt x="7395" y="9063"/>
                  </a:lnTo>
                  <a:lnTo>
                    <a:pt x="7378" y="9183"/>
                  </a:lnTo>
                  <a:lnTo>
                    <a:pt x="7364" y="9304"/>
                  </a:lnTo>
                  <a:lnTo>
                    <a:pt x="7353" y="9430"/>
                  </a:lnTo>
                  <a:lnTo>
                    <a:pt x="7345" y="9557"/>
                  </a:lnTo>
                  <a:lnTo>
                    <a:pt x="7340" y="9687"/>
                  </a:lnTo>
                  <a:lnTo>
                    <a:pt x="7338" y="9819"/>
                  </a:lnTo>
                  <a:close/>
                  <a:moveTo>
                    <a:pt x="7338" y="14808"/>
                  </a:moveTo>
                  <a:lnTo>
                    <a:pt x="7342" y="14865"/>
                  </a:lnTo>
                  <a:lnTo>
                    <a:pt x="7486" y="14809"/>
                  </a:lnTo>
                  <a:lnTo>
                    <a:pt x="7626" y="14755"/>
                  </a:lnTo>
                  <a:lnTo>
                    <a:pt x="7764" y="14704"/>
                  </a:lnTo>
                  <a:lnTo>
                    <a:pt x="7898" y="14654"/>
                  </a:lnTo>
                  <a:lnTo>
                    <a:pt x="8028" y="14605"/>
                  </a:lnTo>
                  <a:lnTo>
                    <a:pt x="8155" y="14555"/>
                  </a:lnTo>
                  <a:lnTo>
                    <a:pt x="8279" y="14506"/>
                  </a:lnTo>
                  <a:lnTo>
                    <a:pt x="8399" y="14456"/>
                  </a:lnTo>
                  <a:lnTo>
                    <a:pt x="8515" y="14406"/>
                  </a:lnTo>
                  <a:lnTo>
                    <a:pt x="8627" y="14353"/>
                  </a:lnTo>
                  <a:lnTo>
                    <a:pt x="8736" y="14299"/>
                  </a:lnTo>
                  <a:lnTo>
                    <a:pt x="8842" y="14242"/>
                  </a:lnTo>
                  <a:lnTo>
                    <a:pt x="8943" y="14182"/>
                  </a:lnTo>
                  <a:lnTo>
                    <a:pt x="9039" y="14119"/>
                  </a:lnTo>
                  <a:lnTo>
                    <a:pt x="9133" y="14052"/>
                  </a:lnTo>
                  <a:lnTo>
                    <a:pt x="9222" y="13980"/>
                  </a:lnTo>
                  <a:lnTo>
                    <a:pt x="9307" y="13904"/>
                  </a:lnTo>
                  <a:lnTo>
                    <a:pt x="9388" y="13822"/>
                  </a:lnTo>
                  <a:lnTo>
                    <a:pt x="9464" y="13734"/>
                  </a:lnTo>
                  <a:lnTo>
                    <a:pt x="9536" y="13641"/>
                  </a:lnTo>
                  <a:lnTo>
                    <a:pt x="9603" y="13540"/>
                  </a:lnTo>
                  <a:lnTo>
                    <a:pt x="9667" y="13432"/>
                  </a:lnTo>
                  <a:lnTo>
                    <a:pt x="9725" y="13317"/>
                  </a:lnTo>
                  <a:lnTo>
                    <a:pt x="9780" y="13192"/>
                  </a:lnTo>
                  <a:lnTo>
                    <a:pt x="9829" y="13060"/>
                  </a:lnTo>
                  <a:lnTo>
                    <a:pt x="9875" y="12918"/>
                  </a:lnTo>
                  <a:lnTo>
                    <a:pt x="9914" y="12767"/>
                  </a:lnTo>
                  <a:lnTo>
                    <a:pt x="9949" y="12605"/>
                  </a:lnTo>
                  <a:lnTo>
                    <a:pt x="9979" y="12434"/>
                  </a:lnTo>
                  <a:lnTo>
                    <a:pt x="10004" y="12250"/>
                  </a:lnTo>
                  <a:lnTo>
                    <a:pt x="10025" y="12055"/>
                  </a:lnTo>
                  <a:lnTo>
                    <a:pt x="10040" y="11849"/>
                  </a:lnTo>
                  <a:lnTo>
                    <a:pt x="10046" y="10828"/>
                  </a:lnTo>
                  <a:lnTo>
                    <a:pt x="10047" y="10803"/>
                  </a:lnTo>
                  <a:lnTo>
                    <a:pt x="10049" y="10779"/>
                  </a:lnTo>
                  <a:lnTo>
                    <a:pt x="10052" y="10755"/>
                  </a:lnTo>
                  <a:lnTo>
                    <a:pt x="10057" y="10730"/>
                  </a:lnTo>
                  <a:lnTo>
                    <a:pt x="10062" y="10707"/>
                  </a:lnTo>
                  <a:lnTo>
                    <a:pt x="10069" y="10684"/>
                  </a:lnTo>
                  <a:lnTo>
                    <a:pt x="10077" y="10662"/>
                  </a:lnTo>
                  <a:lnTo>
                    <a:pt x="10085" y="10640"/>
                  </a:lnTo>
                  <a:lnTo>
                    <a:pt x="10095" y="10619"/>
                  </a:lnTo>
                  <a:lnTo>
                    <a:pt x="10106" y="10598"/>
                  </a:lnTo>
                  <a:lnTo>
                    <a:pt x="10118" y="10578"/>
                  </a:lnTo>
                  <a:lnTo>
                    <a:pt x="10130" y="10559"/>
                  </a:lnTo>
                  <a:lnTo>
                    <a:pt x="10145" y="10540"/>
                  </a:lnTo>
                  <a:lnTo>
                    <a:pt x="10159" y="10522"/>
                  </a:lnTo>
                  <a:lnTo>
                    <a:pt x="10175" y="10504"/>
                  </a:lnTo>
                  <a:lnTo>
                    <a:pt x="10191" y="10488"/>
                  </a:lnTo>
                  <a:lnTo>
                    <a:pt x="10208" y="10471"/>
                  </a:lnTo>
                  <a:lnTo>
                    <a:pt x="10225" y="10456"/>
                  </a:lnTo>
                  <a:lnTo>
                    <a:pt x="10243" y="10442"/>
                  </a:lnTo>
                  <a:lnTo>
                    <a:pt x="10262" y="10429"/>
                  </a:lnTo>
                  <a:lnTo>
                    <a:pt x="10283" y="10416"/>
                  </a:lnTo>
                  <a:lnTo>
                    <a:pt x="10303" y="10405"/>
                  </a:lnTo>
                  <a:lnTo>
                    <a:pt x="10324" y="10394"/>
                  </a:lnTo>
                  <a:lnTo>
                    <a:pt x="10345" y="10385"/>
                  </a:lnTo>
                  <a:lnTo>
                    <a:pt x="10367" y="10376"/>
                  </a:lnTo>
                  <a:lnTo>
                    <a:pt x="10390" y="10369"/>
                  </a:lnTo>
                  <a:lnTo>
                    <a:pt x="10414" y="10362"/>
                  </a:lnTo>
                  <a:lnTo>
                    <a:pt x="10437" y="10357"/>
                  </a:lnTo>
                  <a:lnTo>
                    <a:pt x="10460" y="10353"/>
                  </a:lnTo>
                  <a:lnTo>
                    <a:pt x="10485" y="10350"/>
                  </a:lnTo>
                  <a:lnTo>
                    <a:pt x="10509" y="10348"/>
                  </a:lnTo>
                  <a:lnTo>
                    <a:pt x="10534" y="10348"/>
                  </a:lnTo>
                  <a:lnTo>
                    <a:pt x="10559" y="10349"/>
                  </a:lnTo>
                  <a:lnTo>
                    <a:pt x="10584" y="10351"/>
                  </a:lnTo>
                  <a:lnTo>
                    <a:pt x="10608" y="10354"/>
                  </a:lnTo>
                  <a:lnTo>
                    <a:pt x="10631" y="10358"/>
                  </a:lnTo>
                  <a:lnTo>
                    <a:pt x="10655" y="10364"/>
                  </a:lnTo>
                  <a:lnTo>
                    <a:pt x="10677" y="10370"/>
                  </a:lnTo>
                  <a:lnTo>
                    <a:pt x="10701" y="10378"/>
                  </a:lnTo>
                  <a:lnTo>
                    <a:pt x="10722" y="10387"/>
                  </a:lnTo>
                  <a:lnTo>
                    <a:pt x="10744" y="10397"/>
                  </a:lnTo>
                  <a:lnTo>
                    <a:pt x="10764" y="10407"/>
                  </a:lnTo>
                  <a:lnTo>
                    <a:pt x="10784" y="10419"/>
                  </a:lnTo>
                  <a:lnTo>
                    <a:pt x="10804" y="10432"/>
                  </a:lnTo>
                  <a:lnTo>
                    <a:pt x="10824" y="10446"/>
                  </a:lnTo>
                  <a:lnTo>
                    <a:pt x="10842" y="10460"/>
                  </a:lnTo>
                  <a:lnTo>
                    <a:pt x="10859" y="10475"/>
                  </a:lnTo>
                  <a:lnTo>
                    <a:pt x="10876" y="10492"/>
                  </a:lnTo>
                  <a:lnTo>
                    <a:pt x="10892" y="10509"/>
                  </a:lnTo>
                  <a:lnTo>
                    <a:pt x="10907" y="10527"/>
                  </a:lnTo>
                  <a:lnTo>
                    <a:pt x="10921" y="10545"/>
                  </a:lnTo>
                  <a:lnTo>
                    <a:pt x="10934" y="10564"/>
                  </a:lnTo>
                  <a:lnTo>
                    <a:pt x="10947" y="10583"/>
                  </a:lnTo>
                  <a:lnTo>
                    <a:pt x="10959" y="10604"/>
                  </a:lnTo>
                  <a:lnTo>
                    <a:pt x="10970" y="10624"/>
                  </a:lnTo>
                  <a:lnTo>
                    <a:pt x="10979" y="10646"/>
                  </a:lnTo>
                  <a:lnTo>
                    <a:pt x="10988" y="10668"/>
                  </a:lnTo>
                  <a:lnTo>
                    <a:pt x="10995" y="10690"/>
                  </a:lnTo>
                  <a:lnTo>
                    <a:pt x="11001" y="10713"/>
                  </a:lnTo>
                  <a:lnTo>
                    <a:pt x="11007" y="10736"/>
                  </a:lnTo>
                  <a:lnTo>
                    <a:pt x="11011" y="10761"/>
                  </a:lnTo>
                  <a:lnTo>
                    <a:pt x="11014" y="10785"/>
                  </a:lnTo>
                  <a:lnTo>
                    <a:pt x="11015" y="10809"/>
                  </a:lnTo>
                  <a:lnTo>
                    <a:pt x="11016" y="10834"/>
                  </a:lnTo>
                  <a:lnTo>
                    <a:pt x="11010" y="11868"/>
                  </a:lnTo>
                  <a:lnTo>
                    <a:pt x="11009" y="11880"/>
                  </a:lnTo>
                  <a:lnTo>
                    <a:pt x="11009" y="11892"/>
                  </a:lnTo>
                  <a:lnTo>
                    <a:pt x="11001" y="12005"/>
                  </a:lnTo>
                  <a:lnTo>
                    <a:pt x="10993" y="12118"/>
                  </a:lnTo>
                  <a:lnTo>
                    <a:pt x="10982" y="12229"/>
                  </a:lnTo>
                  <a:lnTo>
                    <a:pt x="10970" y="12339"/>
                  </a:lnTo>
                  <a:lnTo>
                    <a:pt x="10956" y="12450"/>
                  </a:lnTo>
                  <a:lnTo>
                    <a:pt x="10939" y="12559"/>
                  </a:lnTo>
                  <a:lnTo>
                    <a:pt x="10921" y="12668"/>
                  </a:lnTo>
                  <a:lnTo>
                    <a:pt x="10901" y="12775"/>
                  </a:lnTo>
                  <a:lnTo>
                    <a:pt x="10879" y="12881"/>
                  </a:lnTo>
                  <a:lnTo>
                    <a:pt x="10855" y="12987"/>
                  </a:lnTo>
                  <a:lnTo>
                    <a:pt x="10828" y="13090"/>
                  </a:lnTo>
                  <a:lnTo>
                    <a:pt x="10798" y="13193"/>
                  </a:lnTo>
                  <a:lnTo>
                    <a:pt x="10767" y="13295"/>
                  </a:lnTo>
                  <a:lnTo>
                    <a:pt x="10733" y="13396"/>
                  </a:lnTo>
                  <a:lnTo>
                    <a:pt x="10696" y="13495"/>
                  </a:lnTo>
                  <a:lnTo>
                    <a:pt x="10655" y="13593"/>
                  </a:lnTo>
                  <a:lnTo>
                    <a:pt x="10613" y="13689"/>
                  </a:lnTo>
                  <a:lnTo>
                    <a:pt x="10568" y="13785"/>
                  </a:lnTo>
                  <a:lnTo>
                    <a:pt x="10518" y="13878"/>
                  </a:lnTo>
                  <a:lnTo>
                    <a:pt x="10467" y="13969"/>
                  </a:lnTo>
                  <a:lnTo>
                    <a:pt x="10413" y="14060"/>
                  </a:lnTo>
                  <a:lnTo>
                    <a:pt x="10354" y="14148"/>
                  </a:lnTo>
                  <a:lnTo>
                    <a:pt x="10293" y="14234"/>
                  </a:lnTo>
                  <a:lnTo>
                    <a:pt x="10228" y="14320"/>
                  </a:lnTo>
                  <a:lnTo>
                    <a:pt x="10160" y="14402"/>
                  </a:lnTo>
                  <a:lnTo>
                    <a:pt x="10087" y="14483"/>
                  </a:lnTo>
                  <a:lnTo>
                    <a:pt x="10012" y="14563"/>
                  </a:lnTo>
                  <a:lnTo>
                    <a:pt x="9932" y="14640"/>
                  </a:lnTo>
                  <a:lnTo>
                    <a:pt x="9848" y="14714"/>
                  </a:lnTo>
                  <a:lnTo>
                    <a:pt x="9762" y="14787"/>
                  </a:lnTo>
                  <a:lnTo>
                    <a:pt x="9670" y="14858"/>
                  </a:lnTo>
                  <a:lnTo>
                    <a:pt x="9574" y="14927"/>
                  </a:lnTo>
                  <a:lnTo>
                    <a:pt x="9505" y="14974"/>
                  </a:lnTo>
                  <a:lnTo>
                    <a:pt x="9434" y="15019"/>
                  </a:lnTo>
                  <a:lnTo>
                    <a:pt x="9362" y="15062"/>
                  </a:lnTo>
                  <a:lnTo>
                    <a:pt x="9289" y="15104"/>
                  </a:lnTo>
                  <a:lnTo>
                    <a:pt x="9216" y="15146"/>
                  </a:lnTo>
                  <a:lnTo>
                    <a:pt x="9142" y="15185"/>
                  </a:lnTo>
                  <a:lnTo>
                    <a:pt x="9066" y="15223"/>
                  </a:lnTo>
                  <a:lnTo>
                    <a:pt x="8991" y="15259"/>
                  </a:lnTo>
                  <a:lnTo>
                    <a:pt x="8915" y="15295"/>
                  </a:lnTo>
                  <a:lnTo>
                    <a:pt x="8838" y="15329"/>
                  </a:lnTo>
                  <a:lnTo>
                    <a:pt x="8761" y="15363"/>
                  </a:lnTo>
                  <a:lnTo>
                    <a:pt x="8683" y="15397"/>
                  </a:lnTo>
                  <a:lnTo>
                    <a:pt x="8605" y="15429"/>
                  </a:lnTo>
                  <a:lnTo>
                    <a:pt x="8526" y="15460"/>
                  </a:lnTo>
                  <a:lnTo>
                    <a:pt x="8448" y="15491"/>
                  </a:lnTo>
                  <a:lnTo>
                    <a:pt x="8368" y="15521"/>
                  </a:lnTo>
                  <a:lnTo>
                    <a:pt x="8210" y="15580"/>
                  </a:lnTo>
                  <a:lnTo>
                    <a:pt x="8051" y="15639"/>
                  </a:lnTo>
                  <a:lnTo>
                    <a:pt x="7892" y="15698"/>
                  </a:lnTo>
                  <a:lnTo>
                    <a:pt x="7733" y="15757"/>
                  </a:lnTo>
                  <a:lnTo>
                    <a:pt x="7654" y="15787"/>
                  </a:lnTo>
                  <a:lnTo>
                    <a:pt x="7574" y="15817"/>
                  </a:lnTo>
                  <a:lnTo>
                    <a:pt x="7496" y="15848"/>
                  </a:lnTo>
                  <a:lnTo>
                    <a:pt x="7418" y="15879"/>
                  </a:lnTo>
                  <a:lnTo>
                    <a:pt x="7341" y="15911"/>
                  </a:lnTo>
                  <a:lnTo>
                    <a:pt x="7263" y="15945"/>
                  </a:lnTo>
                  <a:lnTo>
                    <a:pt x="7185" y="15978"/>
                  </a:lnTo>
                  <a:lnTo>
                    <a:pt x="7110" y="16013"/>
                  </a:lnTo>
                  <a:lnTo>
                    <a:pt x="7082" y="16025"/>
                  </a:lnTo>
                  <a:lnTo>
                    <a:pt x="7054" y="16035"/>
                  </a:lnTo>
                  <a:lnTo>
                    <a:pt x="7024" y="16043"/>
                  </a:lnTo>
                  <a:lnTo>
                    <a:pt x="6996" y="16050"/>
                  </a:lnTo>
                  <a:lnTo>
                    <a:pt x="6968" y="16055"/>
                  </a:lnTo>
                  <a:lnTo>
                    <a:pt x="6939" y="16058"/>
                  </a:lnTo>
                  <a:lnTo>
                    <a:pt x="6910" y="16059"/>
                  </a:lnTo>
                  <a:lnTo>
                    <a:pt x="6881" y="16058"/>
                  </a:lnTo>
                  <a:lnTo>
                    <a:pt x="6853" y="16056"/>
                  </a:lnTo>
                  <a:lnTo>
                    <a:pt x="6825" y="16052"/>
                  </a:lnTo>
                  <a:lnTo>
                    <a:pt x="6797" y="16046"/>
                  </a:lnTo>
                  <a:lnTo>
                    <a:pt x="6768" y="16038"/>
                  </a:lnTo>
                  <a:lnTo>
                    <a:pt x="6740" y="16029"/>
                  </a:lnTo>
                  <a:lnTo>
                    <a:pt x="6713" y="16018"/>
                  </a:lnTo>
                  <a:lnTo>
                    <a:pt x="6686" y="16005"/>
                  </a:lnTo>
                  <a:lnTo>
                    <a:pt x="6660" y="15990"/>
                  </a:lnTo>
                  <a:lnTo>
                    <a:pt x="6633" y="15974"/>
                  </a:lnTo>
                  <a:lnTo>
                    <a:pt x="6609" y="15957"/>
                  </a:lnTo>
                  <a:lnTo>
                    <a:pt x="6586" y="15938"/>
                  </a:lnTo>
                  <a:lnTo>
                    <a:pt x="6564" y="15918"/>
                  </a:lnTo>
                  <a:lnTo>
                    <a:pt x="6544" y="15897"/>
                  </a:lnTo>
                  <a:lnTo>
                    <a:pt x="6525" y="15875"/>
                  </a:lnTo>
                  <a:lnTo>
                    <a:pt x="6507" y="15853"/>
                  </a:lnTo>
                  <a:lnTo>
                    <a:pt x="6491" y="15829"/>
                  </a:lnTo>
                  <a:lnTo>
                    <a:pt x="6477" y="15804"/>
                  </a:lnTo>
                  <a:lnTo>
                    <a:pt x="6465" y="15779"/>
                  </a:lnTo>
                  <a:lnTo>
                    <a:pt x="6454" y="15752"/>
                  </a:lnTo>
                  <a:lnTo>
                    <a:pt x="6444" y="15725"/>
                  </a:lnTo>
                  <a:lnTo>
                    <a:pt x="6436" y="15697"/>
                  </a:lnTo>
                  <a:lnTo>
                    <a:pt x="6430" y="15668"/>
                  </a:lnTo>
                  <a:lnTo>
                    <a:pt x="6425" y="15638"/>
                  </a:lnTo>
                  <a:lnTo>
                    <a:pt x="6422" y="15608"/>
                  </a:lnTo>
                  <a:lnTo>
                    <a:pt x="6369" y="14859"/>
                  </a:lnTo>
                  <a:lnTo>
                    <a:pt x="6368" y="14851"/>
                  </a:lnTo>
                  <a:lnTo>
                    <a:pt x="6368" y="14842"/>
                  </a:lnTo>
                  <a:lnTo>
                    <a:pt x="6368" y="14833"/>
                  </a:lnTo>
                  <a:lnTo>
                    <a:pt x="6368" y="14825"/>
                  </a:lnTo>
                  <a:lnTo>
                    <a:pt x="6370" y="14655"/>
                  </a:lnTo>
                  <a:lnTo>
                    <a:pt x="6377" y="14488"/>
                  </a:lnTo>
                  <a:lnTo>
                    <a:pt x="6388" y="14325"/>
                  </a:lnTo>
                  <a:lnTo>
                    <a:pt x="6404" y="14163"/>
                  </a:lnTo>
                  <a:lnTo>
                    <a:pt x="6423" y="14005"/>
                  </a:lnTo>
                  <a:lnTo>
                    <a:pt x="6447" y="13851"/>
                  </a:lnTo>
                  <a:lnTo>
                    <a:pt x="6476" y="13698"/>
                  </a:lnTo>
                  <a:lnTo>
                    <a:pt x="6509" y="13550"/>
                  </a:lnTo>
                  <a:lnTo>
                    <a:pt x="6548" y="13404"/>
                  </a:lnTo>
                  <a:lnTo>
                    <a:pt x="6591" y="13263"/>
                  </a:lnTo>
                  <a:lnTo>
                    <a:pt x="6638" y="13123"/>
                  </a:lnTo>
                  <a:lnTo>
                    <a:pt x="6691" y="12988"/>
                  </a:lnTo>
                  <a:lnTo>
                    <a:pt x="6748" y="12854"/>
                  </a:lnTo>
                  <a:lnTo>
                    <a:pt x="6810" y="12725"/>
                  </a:lnTo>
                  <a:lnTo>
                    <a:pt x="6877" y="12598"/>
                  </a:lnTo>
                  <a:lnTo>
                    <a:pt x="6949" y="12476"/>
                  </a:lnTo>
                  <a:lnTo>
                    <a:pt x="7026" y="12355"/>
                  </a:lnTo>
                  <a:lnTo>
                    <a:pt x="7108" y="12239"/>
                  </a:lnTo>
                  <a:lnTo>
                    <a:pt x="7195" y="12126"/>
                  </a:lnTo>
                  <a:lnTo>
                    <a:pt x="7287" y="12015"/>
                  </a:lnTo>
                  <a:lnTo>
                    <a:pt x="7384" y="11909"/>
                  </a:lnTo>
                  <a:lnTo>
                    <a:pt x="7487" y="11805"/>
                  </a:lnTo>
                  <a:lnTo>
                    <a:pt x="7595" y="11706"/>
                  </a:lnTo>
                  <a:lnTo>
                    <a:pt x="7707" y="11609"/>
                  </a:lnTo>
                  <a:lnTo>
                    <a:pt x="7826" y="11515"/>
                  </a:lnTo>
                  <a:lnTo>
                    <a:pt x="7950" y="11426"/>
                  </a:lnTo>
                  <a:lnTo>
                    <a:pt x="8079" y="11339"/>
                  </a:lnTo>
                  <a:lnTo>
                    <a:pt x="8213" y="11256"/>
                  </a:lnTo>
                  <a:lnTo>
                    <a:pt x="8354" y="11176"/>
                  </a:lnTo>
                  <a:lnTo>
                    <a:pt x="8499" y="11101"/>
                  </a:lnTo>
                  <a:lnTo>
                    <a:pt x="8650" y="11028"/>
                  </a:lnTo>
                  <a:lnTo>
                    <a:pt x="8808" y="10958"/>
                  </a:lnTo>
                  <a:lnTo>
                    <a:pt x="8831" y="10949"/>
                  </a:lnTo>
                  <a:lnTo>
                    <a:pt x="8854" y="10941"/>
                  </a:lnTo>
                  <a:lnTo>
                    <a:pt x="8878" y="10935"/>
                  </a:lnTo>
                  <a:lnTo>
                    <a:pt x="8901" y="10929"/>
                  </a:lnTo>
                  <a:lnTo>
                    <a:pt x="8924" y="10925"/>
                  </a:lnTo>
                  <a:lnTo>
                    <a:pt x="8949" y="10923"/>
                  </a:lnTo>
                  <a:lnTo>
                    <a:pt x="8973" y="10921"/>
                  </a:lnTo>
                  <a:lnTo>
                    <a:pt x="8996" y="10920"/>
                  </a:lnTo>
                  <a:lnTo>
                    <a:pt x="9019" y="10921"/>
                  </a:lnTo>
                  <a:lnTo>
                    <a:pt x="9043" y="10923"/>
                  </a:lnTo>
                  <a:lnTo>
                    <a:pt x="9066" y="10925"/>
                  </a:lnTo>
                  <a:lnTo>
                    <a:pt x="9090" y="10929"/>
                  </a:lnTo>
                  <a:lnTo>
                    <a:pt x="9112" y="10934"/>
                  </a:lnTo>
                  <a:lnTo>
                    <a:pt x="9135" y="10940"/>
                  </a:lnTo>
                  <a:lnTo>
                    <a:pt x="9157" y="10947"/>
                  </a:lnTo>
                  <a:lnTo>
                    <a:pt x="9178" y="10956"/>
                  </a:lnTo>
                  <a:lnTo>
                    <a:pt x="9199" y="10965"/>
                  </a:lnTo>
                  <a:lnTo>
                    <a:pt x="9221" y="10975"/>
                  </a:lnTo>
                  <a:lnTo>
                    <a:pt x="9242" y="10986"/>
                  </a:lnTo>
                  <a:lnTo>
                    <a:pt x="9261" y="10998"/>
                  </a:lnTo>
                  <a:lnTo>
                    <a:pt x="9280" y="11011"/>
                  </a:lnTo>
                  <a:lnTo>
                    <a:pt x="9299" y="11026"/>
                  </a:lnTo>
                  <a:lnTo>
                    <a:pt x="9317" y="11041"/>
                  </a:lnTo>
                  <a:lnTo>
                    <a:pt x="9334" y="11057"/>
                  </a:lnTo>
                  <a:lnTo>
                    <a:pt x="9352" y="11074"/>
                  </a:lnTo>
                  <a:lnTo>
                    <a:pt x="9367" y="11091"/>
                  </a:lnTo>
                  <a:lnTo>
                    <a:pt x="9382" y="11110"/>
                  </a:lnTo>
                  <a:lnTo>
                    <a:pt x="9396" y="11129"/>
                  </a:lnTo>
                  <a:lnTo>
                    <a:pt x="9409" y="11149"/>
                  </a:lnTo>
                  <a:lnTo>
                    <a:pt x="9422" y="11170"/>
                  </a:lnTo>
                  <a:lnTo>
                    <a:pt x="9433" y="11192"/>
                  </a:lnTo>
                  <a:lnTo>
                    <a:pt x="9443" y="11215"/>
                  </a:lnTo>
                  <a:lnTo>
                    <a:pt x="9452" y="11238"/>
                  </a:lnTo>
                  <a:lnTo>
                    <a:pt x="9460" y="11261"/>
                  </a:lnTo>
                  <a:lnTo>
                    <a:pt x="9466" y="11284"/>
                  </a:lnTo>
                  <a:lnTo>
                    <a:pt x="9473" y="11309"/>
                  </a:lnTo>
                  <a:lnTo>
                    <a:pt x="9477" y="11332"/>
                  </a:lnTo>
                  <a:lnTo>
                    <a:pt x="9480" y="11356"/>
                  </a:lnTo>
                  <a:lnTo>
                    <a:pt x="9481" y="11379"/>
                  </a:lnTo>
                  <a:lnTo>
                    <a:pt x="9482" y="11403"/>
                  </a:lnTo>
                  <a:lnTo>
                    <a:pt x="9481" y="11426"/>
                  </a:lnTo>
                  <a:lnTo>
                    <a:pt x="9480" y="11449"/>
                  </a:lnTo>
                  <a:lnTo>
                    <a:pt x="9477" y="11472"/>
                  </a:lnTo>
                  <a:lnTo>
                    <a:pt x="9473" y="11495"/>
                  </a:lnTo>
                  <a:lnTo>
                    <a:pt x="9467" y="11518"/>
                  </a:lnTo>
                  <a:lnTo>
                    <a:pt x="9461" y="11540"/>
                  </a:lnTo>
                  <a:lnTo>
                    <a:pt x="9454" y="11562"/>
                  </a:lnTo>
                  <a:lnTo>
                    <a:pt x="9446" y="11585"/>
                  </a:lnTo>
                  <a:lnTo>
                    <a:pt x="9436" y="11606"/>
                  </a:lnTo>
                  <a:lnTo>
                    <a:pt x="9426" y="11627"/>
                  </a:lnTo>
                  <a:lnTo>
                    <a:pt x="9415" y="11647"/>
                  </a:lnTo>
                  <a:lnTo>
                    <a:pt x="9403" y="11667"/>
                  </a:lnTo>
                  <a:lnTo>
                    <a:pt x="9390" y="11686"/>
                  </a:lnTo>
                  <a:lnTo>
                    <a:pt x="9376" y="11704"/>
                  </a:lnTo>
                  <a:lnTo>
                    <a:pt x="9361" y="11722"/>
                  </a:lnTo>
                  <a:lnTo>
                    <a:pt x="9345" y="11740"/>
                  </a:lnTo>
                  <a:lnTo>
                    <a:pt x="9327" y="11756"/>
                  </a:lnTo>
                  <a:lnTo>
                    <a:pt x="9310" y="11772"/>
                  </a:lnTo>
                  <a:lnTo>
                    <a:pt x="9291" y="11787"/>
                  </a:lnTo>
                  <a:lnTo>
                    <a:pt x="9272" y="11801"/>
                  </a:lnTo>
                  <a:lnTo>
                    <a:pt x="9252" y="11814"/>
                  </a:lnTo>
                  <a:lnTo>
                    <a:pt x="9231" y="11826"/>
                  </a:lnTo>
                  <a:lnTo>
                    <a:pt x="9209" y="11837"/>
                  </a:lnTo>
                  <a:lnTo>
                    <a:pt x="9186" y="11848"/>
                  </a:lnTo>
                  <a:lnTo>
                    <a:pt x="9063" y="11902"/>
                  </a:lnTo>
                  <a:lnTo>
                    <a:pt x="8945" y="11959"/>
                  </a:lnTo>
                  <a:lnTo>
                    <a:pt x="8832" y="12017"/>
                  </a:lnTo>
                  <a:lnTo>
                    <a:pt x="8723" y="12078"/>
                  </a:lnTo>
                  <a:lnTo>
                    <a:pt x="8619" y="12143"/>
                  </a:lnTo>
                  <a:lnTo>
                    <a:pt x="8519" y="12208"/>
                  </a:lnTo>
                  <a:lnTo>
                    <a:pt x="8425" y="12276"/>
                  </a:lnTo>
                  <a:lnTo>
                    <a:pt x="8334" y="12347"/>
                  </a:lnTo>
                  <a:lnTo>
                    <a:pt x="8247" y="12421"/>
                  </a:lnTo>
                  <a:lnTo>
                    <a:pt x="8166" y="12497"/>
                  </a:lnTo>
                  <a:lnTo>
                    <a:pt x="8088" y="12575"/>
                  </a:lnTo>
                  <a:lnTo>
                    <a:pt x="8015" y="12655"/>
                  </a:lnTo>
                  <a:lnTo>
                    <a:pt x="7945" y="12739"/>
                  </a:lnTo>
                  <a:lnTo>
                    <a:pt x="7881" y="12824"/>
                  </a:lnTo>
                  <a:lnTo>
                    <a:pt x="7819" y="12912"/>
                  </a:lnTo>
                  <a:lnTo>
                    <a:pt x="7762" y="13003"/>
                  </a:lnTo>
                  <a:lnTo>
                    <a:pt x="7709" y="13096"/>
                  </a:lnTo>
                  <a:lnTo>
                    <a:pt x="7659" y="13192"/>
                  </a:lnTo>
                  <a:lnTo>
                    <a:pt x="7614" y="13291"/>
                  </a:lnTo>
                  <a:lnTo>
                    <a:pt x="7572" y="13391"/>
                  </a:lnTo>
                  <a:lnTo>
                    <a:pt x="7534" y="13496"/>
                  </a:lnTo>
                  <a:lnTo>
                    <a:pt x="7499" y="13601"/>
                  </a:lnTo>
                  <a:lnTo>
                    <a:pt x="7468" y="13710"/>
                  </a:lnTo>
                  <a:lnTo>
                    <a:pt x="7440" y="13822"/>
                  </a:lnTo>
                  <a:lnTo>
                    <a:pt x="7416" y="13935"/>
                  </a:lnTo>
                  <a:lnTo>
                    <a:pt x="7395" y="14053"/>
                  </a:lnTo>
                  <a:lnTo>
                    <a:pt x="7378" y="14172"/>
                  </a:lnTo>
                  <a:lnTo>
                    <a:pt x="7364" y="14294"/>
                  </a:lnTo>
                  <a:lnTo>
                    <a:pt x="7353" y="14418"/>
                  </a:lnTo>
                  <a:lnTo>
                    <a:pt x="7345" y="14545"/>
                  </a:lnTo>
                  <a:lnTo>
                    <a:pt x="7340" y="14676"/>
                  </a:lnTo>
                  <a:lnTo>
                    <a:pt x="7338" y="14808"/>
                  </a:lnTo>
                  <a:close/>
                  <a:moveTo>
                    <a:pt x="2091" y="6860"/>
                  </a:moveTo>
                  <a:lnTo>
                    <a:pt x="2106" y="7067"/>
                  </a:lnTo>
                  <a:lnTo>
                    <a:pt x="2126" y="7262"/>
                  </a:lnTo>
                  <a:lnTo>
                    <a:pt x="2151" y="7444"/>
                  </a:lnTo>
                  <a:lnTo>
                    <a:pt x="2181" y="7617"/>
                  </a:lnTo>
                  <a:lnTo>
                    <a:pt x="2216" y="7778"/>
                  </a:lnTo>
                  <a:lnTo>
                    <a:pt x="2257" y="7929"/>
                  </a:lnTo>
                  <a:lnTo>
                    <a:pt x="2301" y="8071"/>
                  </a:lnTo>
                  <a:lnTo>
                    <a:pt x="2350" y="8203"/>
                  </a:lnTo>
                  <a:lnTo>
                    <a:pt x="2405" y="8328"/>
                  </a:lnTo>
                  <a:lnTo>
                    <a:pt x="2463" y="8443"/>
                  </a:lnTo>
                  <a:lnTo>
                    <a:pt x="2527" y="8551"/>
                  </a:lnTo>
                  <a:lnTo>
                    <a:pt x="2594" y="8652"/>
                  </a:lnTo>
                  <a:lnTo>
                    <a:pt x="2667" y="8745"/>
                  </a:lnTo>
                  <a:lnTo>
                    <a:pt x="2742" y="8833"/>
                  </a:lnTo>
                  <a:lnTo>
                    <a:pt x="2824" y="8915"/>
                  </a:lnTo>
                  <a:lnTo>
                    <a:pt x="2909" y="8991"/>
                  </a:lnTo>
                  <a:lnTo>
                    <a:pt x="2997" y="9062"/>
                  </a:lnTo>
                  <a:lnTo>
                    <a:pt x="3091" y="9130"/>
                  </a:lnTo>
                  <a:lnTo>
                    <a:pt x="3188" y="9193"/>
                  </a:lnTo>
                  <a:lnTo>
                    <a:pt x="3289" y="9253"/>
                  </a:lnTo>
                  <a:lnTo>
                    <a:pt x="3394" y="9309"/>
                  </a:lnTo>
                  <a:lnTo>
                    <a:pt x="3503" y="9364"/>
                  </a:lnTo>
                  <a:lnTo>
                    <a:pt x="3616" y="9417"/>
                  </a:lnTo>
                  <a:lnTo>
                    <a:pt x="3732" y="9467"/>
                  </a:lnTo>
                  <a:lnTo>
                    <a:pt x="3852" y="9517"/>
                  </a:lnTo>
                  <a:lnTo>
                    <a:pt x="3976" y="9566"/>
                  </a:lnTo>
                  <a:lnTo>
                    <a:pt x="4103" y="9615"/>
                  </a:lnTo>
                  <a:lnTo>
                    <a:pt x="4234" y="9665"/>
                  </a:lnTo>
                  <a:lnTo>
                    <a:pt x="4367" y="9715"/>
                  </a:lnTo>
                  <a:lnTo>
                    <a:pt x="4505" y="9767"/>
                  </a:lnTo>
                  <a:lnTo>
                    <a:pt x="4645" y="9820"/>
                  </a:lnTo>
                  <a:lnTo>
                    <a:pt x="4789" y="9875"/>
                  </a:lnTo>
                  <a:lnTo>
                    <a:pt x="4793" y="9819"/>
                  </a:lnTo>
                  <a:lnTo>
                    <a:pt x="4791" y="9687"/>
                  </a:lnTo>
                  <a:lnTo>
                    <a:pt x="4786" y="9557"/>
                  </a:lnTo>
                  <a:lnTo>
                    <a:pt x="4778" y="9430"/>
                  </a:lnTo>
                  <a:lnTo>
                    <a:pt x="4766" y="9304"/>
                  </a:lnTo>
                  <a:lnTo>
                    <a:pt x="4752" y="9183"/>
                  </a:lnTo>
                  <a:lnTo>
                    <a:pt x="4735" y="9063"/>
                  </a:lnTo>
                  <a:lnTo>
                    <a:pt x="4714" y="8947"/>
                  </a:lnTo>
                  <a:lnTo>
                    <a:pt x="4690" y="8832"/>
                  </a:lnTo>
                  <a:lnTo>
                    <a:pt x="4663" y="8721"/>
                  </a:lnTo>
                  <a:lnTo>
                    <a:pt x="4631" y="8613"/>
                  </a:lnTo>
                  <a:lnTo>
                    <a:pt x="4596" y="8506"/>
                  </a:lnTo>
                  <a:lnTo>
                    <a:pt x="4559" y="8403"/>
                  </a:lnTo>
                  <a:lnTo>
                    <a:pt x="4517" y="8301"/>
                  </a:lnTo>
                  <a:lnTo>
                    <a:pt x="4471" y="8203"/>
                  </a:lnTo>
                  <a:lnTo>
                    <a:pt x="4422" y="8108"/>
                  </a:lnTo>
                  <a:lnTo>
                    <a:pt x="4369" y="8014"/>
                  </a:lnTo>
                  <a:lnTo>
                    <a:pt x="4311" y="7923"/>
                  </a:lnTo>
                  <a:lnTo>
                    <a:pt x="4250" y="7835"/>
                  </a:lnTo>
                  <a:lnTo>
                    <a:pt x="4185" y="7749"/>
                  </a:lnTo>
                  <a:lnTo>
                    <a:pt x="4116" y="7666"/>
                  </a:lnTo>
                  <a:lnTo>
                    <a:pt x="4042" y="7586"/>
                  </a:lnTo>
                  <a:lnTo>
                    <a:pt x="3965" y="7508"/>
                  </a:lnTo>
                  <a:lnTo>
                    <a:pt x="3883" y="7431"/>
                  </a:lnTo>
                  <a:lnTo>
                    <a:pt x="3796" y="7358"/>
                  </a:lnTo>
                  <a:lnTo>
                    <a:pt x="3706" y="7288"/>
                  </a:lnTo>
                  <a:lnTo>
                    <a:pt x="3611" y="7219"/>
                  </a:lnTo>
                  <a:lnTo>
                    <a:pt x="3511" y="7153"/>
                  </a:lnTo>
                  <a:lnTo>
                    <a:pt x="3407" y="7089"/>
                  </a:lnTo>
                  <a:lnTo>
                    <a:pt x="3299" y="7028"/>
                  </a:lnTo>
                  <a:lnTo>
                    <a:pt x="3186" y="6970"/>
                  </a:lnTo>
                  <a:lnTo>
                    <a:pt x="3068" y="6913"/>
                  </a:lnTo>
                  <a:lnTo>
                    <a:pt x="2945" y="6859"/>
                  </a:lnTo>
                  <a:lnTo>
                    <a:pt x="2922" y="6848"/>
                  </a:lnTo>
                  <a:lnTo>
                    <a:pt x="2900" y="6837"/>
                  </a:lnTo>
                  <a:lnTo>
                    <a:pt x="2878" y="6825"/>
                  </a:lnTo>
                  <a:lnTo>
                    <a:pt x="2858" y="6812"/>
                  </a:lnTo>
                  <a:lnTo>
                    <a:pt x="2839" y="6798"/>
                  </a:lnTo>
                  <a:lnTo>
                    <a:pt x="2820" y="6783"/>
                  </a:lnTo>
                  <a:lnTo>
                    <a:pt x="2803" y="6767"/>
                  </a:lnTo>
                  <a:lnTo>
                    <a:pt x="2786" y="6751"/>
                  </a:lnTo>
                  <a:lnTo>
                    <a:pt x="2770" y="6734"/>
                  </a:lnTo>
                  <a:lnTo>
                    <a:pt x="2755" y="6716"/>
                  </a:lnTo>
                  <a:lnTo>
                    <a:pt x="2740" y="6697"/>
                  </a:lnTo>
                  <a:lnTo>
                    <a:pt x="2727" y="6678"/>
                  </a:lnTo>
                  <a:lnTo>
                    <a:pt x="2715" y="6657"/>
                  </a:lnTo>
                  <a:lnTo>
                    <a:pt x="2704" y="6637"/>
                  </a:lnTo>
                  <a:lnTo>
                    <a:pt x="2694" y="6616"/>
                  </a:lnTo>
                  <a:lnTo>
                    <a:pt x="2685" y="6595"/>
                  </a:lnTo>
                  <a:lnTo>
                    <a:pt x="2676" y="6573"/>
                  </a:lnTo>
                  <a:lnTo>
                    <a:pt x="2669" y="6551"/>
                  </a:lnTo>
                  <a:lnTo>
                    <a:pt x="2663" y="6529"/>
                  </a:lnTo>
                  <a:lnTo>
                    <a:pt x="2658" y="6506"/>
                  </a:lnTo>
                  <a:lnTo>
                    <a:pt x="2654" y="6483"/>
                  </a:lnTo>
                  <a:lnTo>
                    <a:pt x="2651" y="6460"/>
                  </a:lnTo>
                  <a:lnTo>
                    <a:pt x="2650" y="6437"/>
                  </a:lnTo>
                  <a:lnTo>
                    <a:pt x="2649" y="6414"/>
                  </a:lnTo>
                  <a:lnTo>
                    <a:pt x="2650" y="6389"/>
                  </a:lnTo>
                  <a:lnTo>
                    <a:pt x="2651" y="6366"/>
                  </a:lnTo>
                  <a:lnTo>
                    <a:pt x="2654" y="6342"/>
                  </a:lnTo>
                  <a:lnTo>
                    <a:pt x="2658" y="6319"/>
                  </a:lnTo>
                  <a:lnTo>
                    <a:pt x="2664" y="6295"/>
                  </a:lnTo>
                  <a:lnTo>
                    <a:pt x="2670" y="6272"/>
                  </a:lnTo>
                  <a:lnTo>
                    <a:pt x="2678" y="6249"/>
                  </a:lnTo>
                  <a:lnTo>
                    <a:pt x="2687" y="6226"/>
                  </a:lnTo>
                  <a:lnTo>
                    <a:pt x="2697" y="6203"/>
                  </a:lnTo>
                  <a:lnTo>
                    <a:pt x="2709" y="6182"/>
                  </a:lnTo>
                  <a:lnTo>
                    <a:pt x="2721" y="6161"/>
                  </a:lnTo>
                  <a:lnTo>
                    <a:pt x="2734" y="6140"/>
                  </a:lnTo>
                  <a:lnTo>
                    <a:pt x="2748" y="6120"/>
                  </a:lnTo>
                  <a:lnTo>
                    <a:pt x="2764" y="6102"/>
                  </a:lnTo>
                  <a:lnTo>
                    <a:pt x="2780" y="6084"/>
                  </a:lnTo>
                  <a:lnTo>
                    <a:pt x="2796" y="6067"/>
                  </a:lnTo>
                  <a:lnTo>
                    <a:pt x="2813" y="6051"/>
                  </a:lnTo>
                  <a:lnTo>
                    <a:pt x="2831" y="6037"/>
                  </a:lnTo>
                  <a:lnTo>
                    <a:pt x="2850" y="6022"/>
                  </a:lnTo>
                  <a:lnTo>
                    <a:pt x="2869" y="6009"/>
                  </a:lnTo>
                  <a:lnTo>
                    <a:pt x="2890" y="5997"/>
                  </a:lnTo>
                  <a:lnTo>
                    <a:pt x="2910" y="5986"/>
                  </a:lnTo>
                  <a:lnTo>
                    <a:pt x="2931" y="5976"/>
                  </a:lnTo>
                  <a:lnTo>
                    <a:pt x="2952" y="5967"/>
                  </a:lnTo>
                  <a:lnTo>
                    <a:pt x="2974" y="5959"/>
                  </a:lnTo>
                  <a:lnTo>
                    <a:pt x="2996" y="5951"/>
                  </a:lnTo>
                  <a:lnTo>
                    <a:pt x="3018" y="5945"/>
                  </a:lnTo>
                  <a:lnTo>
                    <a:pt x="3042" y="5940"/>
                  </a:lnTo>
                  <a:lnTo>
                    <a:pt x="3064" y="5936"/>
                  </a:lnTo>
                  <a:lnTo>
                    <a:pt x="3087" y="5934"/>
                  </a:lnTo>
                  <a:lnTo>
                    <a:pt x="3111" y="5932"/>
                  </a:lnTo>
                  <a:lnTo>
                    <a:pt x="3134" y="5931"/>
                  </a:lnTo>
                  <a:lnTo>
                    <a:pt x="3159" y="5932"/>
                  </a:lnTo>
                  <a:lnTo>
                    <a:pt x="3182" y="5934"/>
                  </a:lnTo>
                  <a:lnTo>
                    <a:pt x="3206" y="5937"/>
                  </a:lnTo>
                  <a:lnTo>
                    <a:pt x="3229" y="5941"/>
                  </a:lnTo>
                  <a:lnTo>
                    <a:pt x="3253" y="5946"/>
                  </a:lnTo>
                  <a:lnTo>
                    <a:pt x="3276" y="5953"/>
                  </a:lnTo>
                  <a:lnTo>
                    <a:pt x="3300" y="5960"/>
                  </a:lnTo>
                  <a:lnTo>
                    <a:pt x="3323" y="5969"/>
                  </a:lnTo>
                  <a:lnTo>
                    <a:pt x="3480" y="6038"/>
                  </a:lnTo>
                  <a:lnTo>
                    <a:pt x="3631" y="6111"/>
                  </a:lnTo>
                  <a:lnTo>
                    <a:pt x="3777" y="6188"/>
                  </a:lnTo>
                  <a:lnTo>
                    <a:pt x="3917" y="6267"/>
                  </a:lnTo>
                  <a:lnTo>
                    <a:pt x="4051" y="6350"/>
                  </a:lnTo>
                  <a:lnTo>
                    <a:pt x="4181" y="6437"/>
                  </a:lnTo>
                  <a:lnTo>
                    <a:pt x="4304" y="6526"/>
                  </a:lnTo>
                  <a:lnTo>
                    <a:pt x="4423" y="6619"/>
                  </a:lnTo>
                  <a:lnTo>
                    <a:pt x="4536" y="6717"/>
                  </a:lnTo>
                  <a:lnTo>
                    <a:pt x="4644" y="6816"/>
                  </a:lnTo>
                  <a:lnTo>
                    <a:pt x="4746" y="6919"/>
                  </a:lnTo>
                  <a:lnTo>
                    <a:pt x="4843" y="7027"/>
                  </a:lnTo>
                  <a:lnTo>
                    <a:pt x="4936" y="7136"/>
                  </a:lnTo>
                  <a:lnTo>
                    <a:pt x="5022" y="7250"/>
                  </a:lnTo>
                  <a:lnTo>
                    <a:pt x="5104" y="7366"/>
                  </a:lnTo>
                  <a:lnTo>
                    <a:pt x="5182" y="7487"/>
                  </a:lnTo>
                  <a:lnTo>
                    <a:pt x="5253" y="7609"/>
                  </a:lnTo>
                  <a:lnTo>
                    <a:pt x="5321" y="7735"/>
                  </a:lnTo>
                  <a:lnTo>
                    <a:pt x="5382" y="7865"/>
                  </a:lnTo>
                  <a:lnTo>
                    <a:pt x="5439" y="7998"/>
                  </a:lnTo>
                  <a:lnTo>
                    <a:pt x="5492" y="8134"/>
                  </a:lnTo>
                  <a:lnTo>
                    <a:pt x="5539" y="8273"/>
                  </a:lnTo>
                  <a:lnTo>
                    <a:pt x="5583" y="8416"/>
                  </a:lnTo>
                  <a:lnTo>
                    <a:pt x="5621" y="8561"/>
                  </a:lnTo>
                  <a:lnTo>
                    <a:pt x="5654" y="8710"/>
                  </a:lnTo>
                  <a:lnTo>
                    <a:pt x="5683" y="8862"/>
                  </a:lnTo>
                  <a:lnTo>
                    <a:pt x="5707" y="9016"/>
                  </a:lnTo>
                  <a:lnTo>
                    <a:pt x="5728" y="9174"/>
                  </a:lnTo>
                  <a:lnTo>
                    <a:pt x="5743" y="9335"/>
                  </a:lnTo>
                  <a:lnTo>
                    <a:pt x="5754" y="9499"/>
                  </a:lnTo>
                  <a:lnTo>
                    <a:pt x="5760" y="9667"/>
                  </a:lnTo>
                  <a:lnTo>
                    <a:pt x="5762" y="9836"/>
                  </a:lnTo>
                  <a:lnTo>
                    <a:pt x="5762" y="9844"/>
                  </a:lnTo>
                  <a:lnTo>
                    <a:pt x="5762" y="9853"/>
                  </a:lnTo>
                  <a:lnTo>
                    <a:pt x="5762" y="9861"/>
                  </a:lnTo>
                  <a:lnTo>
                    <a:pt x="5761" y="9869"/>
                  </a:lnTo>
                  <a:lnTo>
                    <a:pt x="5708" y="10619"/>
                  </a:lnTo>
                  <a:lnTo>
                    <a:pt x="5705" y="10649"/>
                  </a:lnTo>
                  <a:lnTo>
                    <a:pt x="5700" y="10678"/>
                  </a:lnTo>
                  <a:lnTo>
                    <a:pt x="5694" y="10707"/>
                  </a:lnTo>
                  <a:lnTo>
                    <a:pt x="5686" y="10735"/>
                  </a:lnTo>
                  <a:lnTo>
                    <a:pt x="5677" y="10763"/>
                  </a:lnTo>
                  <a:lnTo>
                    <a:pt x="5666" y="10790"/>
                  </a:lnTo>
                  <a:lnTo>
                    <a:pt x="5653" y="10815"/>
                  </a:lnTo>
                  <a:lnTo>
                    <a:pt x="5639" y="10840"/>
                  </a:lnTo>
                  <a:lnTo>
                    <a:pt x="5623" y="10864"/>
                  </a:lnTo>
                  <a:lnTo>
                    <a:pt x="5606" y="10886"/>
                  </a:lnTo>
                  <a:lnTo>
                    <a:pt x="5587" y="10908"/>
                  </a:lnTo>
                  <a:lnTo>
                    <a:pt x="5566" y="10929"/>
                  </a:lnTo>
                  <a:lnTo>
                    <a:pt x="5545" y="10949"/>
                  </a:lnTo>
                  <a:lnTo>
                    <a:pt x="5522" y="10967"/>
                  </a:lnTo>
                  <a:lnTo>
                    <a:pt x="5497" y="10984"/>
                  </a:lnTo>
                  <a:lnTo>
                    <a:pt x="5472" y="11000"/>
                  </a:lnTo>
                  <a:lnTo>
                    <a:pt x="5445" y="11015"/>
                  </a:lnTo>
                  <a:lnTo>
                    <a:pt x="5417" y="11029"/>
                  </a:lnTo>
                  <a:lnTo>
                    <a:pt x="5390" y="11040"/>
                  </a:lnTo>
                  <a:lnTo>
                    <a:pt x="5362" y="11050"/>
                  </a:lnTo>
                  <a:lnTo>
                    <a:pt x="5334" y="11057"/>
                  </a:lnTo>
                  <a:lnTo>
                    <a:pt x="5305" y="11063"/>
                  </a:lnTo>
                  <a:lnTo>
                    <a:pt x="5277" y="11067"/>
                  </a:lnTo>
                  <a:lnTo>
                    <a:pt x="5249" y="11069"/>
                  </a:lnTo>
                  <a:lnTo>
                    <a:pt x="5220" y="11070"/>
                  </a:lnTo>
                  <a:lnTo>
                    <a:pt x="5192" y="11069"/>
                  </a:lnTo>
                  <a:lnTo>
                    <a:pt x="5162" y="11066"/>
                  </a:lnTo>
                  <a:lnTo>
                    <a:pt x="5134" y="11061"/>
                  </a:lnTo>
                  <a:lnTo>
                    <a:pt x="5106" y="11054"/>
                  </a:lnTo>
                  <a:lnTo>
                    <a:pt x="5077" y="11046"/>
                  </a:lnTo>
                  <a:lnTo>
                    <a:pt x="5049" y="11036"/>
                  </a:lnTo>
                  <a:lnTo>
                    <a:pt x="5020" y="11023"/>
                  </a:lnTo>
                  <a:lnTo>
                    <a:pt x="4945" y="10988"/>
                  </a:lnTo>
                  <a:lnTo>
                    <a:pt x="4867" y="10955"/>
                  </a:lnTo>
                  <a:lnTo>
                    <a:pt x="4791" y="10922"/>
                  </a:lnTo>
                  <a:lnTo>
                    <a:pt x="4712" y="10890"/>
                  </a:lnTo>
                  <a:lnTo>
                    <a:pt x="4634" y="10859"/>
                  </a:lnTo>
                  <a:lnTo>
                    <a:pt x="4556" y="10828"/>
                  </a:lnTo>
                  <a:lnTo>
                    <a:pt x="4476" y="10798"/>
                  </a:lnTo>
                  <a:lnTo>
                    <a:pt x="4398" y="10768"/>
                  </a:lnTo>
                  <a:lnTo>
                    <a:pt x="4239" y="10708"/>
                  </a:lnTo>
                  <a:lnTo>
                    <a:pt x="4079" y="10650"/>
                  </a:lnTo>
                  <a:lnTo>
                    <a:pt x="3920" y="10591"/>
                  </a:lnTo>
                  <a:lnTo>
                    <a:pt x="3762" y="10532"/>
                  </a:lnTo>
                  <a:lnTo>
                    <a:pt x="3682" y="10502"/>
                  </a:lnTo>
                  <a:lnTo>
                    <a:pt x="3604" y="10470"/>
                  </a:lnTo>
                  <a:lnTo>
                    <a:pt x="3525" y="10439"/>
                  </a:lnTo>
                  <a:lnTo>
                    <a:pt x="3448" y="10407"/>
                  </a:lnTo>
                  <a:lnTo>
                    <a:pt x="3369" y="10374"/>
                  </a:lnTo>
                  <a:lnTo>
                    <a:pt x="3293" y="10340"/>
                  </a:lnTo>
                  <a:lnTo>
                    <a:pt x="3216" y="10306"/>
                  </a:lnTo>
                  <a:lnTo>
                    <a:pt x="3139" y="10270"/>
                  </a:lnTo>
                  <a:lnTo>
                    <a:pt x="3064" y="10234"/>
                  </a:lnTo>
                  <a:lnTo>
                    <a:pt x="2989" y="10195"/>
                  </a:lnTo>
                  <a:lnTo>
                    <a:pt x="2915" y="10156"/>
                  </a:lnTo>
                  <a:lnTo>
                    <a:pt x="2841" y="10115"/>
                  </a:lnTo>
                  <a:lnTo>
                    <a:pt x="2769" y="10073"/>
                  </a:lnTo>
                  <a:lnTo>
                    <a:pt x="2697" y="10030"/>
                  </a:lnTo>
                  <a:lnTo>
                    <a:pt x="2626" y="9985"/>
                  </a:lnTo>
                  <a:lnTo>
                    <a:pt x="2556" y="9938"/>
                  </a:lnTo>
                  <a:lnTo>
                    <a:pt x="2460" y="9869"/>
                  </a:lnTo>
                  <a:lnTo>
                    <a:pt x="2369" y="9798"/>
                  </a:lnTo>
                  <a:lnTo>
                    <a:pt x="2282" y="9726"/>
                  </a:lnTo>
                  <a:lnTo>
                    <a:pt x="2198" y="9650"/>
                  </a:lnTo>
                  <a:lnTo>
                    <a:pt x="2119" y="9573"/>
                  </a:lnTo>
                  <a:lnTo>
                    <a:pt x="2043" y="9494"/>
                  </a:lnTo>
                  <a:lnTo>
                    <a:pt x="1972" y="9413"/>
                  </a:lnTo>
                  <a:lnTo>
                    <a:pt x="1903" y="9330"/>
                  </a:lnTo>
                  <a:lnTo>
                    <a:pt x="1838" y="9245"/>
                  </a:lnTo>
                  <a:lnTo>
                    <a:pt x="1776" y="9159"/>
                  </a:lnTo>
                  <a:lnTo>
                    <a:pt x="1718" y="9070"/>
                  </a:lnTo>
                  <a:lnTo>
                    <a:pt x="1663" y="8980"/>
                  </a:lnTo>
                  <a:lnTo>
                    <a:pt x="1612" y="8889"/>
                  </a:lnTo>
                  <a:lnTo>
                    <a:pt x="1563" y="8795"/>
                  </a:lnTo>
                  <a:lnTo>
                    <a:pt x="1517" y="8700"/>
                  </a:lnTo>
                  <a:lnTo>
                    <a:pt x="1475" y="8604"/>
                  </a:lnTo>
                  <a:lnTo>
                    <a:pt x="1435" y="8506"/>
                  </a:lnTo>
                  <a:lnTo>
                    <a:pt x="1398" y="8407"/>
                  </a:lnTo>
                  <a:lnTo>
                    <a:pt x="1363" y="8307"/>
                  </a:lnTo>
                  <a:lnTo>
                    <a:pt x="1332" y="8204"/>
                  </a:lnTo>
                  <a:lnTo>
                    <a:pt x="1303" y="8102"/>
                  </a:lnTo>
                  <a:lnTo>
                    <a:pt x="1275" y="7997"/>
                  </a:lnTo>
                  <a:lnTo>
                    <a:pt x="1251" y="7892"/>
                  </a:lnTo>
                  <a:lnTo>
                    <a:pt x="1229" y="7786"/>
                  </a:lnTo>
                  <a:lnTo>
                    <a:pt x="1209" y="7678"/>
                  </a:lnTo>
                  <a:lnTo>
                    <a:pt x="1191" y="7570"/>
                  </a:lnTo>
                  <a:lnTo>
                    <a:pt x="1175" y="7460"/>
                  </a:lnTo>
                  <a:lnTo>
                    <a:pt x="1161" y="7350"/>
                  </a:lnTo>
                  <a:lnTo>
                    <a:pt x="1149" y="7240"/>
                  </a:lnTo>
                  <a:lnTo>
                    <a:pt x="1137" y="7128"/>
                  </a:lnTo>
                  <a:lnTo>
                    <a:pt x="1129" y="7016"/>
                  </a:lnTo>
                  <a:lnTo>
                    <a:pt x="1121" y="6902"/>
                  </a:lnTo>
                  <a:lnTo>
                    <a:pt x="1121" y="6890"/>
                  </a:lnTo>
                  <a:lnTo>
                    <a:pt x="1121" y="6878"/>
                  </a:lnTo>
                  <a:lnTo>
                    <a:pt x="1114" y="5844"/>
                  </a:lnTo>
                  <a:lnTo>
                    <a:pt x="1115" y="5820"/>
                  </a:lnTo>
                  <a:lnTo>
                    <a:pt x="1116" y="5795"/>
                  </a:lnTo>
                  <a:lnTo>
                    <a:pt x="1119" y="5771"/>
                  </a:lnTo>
                  <a:lnTo>
                    <a:pt x="1123" y="5747"/>
                  </a:lnTo>
                  <a:lnTo>
                    <a:pt x="1129" y="5724"/>
                  </a:lnTo>
                  <a:lnTo>
                    <a:pt x="1135" y="5701"/>
                  </a:lnTo>
                  <a:lnTo>
                    <a:pt x="1144" y="5679"/>
                  </a:lnTo>
                  <a:lnTo>
                    <a:pt x="1152" y="5657"/>
                  </a:lnTo>
                  <a:lnTo>
                    <a:pt x="1162" y="5636"/>
                  </a:lnTo>
                  <a:lnTo>
                    <a:pt x="1172" y="5615"/>
                  </a:lnTo>
                  <a:lnTo>
                    <a:pt x="1183" y="5595"/>
                  </a:lnTo>
                  <a:lnTo>
                    <a:pt x="1196" y="5574"/>
                  </a:lnTo>
                  <a:lnTo>
                    <a:pt x="1209" y="5555"/>
                  </a:lnTo>
                  <a:lnTo>
                    <a:pt x="1223" y="5537"/>
                  </a:lnTo>
                  <a:lnTo>
                    <a:pt x="1238" y="5519"/>
                  </a:lnTo>
                  <a:lnTo>
                    <a:pt x="1254" y="5502"/>
                  </a:lnTo>
                  <a:lnTo>
                    <a:pt x="1271" y="5486"/>
                  </a:lnTo>
                  <a:lnTo>
                    <a:pt x="1289" y="5471"/>
                  </a:lnTo>
                  <a:lnTo>
                    <a:pt x="1307" y="5457"/>
                  </a:lnTo>
                  <a:lnTo>
                    <a:pt x="1326" y="5443"/>
                  </a:lnTo>
                  <a:lnTo>
                    <a:pt x="1346" y="5430"/>
                  </a:lnTo>
                  <a:lnTo>
                    <a:pt x="1366" y="5419"/>
                  </a:lnTo>
                  <a:lnTo>
                    <a:pt x="1386" y="5408"/>
                  </a:lnTo>
                  <a:lnTo>
                    <a:pt x="1408" y="5398"/>
                  </a:lnTo>
                  <a:lnTo>
                    <a:pt x="1431" y="5389"/>
                  </a:lnTo>
                  <a:lnTo>
                    <a:pt x="1453" y="5382"/>
                  </a:lnTo>
                  <a:lnTo>
                    <a:pt x="1476" y="5375"/>
                  </a:lnTo>
                  <a:lnTo>
                    <a:pt x="1499" y="5369"/>
                  </a:lnTo>
                  <a:lnTo>
                    <a:pt x="1522" y="5365"/>
                  </a:lnTo>
                  <a:lnTo>
                    <a:pt x="1547" y="5362"/>
                  </a:lnTo>
                  <a:lnTo>
                    <a:pt x="1572" y="5360"/>
                  </a:lnTo>
                  <a:lnTo>
                    <a:pt x="1597" y="5359"/>
                  </a:lnTo>
                  <a:lnTo>
                    <a:pt x="1621" y="5359"/>
                  </a:lnTo>
                  <a:lnTo>
                    <a:pt x="1646" y="5361"/>
                  </a:lnTo>
                  <a:lnTo>
                    <a:pt x="1670" y="5364"/>
                  </a:lnTo>
                  <a:lnTo>
                    <a:pt x="1694" y="5368"/>
                  </a:lnTo>
                  <a:lnTo>
                    <a:pt x="1718" y="5373"/>
                  </a:lnTo>
                  <a:lnTo>
                    <a:pt x="1740" y="5380"/>
                  </a:lnTo>
                  <a:lnTo>
                    <a:pt x="1763" y="5387"/>
                  </a:lnTo>
                  <a:lnTo>
                    <a:pt x="1785" y="5396"/>
                  </a:lnTo>
                  <a:lnTo>
                    <a:pt x="1806" y="5405"/>
                  </a:lnTo>
                  <a:lnTo>
                    <a:pt x="1828" y="5416"/>
                  </a:lnTo>
                  <a:lnTo>
                    <a:pt x="1848" y="5427"/>
                  </a:lnTo>
                  <a:lnTo>
                    <a:pt x="1868" y="5440"/>
                  </a:lnTo>
                  <a:lnTo>
                    <a:pt x="1887" y="5453"/>
                  </a:lnTo>
                  <a:lnTo>
                    <a:pt x="1905" y="5467"/>
                  </a:lnTo>
                  <a:lnTo>
                    <a:pt x="1923" y="5482"/>
                  </a:lnTo>
                  <a:lnTo>
                    <a:pt x="1939" y="5498"/>
                  </a:lnTo>
                  <a:lnTo>
                    <a:pt x="1956" y="5515"/>
                  </a:lnTo>
                  <a:lnTo>
                    <a:pt x="1972" y="5532"/>
                  </a:lnTo>
                  <a:lnTo>
                    <a:pt x="1986" y="5550"/>
                  </a:lnTo>
                  <a:lnTo>
                    <a:pt x="2000" y="5569"/>
                  </a:lnTo>
                  <a:lnTo>
                    <a:pt x="2012" y="5589"/>
                  </a:lnTo>
                  <a:lnTo>
                    <a:pt x="2024" y="5610"/>
                  </a:lnTo>
                  <a:lnTo>
                    <a:pt x="2035" y="5630"/>
                  </a:lnTo>
                  <a:lnTo>
                    <a:pt x="2045" y="5652"/>
                  </a:lnTo>
                  <a:lnTo>
                    <a:pt x="2053" y="5673"/>
                  </a:lnTo>
                  <a:lnTo>
                    <a:pt x="2061" y="5696"/>
                  </a:lnTo>
                  <a:lnTo>
                    <a:pt x="2068" y="5718"/>
                  </a:lnTo>
                  <a:lnTo>
                    <a:pt x="2073" y="5742"/>
                  </a:lnTo>
                  <a:lnTo>
                    <a:pt x="2078" y="5765"/>
                  </a:lnTo>
                  <a:lnTo>
                    <a:pt x="2081" y="5789"/>
                  </a:lnTo>
                  <a:lnTo>
                    <a:pt x="2084" y="5814"/>
                  </a:lnTo>
                  <a:lnTo>
                    <a:pt x="2085" y="5838"/>
                  </a:lnTo>
                  <a:lnTo>
                    <a:pt x="2091" y="6860"/>
                  </a:lnTo>
                  <a:close/>
                  <a:moveTo>
                    <a:pt x="2091" y="11849"/>
                  </a:moveTo>
                  <a:lnTo>
                    <a:pt x="2106" y="12055"/>
                  </a:lnTo>
                  <a:lnTo>
                    <a:pt x="2126" y="12250"/>
                  </a:lnTo>
                  <a:lnTo>
                    <a:pt x="2151" y="12434"/>
                  </a:lnTo>
                  <a:lnTo>
                    <a:pt x="2181" y="12605"/>
                  </a:lnTo>
                  <a:lnTo>
                    <a:pt x="2216" y="12767"/>
                  </a:lnTo>
                  <a:lnTo>
                    <a:pt x="2257" y="12918"/>
                  </a:lnTo>
                  <a:lnTo>
                    <a:pt x="2301" y="13060"/>
                  </a:lnTo>
                  <a:lnTo>
                    <a:pt x="2350" y="13192"/>
                  </a:lnTo>
                  <a:lnTo>
                    <a:pt x="2405" y="13317"/>
                  </a:lnTo>
                  <a:lnTo>
                    <a:pt x="2463" y="13432"/>
                  </a:lnTo>
                  <a:lnTo>
                    <a:pt x="2527" y="13540"/>
                  </a:lnTo>
                  <a:lnTo>
                    <a:pt x="2594" y="13641"/>
                  </a:lnTo>
                  <a:lnTo>
                    <a:pt x="2667" y="13734"/>
                  </a:lnTo>
                  <a:lnTo>
                    <a:pt x="2742" y="13822"/>
                  </a:lnTo>
                  <a:lnTo>
                    <a:pt x="2824" y="13904"/>
                  </a:lnTo>
                  <a:lnTo>
                    <a:pt x="2909" y="13980"/>
                  </a:lnTo>
                  <a:lnTo>
                    <a:pt x="2997" y="14052"/>
                  </a:lnTo>
                  <a:lnTo>
                    <a:pt x="3091" y="14119"/>
                  </a:lnTo>
                  <a:lnTo>
                    <a:pt x="3188" y="14182"/>
                  </a:lnTo>
                  <a:lnTo>
                    <a:pt x="3289" y="14242"/>
                  </a:lnTo>
                  <a:lnTo>
                    <a:pt x="3394" y="14299"/>
                  </a:lnTo>
                  <a:lnTo>
                    <a:pt x="3503" y="14353"/>
                  </a:lnTo>
                  <a:lnTo>
                    <a:pt x="3616" y="14406"/>
                  </a:lnTo>
                  <a:lnTo>
                    <a:pt x="3732" y="14456"/>
                  </a:lnTo>
                  <a:lnTo>
                    <a:pt x="3852" y="14506"/>
                  </a:lnTo>
                  <a:lnTo>
                    <a:pt x="3976" y="14555"/>
                  </a:lnTo>
                  <a:lnTo>
                    <a:pt x="4103" y="14605"/>
                  </a:lnTo>
                  <a:lnTo>
                    <a:pt x="4234" y="14654"/>
                  </a:lnTo>
                  <a:lnTo>
                    <a:pt x="4367" y="14704"/>
                  </a:lnTo>
                  <a:lnTo>
                    <a:pt x="4505" y="14755"/>
                  </a:lnTo>
                  <a:lnTo>
                    <a:pt x="4645" y="14809"/>
                  </a:lnTo>
                  <a:lnTo>
                    <a:pt x="4789" y="14865"/>
                  </a:lnTo>
                  <a:lnTo>
                    <a:pt x="4793" y="14808"/>
                  </a:lnTo>
                  <a:lnTo>
                    <a:pt x="4791" y="14676"/>
                  </a:lnTo>
                  <a:lnTo>
                    <a:pt x="4786" y="14545"/>
                  </a:lnTo>
                  <a:lnTo>
                    <a:pt x="4778" y="14418"/>
                  </a:lnTo>
                  <a:lnTo>
                    <a:pt x="4766" y="14294"/>
                  </a:lnTo>
                  <a:lnTo>
                    <a:pt x="4752" y="14172"/>
                  </a:lnTo>
                  <a:lnTo>
                    <a:pt x="4735" y="14053"/>
                  </a:lnTo>
                  <a:lnTo>
                    <a:pt x="4714" y="13935"/>
                  </a:lnTo>
                  <a:lnTo>
                    <a:pt x="4690" y="13822"/>
                  </a:lnTo>
                  <a:lnTo>
                    <a:pt x="4663" y="13710"/>
                  </a:lnTo>
                  <a:lnTo>
                    <a:pt x="4631" y="13601"/>
                  </a:lnTo>
                  <a:lnTo>
                    <a:pt x="4596" y="13496"/>
                  </a:lnTo>
                  <a:lnTo>
                    <a:pt x="4559" y="13391"/>
                  </a:lnTo>
                  <a:lnTo>
                    <a:pt x="4517" y="13291"/>
                  </a:lnTo>
                  <a:lnTo>
                    <a:pt x="4471" y="13192"/>
                  </a:lnTo>
                  <a:lnTo>
                    <a:pt x="4422" y="13096"/>
                  </a:lnTo>
                  <a:lnTo>
                    <a:pt x="4369" y="13003"/>
                  </a:lnTo>
                  <a:lnTo>
                    <a:pt x="4311" y="12912"/>
                  </a:lnTo>
                  <a:lnTo>
                    <a:pt x="4250" y="12824"/>
                  </a:lnTo>
                  <a:lnTo>
                    <a:pt x="4185" y="12739"/>
                  </a:lnTo>
                  <a:lnTo>
                    <a:pt x="4116" y="12655"/>
                  </a:lnTo>
                  <a:lnTo>
                    <a:pt x="4042" y="12575"/>
                  </a:lnTo>
                  <a:lnTo>
                    <a:pt x="3965" y="12497"/>
                  </a:lnTo>
                  <a:lnTo>
                    <a:pt x="3883" y="12421"/>
                  </a:lnTo>
                  <a:lnTo>
                    <a:pt x="3796" y="12347"/>
                  </a:lnTo>
                  <a:lnTo>
                    <a:pt x="3706" y="12276"/>
                  </a:lnTo>
                  <a:lnTo>
                    <a:pt x="3611" y="12208"/>
                  </a:lnTo>
                  <a:lnTo>
                    <a:pt x="3511" y="12143"/>
                  </a:lnTo>
                  <a:lnTo>
                    <a:pt x="3407" y="12078"/>
                  </a:lnTo>
                  <a:lnTo>
                    <a:pt x="3299" y="12017"/>
                  </a:lnTo>
                  <a:lnTo>
                    <a:pt x="3186" y="11959"/>
                  </a:lnTo>
                  <a:lnTo>
                    <a:pt x="3068" y="11902"/>
                  </a:lnTo>
                  <a:lnTo>
                    <a:pt x="2945" y="11848"/>
                  </a:lnTo>
                  <a:lnTo>
                    <a:pt x="2922" y="11837"/>
                  </a:lnTo>
                  <a:lnTo>
                    <a:pt x="2900" y="11826"/>
                  </a:lnTo>
                  <a:lnTo>
                    <a:pt x="2878" y="11814"/>
                  </a:lnTo>
                  <a:lnTo>
                    <a:pt x="2858" y="11801"/>
                  </a:lnTo>
                  <a:lnTo>
                    <a:pt x="2839" y="11787"/>
                  </a:lnTo>
                  <a:lnTo>
                    <a:pt x="2820" y="11772"/>
                  </a:lnTo>
                  <a:lnTo>
                    <a:pt x="2803" y="11756"/>
                  </a:lnTo>
                  <a:lnTo>
                    <a:pt x="2786" y="11740"/>
                  </a:lnTo>
                  <a:lnTo>
                    <a:pt x="2770" y="11722"/>
                  </a:lnTo>
                  <a:lnTo>
                    <a:pt x="2755" y="11704"/>
                  </a:lnTo>
                  <a:lnTo>
                    <a:pt x="2740" y="11686"/>
                  </a:lnTo>
                  <a:lnTo>
                    <a:pt x="2727" y="11667"/>
                  </a:lnTo>
                  <a:lnTo>
                    <a:pt x="2715" y="11647"/>
                  </a:lnTo>
                  <a:lnTo>
                    <a:pt x="2704" y="11627"/>
                  </a:lnTo>
                  <a:lnTo>
                    <a:pt x="2694" y="11606"/>
                  </a:lnTo>
                  <a:lnTo>
                    <a:pt x="2685" y="11585"/>
                  </a:lnTo>
                  <a:lnTo>
                    <a:pt x="2676" y="11562"/>
                  </a:lnTo>
                  <a:lnTo>
                    <a:pt x="2669" y="11540"/>
                  </a:lnTo>
                  <a:lnTo>
                    <a:pt x="2663" y="11518"/>
                  </a:lnTo>
                  <a:lnTo>
                    <a:pt x="2658" y="11495"/>
                  </a:lnTo>
                  <a:lnTo>
                    <a:pt x="2654" y="11472"/>
                  </a:lnTo>
                  <a:lnTo>
                    <a:pt x="2651" y="11449"/>
                  </a:lnTo>
                  <a:lnTo>
                    <a:pt x="2650" y="11426"/>
                  </a:lnTo>
                  <a:lnTo>
                    <a:pt x="2649" y="11403"/>
                  </a:lnTo>
                  <a:lnTo>
                    <a:pt x="2650" y="11379"/>
                  </a:lnTo>
                  <a:lnTo>
                    <a:pt x="2651" y="11356"/>
                  </a:lnTo>
                  <a:lnTo>
                    <a:pt x="2654" y="11332"/>
                  </a:lnTo>
                  <a:lnTo>
                    <a:pt x="2658" y="11309"/>
                  </a:lnTo>
                  <a:lnTo>
                    <a:pt x="2664" y="11284"/>
                  </a:lnTo>
                  <a:lnTo>
                    <a:pt x="2670" y="11261"/>
                  </a:lnTo>
                  <a:lnTo>
                    <a:pt x="2678" y="11238"/>
                  </a:lnTo>
                  <a:lnTo>
                    <a:pt x="2687" y="11215"/>
                  </a:lnTo>
                  <a:lnTo>
                    <a:pt x="2697" y="11192"/>
                  </a:lnTo>
                  <a:lnTo>
                    <a:pt x="2709" y="11170"/>
                  </a:lnTo>
                  <a:lnTo>
                    <a:pt x="2721" y="11149"/>
                  </a:lnTo>
                  <a:lnTo>
                    <a:pt x="2734" y="11129"/>
                  </a:lnTo>
                  <a:lnTo>
                    <a:pt x="2748" y="11110"/>
                  </a:lnTo>
                  <a:lnTo>
                    <a:pt x="2764" y="11091"/>
                  </a:lnTo>
                  <a:lnTo>
                    <a:pt x="2780" y="11074"/>
                  </a:lnTo>
                  <a:lnTo>
                    <a:pt x="2796" y="11057"/>
                  </a:lnTo>
                  <a:lnTo>
                    <a:pt x="2813" y="11041"/>
                  </a:lnTo>
                  <a:lnTo>
                    <a:pt x="2831" y="11026"/>
                  </a:lnTo>
                  <a:lnTo>
                    <a:pt x="2850" y="11011"/>
                  </a:lnTo>
                  <a:lnTo>
                    <a:pt x="2869" y="10998"/>
                  </a:lnTo>
                  <a:lnTo>
                    <a:pt x="2890" y="10986"/>
                  </a:lnTo>
                  <a:lnTo>
                    <a:pt x="2910" y="10975"/>
                  </a:lnTo>
                  <a:lnTo>
                    <a:pt x="2931" y="10965"/>
                  </a:lnTo>
                  <a:lnTo>
                    <a:pt x="2952" y="10956"/>
                  </a:lnTo>
                  <a:lnTo>
                    <a:pt x="2974" y="10947"/>
                  </a:lnTo>
                  <a:lnTo>
                    <a:pt x="2996" y="10940"/>
                  </a:lnTo>
                  <a:lnTo>
                    <a:pt x="3018" y="10934"/>
                  </a:lnTo>
                  <a:lnTo>
                    <a:pt x="3042" y="10929"/>
                  </a:lnTo>
                  <a:lnTo>
                    <a:pt x="3064" y="10925"/>
                  </a:lnTo>
                  <a:lnTo>
                    <a:pt x="3087" y="10923"/>
                  </a:lnTo>
                  <a:lnTo>
                    <a:pt x="3111" y="10921"/>
                  </a:lnTo>
                  <a:lnTo>
                    <a:pt x="3134" y="10920"/>
                  </a:lnTo>
                  <a:lnTo>
                    <a:pt x="3159" y="10921"/>
                  </a:lnTo>
                  <a:lnTo>
                    <a:pt x="3182" y="10923"/>
                  </a:lnTo>
                  <a:lnTo>
                    <a:pt x="3206" y="10925"/>
                  </a:lnTo>
                  <a:lnTo>
                    <a:pt x="3229" y="10929"/>
                  </a:lnTo>
                  <a:lnTo>
                    <a:pt x="3253" y="10935"/>
                  </a:lnTo>
                  <a:lnTo>
                    <a:pt x="3276" y="10941"/>
                  </a:lnTo>
                  <a:lnTo>
                    <a:pt x="3300" y="10949"/>
                  </a:lnTo>
                  <a:lnTo>
                    <a:pt x="3323" y="10958"/>
                  </a:lnTo>
                  <a:lnTo>
                    <a:pt x="3480" y="11028"/>
                  </a:lnTo>
                  <a:lnTo>
                    <a:pt x="3631" y="11101"/>
                  </a:lnTo>
                  <a:lnTo>
                    <a:pt x="3777" y="11176"/>
                  </a:lnTo>
                  <a:lnTo>
                    <a:pt x="3917" y="11256"/>
                  </a:lnTo>
                  <a:lnTo>
                    <a:pt x="4051" y="11339"/>
                  </a:lnTo>
                  <a:lnTo>
                    <a:pt x="4181" y="11426"/>
                  </a:lnTo>
                  <a:lnTo>
                    <a:pt x="4304" y="11515"/>
                  </a:lnTo>
                  <a:lnTo>
                    <a:pt x="4423" y="11609"/>
                  </a:lnTo>
                  <a:lnTo>
                    <a:pt x="4536" y="11706"/>
                  </a:lnTo>
                  <a:lnTo>
                    <a:pt x="4644" y="11805"/>
                  </a:lnTo>
                  <a:lnTo>
                    <a:pt x="4746" y="11909"/>
                  </a:lnTo>
                  <a:lnTo>
                    <a:pt x="4843" y="12015"/>
                  </a:lnTo>
                  <a:lnTo>
                    <a:pt x="4936" y="12126"/>
                  </a:lnTo>
                  <a:lnTo>
                    <a:pt x="5022" y="12239"/>
                  </a:lnTo>
                  <a:lnTo>
                    <a:pt x="5104" y="12355"/>
                  </a:lnTo>
                  <a:lnTo>
                    <a:pt x="5182" y="12476"/>
                  </a:lnTo>
                  <a:lnTo>
                    <a:pt x="5253" y="12598"/>
                  </a:lnTo>
                  <a:lnTo>
                    <a:pt x="5321" y="12725"/>
                  </a:lnTo>
                  <a:lnTo>
                    <a:pt x="5382" y="12854"/>
                  </a:lnTo>
                  <a:lnTo>
                    <a:pt x="5439" y="12988"/>
                  </a:lnTo>
                  <a:lnTo>
                    <a:pt x="5492" y="13123"/>
                  </a:lnTo>
                  <a:lnTo>
                    <a:pt x="5539" y="13263"/>
                  </a:lnTo>
                  <a:lnTo>
                    <a:pt x="5583" y="13404"/>
                  </a:lnTo>
                  <a:lnTo>
                    <a:pt x="5621" y="13550"/>
                  </a:lnTo>
                  <a:lnTo>
                    <a:pt x="5654" y="13698"/>
                  </a:lnTo>
                  <a:lnTo>
                    <a:pt x="5683" y="13851"/>
                  </a:lnTo>
                  <a:lnTo>
                    <a:pt x="5707" y="14005"/>
                  </a:lnTo>
                  <a:lnTo>
                    <a:pt x="5728" y="14163"/>
                  </a:lnTo>
                  <a:lnTo>
                    <a:pt x="5743" y="14325"/>
                  </a:lnTo>
                  <a:lnTo>
                    <a:pt x="5754" y="14488"/>
                  </a:lnTo>
                  <a:lnTo>
                    <a:pt x="5760" y="14655"/>
                  </a:lnTo>
                  <a:lnTo>
                    <a:pt x="5762" y="14825"/>
                  </a:lnTo>
                  <a:lnTo>
                    <a:pt x="5762" y="14833"/>
                  </a:lnTo>
                  <a:lnTo>
                    <a:pt x="5762" y="14842"/>
                  </a:lnTo>
                  <a:lnTo>
                    <a:pt x="5762" y="14851"/>
                  </a:lnTo>
                  <a:lnTo>
                    <a:pt x="5761" y="14859"/>
                  </a:lnTo>
                  <a:lnTo>
                    <a:pt x="5708" y="15608"/>
                  </a:lnTo>
                  <a:lnTo>
                    <a:pt x="5705" y="15638"/>
                  </a:lnTo>
                  <a:lnTo>
                    <a:pt x="5700" y="15668"/>
                  </a:lnTo>
                  <a:lnTo>
                    <a:pt x="5694" y="15697"/>
                  </a:lnTo>
                  <a:lnTo>
                    <a:pt x="5686" y="15725"/>
                  </a:lnTo>
                  <a:lnTo>
                    <a:pt x="5677" y="15752"/>
                  </a:lnTo>
                  <a:lnTo>
                    <a:pt x="5666" y="15779"/>
                  </a:lnTo>
                  <a:lnTo>
                    <a:pt x="5653" y="15804"/>
                  </a:lnTo>
                  <a:lnTo>
                    <a:pt x="5639" y="15829"/>
                  </a:lnTo>
                  <a:lnTo>
                    <a:pt x="5623" y="15853"/>
                  </a:lnTo>
                  <a:lnTo>
                    <a:pt x="5606" y="15875"/>
                  </a:lnTo>
                  <a:lnTo>
                    <a:pt x="5587" y="15897"/>
                  </a:lnTo>
                  <a:lnTo>
                    <a:pt x="5566" y="15918"/>
                  </a:lnTo>
                  <a:lnTo>
                    <a:pt x="5545" y="15938"/>
                  </a:lnTo>
                  <a:lnTo>
                    <a:pt x="5522" y="15957"/>
                  </a:lnTo>
                  <a:lnTo>
                    <a:pt x="5497" y="15974"/>
                  </a:lnTo>
                  <a:lnTo>
                    <a:pt x="5472" y="15990"/>
                  </a:lnTo>
                  <a:lnTo>
                    <a:pt x="5445" y="16005"/>
                  </a:lnTo>
                  <a:lnTo>
                    <a:pt x="5417" y="16018"/>
                  </a:lnTo>
                  <a:lnTo>
                    <a:pt x="5390" y="16029"/>
                  </a:lnTo>
                  <a:lnTo>
                    <a:pt x="5362" y="16038"/>
                  </a:lnTo>
                  <a:lnTo>
                    <a:pt x="5334" y="16046"/>
                  </a:lnTo>
                  <a:lnTo>
                    <a:pt x="5305" y="16052"/>
                  </a:lnTo>
                  <a:lnTo>
                    <a:pt x="5277" y="16056"/>
                  </a:lnTo>
                  <a:lnTo>
                    <a:pt x="5249" y="16058"/>
                  </a:lnTo>
                  <a:lnTo>
                    <a:pt x="5220" y="16059"/>
                  </a:lnTo>
                  <a:lnTo>
                    <a:pt x="5192" y="16058"/>
                  </a:lnTo>
                  <a:lnTo>
                    <a:pt x="5162" y="16055"/>
                  </a:lnTo>
                  <a:lnTo>
                    <a:pt x="5134" y="16050"/>
                  </a:lnTo>
                  <a:lnTo>
                    <a:pt x="5106" y="16043"/>
                  </a:lnTo>
                  <a:lnTo>
                    <a:pt x="5077" y="16035"/>
                  </a:lnTo>
                  <a:lnTo>
                    <a:pt x="5049" y="16025"/>
                  </a:lnTo>
                  <a:lnTo>
                    <a:pt x="5020" y="16013"/>
                  </a:lnTo>
                  <a:lnTo>
                    <a:pt x="4945" y="15978"/>
                  </a:lnTo>
                  <a:lnTo>
                    <a:pt x="4867" y="15945"/>
                  </a:lnTo>
                  <a:lnTo>
                    <a:pt x="4791" y="15911"/>
                  </a:lnTo>
                  <a:lnTo>
                    <a:pt x="4712" y="15879"/>
                  </a:lnTo>
                  <a:lnTo>
                    <a:pt x="4634" y="15848"/>
                  </a:lnTo>
                  <a:lnTo>
                    <a:pt x="4556" y="15817"/>
                  </a:lnTo>
                  <a:lnTo>
                    <a:pt x="4476" y="15787"/>
                  </a:lnTo>
                  <a:lnTo>
                    <a:pt x="4398" y="15757"/>
                  </a:lnTo>
                  <a:lnTo>
                    <a:pt x="4239" y="15698"/>
                  </a:lnTo>
                  <a:lnTo>
                    <a:pt x="4079" y="15639"/>
                  </a:lnTo>
                  <a:lnTo>
                    <a:pt x="3920" y="15580"/>
                  </a:lnTo>
                  <a:lnTo>
                    <a:pt x="3762" y="15521"/>
                  </a:lnTo>
                  <a:lnTo>
                    <a:pt x="3682" y="15491"/>
                  </a:lnTo>
                  <a:lnTo>
                    <a:pt x="3604" y="15460"/>
                  </a:lnTo>
                  <a:lnTo>
                    <a:pt x="3525" y="15429"/>
                  </a:lnTo>
                  <a:lnTo>
                    <a:pt x="3448" y="15397"/>
                  </a:lnTo>
                  <a:lnTo>
                    <a:pt x="3369" y="15363"/>
                  </a:lnTo>
                  <a:lnTo>
                    <a:pt x="3293" y="15329"/>
                  </a:lnTo>
                  <a:lnTo>
                    <a:pt x="3216" y="15295"/>
                  </a:lnTo>
                  <a:lnTo>
                    <a:pt x="3139" y="15259"/>
                  </a:lnTo>
                  <a:lnTo>
                    <a:pt x="3064" y="15223"/>
                  </a:lnTo>
                  <a:lnTo>
                    <a:pt x="2989" y="15185"/>
                  </a:lnTo>
                  <a:lnTo>
                    <a:pt x="2915" y="15146"/>
                  </a:lnTo>
                  <a:lnTo>
                    <a:pt x="2841" y="15104"/>
                  </a:lnTo>
                  <a:lnTo>
                    <a:pt x="2769" y="15062"/>
                  </a:lnTo>
                  <a:lnTo>
                    <a:pt x="2697" y="15019"/>
                  </a:lnTo>
                  <a:lnTo>
                    <a:pt x="2626" y="14974"/>
                  </a:lnTo>
                  <a:lnTo>
                    <a:pt x="2556" y="14927"/>
                  </a:lnTo>
                  <a:lnTo>
                    <a:pt x="2460" y="14858"/>
                  </a:lnTo>
                  <a:lnTo>
                    <a:pt x="2369" y="14787"/>
                  </a:lnTo>
                  <a:lnTo>
                    <a:pt x="2282" y="14714"/>
                  </a:lnTo>
                  <a:lnTo>
                    <a:pt x="2198" y="14640"/>
                  </a:lnTo>
                  <a:lnTo>
                    <a:pt x="2119" y="14563"/>
                  </a:lnTo>
                  <a:lnTo>
                    <a:pt x="2043" y="14483"/>
                  </a:lnTo>
                  <a:lnTo>
                    <a:pt x="1972" y="14402"/>
                  </a:lnTo>
                  <a:lnTo>
                    <a:pt x="1903" y="14320"/>
                  </a:lnTo>
                  <a:lnTo>
                    <a:pt x="1838" y="14234"/>
                  </a:lnTo>
                  <a:lnTo>
                    <a:pt x="1776" y="14148"/>
                  </a:lnTo>
                  <a:lnTo>
                    <a:pt x="1718" y="14060"/>
                  </a:lnTo>
                  <a:lnTo>
                    <a:pt x="1663" y="13969"/>
                  </a:lnTo>
                  <a:lnTo>
                    <a:pt x="1612" y="13878"/>
                  </a:lnTo>
                  <a:lnTo>
                    <a:pt x="1563" y="13785"/>
                  </a:lnTo>
                  <a:lnTo>
                    <a:pt x="1517" y="13689"/>
                  </a:lnTo>
                  <a:lnTo>
                    <a:pt x="1475" y="13593"/>
                  </a:lnTo>
                  <a:lnTo>
                    <a:pt x="1435" y="13495"/>
                  </a:lnTo>
                  <a:lnTo>
                    <a:pt x="1398" y="13396"/>
                  </a:lnTo>
                  <a:lnTo>
                    <a:pt x="1363" y="13295"/>
                  </a:lnTo>
                  <a:lnTo>
                    <a:pt x="1332" y="13193"/>
                  </a:lnTo>
                  <a:lnTo>
                    <a:pt x="1303" y="13090"/>
                  </a:lnTo>
                  <a:lnTo>
                    <a:pt x="1275" y="12987"/>
                  </a:lnTo>
                  <a:lnTo>
                    <a:pt x="1251" y="12881"/>
                  </a:lnTo>
                  <a:lnTo>
                    <a:pt x="1229" y="12775"/>
                  </a:lnTo>
                  <a:lnTo>
                    <a:pt x="1209" y="12668"/>
                  </a:lnTo>
                  <a:lnTo>
                    <a:pt x="1191" y="12559"/>
                  </a:lnTo>
                  <a:lnTo>
                    <a:pt x="1175" y="12450"/>
                  </a:lnTo>
                  <a:lnTo>
                    <a:pt x="1161" y="12339"/>
                  </a:lnTo>
                  <a:lnTo>
                    <a:pt x="1149" y="12229"/>
                  </a:lnTo>
                  <a:lnTo>
                    <a:pt x="1137" y="12118"/>
                  </a:lnTo>
                  <a:lnTo>
                    <a:pt x="1129" y="12005"/>
                  </a:lnTo>
                  <a:lnTo>
                    <a:pt x="1121" y="11892"/>
                  </a:lnTo>
                  <a:lnTo>
                    <a:pt x="1121" y="11880"/>
                  </a:lnTo>
                  <a:lnTo>
                    <a:pt x="1121" y="11868"/>
                  </a:lnTo>
                  <a:lnTo>
                    <a:pt x="1114" y="10834"/>
                  </a:lnTo>
                  <a:lnTo>
                    <a:pt x="1115" y="10809"/>
                  </a:lnTo>
                  <a:lnTo>
                    <a:pt x="1116" y="10785"/>
                  </a:lnTo>
                  <a:lnTo>
                    <a:pt x="1119" y="10761"/>
                  </a:lnTo>
                  <a:lnTo>
                    <a:pt x="1123" y="10736"/>
                  </a:lnTo>
                  <a:lnTo>
                    <a:pt x="1129" y="10713"/>
                  </a:lnTo>
                  <a:lnTo>
                    <a:pt x="1135" y="10690"/>
                  </a:lnTo>
                  <a:lnTo>
                    <a:pt x="1144" y="10668"/>
                  </a:lnTo>
                  <a:lnTo>
                    <a:pt x="1152" y="10646"/>
                  </a:lnTo>
                  <a:lnTo>
                    <a:pt x="1162" y="10624"/>
                  </a:lnTo>
                  <a:lnTo>
                    <a:pt x="1172" y="10604"/>
                  </a:lnTo>
                  <a:lnTo>
                    <a:pt x="1183" y="10583"/>
                  </a:lnTo>
                  <a:lnTo>
                    <a:pt x="1196" y="10564"/>
                  </a:lnTo>
                  <a:lnTo>
                    <a:pt x="1209" y="10545"/>
                  </a:lnTo>
                  <a:lnTo>
                    <a:pt x="1223" y="10527"/>
                  </a:lnTo>
                  <a:lnTo>
                    <a:pt x="1238" y="10509"/>
                  </a:lnTo>
                  <a:lnTo>
                    <a:pt x="1254" y="10492"/>
                  </a:lnTo>
                  <a:lnTo>
                    <a:pt x="1271" y="10475"/>
                  </a:lnTo>
                  <a:lnTo>
                    <a:pt x="1289" y="10460"/>
                  </a:lnTo>
                  <a:lnTo>
                    <a:pt x="1307" y="10446"/>
                  </a:lnTo>
                  <a:lnTo>
                    <a:pt x="1326" y="10432"/>
                  </a:lnTo>
                  <a:lnTo>
                    <a:pt x="1346" y="10419"/>
                  </a:lnTo>
                  <a:lnTo>
                    <a:pt x="1366" y="10407"/>
                  </a:lnTo>
                  <a:lnTo>
                    <a:pt x="1386" y="10397"/>
                  </a:lnTo>
                  <a:lnTo>
                    <a:pt x="1408" y="10387"/>
                  </a:lnTo>
                  <a:lnTo>
                    <a:pt x="1431" y="10378"/>
                  </a:lnTo>
                  <a:lnTo>
                    <a:pt x="1453" y="10370"/>
                  </a:lnTo>
                  <a:lnTo>
                    <a:pt x="1476" y="10364"/>
                  </a:lnTo>
                  <a:lnTo>
                    <a:pt x="1499" y="10358"/>
                  </a:lnTo>
                  <a:lnTo>
                    <a:pt x="1522" y="10354"/>
                  </a:lnTo>
                  <a:lnTo>
                    <a:pt x="1547" y="10351"/>
                  </a:lnTo>
                  <a:lnTo>
                    <a:pt x="1572" y="10349"/>
                  </a:lnTo>
                  <a:lnTo>
                    <a:pt x="1597" y="10348"/>
                  </a:lnTo>
                  <a:lnTo>
                    <a:pt x="1621" y="10348"/>
                  </a:lnTo>
                  <a:lnTo>
                    <a:pt x="1646" y="10350"/>
                  </a:lnTo>
                  <a:lnTo>
                    <a:pt x="1670" y="10353"/>
                  </a:lnTo>
                  <a:lnTo>
                    <a:pt x="1694" y="10357"/>
                  </a:lnTo>
                  <a:lnTo>
                    <a:pt x="1718" y="10362"/>
                  </a:lnTo>
                  <a:lnTo>
                    <a:pt x="1740" y="10369"/>
                  </a:lnTo>
                  <a:lnTo>
                    <a:pt x="1763" y="10376"/>
                  </a:lnTo>
                  <a:lnTo>
                    <a:pt x="1785" y="10385"/>
                  </a:lnTo>
                  <a:lnTo>
                    <a:pt x="1806" y="10394"/>
                  </a:lnTo>
                  <a:lnTo>
                    <a:pt x="1828" y="10405"/>
                  </a:lnTo>
                  <a:lnTo>
                    <a:pt x="1848" y="10416"/>
                  </a:lnTo>
                  <a:lnTo>
                    <a:pt x="1868" y="10429"/>
                  </a:lnTo>
                  <a:lnTo>
                    <a:pt x="1887" y="10442"/>
                  </a:lnTo>
                  <a:lnTo>
                    <a:pt x="1905" y="10456"/>
                  </a:lnTo>
                  <a:lnTo>
                    <a:pt x="1923" y="10471"/>
                  </a:lnTo>
                  <a:lnTo>
                    <a:pt x="1939" y="10488"/>
                  </a:lnTo>
                  <a:lnTo>
                    <a:pt x="1956" y="10504"/>
                  </a:lnTo>
                  <a:lnTo>
                    <a:pt x="1972" y="10522"/>
                  </a:lnTo>
                  <a:lnTo>
                    <a:pt x="1986" y="10540"/>
                  </a:lnTo>
                  <a:lnTo>
                    <a:pt x="2000" y="10559"/>
                  </a:lnTo>
                  <a:lnTo>
                    <a:pt x="2012" y="10578"/>
                  </a:lnTo>
                  <a:lnTo>
                    <a:pt x="2024" y="10598"/>
                  </a:lnTo>
                  <a:lnTo>
                    <a:pt x="2035" y="10619"/>
                  </a:lnTo>
                  <a:lnTo>
                    <a:pt x="2045" y="10640"/>
                  </a:lnTo>
                  <a:lnTo>
                    <a:pt x="2053" y="10662"/>
                  </a:lnTo>
                  <a:lnTo>
                    <a:pt x="2061" y="10684"/>
                  </a:lnTo>
                  <a:lnTo>
                    <a:pt x="2068" y="10707"/>
                  </a:lnTo>
                  <a:lnTo>
                    <a:pt x="2073" y="10730"/>
                  </a:lnTo>
                  <a:lnTo>
                    <a:pt x="2078" y="10755"/>
                  </a:lnTo>
                  <a:lnTo>
                    <a:pt x="2081" y="10779"/>
                  </a:lnTo>
                  <a:lnTo>
                    <a:pt x="2084" y="10803"/>
                  </a:lnTo>
                  <a:lnTo>
                    <a:pt x="2085" y="10828"/>
                  </a:lnTo>
                  <a:lnTo>
                    <a:pt x="2091" y="11849"/>
                  </a:lnTo>
                  <a:close/>
                </a:path>
              </a:pathLst>
            </a:custGeom>
            <a:solidFill>
              <a:srgbClr val="B8E00D"/>
            </a:solidFill>
            <a:ln>
              <a:noFill/>
            </a:ln>
          </p:spPr>
          <p:txBody>
            <a:bodyPr/>
            <a:lstStyle/>
            <a:p>
              <a:endParaRPr lang="pt-BR" sz="833"/>
            </a:p>
          </p:txBody>
        </p:sp>
      </p:grpSp>
    </p:spTree>
    <p:extLst>
      <p:ext uri="{BB962C8B-B14F-4D97-AF65-F5344CB8AC3E}">
        <p14:creationId xmlns:p14="http://schemas.microsoft.com/office/powerpoint/2010/main" val="21785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93"/>
          <p:cNvSpPr txBox="1">
            <a:spLocks noChangeArrowheads="1"/>
          </p:cNvSpPr>
          <p:nvPr/>
        </p:nvSpPr>
        <p:spPr bwMode="auto">
          <a:xfrm>
            <a:off x="1153189" y="1238087"/>
            <a:ext cx="1399311" cy="5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49" dirty="0">
                <a:latin typeface="Globotipo Condensada" panose="00000506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049" dirty="0" err="1">
                <a:latin typeface="Globotipo Condensada" panose="00000506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altLang="ru-RU" sz="1049" dirty="0">
                <a:latin typeface="Globotipo Condensada" panose="00000506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ru-RU" sz="1049" dirty="0" err="1">
                <a:latin typeface="Globotipo Condensada" panose="00000506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consetur</a:t>
            </a:r>
            <a:r>
              <a:rPr lang="en-US" altLang="ru-RU" sz="1049" dirty="0">
                <a:latin typeface="Globotipo Condensada" panose="00000506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adipin</a:t>
            </a:r>
            <a:r>
              <a:rPr lang="en-US" altLang="ru-RU" sz="1049" dirty="0">
                <a:latin typeface="Globotipo Condensada" panose="00000506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nnscing</a:t>
            </a:r>
            <a:r>
              <a:rPr lang="en-US" altLang="ru-RU" sz="1049" dirty="0">
                <a:latin typeface="Globotipo Condensada" panose="00000506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ru-RU" altLang="ru-RU" sz="1049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Freeform 218"/>
          <p:cNvSpPr>
            <a:spLocks/>
          </p:cNvSpPr>
          <p:nvPr/>
        </p:nvSpPr>
        <p:spPr bwMode="auto">
          <a:xfrm>
            <a:off x="6378849" y="2360768"/>
            <a:ext cx="167775" cy="167774"/>
          </a:xfrm>
          <a:custGeom>
            <a:avLst/>
            <a:gdLst>
              <a:gd name="T0" fmla="*/ 202076 w 72"/>
              <a:gd name="T1" fmla="*/ 223838 h 72"/>
              <a:gd name="T2" fmla="*/ 21762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762 w 72"/>
              <a:gd name="T9" fmla="*/ 0 h 72"/>
              <a:gd name="T10" fmla="*/ 202076 w 72"/>
              <a:gd name="T11" fmla="*/ 0 h 72"/>
              <a:gd name="T12" fmla="*/ 223838 w 72"/>
              <a:gd name="T13" fmla="*/ 21762 h 72"/>
              <a:gd name="T14" fmla="*/ 223838 w 72"/>
              <a:gd name="T15" fmla="*/ 202076 h 72"/>
              <a:gd name="T16" fmla="*/ 202076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" name="Freeform 219"/>
          <p:cNvSpPr>
            <a:spLocks/>
          </p:cNvSpPr>
          <p:nvPr/>
        </p:nvSpPr>
        <p:spPr bwMode="auto">
          <a:xfrm>
            <a:off x="6601358" y="2360768"/>
            <a:ext cx="170154" cy="167774"/>
          </a:xfrm>
          <a:custGeom>
            <a:avLst/>
            <a:gdLst>
              <a:gd name="T0" fmla="*/ 202135 w 73"/>
              <a:gd name="T1" fmla="*/ 223838 h 72"/>
              <a:gd name="T2" fmla="*/ 24878 w 73"/>
              <a:gd name="T3" fmla="*/ 223838 h 72"/>
              <a:gd name="T4" fmla="*/ 0 w 73"/>
              <a:gd name="T5" fmla="*/ 202076 h 72"/>
              <a:gd name="T6" fmla="*/ 0 w 73"/>
              <a:gd name="T7" fmla="*/ 21762 h 72"/>
              <a:gd name="T8" fmla="*/ 24878 w 73"/>
              <a:gd name="T9" fmla="*/ 0 h 72"/>
              <a:gd name="T10" fmla="*/ 202135 w 73"/>
              <a:gd name="T11" fmla="*/ 0 h 72"/>
              <a:gd name="T12" fmla="*/ 227013 w 73"/>
              <a:gd name="T13" fmla="*/ 21762 h 72"/>
              <a:gd name="T14" fmla="*/ 227013 w 73"/>
              <a:gd name="T15" fmla="*/ 202076 h 72"/>
              <a:gd name="T16" fmla="*/ 202135 w 73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Freeform 220"/>
          <p:cNvSpPr>
            <a:spLocks/>
          </p:cNvSpPr>
          <p:nvPr/>
        </p:nvSpPr>
        <p:spPr bwMode="auto">
          <a:xfrm>
            <a:off x="6827438" y="2360768"/>
            <a:ext cx="166585" cy="167774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Freeform 221"/>
          <p:cNvSpPr>
            <a:spLocks/>
          </p:cNvSpPr>
          <p:nvPr/>
        </p:nvSpPr>
        <p:spPr bwMode="auto">
          <a:xfrm>
            <a:off x="7049947" y="2360768"/>
            <a:ext cx="168964" cy="167774"/>
          </a:xfrm>
          <a:custGeom>
            <a:avLst/>
            <a:gdLst>
              <a:gd name="T0" fmla="*/ 200721 w 73"/>
              <a:gd name="T1" fmla="*/ 223838 h 72"/>
              <a:gd name="T2" fmla="*/ 24704 w 73"/>
              <a:gd name="T3" fmla="*/ 223838 h 72"/>
              <a:gd name="T4" fmla="*/ 0 w 73"/>
              <a:gd name="T5" fmla="*/ 202076 h 72"/>
              <a:gd name="T6" fmla="*/ 0 w 73"/>
              <a:gd name="T7" fmla="*/ 21762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762 h 72"/>
              <a:gd name="T14" fmla="*/ 225425 w 73"/>
              <a:gd name="T15" fmla="*/ 202076 h 72"/>
              <a:gd name="T16" fmla="*/ 200721 w 73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Freeform 222"/>
          <p:cNvSpPr>
            <a:spLocks/>
          </p:cNvSpPr>
          <p:nvPr/>
        </p:nvSpPr>
        <p:spPr bwMode="auto">
          <a:xfrm>
            <a:off x="7274837" y="2360768"/>
            <a:ext cx="166585" cy="167774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Freeform 223"/>
          <p:cNvSpPr>
            <a:spLocks/>
          </p:cNvSpPr>
          <p:nvPr/>
        </p:nvSpPr>
        <p:spPr bwMode="auto">
          <a:xfrm>
            <a:off x="6378849" y="2584468"/>
            <a:ext cx="167775" cy="166585"/>
          </a:xfrm>
          <a:custGeom>
            <a:avLst/>
            <a:gdLst>
              <a:gd name="T0" fmla="*/ 202076 w 72"/>
              <a:gd name="T1" fmla="*/ 222250 h 72"/>
              <a:gd name="T2" fmla="*/ 21762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762 w 72"/>
              <a:gd name="T9" fmla="*/ 0 h 72"/>
              <a:gd name="T10" fmla="*/ 202076 w 72"/>
              <a:gd name="T11" fmla="*/ 0 h 72"/>
              <a:gd name="T12" fmla="*/ 223838 w 72"/>
              <a:gd name="T13" fmla="*/ 21608 h 72"/>
              <a:gd name="T14" fmla="*/ 223838 w 72"/>
              <a:gd name="T15" fmla="*/ 200642 h 72"/>
              <a:gd name="T16" fmla="*/ 202076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Freeform 224"/>
          <p:cNvSpPr>
            <a:spLocks/>
          </p:cNvSpPr>
          <p:nvPr/>
        </p:nvSpPr>
        <p:spPr bwMode="auto">
          <a:xfrm>
            <a:off x="6601358" y="2584468"/>
            <a:ext cx="170154" cy="166585"/>
          </a:xfrm>
          <a:custGeom>
            <a:avLst/>
            <a:gdLst>
              <a:gd name="T0" fmla="*/ 202135 w 73"/>
              <a:gd name="T1" fmla="*/ 222250 h 72"/>
              <a:gd name="T2" fmla="*/ 24878 w 73"/>
              <a:gd name="T3" fmla="*/ 222250 h 72"/>
              <a:gd name="T4" fmla="*/ 0 w 73"/>
              <a:gd name="T5" fmla="*/ 200642 h 72"/>
              <a:gd name="T6" fmla="*/ 0 w 73"/>
              <a:gd name="T7" fmla="*/ 21608 h 72"/>
              <a:gd name="T8" fmla="*/ 24878 w 73"/>
              <a:gd name="T9" fmla="*/ 0 h 72"/>
              <a:gd name="T10" fmla="*/ 202135 w 73"/>
              <a:gd name="T11" fmla="*/ 0 h 72"/>
              <a:gd name="T12" fmla="*/ 227013 w 73"/>
              <a:gd name="T13" fmla="*/ 21608 h 72"/>
              <a:gd name="T14" fmla="*/ 227013 w 73"/>
              <a:gd name="T15" fmla="*/ 200642 h 72"/>
              <a:gd name="T16" fmla="*/ 202135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Freeform 225"/>
          <p:cNvSpPr>
            <a:spLocks/>
          </p:cNvSpPr>
          <p:nvPr/>
        </p:nvSpPr>
        <p:spPr bwMode="auto">
          <a:xfrm>
            <a:off x="6827438" y="2584468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" name="Freeform 226"/>
          <p:cNvSpPr>
            <a:spLocks/>
          </p:cNvSpPr>
          <p:nvPr/>
        </p:nvSpPr>
        <p:spPr bwMode="auto">
          <a:xfrm>
            <a:off x="7049947" y="2584468"/>
            <a:ext cx="168964" cy="166585"/>
          </a:xfrm>
          <a:custGeom>
            <a:avLst/>
            <a:gdLst>
              <a:gd name="T0" fmla="*/ 200721 w 73"/>
              <a:gd name="T1" fmla="*/ 222250 h 72"/>
              <a:gd name="T2" fmla="*/ 24704 w 73"/>
              <a:gd name="T3" fmla="*/ 222250 h 72"/>
              <a:gd name="T4" fmla="*/ 0 w 73"/>
              <a:gd name="T5" fmla="*/ 200642 h 72"/>
              <a:gd name="T6" fmla="*/ 0 w 73"/>
              <a:gd name="T7" fmla="*/ 21608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608 h 72"/>
              <a:gd name="T14" fmla="*/ 225425 w 73"/>
              <a:gd name="T15" fmla="*/ 200642 h 72"/>
              <a:gd name="T16" fmla="*/ 200721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Freeform 227"/>
          <p:cNvSpPr>
            <a:spLocks/>
          </p:cNvSpPr>
          <p:nvPr/>
        </p:nvSpPr>
        <p:spPr bwMode="auto">
          <a:xfrm>
            <a:off x="7274837" y="2584468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Freeform 228"/>
          <p:cNvSpPr>
            <a:spLocks/>
          </p:cNvSpPr>
          <p:nvPr/>
        </p:nvSpPr>
        <p:spPr bwMode="auto">
          <a:xfrm>
            <a:off x="6378849" y="2809357"/>
            <a:ext cx="167775" cy="166585"/>
          </a:xfrm>
          <a:custGeom>
            <a:avLst/>
            <a:gdLst>
              <a:gd name="T0" fmla="*/ 202076 w 72"/>
              <a:gd name="T1" fmla="*/ 222250 h 72"/>
              <a:gd name="T2" fmla="*/ 21762 w 72"/>
              <a:gd name="T3" fmla="*/ 222250 h 72"/>
              <a:gd name="T4" fmla="*/ 0 w 72"/>
              <a:gd name="T5" fmla="*/ 197556 h 72"/>
              <a:gd name="T6" fmla="*/ 0 w 72"/>
              <a:gd name="T7" fmla="*/ 21608 h 72"/>
              <a:gd name="T8" fmla="*/ 21762 w 72"/>
              <a:gd name="T9" fmla="*/ 0 h 72"/>
              <a:gd name="T10" fmla="*/ 202076 w 72"/>
              <a:gd name="T11" fmla="*/ 0 h 72"/>
              <a:gd name="T12" fmla="*/ 223838 w 72"/>
              <a:gd name="T13" fmla="*/ 21608 h 72"/>
              <a:gd name="T14" fmla="*/ 223838 w 72"/>
              <a:gd name="T15" fmla="*/ 197556 h 72"/>
              <a:gd name="T16" fmla="*/ 202076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4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62" name="Freeform 229"/>
          <p:cNvSpPr>
            <a:spLocks/>
          </p:cNvSpPr>
          <p:nvPr/>
        </p:nvSpPr>
        <p:spPr bwMode="auto">
          <a:xfrm>
            <a:off x="6601358" y="2809357"/>
            <a:ext cx="170154" cy="166585"/>
          </a:xfrm>
          <a:custGeom>
            <a:avLst/>
            <a:gdLst>
              <a:gd name="T0" fmla="*/ 202135 w 73"/>
              <a:gd name="T1" fmla="*/ 222250 h 72"/>
              <a:gd name="T2" fmla="*/ 24878 w 73"/>
              <a:gd name="T3" fmla="*/ 222250 h 72"/>
              <a:gd name="T4" fmla="*/ 0 w 73"/>
              <a:gd name="T5" fmla="*/ 197556 h 72"/>
              <a:gd name="T6" fmla="*/ 0 w 73"/>
              <a:gd name="T7" fmla="*/ 21608 h 72"/>
              <a:gd name="T8" fmla="*/ 24878 w 73"/>
              <a:gd name="T9" fmla="*/ 0 h 72"/>
              <a:gd name="T10" fmla="*/ 202135 w 73"/>
              <a:gd name="T11" fmla="*/ 0 h 72"/>
              <a:gd name="T12" fmla="*/ 227013 w 73"/>
              <a:gd name="T13" fmla="*/ 21608 h 72"/>
              <a:gd name="T14" fmla="*/ 227013 w 73"/>
              <a:gd name="T15" fmla="*/ 197556 h 72"/>
              <a:gd name="T16" fmla="*/ 202135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4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63" name="Freeform 230"/>
          <p:cNvSpPr>
            <a:spLocks/>
          </p:cNvSpPr>
          <p:nvPr/>
        </p:nvSpPr>
        <p:spPr bwMode="auto">
          <a:xfrm>
            <a:off x="6827438" y="2809357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197556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197556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4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64" name="Freeform 231"/>
          <p:cNvSpPr>
            <a:spLocks/>
          </p:cNvSpPr>
          <p:nvPr/>
        </p:nvSpPr>
        <p:spPr bwMode="auto">
          <a:xfrm>
            <a:off x="7049947" y="2809357"/>
            <a:ext cx="168964" cy="166585"/>
          </a:xfrm>
          <a:custGeom>
            <a:avLst/>
            <a:gdLst>
              <a:gd name="T0" fmla="*/ 200721 w 73"/>
              <a:gd name="T1" fmla="*/ 222250 h 72"/>
              <a:gd name="T2" fmla="*/ 24704 w 73"/>
              <a:gd name="T3" fmla="*/ 222250 h 72"/>
              <a:gd name="T4" fmla="*/ 0 w 73"/>
              <a:gd name="T5" fmla="*/ 197556 h 72"/>
              <a:gd name="T6" fmla="*/ 0 w 73"/>
              <a:gd name="T7" fmla="*/ 21608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608 h 72"/>
              <a:gd name="T14" fmla="*/ 225425 w 73"/>
              <a:gd name="T15" fmla="*/ 197556 h 72"/>
              <a:gd name="T16" fmla="*/ 200721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4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65" name="Freeform 232"/>
          <p:cNvSpPr>
            <a:spLocks/>
          </p:cNvSpPr>
          <p:nvPr/>
        </p:nvSpPr>
        <p:spPr bwMode="auto">
          <a:xfrm>
            <a:off x="7274837" y="2809357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197556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197556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4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66" name="Freeform 233"/>
          <p:cNvSpPr>
            <a:spLocks/>
          </p:cNvSpPr>
          <p:nvPr/>
        </p:nvSpPr>
        <p:spPr bwMode="auto">
          <a:xfrm>
            <a:off x="6378849" y="3031866"/>
            <a:ext cx="167775" cy="167774"/>
          </a:xfrm>
          <a:custGeom>
            <a:avLst/>
            <a:gdLst>
              <a:gd name="T0" fmla="*/ 202076 w 72"/>
              <a:gd name="T1" fmla="*/ 223838 h 72"/>
              <a:gd name="T2" fmla="*/ 21762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762 w 72"/>
              <a:gd name="T9" fmla="*/ 0 h 72"/>
              <a:gd name="T10" fmla="*/ 202076 w 72"/>
              <a:gd name="T11" fmla="*/ 0 h 72"/>
              <a:gd name="T12" fmla="*/ 223838 w 72"/>
              <a:gd name="T13" fmla="*/ 21762 h 72"/>
              <a:gd name="T14" fmla="*/ 223838 w 72"/>
              <a:gd name="T15" fmla="*/ 202076 h 72"/>
              <a:gd name="T16" fmla="*/ 202076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67" name="Freeform 234"/>
          <p:cNvSpPr>
            <a:spLocks/>
          </p:cNvSpPr>
          <p:nvPr/>
        </p:nvSpPr>
        <p:spPr bwMode="auto">
          <a:xfrm>
            <a:off x="6601358" y="3031866"/>
            <a:ext cx="170154" cy="167774"/>
          </a:xfrm>
          <a:custGeom>
            <a:avLst/>
            <a:gdLst>
              <a:gd name="T0" fmla="*/ 202135 w 73"/>
              <a:gd name="T1" fmla="*/ 223838 h 72"/>
              <a:gd name="T2" fmla="*/ 24878 w 73"/>
              <a:gd name="T3" fmla="*/ 223838 h 72"/>
              <a:gd name="T4" fmla="*/ 0 w 73"/>
              <a:gd name="T5" fmla="*/ 202076 h 72"/>
              <a:gd name="T6" fmla="*/ 0 w 73"/>
              <a:gd name="T7" fmla="*/ 21762 h 72"/>
              <a:gd name="T8" fmla="*/ 24878 w 73"/>
              <a:gd name="T9" fmla="*/ 0 h 72"/>
              <a:gd name="T10" fmla="*/ 202135 w 73"/>
              <a:gd name="T11" fmla="*/ 0 h 72"/>
              <a:gd name="T12" fmla="*/ 227013 w 73"/>
              <a:gd name="T13" fmla="*/ 21762 h 72"/>
              <a:gd name="T14" fmla="*/ 227013 w 73"/>
              <a:gd name="T15" fmla="*/ 202076 h 72"/>
              <a:gd name="T16" fmla="*/ 202135 w 73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68" name="Freeform 235"/>
          <p:cNvSpPr>
            <a:spLocks/>
          </p:cNvSpPr>
          <p:nvPr/>
        </p:nvSpPr>
        <p:spPr bwMode="auto">
          <a:xfrm>
            <a:off x="6827438" y="3031866"/>
            <a:ext cx="166585" cy="167774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69" name="Freeform 236"/>
          <p:cNvSpPr>
            <a:spLocks/>
          </p:cNvSpPr>
          <p:nvPr/>
        </p:nvSpPr>
        <p:spPr bwMode="auto">
          <a:xfrm>
            <a:off x="7049947" y="3031866"/>
            <a:ext cx="168964" cy="167774"/>
          </a:xfrm>
          <a:custGeom>
            <a:avLst/>
            <a:gdLst>
              <a:gd name="T0" fmla="*/ 200721 w 73"/>
              <a:gd name="T1" fmla="*/ 223838 h 72"/>
              <a:gd name="T2" fmla="*/ 24704 w 73"/>
              <a:gd name="T3" fmla="*/ 223838 h 72"/>
              <a:gd name="T4" fmla="*/ 0 w 73"/>
              <a:gd name="T5" fmla="*/ 202076 h 72"/>
              <a:gd name="T6" fmla="*/ 0 w 73"/>
              <a:gd name="T7" fmla="*/ 21762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762 h 72"/>
              <a:gd name="T14" fmla="*/ 225425 w 73"/>
              <a:gd name="T15" fmla="*/ 202076 h 72"/>
              <a:gd name="T16" fmla="*/ 200721 w 73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70" name="Freeform 237"/>
          <p:cNvSpPr>
            <a:spLocks/>
          </p:cNvSpPr>
          <p:nvPr/>
        </p:nvSpPr>
        <p:spPr bwMode="auto">
          <a:xfrm>
            <a:off x="7274837" y="3031866"/>
            <a:ext cx="166585" cy="167774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71" name="Freeform 238"/>
          <p:cNvSpPr>
            <a:spLocks/>
          </p:cNvSpPr>
          <p:nvPr/>
        </p:nvSpPr>
        <p:spPr bwMode="auto">
          <a:xfrm>
            <a:off x="6378849" y="3254376"/>
            <a:ext cx="167775" cy="170155"/>
          </a:xfrm>
          <a:custGeom>
            <a:avLst/>
            <a:gdLst>
              <a:gd name="T0" fmla="*/ 202076 w 72"/>
              <a:gd name="T1" fmla="*/ 227013 h 73"/>
              <a:gd name="T2" fmla="*/ 21762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762 w 72"/>
              <a:gd name="T9" fmla="*/ 0 h 73"/>
              <a:gd name="T10" fmla="*/ 202076 w 72"/>
              <a:gd name="T11" fmla="*/ 0 h 73"/>
              <a:gd name="T12" fmla="*/ 223838 w 72"/>
              <a:gd name="T13" fmla="*/ 24878 h 73"/>
              <a:gd name="T14" fmla="*/ 223838 w 72"/>
              <a:gd name="T15" fmla="*/ 202135 h 73"/>
              <a:gd name="T16" fmla="*/ 202076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72" name="Freeform 239"/>
          <p:cNvSpPr>
            <a:spLocks/>
          </p:cNvSpPr>
          <p:nvPr/>
        </p:nvSpPr>
        <p:spPr bwMode="auto">
          <a:xfrm>
            <a:off x="6601358" y="3254376"/>
            <a:ext cx="170154" cy="170155"/>
          </a:xfrm>
          <a:custGeom>
            <a:avLst/>
            <a:gdLst>
              <a:gd name="T0" fmla="*/ 202135 w 73"/>
              <a:gd name="T1" fmla="*/ 227013 h 73"/>
              <a:gd name="T2" fmla="*/ 24878 w 73"/>
              <a:gd name="T3" fmla="*/ 227013 h 73"/>
              <a:gd name="T4" fmla="*/ 0 w 73"/>
              <a:gd name="T5" fmla="*/ 202135 h 73"/>
              <a:gd name="T6" fmla="*/ 0 w 73"/>
              <a:gd name="T7" fmla="*/ 24878 h 73"/>
              <a:gd name="T8" fmla="*/ 24878 w 73"/>
              <a:gd name="T9" fmla="*/ 0 h 73"/>
              <a:gd name="T10" fmla="*/ 202135 w 73"/>
              <a:gd name="T11" fmla="*/ 0 h 73"/>
              <a:gd name="T12" fmla="*/ 227013 w 73"/>
              <a:gd name="T13" fmla="*/ 24878 h 73"/>
              <a:gd name="T14" fmla="*/ 227013 w 73"/>
              <a:gd name="T15" fmla="*/ 202135 h 73"/>
              <a:gd name="T16" fmla="*/ 202135 w 73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73" name="Freeform 240"/>
          <p:cNvSpPr>
            <a:spLocks/>
          </p:cNvSpPr>
          <p:nvPr/>
        </p:nvSpPr>
        <p:spPr bwMode="auto">
          <a:xfrm>
            <a:off x="6827438" y="3254376"/>
            <a:ext cx="166585" cy="170155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74" name="Freeform 241"/>
          <p:cNvSpPr>
            <a:spLocks/>
          </p:cNvSpPr>
          <p:nvPr/>
        </p:nvSpPr>
        <p:spPr bwMode="auto">
          <a:xfrm>
            <a:off x="7049947" y="3254376"/>
            <a:ext cx="168964" cy="170155"/>
          </a:xfrm>
          <a:custGeom>
            <a:avLst/>
            <a:gdLst>
              <a:gd name="T0" fmla="*/ 200721 w 73"/>
              <a:gd name="T1" fmla="*/ 227013 h 73"/>
              <a:gd name="T2" fmla="*/ 24704 w 73"/>
              <a:gd name="T3" fmla="*/ 227013 h 73"/>
              <a:gd name="T4" fmla="*/ 0 w 73"/>
              <a:gd name="T5" fmla="*/ 202135 h 73"/>
              <a:gd name="T6" fmla="*/ 0 w 73"/>
              <a:gd name="T7" fmla="*/ 24878 h 73"/>
              <a:gd name="T8" fmla="*/ 24704 w 73"/>
              <a:gd name="T9" fmla="*/ 0 h 73"/>
              <a:gd name="T10" fmla="*/ 200721 w 73"/>
              <a:gd name="T11" fmla="*/ 0 h 73"/>
              <a:gd name="T12" fmla="*/ 225425 w 73"/>
              <a:gd name="T13" fmla="*/ 24878 h 73"/>
              <a:gd name="T14" fmla="*/ 225425 w 73"/>
              <a:gd name="T15" fmla="*/ 202135 h 73"/>
              <a:gd name="T16" fmla="*/ 200721 w 73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75" name="Freeform 242"/>
          <p:cNvSpPr>
            <a:spLocks/>
          </p:cNvSpPr>
          <p:nvPr/>
        </p:nvSpPr>
        <p:spPr bwMode="auto">
          <a:xfrm>
            <a:off x="7274837" y="3254376"/>
            <a:ext cx="166585" cy="170155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76" name="Freeform 243"/>
          <p:cNvSpPr>
            <a:spLocks/>
          </p:cNvSpPr>
          <p:nvPr/>
        </p:nvSpPr>
        <p:spPr bwMode="auto">
          <a:xfrm>
            <a:off x="6378849" y="3480455"/>
            <a:ext cx="167775" cy="166585"/>
          </a:xfrm>
          <a:custGeom>
            <a:avLst/>
            <a:gdLst>
              <a:gd name="T0" fmla="*/ 202076 w 72"/>
              <a:gd name="T1" fmla="*/ 222250 h 72"/>
              <a:gd name="T2" fmla="*/ 21762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762 w 72"/>
              <a:gd name="T9" fmla="*/ 0 h 72"/>
              <a:gd name="T10" fmla="*/ 202076 w 72"/>
              <a:gd name="T11" fmla="*/ 0 h 72"/>
              <a:gd name="T12" fmla="*/ 223838 w 72"/>
              <a:gd name="T13" fmla="*/ 21608 h 72"/>
              <a:gd name="T14" fmla="*/ 223838 w 72"/>
              <a:gd name="T15" fmla="*/ 200642 h 72"/>
              <a:gd name="T16" fmla="*/ 202076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77" name="Freeform 244"/>
          <p:cNvSpPr>
            <a:spLocks/>
          </p:cNvSpPr>
          <p:nvPr/>
        </p:nvSpPr>
        <p:spPr bwMode="auto">
          <a:xfrm>
            <a:off x="6601358" y="3480455"/>
            <a:ext cx="170154" cy="166585"/>
          </a:xfrm>
          <a:custGeom>
            <a:avLst/>
            <a:gdLst>
              <a:gd name="T0" fmla="*/ 202135 w 73"/>
              <a:gd name="T1" fmla="*/ 222250 h 72"/>
              <a:gd name="T2" fmla="*/ 24878 w 73"/>
              <a:gd name="T3" fmla="*/ 222250 h 72"/>
              <a:gd name="T4" fmla="*/ 0 w 73"/>
              <a:gd name="T5" fmla="*/ 200642 h 72"/>
              <a:gd name="T6" fmla="*/ 0 w 73"/>
              <a:gd name="T7" fmla="*/ 21608 h 72"/>
              <a:gd name="T8" fmla="*/ 24878 w 73"/>
              <a:gd name="T9" fmla="*/ 0 h 72"/>
              <a:gd name="T10" fmla="*/ 202135 w 73"/>
              <a:gd name="T11" fmla="*/ 0 h 72"/>
              <a:gd name="T12" fmla="*/ 227013 w 73"/>
              <a:gd name="T13" fmla="*/ 21608 h 72"/>
              <a:gd name="T14" fmla="*/ 227013 w 73"/>
              <a:gd name="T15" fmla="*/ 200642 h 72"/>
              <a:gd name="T16" fmla="*/ 202135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78" name="Freeform 245"/>
          <p:cNvSpPr>
            <a:spLocks/>
          </p:cNvSpPr>
          <p:nvPr/>
        </p:nvSpPr>
        <p:spPr bwMode="auto">
          <a:xfrm>
            <a:off x="6827438" y="3480455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79" name="Freeform 246"/>
          <p:cNvSpPr>
            <a:spLocks/>
          </p:cNvSpPr>
          <p:nvPr/>
        </p:nvSpPr>
        <p:spPr bwMode="auto">
          <a:xfrm>
            <a:off x="7049947" y="3480455"/>
            <a:ext cx="168964" cy="166585"/>
          </a:xfrm>
          <a:custGeom>
            <a:avLst/>
            <a:gdLst>
              <a:gd name="T0" fmla="*/ 200721 w 73"/>
              <a:gd name="T1" fmla="*/ 222250 h 72"/>
              <a:gd name="T2" fmla="*/ 24704 w 73"/>
              <a:gd name="T3" fmla="*/ 222250 h 72"/>
              <a:gd name="T4" fmla="*/ 0 w 73"/>
              <a:gd name="T5" fmla="*/ 200642 h 72"/>
              <a:gd name="T6" fmla="*/ 0 w 73"/>
              <a:gd name="T7" fmla="*/ 21608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608 h 72"/>
              <a:gd name="T14" fmla="*/ 225425 w 73"/>
              <a:gd name="T15" fmla="*/ 200642 h 72"/>
              <a:gd name="T16" fmla="*/ 200721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80" name="Freeform 247"/>
          <p:cNvSpPr>
            <a:spLocks/>
          </p:cNvSpPr>
          <p:nvPr/>
        </p:nvSpPr>
        <p:spPr bwMode="auto">
          <a:xfrm>
            <a:off x="7274837" y="3480455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81" name="Freeform 248"/>
          <p:cNvSpPr>
            <a:spLocks/>
          </p:cNvSpPr>
          <p:nvPr/>
        </p:nvSpPr>
        <p:spPr bwMode="auto">
          <a:xfrm>
            <a:off x="6378849" y="3702965"/>
            <a:ext cx="167775" cy="168964"/>
          </a:xfrm>
          <a:custGeom>
            <a:avLst/>
            <a:gdLst>
              <a:gd name="T0" fmla="*/ 202076 w 72"/>
              <a:gd name="T1" fmla="*/ 225425 h 73"/>
              <a:gd name="T2" fmla="*/ 21762 w 72"/>
              <a:gd name="T3" fmla="*/ 225425 h 73"/>
              <a:gd name="T4" fmla="*/ 0 w 72"/>
              <a:gd name="T5" fmla="*/ 200721 h 73"/>
              <a:gd name="T6" fmla="*/ 0 w 72"/>
              <a:gd name="T7" fmla="*/ 24704 h 73"/>
              <a:gd name="T8" fmla="*/ 21762 w 72"/>
              <a:gd name="T9" fmla="*/ 0 h 73"/>
              <a:gd name="T10" fmla="*/ 202076 w 72"/>
              <a:gd name="T11" fmla="*/ 0 h 73"/>
              <a:gd name="T12" fmla="*/ 223838 w 72"/>
              <a:gd name="T13" fmla="*/ 24704 h 73"/>
              <a:gd name="T14" fmla="*/ 223838 w 72"/>
              <a:gd name="T15" fmla="*/ 200721 h 73"/>
              <a:gd name="T16" fmla="*/ 202076 w 72"/>
              <a:gd name="T17" fmla="*/ 225425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82" name="Freeform 249"/>
          <p:cNvSpPr>
            <a:spLocks/>
          </p:cNvSpPr>
          <p:nvPr/>
        </p:nvSpPr>
        <p:spPr bwMode="auto">
          <a:xfrm>
            <a:off x="6601358" y="3702965"/>
            <a:ext cx="170154" cy="168964"/>
          </a:xfrm>
          <a:custGeom>
            <a:avLst/>
            <a:gdLst>
              <a:gd name="T0" fmla="*/ 202135 w 73"/>
              <a:gd name="T1" fmla="*/ 225425 h 73"/>
              <a:gd name="T2" fmla="*/ 24878 w 73"/>
              <a:gd name="T3" fmla="*/ 225425 h 73"/>
              <a:gd name="T4" fmla="*/ 0 w 73"/>
              <a:gd name="T5" fmla="*/ 200721 h 73"/>
              <a:gd name="T6" fmla="*/ 0 w 73"/>
              <a:gd name="T7" fmla="*/ 24704 h 73"/>
              <a:gd name="T8" fmla="*/ 24878 w 73"/>
              <a:gd name="T9" fmla="*/ 0 h 73"/>
              <a:gd name="T10" fmla="*/ 202135 w 73"/>
              <a:gd name="T11" fmla="*/ 0 h 73"/>
              <a:gd name="T12" fmla="*/ 227013 w 73"/>
              <a:gd name="T13" fmla="*/ 24704 h 73"/>
              <a:gd name="T14" fmla="*/ 227013 w 73"/>
              <a:gd name="T15" fmla="*/ 200721 h 73"/>
              <a:gd name="T16" fmla="*/ 202135 w 73"/>
              <a:gd name="T17" fmla="*/ 225425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83" name="Freeform 250"/>
          <p:cNvSpPr>
            <a:spLocks/>
          </p:cNvSpPr>
          <p:nvPr/>
        </p:nvSpPr>
        <p:spPr bwMode="auto">
          <a:xfrm>
            <a:off x="6827438" y="3702965"/>
            <a:ext cx="166585" cy="168964"/>
          </a:xfrm>
          <a:custGeom>
            <a:avLst/>
            <a:gdLst>
              <a:gd name="T0" fmla="*/ 200642 w 72"/>
              <a:gd name="T1" fmla="*/ 225425 h 73"/>
              <a:gd name="T2" fmla="*/ 21608 w 72"/>
              <a:gd name="T3" fmla="*/ 225425 h 73"/>
              <a:gd name="T4" fmla="*/ 0 w 72"/>
              <a:gd name="T5" fmla="*/ 200721 h 73"/>
              <a:gd name="T6" fmla="*/ 0 w 72"/>
              <a:gd name="T7" fmla="*/ 24704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704 h 73"/>
              <a:gd name="T14" fmla="*/ 222250 w 72"/>
              <a:gd name="T15" fmla="*/ 200721 h 73"/>
              <a:gd name="T16" fmla="*/ 200642 w 72"/>
              <a:gd name="T17" fmla="*/ 225425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84" name="Freeform 251"/>
          <p:cNvSpPr>
            <a:spLocks/>
          </p:cNvSpPr>
          <p:nvPr/>
        </p:nvSpPr>
        <p:spPr bwMode="auto">
          <a:xfrm>
            <a:off x="7049947" y="3702965"/>
            <a:ext cx="168964" cy="168964"/>
          </a:xfrm>
          <a:custGeom>
            <a:avLst/>
            <a:gdLst>
              <a:gd name="T0" fmla="*/ 200721 w 73"/>
              <a:gd name="T1" fmla="*/ 225425 h 73"/>
              <a:gd name="T2" fmla="*/ 24704 w 73"/>
              <a:gd name="T3" fmla="*/ 225425 h 73"/>
              <a:gd name="T4" fmla="*/ 0 w 73"/>
              <a:gd name="T5" fmla="*/ 200721 h 73"/>
              <a:gd name="T6" fmla="*/ 0 w 73"/>
              <a:gd name="T7" fmla="*/ 24704 h 73"/>
              <a:gd name="T8" fmla="*/ 24704 w 73"/>
              <a:gd name="T9" fmla="*/ 0 h 73"/>
              <a:gd name="T10" fmla="*/ 200721 w 73"/>
              <a:gd name="T11" fmla="*/ 0 h 73"/>
              <a:gd name="T12" fmla="*/ 225425 w 73"/>
              <a:gd name="T13" fmla="*/ 24704 h 73"/>
              <a:gd name="T14" fmla="*/ 225425 w 73"/>
              <a:gd name="T15" fmla="*/ 200721 h 73"/>
              <a:gd name="T16" fmla="*/ 200721 w 73"/>
              <a:gd name="T17" fmla="*/ 225425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85" name="Freeform 252"/>
          <p:cNvSpPr>
            <a:spLocks/>
          </p:cNvSpPr>
          <p:nvPr/>
        </p:nvSpPr>
        <p:spPr bwMode="auto">
          <a:xfrm>
            <a:off x="7274837" y="3702965"/>
            <a:ext cx="166585" cy="168964"/>
          </a:xfrm>
          <a:custGeom>
            <a:avLst/>
            <a:gdLst>
              <a:gd name="T0" fmla="*/ 200642 w 72"/>
              <a:gd name="T1" fmla="*/ 225425 h 73"/>
              <a:gd name="T2" fmla="*/ 21608 w 72"/>
              <a:gd name="T3" fmla="*/ 225425 h 73"/>
              <a:gd name="T4" fmla="*/ 0 w 72"/>
              <a:gd name="T5" fmla="*/ 200721 h 73"/>
              <a:gd name="T6" fmla="*/ 0 w 72"/>
              <a:gd name="T7" fmla="*/ 24704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704 h 73"/>
              <a:gd name="T14" fmla="*/ 222250 w 72"/>
              <a:gd name="T15" fmla="*/ 200721 h 73"/>
              <a:gd name="T16" fmla="*/ 200642 w 72"/>
              <a:gd name="T17" fmla="*/ 225425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86" name="Freeform 253"/>
          <p:cNvSpPr>
            <a:spLocks/>
          </p:cNvSpPr>
          <p:nvPr/>
        </p:nvSpPr>
        <p:spPr bwMode="auto">
          <a:xfrm>
            <a:off x="6378849" y="3927854"/>
            <a:ext cx="167775" cy="167775"/>
          </a:xfrm>
          <a:custGeom>
            <a:avLst/>
            <a:gdLst>
              <a:gd name="T0" fmla="*/ 202076 w 72"/>
              <a:gd name="T1" fmla="*/ 223838 h 72"/>
              <a:gd name="T2" fmla="*/ 21762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762 w 72"/>
              <a:gd name="T9" fmla="*/ 0 h 72"/>
              <a:gd name="T10" fmla="*/ 202076 w 72"/>
              <a:gd name="T11" fmla="*/ 0 h 72"/>
              <a:gd name="T12" fmla="*/ 223838 w 72"/>
              <a:gd name="T13" fmla="*/ 21762 h 72"/>
              <a:gd name="T14" fmla="*/ 223838 w 72"/>
              <a:gd name="T15" fmla="*/ 202076 h 72"/>
              <a:gd name="T16" fmla="*/ 202076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87" name="Freeform 254"/>
          <p:cNvSpPr>
            <a:spLocks/>
          </p:cNvSpPr>
          <p:nvPr/>
        </p:nvSpPr>
        <p:spPr bwMode="auto">
          <a:xfrm>
            <a:off x="6601358" y="3927854"/>
            <a:ext cx="170154" cy="167775"/>
          </a:xfrm>
          <a:custGeom>
            <a:avLst/>
            <a:gdLst>
              <a:gd name="T0" fmla="*/ 202135 w 73"/>
              <a:gd name="T1" fmla="*/ 223838 h 72"/>
              <a:gd name="T2" fmla="*/ 24878 w 73"/>
              <a:gd name="T3" fmla="*/ 223838 h 72"/>
              <a:gd name="T4" fmla="*/ 0 w 73"/>
              <a:gd name="T5" fmla="*/ 202076 h 72"/>
              <a:gd name="T6" fmla="*/ 0 w 73"/>
              <a:gd name="T7" fmla="*/ 21762 h 72"/>
              <a:gd name="T8" fmla="*/ 24878 w 73"/>
              <a:gd name="T9" fmla="*/ 0 h 72"/>
              <a:gd name="T10" fmla="*/ 202135 w 73"/>
              <a:gd name="T11" fmla="*/ 0 h 72"/>
              <a:gd name="T12" fmla="*/ 227013 w 73"/>
              <a:gd name="T13" fmla="*/ 21762 h 72"/>
              <a:gd name="T14" fmla="*/ 227013 w 73"/>
              <a:gd name="T15" fmla="*/ 202076 h 72"/>
              <a:gd name="T16" fmla="*/ 202135 w 73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88" name="Freeform 255"/>
          <p:cNvSpPr>
            <a:spLocks/>
          </p:cNvSpPr>
          <p:nvPr/>
        </p:nvSpPr>
        <p:spPr bwMode="auto">
          <a:xfrm>
            <a:off x="6827438" y="3927854"/>
            <a:ext cx="166585" cy="167775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89" name="Freeform 256"/>
          <p:cNvSpPr>
            <a:spLocks/>
          </p:cNvSpPr>
          <p:nvPr/>
        </p:nvSpPr>
        <p:spPr bwMode="auto">
          <a:xfrm>
            <a:off x="7049947" y="3927854"/>
            <a:ext cx="168964" cy="167775"/>
          </a:xfrm>
          <a:custGeom>
            <a:avLst/>
            <a:gdLst>
              <a:gd name="T0" fmla="*/ 200721 w 73"/>
              <a:gd name="T1" fmla="*/ 223838 h 72"/>
              <a:gd name="T2" fmla="*/ 24704 w 73"/>
              <a:gd name="T3" fmla="*/ 223838 h 72"/>
              <a:gd name="T4" fmla="*/ 0 w 73"/>
              <a:gd name="T5" fmla="*/ 202076 h 72"/>
              <a:gd name="T6" fmla="*/ 0 w 73"/>
              <a:gd name="T7" fmla="*/ 21762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762 h 72"/>
              <a:gd name="T14" fmla="*/ 225425 w 73"/>
              <a:gd name="T15" fmla="*/ 202076 h 72"/>
              <a:gd name="T16" fmla="*/ 200721 w 73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90" name="Freeform 257"/>
          <p:cNvSpPr>
            <a:spLocks/>
          </p:cNvSpPr>
          <p:nvPr/>
        </p:nvSpPr>
        <p:spPr bwMode="auto">
          <a:xfrm>
            <a:off x="7274837" y="3927854"/>
            <a:ext cx="166585" cy="167775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91" name="Freeform 258"/>
          <p:cNvSpPr>
            <a:spLocks/>
          </p:cNvSpPr>
          <p:nvPr/>
        </p:nvSpPr>
        <p:spPr bwMode="auto">
          <a:xfrm>
            <a:off x="6378849" y="4150363"/>
            <a:ext cx="167775" cy="170154"/>
          </a:xfrm>
          <a:custGeom>
            <a:avLst/>
            <a:gdLst>
              <a:gd name="T0" fmla="*/ 202076 w 72"/>
              <a:gd name="T1" fmla="*/ 227013 h 73"/>
              <a:gd name="T2" fmla="*/ 21762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762 w 72"/>
              <a:gd name="T9" fmla="*/ 0 h 73"/>
              <a:gd name="T10" fmla="*/ 202076 w 72"/>
              <a:gd name="T11" fmla="*/ 0 h 73"/>
              <a:gd name="T12" fmla="*/ 223838 w 72"/>
              <a:gd name="T13" fmla="*/ 24878 h 73"/>
              <a:gd name="T14" fmla="*/ 223838 w 72"/>
              <a:gd name="T15" fmla="*/ 202135 h 73"/>
              <a:gd name="T16" fmla="*/ 202076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92" name="Freeform 259"/>
          <p:cNvSpPr>
            <a:spLocks/>
          </p:cNvSpPr>
          <p:nvPr/>
        </p:nvSpPr>
        <p:spPr bwMode="auto">
          <a:xfrm>
            <a:off x="6601358" y="4150363"/>
            <a:ext cx="170154" cy="170154"/>
          </a:xfrm>
          <a:custGeom>
            <a:avLst/>
            <a:gdLst>
              <a:gd name="T0" fmla="*/ 202135 w 73"/>
              <a:gd name="T1" fmla="*/ 227013 h 73"/>
              <a:gd name="T2" fmla="*/ 24878 w 73"/>
              <a:gd name="T3" fmla="*/ 227013 h 73"/>
              <a:gd name="T4" fmla="*/ 0 w 73"/>
              <a:gd name="T5" fmla="*/ 202135 h 73"/>
              <a:gd name="T6" fmla="*/ 0 w 73"/>
              <a:gd name="T7" fmla="*/ 24878 h 73"/>
              <a:gd name="T8" fmla="*/ 24878 w 73"/>
              <a:gd name="T9" fmla="*/ 0 h 73"/>
              <a:gd name="T10" fmla="*/ 202135 w 73"/>
              <a:gd name="T11" fmla="*/ 0 h 73"/>
              <a:gd name="T12" fmla="*/ 227013 w 73"/>
              <a:gd name="T13" fmla="*/ 24878 h 73"/>
              <a:gd name="T14" fmla="*/ 227013 w 73"/>
              <a:gd name="T15" fmla="*/ 202135 h 73"/>
              <a:gd name="T16" fmla="*/ 202135 w 73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93" name="Freeform 260"/>
          <p:cNvSpPr>
            <a:spLocks/>
          </p:cNvSpPr>
          <p:nvPr/>
        </p:nvSpPr>
        <p:spPr bwMode="auto">
          <a:xfrm>
            <a:off x="6827438" y="4150363"/>
            <a:ext cx="166585" cy="170154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94" name="Freeform 261"/>
          <p:cNvSpPr>
            <a:spLocks/>
          </p:cNvSpPr>
          <p:nvPr/>
        </p:nvSpPr>
        <p:spPr bwMode="auto">
          <a:xfrm>
            <a:off x="7049947" y="4150363"/>
            <a:ext cx="168964" cy="170154"/>
          </a:xfrm>
          <a:custGeom>
            <a:avLst/>
            <a:gdLst>
              <a:gd name="T0" fmla="*/ 200721 w 73"/>
              <a:gd name="T1" fmla="*/ 227013 h 73"/>
              <a:gd name="T2" fmla="*/ 24704 w 73"/>
              <a:gd name="T3" fmla="*/ 227013 h 73"/>
              <a:gd name="T4" fmla="*/ 0 w 73"/>
              <a:gd name="T5" fmla="*/ 202135 h 73"/>
              <a:gd name="T6" fmla="*/ 0 w 73"/>
              <a:gd name="T7" fmla="*/ 24878 h 73"/>
              <a:gd name="T8" fmla="*/ 24704 w 73"/>
              <a:gd name="T9" fmla="*/ 0 h 73"/>
              <a:gd name="T10" fmla="*/ 200721 w 73"/>
              <a:gd name="T11" fmla="*/ 0 h 73"/>
              <a:gd name="T12" fmla="*/ 225425 w 73"/>
              <a:gd name="T13" fmla="*/ 24878 h 73"/>
              <a:gd name="T14" fmla="*/ 225425 w 73"/>
              <a:gd name="T15" fmla="*/ 202135 h 73"/>
              <a:gd name="T16" fmla="*/ 200721 w 73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95" name="Freeform 262"/>
          <p:cNvSpPr>
            <a:spLocks/>
          </p:cNvSpPr>
          <p:nvPr/>
        </p:nvSpPr>
        <p:spPr bwMode="auto">
          <a:xfrm>
            <a:off x="7274837" y="4150363"/>
            <a:ext cx="166585" cy="170154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96" name="Freeform 263"/>
          <p:cNvSpPr>
            <a:spLocks/>
          </p:cNvSpPr>
          <p:nvPr/>
        </p:nvSpPr>
        <p:spPr bwMode="auto">
          <a:xfrm>
            <a:off x="6378849" y="4376443"/>
            <a:ext cx="167775" cy="166585"/>
          </a:xfrm>
          <a:custGeom>
            <a:avLst/>
            <a:gdLst>
              <a:gd name="T0" fmla="*/ 202076 w 72"/>
              <a:gd name="T1" fmla="*/ 222250 h 72"/>
              <a:gd name="T2" fmla="*/ 21762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762 w 72"/>
              <a:gd name="T9" fmla="*/ 0 h 72"/>
              <a:gd name="T10" fmla="*/ 202076 w 72"/>
              <a:gd name="T11" fmla="*/ 0 h 72"/>
              <a:gd name="T12" fmla="*/ 223838 w 72"/>
              <a:gd name="T13" fmla="*/ 21608 h 72"/>
              <a:gd name="T14" fmla="*/ 223838 w 72"/>
              <a:gd name="T15" fmla="*/ 200642 h 72"/>
              <a:gd name="T16" fmla="*/ 202076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97" name="Freeform 264"/>
          <p:cNvSpPr>
            <a:spLocks/>
          </p:cNvSpPr>
          <p:nvPr/>
        </p:nvSpPr>
        <p:spPr bwMode="auto">
          <a:xfrm>
            <a:off x="6601358" y="4376443"/>
            <a:ext cx="170154" cy="166585"/>
          </a:xfrm>
          <a:custGeom>
            <a:avLst/>
            <a:gdLst>
              <a:gd name="T0" fmla="*/ 202135 w 73"/>
              <a:gd name="T1" fmla="*/ 222250 h 72"/>
              <a:gd name="T2" fmla="*/ 24878 w 73"/>
              <a:gd name="T3" fmla="*/ 222250 h 72"/>
              <a:gd name="T4" fmla="*/ 0 w 73"/>
              <a:gd name="T5" fmla="*/ 200642 h 72"/>
              <a:gd name="T6" fmla="*/ 0 w 73"/>
              <a:gd name="T7" fmla="*/ 21608 h 72"/>
              <a:gd name="T8" fmla="*/ 24878 w 73"/>
              <a:gd name="T9" fmla="*/ 0 h 72"/>
              <a:gd name="T10" fmla="*/ 202135 w 73"/>
              <a:gd name="T11" fmla="*/ 0 h 72"/>
              <a:gd name="T12" fmla="*/ 227013 w 73"/>
              <a:gd name="T13" fmla="*/ 21608 h 72"/>
              <a:gd name="T14" fmla="*/ 227013 w 73"/>
              <a:gd name="T15" fmla="*/ 200642 h 72"/>
              <a:gd name="T16" fmla="*/ 202135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98" name="Freeform 265"/>
          <p:cNvSpPr>
            <a:spLocks/>
          </p:cNvSpPr>
          <p:nvPr/>
        </p:nvSpPr>
        <p:spPr bwMode="auto">
          <a:xfrm>
            <a:off x="6827438" y="4376443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99" name="Freeform 266"/>
          <p:cNvSpPr>
            <a:spLocks/>
          </p:cNvSpPr>
          <p:nvPr/>
        </p:nvSpPr>
        <p:spPr bwMode="auto">
          <a:xfrm>
            <a:off x="7049947" y="4376443"/>
            <a:ext cx="168964" cy="166585"/>
          </a:xfrm>
          <a:custGeom>
            <a:avLst/>
            <a:gdLst>
              <a:gd name="T0" fmla="*/ 200721 w 73"/>
              <a:gd name="T1" fmla="*/ 222250 h 72"/>
              <a:gd name="T2" fmla="*/ 24704 w 73"/>
              <a:gd name="T3" fmla="*/ 222250 h 72"/>
              <a:gd name="T4" fmla="*/ 0 w 73"/>
              <a:gd name="T5" fmla="*/ 200642 h 72"/>
              <a:gd name="T6" fmla="*/ 0 w 73"/>
              <a:gd name="T7" fmla="*/ 21608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608 h 72"/>
              <a:gd name="T14" fmla="*/ 225425 w 73"/>
              <a:gd name="T15" fmla="*/ 200642 h 72"/>
              <a:gd name="T16" fmla="*/ 200721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00" name="Freeform 267"/>
          <p:cNvSpPr>
            <a:spLocks/>
          </p:cNvSpPr>
          <p:nvPr/>
        </p:nvSpPr>
        <p:spPr bwMode="auto">
          <a:xfrm>
            <a:off x="7274837" y="4376443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01" name="Freeform 268"/>
          <p:cNvSpPr>
            <a:spLocks/>
          </p:cNvSpPr>
          <p:nvPr/>
        </p:nvSpPr>
        <p:spPr bwMode="auto">
          <a:xfrm>
            <a:off x="4714789" y="2360768"/>
            <a:ext cx="168964" cy="167774"/>
          </a:xfrm>
          <a:custGeom>
            <a:avLst/>
            <a:gdLst>
              <a:gd name="T0" fmla="*/ 200721 w 73"/>
              <a:gd name="T1" fmla="*/ 223838 h 72"/>
              <a:gd name="T2" fmla="*/ 24704 w 73"/>
              <a:gd name="T3" fmla="*/ 223838 h 72"/>
              <a:gd name="T4" fmla="*/ 0 w 73"/>
              <a:gd name="T5" fmla="*/ 202076 h 72"/>
              <a:gd name="T6" fmla="*/ 0 w 73"/>
              <a:gd name="T7" fmla="*/ 21762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762 h 72"/>
              <a:gd name="T14" fmla="*/ 225425 w 73"/>
              <a:gd name="T15" fmla="*/ 202076 h 72"/>
              <a:gd name="T16" fmla="*/ 200721 w 73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2" name="Freeform 269"/>
          <p:cNvSpPr>
            <a:spLocks/>
          </p:cNvSpPr>
          <p:nvPr/>
        </p:nvSpPr>
        <p:spPr bwMode="auto">
          <a:xfrm>
            <a:off x="4939678" y="2360768"/>
            <a:ext cx="166585" cy="167774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3" name="Freeform 270"/>
          <p:cNvSpPr>
            <a:spLocks/>
          </p:cNvSpPr>
          <p:nvPr/>
        </p:nvSpPr>
        <p:spPr bwMode="auto">
          <a:xfrm>
            <a:off x="5162187" y="2360768"/>
            <a:ext cx="168964" cy="167774"/>
          </a:xfrm>
          <a:custGeom>
            <a:avLst/>
            <a:gdLst>
              <a:gd name="T0" fmla="*/ 200721 w 73"/>
              <a:gd name="T1" fmla="*/ 223838 h 72"/>
              <a:gd name="T2" fmla="*/ 24704 w 73"/>
              <a:gd name="T3" fmla="*/ 223838 h 72"/>
              <a:gd name="T4" fmla="*/ 0 w 73"/>
              <a:gd name="T5" fmla="*/ 202076 h 72"/>
              <a:gd name="T6" fmla="*/ 0 w 73"/>
              <a:gd name="T7" fmla="*/ 21762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762 h 72"/>
              <a:gd name="T14" fmla="*/ 225425 w 73"/>
              <a:gd name="T15" fmla="*/ 202076 h 72"/>
              <a:gd name="T16" fmla="*/ 200721 w 73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4" name="Freeform 271"/>
          <p:cNvSpPr>
            <a:spLocks/>
          </p:cNvSpPr>
          <p:nvPr/>
        </p:nvSpPr>
        <p:spPr bwMode="auto">
          <a:xfrm>
            <a:off x="5387077" y="2360768"/>
            <a:ext cx="166585" cy="167774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5" name="Freeform 272"/>
          <p:cNvSpPr>
            <a:spLocks/>
          </p:cNvSpPr>
          <p:nvPr/>
        </p:nvSpPr>
        <p:spPr bwMode="auto">
          <a:xfrm>
            <a:off x="5609586" y="2360768"/>
            <a:ext cx="166585" cy="167774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6" name="Freeform 273"/>
          <p:cNvSpPr>
            <a:spLocks/>
          </p:cNvSpPr>
          <p:nvPr/>
        </p:nvSpPr>
        <p:spPr bwMode="auto">
          <a:xfrm>
            <a:off x="4714789" y="2584468"/>
            <a:ext cx="168964" cy="166585"/>
          </a:xfrm>
          <a:custGeom>
            <a:avLst/>
            <a:gdLst>
              <a:gd name="T0" fmla="*/ 200721 w 73"/>
              <a:gd name="T1" fmla="*/ 222250 h 72"/>
              <a:gd name="T2" fmla="*/ 24704 w 73"/>
              <a:gd name="T3" fmla="*/ 222250 h 72"/>
              <a:gd name="T4" fmla="*/ 0 w 73"/>
              <a:gd name="T5" fmla="*/ 200642 h 72"/>
              <a:gd name="T6" fmla="*/ 0 w 73"/>
              <a:gd name="T7" fmla="*/ 21608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608 h 72"/>
              <a:gd name="T14" fmla="*/ 225425 w 73"/>
              <a:gd name="T15" fmla="*/ 200642 h 72"/>
              <a:gd name="T16" fmla="*/ 200721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7" name="Freeform 274"/>
          <p:cNvSpPr>
            <a:spLocks/>
          </p:cNvSpPr>
          <p:nvPr/>
        </p:nvSpPr>
        <p:spPr bwMode="auto">
          <a:xfrm>
            <a:off x="4939678" y="2584468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8" name="Freeform 275"/>
          <p:cNvSpPr>
            <a:spLocks/>
          </p:cNvSpPr>
          <p:nvPr/>
        </p:nvSpPr>
        <p:spPr bwMode="auto">
          <a:xfrm>
            <a:off x="5162187" y="2584468"/>
            <a:ext cx="168964" cy="166585"/>
          </a:xfrm>
          <a:custGeom>
            <a:avLst/>
            <a:gdLst>
              <a:gd name="T0" fmla="*/ 200721 w 73"/>
              <a:gd name="T1" fmla="*/ 222250 h 72"/>
              <a:gd name="T2" fmla="*/ 24704 w 73"/>
              <a:gd name="T3" fmla="*/ 222250 h 72"/>
              <a:gd name="T4" fmla="*/ 0 w 73"/>
              <a:gd name="T5" fmla="*/ 200642 h 72"/>
              <a:gd name="T6" fmla="*/ 0 w 73"/>
              <a:gd name="T7" fmla="*/ 21608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608 h 72"/>
              <a:gd name="T14" fmla="*/ 225425 w 73"/>
              <a:gd name="T15" fmla="*/ 200642 h 72"/>
              <a:gd name="T16" fmla="*/ 200721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" name="Freeform 276"/>
          <p:cNvSpPr>
            <a:spLocks/>
          </p:cNvSpPr>
          <p:nvPr/>
        </p:nvSpPr>
        <p:spPr bwMode="auto">
          <a:xfrm>
            <a:off x="5387077" y="2584468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0" name="Freeform 277"/>
          <p:cNvSpPr>
            <a:spLocks/>
          </p:cNvSpPr>
          <p:nvPr/>
        </p:nvSpPr>
        <p:spPr bwMode="auto">
          <a:xfrm>
            <a:off x="5609586" y="2584468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1" name="Freeform 278"/>
          <p:cNvSpPr>
            <a:spLocks/>
          </p:cNvSpPr>
          <p:nvPr/>
        </p:nvSpPr>
        <p:spPr bwMode="auto">
          <a:xfrm>
            <a:off x="4714789" y="2809357"/>
            <a:ext cx="168964" cy="166585"/>
          </a:xfrm>
          <a:custGeom>
            <a:avLst/>
            <a:gdLst>
              <a:gd name="T0" fmla="*/ 200721 w 73"/>
              <a:gd name="T1" fmla="*/ 222250 h 72"/>
              <a:gd name="T2" fmla="*/ 24704 w 73"/>
              <a:gd name="T3" fmla="*/ 222250 h 72"/>
              <a:gd name="T4" fmla="*/ 0 w 73"/>
              <a:gd name="T5" fmla="*/ 197556 h 72"/>
              <a:gd name="T6" fmla="*/ 0 w 73"/>
              <a:gd name="T7" fmla="*/ 21608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608 h 72"/>
              <a:gd name="T14" fmla="*/ 225425 w 73"/>
              <a:gd name="T15" fmla="*/ 197556 h 72"/>
              <a:gd name="T16" fmla="*/ 200721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4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2" name="Freeform 279"/>
          <p:cNvSpPr>
            <a:spLocks/>
          </p:cNvSpPr>
          <p:nvPr/>
        </p:nvSpPr>
        <p:spPr bwMode="auto">
          <a:xfrm>
            <a:off x="4939678" y="2809357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197556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197556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4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3" name="Freeform 280"/>
          <p:cNvSpPr>
            <a:spLocks/>
          </p:cNvSpPr>
          <p:nvPr/>
        </p:nvSpPr>
        <p:spPr bwMode="auto">
          <a:xfrm>
            <a:off x="5162187" y="2809357"/>
            <a:ext cx="168964" cy="166585"/>
          </a:xfrm>
          <a:custGeom>
            <a:avLst/>
            <a:gdLst>
              <a:gd name="T0" fmla="*/ 200721 w 73"/>
              <a:gd name="T1" fmla="*/ 222250 h 72"/>
              <a:gd name="T2" fmla="*/ 24704 w 73"/>
              <a:gd name="T3" fmla="*/ 222250 h 72"/>
              <a:gd name="T4" fmla="*/ 0 w 73"/>
              <a:gd name="T5" fmla="*/ 197556 h 72"/>
              <a:gd name="T6" fmla="*/ 0 w 73"/>
              <a:gd name="T7" fmla="*/ 21608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608 h 72"/>
              <a:gd name="T14" fmla="*/ 225425 w 73"/>
              <a:gd name="T15" fmla="*/ 197556 h 72"/>
              <a:gd name="T16" fmla="*/ 200721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4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4" name="Freeform 281"/>
          <p:cNvSpPr>
            <a:spLocks/>
          </p:cNvSpPr>
          <p:nvPr/>
        </p:nvSpPr>
        <p:spPr bwMode="auto">
          <a:xfrm>
            <a:off x="5387077" y="2809357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197556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197556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4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5" name="Freeform 282"/>
          <p:cNvSpPr>
            <a:spLocks/>
          </p:cNvSpPr>
          <p:nvPr/>
        </p:nvSpPr>
        <p:spPr bwMode="auto">
          <a:xfrm>
            <a:off x="5609586" y="2809357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197556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197556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4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6" name="Freeform 283"/>
          <p:cNvSpPr>
            <a:spLocks/>
          </p:cNvSpPr>
          <p:nvPr/>
        </p:nvSpPr>
        <p:spPr bwMode="auto">
          <a:xfrm>
            <a:off x="4714789" y="3031866"/>
            <a:ext cx="168964" cy="167774"/>
          </a:xfrm>
          <a:custGeom>
            <a:avLst/>
            <a:gdLst>
              <a:gd name="T0" fmla="*/ 200721 w 73"/>
              <a:gd name="T1" fmla="*/ 223838 h 72"/>
              <a:gd name="T2" fmla="*/ 24704 w 73"/>
              <a:gd name="T3" fmla="*/ 223838 h 72"/>
              <a:gd name="T4" fmla="*/ 0 w 73"/>
              <a:gd name="T5" fmla="*/ 202076 h 72"/>
              <a:gd name="T6" fmla="*/ 0 w 73"/>
              <a:gd name="T7" fmla="*/ 21762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762 h 72"/>
              <a:gd name="T14" fmla="*/ 225425 w 73"/>
              <a:gd name="T15" fmla="*/ 202076 h 72"/>
              <a:gd name="T16" fmla="*/ 200721 w 73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7" name="Freeform 284"/>
          <p:cNvSpPr>
            <a:spLocks/>
          </p:cNvSpPr>
          <p:nvPr/>
        </p:nvSpPr>
        <p:spPr bwMode="auto">
          <a:xfrm>
            <a:off x="4939678" y="3031866"/>
            <a:ext cx="166585" cy="167774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8" name="Freeform 285"/>
          <p:cNvSpPr>
            <a:spLocks/>
          </p:cNvSpPr>
          <p:nvPr/>
        </p:nvSpPr>
        <p:spPr bwMode="auto">
          <a:xfrm>
            <a:off x="5162187" y="3031866"/>
            <a:ext cx="168964" cy="167774"/>
          </a:xfrm>
          <a:custGeom>
            <a:avLst/>
            <a:gdLst>
              <a:gd name="T0" fmla="*/ 200721 w 73"/>
              <a:gd name="T1" fmla="*/ 223838 h 72"/>
              <a:gd name="T2" fmla="*/ 24704 w 73"/>
              <a:gd name="T3" fmla="*/ 223838 h 72"/>
              <a:gd name="T4" fmla="*/ 0 w 73"/>
              <a:gd name="T5" fmla="*/ 202076 h 72"/>
              <a:gd name="T6" fmla="*/ 0 w 73"/>
              <a:gd name="T7" fmla="*/ 21762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762 h 72"/>
              <a:gd name="T14" fmla="*/ 225425 w 73"/>
              <a:gd name="T15" fmla="*/ 202076 h 72"/>
              <a:gd name="T16" fmla="*/ 200721 w 73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" name="Freeform 286"/>
          <p:cNvSpPr>
            <a:spLocks/>
          </p:cNvSpPr>
          <p:nvPr/>
        </p:nvSpPr>
        <p:spPr bwMode="auto">
          <a:xfrm>
            <a:off x="5387077" y="3031866"/>
            <a:ext cx="166585" cy="167774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0" name="Freeform 287"/>
          <p:cNvSpPr>
            <a:spLocks/>
          </p:cNvSpPr>
          <p:nvPr/>
        </p:nvSpPr>
        <p:spPr bwMode="auto">
          <a:xfrm>
            <a:off x="5609586" y="3031866"/>
            <a:ext cx="166585" cy="167774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1" name="Freeform 288"/>
          <p:cNvSpPr>
            <a:spLocks/>
          </p:cNvSpPr>
          <p:nvPr/>
        </p:nvSpPr>
        <p:spPr bwMode="auto">
          <a:xfrm>
            <a:off x="4714789" y="3254376"/>
            <a:ext cx="168964" cy="170155"/>
          </a:xfrm>
          <a:custGeom>
            <a:avLst/>
            <a:gdLst>
              <a:gd name="T0" fmla="*/ 200721 w 73"/>
              <a:gd name="T1" fmla="*/ 227013 h 73"/>
              <a:gd name="T2" fmla="*/ 24704 w 73"/>
              <a:gd name="T3" fmla="*/ 227013 h 73"/>
              <a:gd name="T4" fmla="*/ 0 w 73"/>
              <a:gd name="T5" fmla="*/ 202135 h 73"/>
              <a:gd name="T6" fmla="*/ 0 w 73"/>
              <a:gd name="T7" fmla="*/ 24878 h 73"/>
              <a:gd name="T8" fmla="*/ 24704 w 73"/>
              <a:gd name="T9" fmla="*/ 0 h 73"/>
              <a:gd name="T10" fmla="*/ 200721 w 73"/>
              <a:gd name="T11" fmla="*/ 0 h 73"/>
              <a:gd name="T12" fmla="*/ 225425 w 73"/>
              <a:gd name="T13" fmla="*/ 24878 h 73"/>
              <a:gd name="T14" fmla="*/ 225425 w 73"/>
              <a:gd name="T15" fmla="*/ 202135 h 73"/>
              <a:gd name="T16" fmla="*/ 200721 w 73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22" name="Freeform 289"/>
          <p:cNvSpPr>
            <a:spLocks/>
          </p:cNvSpPr>
          <p:nvPr/>
        </p:nvSpPr>
        <p:spPr bwMode="auto">
          <a:xfrm>
            <a:off x="4939678" y="3254376"/>
            <a:ext cx="166585" cy="170155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23" name="Freeform 290"/>
          <p:cNvSpPr>
            <a:spLocks/>
          </p:cNvSpPr>
          <p:nvPr/>
        </p:nvSpPr>
        <p:spPr bwMode="auto">
          <a:xfrm>
            <a:off x="5162187" y="3254376"/>
            <a:ext cx="168964" cy="170155"/>
          </a:xfrm>
          <a:custGeom>
            <a:avLst/>
            <a:gdLst>
              <a:gd name="T0" fmla="*/ 200721 w 73"/>
              <a:gd name="T1" fmla="*/ 227013 h 73"/>
              <a:gd name="T2" fmla="*/ 24704 w 73"/>
              <a:gd name="T3" fmla="*/ 227013 h 73"/>
              <a:gd name="T4" fmla="*/ 0 w 73"/>
              <a:gd name="T5" fmla="*/ 202135 h 73"/>
              <a:gd name="T6" fmla="*/ 0 w 73"/>
              <a:gd name="T7" fmla="*/ 24878 h 73"/>
              <a:gd name="T8" fmla="*/ 24704 w 73"/>
              <a:gd name="T9" fmla="*/ 0 h 73"/>
              <a:gd name="T10" fmla="*/ 200721 w 73"/>
              <a:gd name="T11" fmla="*/ 0 h 73"/>
              <a:gd name="T12" fmla="*/ 225425 w 73"/>
              <a:gd name="T13" fmla="*/ 24878 h 73"/>
              <a:gd name="T14" fmla="*/ 225425 w 73"/>
              <a:gd name="T15" fmla="*/ 202135 h 73"/>
              <a:gd name="T16" fmla="*/ 200721 w 73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24" name="Freeform 291"/>
          <p:cNvSpPr>
            <a:spLocks/>
          </p:cNvSpPr>
          <p:nvPr/>
        </p:nvSpPr>
        <p:spPr bwMode="auto">
          <a:xfrm>
            <a:off x="5387077" y="3254376"/>
            <a:ext cx="166585" cy="170155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25" name="Freeform 292"/>
          <p:cNvSpPr>
            <a:spLocks/>
          </p:cNvSpPr>
          <p:nvPr/>
        </p:nvSpPr>
        <p:spPr bwMode="auto">
          <a:xfrm>
            <a:off x="5609586" y="3254376"/>
            <a:ext cx="166585" cy="170155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26" name="Freeform 293"/>
          <p:cNvSpPr>
            <a:spLocks/>
          </p:cNvSpPr>
          <p:nvPr/>
        </p:nvSpPr>
        <p:spPr bwMode="auto">
          <a:xfrm>
            <a:off x="4714789" y="3480455"/>
            <a:ext cx="168964" cy="166585"/>
          </a:xfrm>
          <a:custGeom>
            <a:avLst/>
            <a:gdLst>
              <a:gd name="T0" fmla="*/ 200721 w 73"/>
              <a:gd name="T1" fmla="*/ 222250 h 72"/>
              <a:gd name="T2" fmla="*/ 24704 w 73"/>
              <a:gd name="T3" fmla="*/ 222250 h 72"/>
              <a:gd name="T4" fmla="*/ 0 w 73"/>
              <a:gd name="T5" fmla="*/ 200642 h 72"/>
              <a:gd name="T6" fmla="*/ 0 w 73"/>
              <a:gd name="T7" fmla="*/ 21608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608 h 72"/>
              <a:gd name="T14" fmla="*/ 225425 w 73"/>
              <a:gd name="T15" fmla="*/ 200642 h 72"/>
              <a:gd name="T16" fmla="*/ 200721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27" name="Freeform 294"/>
          <p:cNvSpPr>
            <a:spLocks/>
          </p:cNvSpPr>
          <p:nvPr/>
        </p:nvSpPr>
        <p:spPr bwMode="auto">
          <a:xfrm>
            <a:off x="4939678" y="3480455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28" name="Freeform 295"/>
          <p:cNvSpPr>
            <a:spLocks/>
          </p:cNvSpPr>
          <p:nvPr/>
        </p:nvSpPr>
        <p:spPr bwMode="auto">
          <a:xfrm>
            <a:off x="5162187" y="3480455"/>
            <a:ext cx="168964" cy="166585"/>
          </a:xfrm>
          <a:custGeom>
            <a:avLst/>
            <a:gdLst>
              <a:gd name="T0" fmla="*/ 200721 w 73"/>
              <a:gd name="T1" fmla="*/ 222250 h 72"/>
              <a:gd name="T2" fmla="*/ 24704 w 73"/>
              <a:gd name="T3" fmla="*/ 222250 h 72"/>
              <a:gd name="T4" fmla="*/ 0 w 73"/>
              <a:gd name="T5" fmla="*/ 200642 h 72"/>
              <a:gd name="T6" fmla="*/ 0 w 73"/>
              <a:gd name="T7" fmla="*/ 21608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608 h 72"/>
              <a:gd name="T14" fmla="*/ 225425 w 73"/>
              <a:gd name="T15" fmla="*/ 200642 h 72"/>
              <a:gd name="T16" fmla="*/ 200721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29" name="Freeform 296"/>
          <p:cNvSpPr>
            <a:spLocks/>
          </p:cNvSpPr>
          <p:nvPr/>
        </p:nvSpPr>
        <p:spPr bwMode="auto">
          <a:xfrm>
            <a:off x="5387077" y="3480455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30" name="Freeform 297"/>
          <p:cNvSpPr>
            <a:spLocks/>
          </p:cNvSpPr>
          <p:nvPr/>
        </p:nvSpPr>
        <p:spPr bwMode="auto">
          <a:xfrm>
            <a:off x="5609586" y="3480455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31" name="Freeform 298"/>
          <p:cNvSpPr>
            <a:spLocks/>
          </p:cNvSpPr>
          <p:nvPr/>
        </p:nvSpPr>
        <p:spPr bwMode="auto">
          <a:xfrm>
            <a:off x="4714789" y="3702965"/>
            <a:ext cx="168964" cy="168964"/>
          </a:xfrm>
          <a:custGeom>
            <a:avLst/>
            <a:gdLst>
              <a:gd name="T0" fmla="*/ 200721 w 73"/>
              <a:gd name="T1" fmla="*/ 225425 h 73"/>
              <a:gd name="T2" fmla="*/ 24704 w 73"/>
              <a:gd name="T3" fmla="*/ 225425 h 73"/>
              <a:gd name="T4" fmla="*/ 0 w 73"/>
              <a:gd name="T5" fmla="*/ 200721 h 73"/>
              <a:gd name="T6" fmla="*/ 0 w 73"/>
              <a:gd name="T7" fmla="*/ 24704 h 73"/>
              <a:gd name="T8" fmla="*/ 24704 w 73"/>
              <a:gd name="T9" fmla="*/ 0 h 73"/>
              <a:gd name="T10" fmla="*/ 200721 w 73"/>
              <a:gd name="T11" fmla="*/ 0 h 73"/>
              <a:gd name="T12" fmla="*/ 225425 w 73"/>
              <a:gd name="T13" fmla="*/ 24704 h 73"/>
              <a:gd name="T14" fmla="*/ 225425 w 73"/>
              <a:gd name="T15" fmla="*/ 200721 h 73"/>
              <a:gd name="T16" fmla="*/ 200721 w 73"/>
              <a:gd name="T17" fmla="*/ 225425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32" name="Freeform 299"/>
          <p:cNvSpPr>
            <a:spLocks/>
          </p:cNvSpPr>
          <p:nvPr/>
        </p:nvSpPr>
        <p:spPr bwMode="auto">
          <a:xfrm>
            <a:off x="4939678" y="3702965"/>
            <a:ext cx="166585" cy="168964"/>
          </a:xfrm>
          <a:custGeom>
            <a:avLst/>
            <a:gdLst>
              <a:gd name="T0" fmla="*/ 200642 w 72"/>
              <a:gd name="T1" fmla="*/ 225425 h 73"/>
              <a:gd name="T2" fmla="*/ 21608 w 72"/>
              <a:gd name="T3" fmla="*/ 225425 h 73"/>
              <a:gd name="T4" fmla="*/ 0 w 72"/>
              <a:gd name="T5" fmla="*/ 200721 h 73"/>
              <a:gd name="T6" fmla="*/ 0 w 72"/>
              <a:gd name="T7" fmla="*/ 24704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704 h 73"/>
              <a:gd name="T14" fmla="*/ 222250 w 72"/>
              <a:gd name="T15" fmla="*/ 200721 h 73"/>
              <a:gd name="T16" fmla="*/ 200642 w 72"/>
              <a:gd name="T17" fmla="*/ 225425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33" name="Freeform 300"/>
          <p:cNvSpPr>
            <a:spLocks/>
          </p:cNvSpPr>
          <p:nvPr/>
        </p:nvSpPr>
        <p:spPr bwMode="auto">
          <a:xfrm>
            <a:off x="5162187" y="3702965"/>
            <a:ext cx="168964" cy="168964"/>
          </a:xfrm>
          <a:custGeom>
            <a:avLst/>
            <a:gdLst>
              <a:gd name="T0" fmla="*/ 200721 w 73"/>
              <a:gd name="T1" fmla="*/ 225425 h 73"/>
              <a:gd name="T2" fmla="*/ 24704 w 73"/>
              <a:gd name="T3" fmla="*/ 225425 h 73"/>
              <a:gd name="T4" fmla="*/ 0 w 73"/>
              <a:gd name="T5" fmla="*/ 200721 h 73"/>
              <a:gd name="T6" fmla="*/ 0 w 73"/>
              <a:gd name="T7" fmla="*/ 24704 h 73"/>
              <a:gd name="T8" fmla="*/ 24704 w 73"/>
              <a:gd name="T9" fmla="*/ 0 h 73"/>
              <a:gd name="T10" fmla="*/ 200721 w 73"/>
              <a:gd name="T11" fmla="*/ 0 h 73"/>
              <a:gd name="T12" fmla="*/ 225425 w 73"/>
              <a:gd name="T13" fmla="*/ 24704 h 73"/>
              <a:gd name="T14" fmla="*/ 225425 w 73"/>
              <a:gd name="T15" fmla="*/ 200721 h 73"/>
              <a:gd name="T16" fmla="*/ 200721 w 73"/>
              <a:gd name="T17" fmla="*/ 225425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34" name="Freeform 301"/>
          <p:cNvSpPr>
            <a:spLocks/>
          </p:cNvSpPr>
          <p:nvPr/>
        </p:nvSpPr>
        <p:spPr bwMode="auto">
          <a:xfrm>
            <a:off x="5387077" y="3702965"/>
            <a:ext cx="166585" cy="168964"/>
          </a:xfrm>
          <a:custGeom>
            <a:avLst/>
            <a:gdLst>
              <a:gd name="T0" fmla="*/ 200642 w 72"/>
              <a:gd name="T1" fmla="*/ 225425 h 73"/>
              <a:gd name="T2" fmla="*/ 21608 w 72"/>
              <a:gd name="T3" fmla="*/ 225425 h 73"/>
              <a:gd name="T4" fmla="*/ 0 w 72"/>
              <a:gd name="T5" fmla="*/ 200721 h 73"/>
              <a:gd name="T6" fmla="*/ 0 w 72"/>
              <a:gd name="T7" fmla="*/ 24704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704 h 73"/>
              <a:gd name="T14" fmla="*/ 222250 w 72"/>
              <a:gd name="T15" fmla="*/ 200721 h 73"/>
              <a:gd name="T16" fmla="*/ 200642 w 72"/>
              <a:gd name="T17" fmla="*/ 225425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35" name="Freeform 302"/>
          <p:cNvSpPr>
            <a:spLocks/>
          </p:cNvSpPr>
          <p:nvPr/>
        </p:nvSpPr>
        <p:spPr bwMode="auto">
          <a:xfrm>
            <a:off x="5609586" y="3702965"/>
            <a:ext cx="166585" cy="168964"/>
          </a:xfrm>
          <a:custGeom>
            <a:avLst/>
            <a:gdLst>
              <a:gd name="T0" fmla="*/ 200642 w 72"/>
              <a:gd name="T1" fmla="*/ 225425 h 73"/>
              <a:gd name="T2" fmla="*/ 21608 w 72"/>
              <a:gd name="T3" fmla="*/ 225425 h 73"/>
              <a:gd name="T4" fmla="*/ 0 w 72"/>
              <a:gd name="T5" fmla="*/ 200721 h 73"/>
              <a:gd name="T6" fmla="*/ 0 w 72"/>
              <a:gd name="T7" fmla="*/ 24704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704 h 73"/>
              <a:gd name="T14" fmla="*/ 222250 w 72"/>
              <a:gd name="T15" fmla="*/ 200721 h 73"/>
              <a:gd name="T16" fmla="*/ 200642 w 72"/>
              <a:gd name="T17" fmla="*/ 225425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36" name="Freeform 303"/>
          <p:cNvSpPr>
            <a:spLocks/>
          </p:cNvSpPr>
          <p:nvPr/>
        </p:nvSpPr>
        <p:spPr bwMode="auto">
          <a:xfrm>
            <a:off x="4714789" y="3927854"/>
            <a:ext cx="168964" cy="167775"/>
          </a:xfrm>
          <a:custGeom>
            <a:avLst/>
            <a:gdLst>
              <a:gd name="T0" fmla="*/ 200721 w 73"/>
              <a:gd name="T1" fmla="*/ 223838 h 72"/>
              <a:gd name="T2" fmla="*/ 24704 w 73"/>
              <a:gd name="T3" fmla="*/ 223838 h 72"/>
              <a:gd name="T4" fmla="*/ 0 w 73"/>
              <a:gd name="T5" fmla="*/ 202076 h 72"/>
              <a:gd name="T6" fmla="*/ 0 w 73"/>
              <a:gd name="T7" fmla="*/ 21762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762 h 72"/>
              <a:gd name="T14" fmla="*/ 225425 w 73"/>
              <a:gd name="T15" fmla="*/ 202076 h 72"/>
              <a:gd name="T16" fmla="*/ 200721 w 73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37" name="Freeform 304"/>
          <p:cNvSpPr>
            <a:spLocks/>
          </p:cNvSpPr>
          <p:nvPr/>
        </p:nvSpPr>
        <p:spPr bwMode="auto">
          <a:xfrm>
            <a:off x="4939678" y="3927854"/>
            <a:ext cx="166585" cy="167775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38" name="Freeform 305"/>
          <p:cNvSpPr>
            <a:spLocks/>
          </p:cNvSpPr>
          <p:nvPr/>
        </p:nvSpPr>
        <p:spPr bwMode="auto">
          <a:xfrm>
            <a:off x="5162187" y="3927854"/>
            <a:ext cx="168964" cy="167775"/>
          </a:xfrm>
          <a:custGeom>
            <a:avLst/>
            <a:gdLst>
              <a:gd name="T0" fmla="*/ 200721 w 73"/>
              <a:gd name="T1" fmla="*/ 223838 h 72"/>
              <a:gd name="T2" fmla="*/ 24704 w 73"/>
              <a:gd name="T3" fmla="*/ 223838 h 72"/>
              <a:gd name="T4" fmla="*/ 0 w 73"/>
              <a:gd name="T5" fmla="*/ 202076 h 72"/>
              <a:gd name="T6" fmla="*/ 0 w 73"/>
              <a:gd name="T7" fmla="*/ 21762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762 h 72"/>
              <a:gd name="T14" fmla="*/ 225425 w 73"/>
              <a:gd name="T15" fmla="*/ 202076 h 72"/>
              <a:gd name="T16" fmla="*/ 200721 w 73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39" name="Freeform 306"/>
          <p:cNvSpPr>
            <a:spLocks/>
          </p:cNvSpPr>
          <p:nvPr/>
        </p:nvSpPr>
        <p:spPr bwMode="auto">
          <a:xfrm>
            <a:off x="5387077" y="3927854"/>
            <a:ext cx="166585" cy="167775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40" name="Freeform 307"/>
          <p:cNvSpPr>
            <a:spLocks/>
          </p:cNvSpPr>
          <p:nvPr/>
        </p:nvSpPr>
        <p:spPr bwMode="auto">
          <a:xfrm>
            <a:off x="5609586" y="3927854"/>
            <a:ext cx="166585" cy="167775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41" name="Freeform 308"/>
          <p:cNvSpPr>
            <a:spLocks/>
          </p:cNvSpPr>
          <p:nvPr/>
        </p:nvSpPr>
        <p:spPr bwMode="auto">
          <a:xfrm>
            <a:off x="4714789" y="4150363"/>
            <a:ext cx="168964" cy="170154"/>
          </a:xfrm>
          <a:custGeom>
            <a:avLst/>
            <a:gdLst>
              <a:gd name="T0" fmla="*/ 200721 w 73"/>
              <a:gd name="T1" fmla="*/ 227013 h 73"/>
              <a:gd name="T2" fmla="*/ 24704 w 73"/>
              <a:gd name="T3" fmla="*/ 227013 h 73"/>
              <a:gd name="T4" fmla="*/ 0 w 73"/>
              <a:gd name="T5" fmla="*/ 202135 h 73"/>
              <a:gd name="T6" fmla="*/ 0 w 73"/>
              <a:gd name="T7" fmla="*/ 24878 h 73"/>
              <a:gd name="T8" fmla="*/ 24704 w 73"/>
              <a:gd name="T9" fmla="*/ 0 h 73"/>
              <a:gd name="T10" fmla="*/ 200721 w 73"/>
              <a:gd name="T11" fmla="*/ 0 h 73"/>
              <a:gd name="T12" fmla="*/ 225425 w 73"/>
              <a:gd name="T13" fmla="*/ 24878 h 73"/>
              <a:gd name="T14" fmla="*/ 225425 w 73"/>
              <a:gd name="T15" fmla="*/ 202135 h 73"/>
              <a:gd name="T16" fmla="*/ 200721 w 73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42" name="Freeform 309"/>
          <p:cNvSpPr>
            <a:spLocks/>
          </p:cNvSpPr>
          <p:nvPr/>
        </p:nvSpPr>
        <p:spPr bwMode="auto">
          <a:xfrm>
            <a:off x="4939678" y="4150363"/>
            <a:ext cx="166585" cy="170154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43" name="Freeform 310"/>
          <p:cNvSpPr>
            <a:spLocks/>
          </p:cNvSpPr>
          <p:nvPr/>
        </p:nvSpPr>
        <p:spPr bwMode="auto">
          <a:xfrm>
            <a:off x="5162187" y="4150363"/>
            <a:ext cx="168964" cy="170154"/>
          </a:xfrm>
          <a:custGeom>
            <a:avLst/>
            <a:gdLst>
              <a:gd name="T0" fmla="*/ 200721 w 73"/>
              <a:gd name="T1" fmla="*/ 227013 h 73"/>
              <a:gd name="T2" fmla="*/ 24704 w 73"/>
              <a:gd name="T3" fmla="*/ 227013 h 73"/>
              <a:gd name="T4" fmla="*/ 0 w 73"/>
              <a:gd name="T5" fmla="*/ 202135 h 73"/>
              <a:gd name="T6" fmla="*/ 0 w 73"/>
              <a:gd name="T7" fmla="*/ 24878 h 73"/>
              <a:gd name="T8" fmla="*/ 24704 w 73"/>
              <a:gd name="T9" fmla="*/ 0 h 73"/>
              <a:gd name="T10" fmla="*/ 200721 w 73"/>
              <a:gd name="T11" fmla="*/ 0 h 73"/>
              <a:gd name="T12" fmla="*/ 225425 w 73"/>
              <a:gd name="T13" fmla="*/ 24878 h 73"/>
              <a:gd name="T14" fmla="*/ 225425 w 73"/>
              <a:gd name="T15" fmla="*/ 202135 h 73"/>
              <a:gd name="T16" fmla="*/ 200721 w 73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44" name="Freeform 311"/>
          <p:cNvSpPr>
            <a:spLocks/>
          </p:cNvSpPr>
          <p:nvPr/>
        </p:nvSpPr>
        <p:spPr bwMode="auto">
          <a:xfrm>
            <a:off x="5387077" y="4150363"/>
            <a:ext cx="166585" cy="170154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45" name="Freeform 312"/>
          <p:cNvSpPr>
            <a:spLocks/>
          </p:cNvSpPr>
          <p:nvPr/>
        </p:nvSpPr>
        <p:spPr bwMode="auto">
          <a:xfrm>
            <a:off x="5609586" y="4150363"/>
            <a:ext cx="166585" cy="170154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46" name="Freeform 313"/>
          <p:cNvSpPr>
            <a:spLocks/>
          </p:cNvSpPr>
          <p:nvPr/>
        </p:nvSpPr>
        <p:spPr bwMode="auto">
          <a:xfrm>
            <a:off x="4714789" y="4376443"/>
            <a:ext cx="168964" cy="166585"/>
          </a:xfrm>
          <a:custGeom>
            <a:avLst/>
            <a:gdLst>
              <a:gd name="T0" fmla="*/ 200721 w 73"/>
              <a:gd name="T1" fmla="*/ 222250 h 72"/>
              <a:gd name="T2" fmla="*/ 24704 w 73"/>
              <a:gd name="T3" fmla="*/ 222250 h 72"/>
              <a:gd name="T4" fmla="*/ 0 w 73"/>
              <a:gd name="T5" fmla="*/ 200642 h 72"/>
              <a:gd name="T6" fmla="*/ 0 w 73"/>
              <a:gd name="T7" fmla="*/ 21608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608 h 72"/>
              <a:gd name="T14" fmla="*/ 225425 w 73"/>
              <a:gd name="T15" fmla="*/ 200642 h 72"/>
              <a:gd name="T16" fmla="*/ 200721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47" name="Freeform 314"/>
          <p:cNvSpPr>
            <a:spLocks/>
          </p:cNvSpPr>
          <p:nvPr/>
        </p:nvSpPr>
        <p:spPr bwMode="auto">
          <a:xfrm>
            <a:off x="4939678" y="4376443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48" name="Freeform 315"/>
          <p:cNvSpPr>
            <a:spLocks/>
          </p:cNvSpPr>
          <p:nvPr/>
        </p:nvSpPr>
        <p:spPr bwMode="auto">
          <a:xfrm>
            <a:off x="5162187" y="4376443"/>
            <a:ext cx="168964" cy="166585"/>
          </a:xfrm>
          <a:custGeom>
            <a:avLst/>
            <a:gdLst>
              <a:gd name="T0" fmla="*/ 200721 w 73"/>
              <a:gd name="T1" fmla="*/ 222250 h 72"/>
              <a:gd name="T2" fmla="*/ 24704 w 73"/>
              <a:gd name="T3" fmla="*/ 222250 h 72"/>
              <a:gd name="T4" fmla="*/ 0 w 73"/>
              <a:gd name="T5" fmla="*/ 200642 h 72"/>
              <a:gd name="T6" fmla="*/ 0 w 73"/>
              <a:gd name="T7" fmla="*/ 21608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608 h 72"/>
              <a:gd name="T14" fmla="*/ 225425 w 73"/>
              <a:gd name="T15" fmla="*/ 200642 h 72"/>
              <a:gd name="T16" fmla="*/ 200721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49" name="Freeform 316"/>
          <p:cNvSpPr>
            <a:spLocks/>
          </p:cNvSpPr>
          <p:nvPr/>
        </p:nvSpPr>
        <p:spPr bwMode="auto">
          <a:xfrm>
            <a:off x="5387077" y="4376443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50" name="Freeform 317"/>
          <p:cNvSpPr>
            <a:spLocks/>
          </p:cNvSpPr>
          <p:nvPr/>
        </p:nvSpPr>
        <p:spPr bwMode="auto">
          <a:xfrm>
            <a:off x="5609586" y="4376443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51" name="Freeform 318"/>
          <p:cNvSpPr>
            <a:spLocks/>
          </p:cNvSpPr>
          <p:nvPr/>
        </p:nvSpPr>
        <p:spPr bwMode="auto">
          <a:xfrm>
            <a:off x="3007296" y="2360768"/>
            <a:ext cx="166585" cy="167774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" name="Freeform 319"/>
          <p:cNvSpPr>
            <a:spLocks/>
          </p:cNvSpPr>
          <p:nvPr/>
        </p:nvSpPr>
        <p:spPr bwMode="auto">
          <a:xfrm>
            <a:off x="3229805" y="2360768"/>
            <a:ext cx="166585" cy="167774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" name="Freeform 320"/>
          <p:cNvSpPr>
            <a:spLocks/>
          </p:cNvSpPr>
          <p:nvPr/>
        </p:nvSpPr>
        <p:spPr bwMode="auto">
          <a:xfrm>
            <a:off x="3454694" y="2360768"/>
            <a:ext cx="166585" cy="167774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" name="Freeform 321"/>
          <p:cNvSpPr>
            <a:spLocks/>
          </p:cNvSpPr>
          <p:nvPr/>
        </p:nvSpPr>
        <p:spPr bwMode="auto">
          <a:xfrm>
            <a:off x="3677203" y="2360768"/>
            <a:ext cx="166585" cy="167774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" name="Freeform 322"/>
          <p:cNvSpPr>
            <a:spLocks/>
          </p:cNvSpPr>
          <p:nvPr/>
        </p:nvSpPr>
        <p:spPr bwMode="auto">
          <a:xfrm>
            <a:off x="3899712" y="2360768"/>
            <a:ext cx="170154" cy="167774"/>
          </a:xfrm>
          <a:custGeom>
            <a:avLst/>
            <a:gdLst>
              <a:gd name="T0" fmla="*/ 202135 w 73"/>
              <a:gd name="T1" fmla="*/ 223838 h 72"/>
              <a:gd name="T2" fmla="*/ 24878 w 73"/>
              <a:gd name="T3" fmla="*/ 223838 h 72"/>
              <a:gd name="T4" fmla="*/ 0 w 73"/>
              <a:gd name="T5" fmla="*/ 202076 h 72"/>
              <a:gd name="T6" fmla="*/ 0 w 73"/>
              <a:gd name="T7" fmla="*/ 21762 h 72"/>
              <a:gd name="T8" fmla="*/ 24878 w 73"/>
              <a:gd name="T9" fmla="*/ 0 h 72"/>
              <a:gd name="T10" fmla="*/ 202135 w 73"/>
              <a:gd name="T11" fmla="*/ 0 h 72"/>
              <a:gd name="T12" fmla="*/ 227013 w 73"/>
              <a:gd name="T13" fmla="*/ 21762 h 72"/>
              <a:gd name="T14" fmla="*/ 227013 w 73"/>
              <a:gd name="T15" fmla="*/ 202076 h 72"/>
              <a:gd name="T16" fmla="*/ 202135 w 73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" name="Freeform 323"/>
          <p:cNvSpPr>
            <a:spLocks/>
          </p:cNvSpPr>
          <p:nvPr/>
        </p:nvSpPr>
        <p:spPr bwMode="auto">
          <a:xfrm>
            <a:off x="3007296" y="2584468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" name="Freeform 324"/>
          <p:cNvSpPr>
            <a:spLocks/>
          </p:cNvSpPr>
          <p:nvPr/>
        </p:nvSpPr>
        <p:spPr bwMode="auto">
          <a:xfrm>
            <a:off x="3229805" y="2584468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" name="Freeform 325"/>
          <p:cNvSpPr>
            <a:spLocks/>
          </p:cNvSpPr>
          <p:nvPr/>
        </p:nvSpPr>
        <p:spPr bwMode="auto">
          <a:xfrm>
            <a:off x="3454694" y="2584468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" name="Freeform 326"/>
          <p:cNvSpPr>
            <a:spLocks/>
          </p:cNvSpPr>
          <p:nvPr/>
        </p:nvSpPr>
        <p:spPr bwMode="auto">
          <a:xfrm>
            <a:off x="3677203" y="2584468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" name="Freeform 327"/>
          <p:cNvSpPr>
            <a:spLocks/>
          </p:cNvSpPr>
          <p:nvPr/>
        </p:nvSpPr>
        <p:spPr bwMode="auto">
          <a:xfrm>
            <a:off x="3899712" y="2584468"/>
            <a:ext cx="170154" cy="166585"/>
          </a:xfrm>
          <a:custGeom>
            <a:avLst/>
            <a:gdLst>
              <a:gd name="T0" fmla="*/ 202135 w 73"/>
              <a:gd name="T1" fmla="*/ 222250 h 72"/>
              <a:gd name="T2" fmla="*/ 24878 w 73"/>
              <a:gd name="T3" fmla="*/ 222250 h 72"/>
              <a:gd name="T4" fmla="*/ 0 w 73"/>
              <a:gd name="T5" fmla="*/ 200642 h 72"/>
              <a:gd name="T6" fmla="*/ 0 w 73"/>
              <a:gd name="T7" fmla="*/ 21608 h 72"/>
              <a:gd name="T8" fmla="*/ 24878 w 73"/>
              <a:gd name="T9" fmla="*/ 0 h 72"/>
              <a:gd name="T10" fmla="*/ 202135 w 73"/>
              <a:gd name="T11" fmla="*/ 0 h 72"/>
              <a:gd name="T12" fmla="*/ 227013 w 73"/>
              <a:gd name="T13" fmla="*/ 21608 h 72"/>
              <a:gd name="T14" fmla="*/ 227013 w 73"/>
              <a:gd name="T15" fmla="*/ 200642 h 72"/>
              <a:gd name="T16" fmla="*/ 202135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" name="Freeform 328"/>
          <p:cNvSpPr>
            <a:spLocks/>
          </p:cNvSpPr>
          <p:nvPr/>
        </p:nvSpPr>
        <p:spPr bwMode="auto">
          <a:xfrm>
            <a:off x="3007296" y="2809357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197556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197556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4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2" name="Freeform 329"/>
          <p:cNvSpPr>
            <a:spLocks/>
          </p:cNvSpPr>
          <p:nvPr/>
        </p:nvSpPr>
        <p:spPr bwMode="auto">
          <a:xfrm>
            <a:off x="3229805" y="2809357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197556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197556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4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" name="Freeform 330"/>
          <p:cNvSpPr>
            <a:spLocks/>
          </p:cNvSpPr>
          <p:nvPr/>
        </p:nvSpPr>
        <p:spPr bwMode="auto">
          <a:xfrm>
            <a:off x="3454694" y="2809357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197556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197556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4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" name="Freeform 331"/>
          <p:cNvSpPr>
            <a:spLocks/>
          </p:cNvSpPr>
          <p:nvPr/>
        </p:nvSpPr>
        <p:spPr bwMode="auto">
          <a:xfrm>
            <a:off x="3677203" y="2809357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197556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197556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4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" name="Freeform 332"/>
          <p:cNvSpPr>
            <a:spLocks/>
          </p:cNvSpPr>
          <p:nvPr/>
        </p:nvSpPr>
        <p:spPr bwMode="auto">
          <a:xfrm>
            <a:off x="3899712" y="2809357"/>
            <a:ext cx="170154" cy="166585"/>
          </a:xfrm>
          <a:custGeom>
            <a:avLst/>
            <a:gdLst>
              <a:gd name="T0" fmla="*/ 202135 w 73"/>
              <a:gd name="T1" fmla="*/ 222250 h 72"/>
              <a:gd name="T2" fmla="*/ 24878 w 73"/>
              <a:gd name="T3" fmla="*/ 222250 h 72"/>
              <a:gd name="T4" fmla="*/ 0 w 73"/>
              <a:gd name="T5" fmla="*/ 197556 h 72"/>
              <a:gd name="T6" fmla="*/ 0 w 73"/>
              <a:gd name="T7" fmla="*/ 21608 h 72"/>
              <a:gd name="T8" fmla="*/ 24878 w 73"/>
              <a:gd name="T9" fmla="*/ 0 h 72"/>
              <a:gd name="T10" fmla="*/ 202135 w 73"/>
              <a:gd name="T11" fmla="*/ 0 h 72"/>
              <a:gd name="T12" fmla="*/ 227013 w 73"/>
              <a:gd name="T13" fmla="*/ 21608 h 72"/>
              <a:gd name="T14" fmla="*/ 227013 w 73"/>
              <a:gd name="T15" fmla="*/ 197556 h 72"/>
              <a:gd name="T16" fmla="*/ 202135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4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" name="Freeform 333"/>
          <p:cNvSpPr>
            <a:spLocks/>
          </p:cNvSpPr>
          <p:nvPr/>
        </p:nvSpPr>
        <p:spPr bwMode="auto">
          <a:xfrm>
            <a:off x="3007296" y="3031866"/>
            <a:ext cx="166585" cy="167774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7" name="Freeform 334"/>
          <p:cNvSpPr>
            <a:spLocks/>
          </p:cNvSpPr>
          <p:nvPr/>
        </p:nvSpPr>
        <p:spPr bwMode="auto">
          <a:xfrm>
            <a:off x="3229805" y="3031866"/>
            <a:ext cx="166585" cy="167774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8" name="Freeform 335"/>
          <p:cNvSpPr>
            <a:spLocks/>
          </p:cNvSpPr>
          <p:nvPr/>
        </p:nvSpPr>
        <p:spPr bwMode="auto">
          <a:xfrm>
            <a:off x="3454694" y="3031866"/>
            <a:ext cx="166585" cy="167774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" name="Freeform 336"/>
          <p:cNvSpPr>
            <a:spLocks/>
          </p:cNvSpPr>
          <p:nvPr/>
        </p:nvSpPr>
        <p:spPr bwMode="auto">
          <a:xfrm>
            <a:off x="3677203" y="3031866"/>
            <a:ext cx="166585" cy="167774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" name="Freeform 337"/>
          <p:cNvSpPr>
            <a:spLocks/>
          </p:cNvSpPr>
          <p:nvPr/>
        </p:nvSpPr>
        <p:spPr bwMode="auto">
          <a:xfrm>
            <a:off x="3899712" y="3031866"/>
            <a:ext cx="170154" cy="167774"/>
          </a:xfrm>
          <a:custGeom>
            <a:avLst/>
            <a:gdLst>
              <a:gd name="T0" fmla="*/ 202135 w 73"/>
              <a:gd name="T1" fmla="*/ 223838 h 72"/>
              <a:gd name="T2" fmla="*/ 24878 w 73"/>
              <a:gd name="T3" fmla="*/ 223838 h 72"/>
              <a:gd name="T4" fmla="*/ 0 w 73"/>
              <a:gd name="T5" fmla="*/ 202076 h 72"/>
              <a:gd name="T6" fmla="*/ 0 w 73"/>
              <a:gd name="T7" fmla="*/ 21762 h 72"/>
              <a:gd name="T8" fmla="*/ 24878 w 73"/>
              <a:gd name="T9" fmla="*/ 0 h 72"/>
              <a:gd name="T10" fmla="*/ 202135 w 73"/>
              <a:gd name="T11" fmla="*/ 0 h 72"/>
              <a:gd name="T12" fmla="*/ 227013 w 73"/>
              <a:gd name="T13" fmla="*/ 21762 h 72"/>
              <a:gd name="T14" fmla="*/ 227013 w 73"/>
              <a:gd name="T15" fmla="*/ 202076 h 72"/>
              <a:gd name="T16" fmla="*/ 202135 w 73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" name="Freeform 338"/>
          <p:cNvSpPr>
            <a:spLocks/>
          </p:cNvSpPr>
          <p:nvPr/>
        </p:nvSpPr>
        <p:spPr bwMode="auto">
          <a:xfrm>
            <a:off x="3007296" y="3254376"/>
            <a:ext cx="166585" cy="170155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2" name="Freeform 339"/>
          <p:cNvSpPr>
            <a:spLocks/>
          </p:cNvSpPr>
          <p:nvPr/>
        </p:nvSpPr>
        <p:spPr bwMode="auto">
          <a:xfrm>
            <a:off x="3229805" y="3254376"/>
            <a:ext cx="166585" cy="170155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3" name="Freeform 340"/>
          <p:cNvSpPr>
            <a:spLocks/>
          </p:cNvSpPr>
          <p:nvPr/>
        </p:nvSpPr>
        <p:spPr bwMode="auto">
          <a:xfrm>
            <a:off x="3454694" y="3254376"/>
            <a:ext cx="166585" cy="170155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" name="Freeform 341"/>
          <p:cNvSpPr>
            <a:spLocks/>
          </p:cNvSpPr>
          <p:nvPr/>
        </p:nvSpPr>
        <p:spPr bwMode="auto">
          <a:xfrm>
            <a:off x="3677203" y="3254376"/>
            <a:ext cx="166585" cy="170155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5" name="Freeform 342"/>
          <p:cNvSpPr>
            <a:spLocks/>
          </p:cNvSpPr>
          <p:nvPr/>
        </p:nvSpPr>
        <p:spPr bwMode="auto">
          <a:xfrm>
            <a:off x="3899712" y="3254376"/>
            <a:ext cx="170154" cy="170155"/>
          </a:xfrm>
          <a:custGeom>
            <a:avLst/>
            <a:gdLst>
              <a:gd name="T0" fmla="*/ 202135 w 73"/>
              <a:gd name="T1" fmla="*/ 227013 h 73"/>
              <a:gd name="T2" fmla="*/ 24878 w 73"/>
              <a:gd name="T3" fmla="*/ 227013 h 73"/>
              <a:gd name="T4" fmla="*/ 0 w 73"/>
              <a:gd name="T5" fmla="*/ 202135 h 73"/>
              <a:gd name="T6" fmla="*/ 0 w 73"/>
              <a:gd name="T7" fmla="*/ 24878 h 73"/>
              <a:gd name="T8" fmla="*/ 24878 w 73"/>
              <a:gd name="T9" fmla="*/ 0 h 73"/>
              <a:gd name="T10" fmla="*/ 202135 w 73"/>
              <a:gd name="T11" fmla="*/ 0 h 73"/>
              <a:gd name="T12" fmla="*/ 227013 w 73"/>
              <a:gd name="T13" fmla="*/ 24878 h 73"/>
              <a:gd name="T14" fmla="*/ 227013 w 73"/>
              <a:gd name="T15" fmla="*/ 202135 h 73"/>
              <a:gd name="T16" fmla="*/ 202135 w 73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6" name="Freeform 343"/>
          <p:cNvSpPr>
            <a:spLocks/>
          </p:cNvSpPr>
          <p:nvPr/>
        </p:nvSpPr>
        <p:spPr bwMode="auto">
          <a:xfrm>
            <a:off x="3007296" y="3480455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" name="Freeform 344"/>
          <p:cNvSpPr>
            <a:spLocks/>
          </p:cNvSpPr>
          <p:nvPr/>
        </p:nvSpPr>
        <p:spPr bwMode="auto">
          <a:xfrm>
            <a:off x="3229805" y="3480455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8" name="Freeform 345"/>
          <p:cNvSpPr>
            <a:spLocks/>
          </p:cNvSpPr>
          <p:nvPr/>
        </p:nvSpPr>
        <p:spPr bwMode="auto">
          <a:xfrm>
            <a:off x="3454694" y="3480455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" name="Freeform 346"/>
          <p:cNvSpPr>
            <a:spLocks/>
          </p:cNvSpPr>
          <p:nvPr/>
        </p:nvSpPr>
        <p:spPr bwMode="auto">
          <a:xfrm>
            <a:off x="3677203" y="3480455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" name="Freeform 347"/>
          <p:cNvSpPr>
            <a:spLocks/>
          </p:cNvSpPr>
          <p:nvPr/>
        </p:nvSpPr>
        <p:spPr bwMode="auto">
          <a:xfrm>
            <a:off x="3899712" y="3480455"/>
            <a:ext cx="170154" cy="166585"/>
          </a:xfrm>
          <a:custGeom>
            <a:avLst/>
            <a:gdLst>
              <a:gd name="T0" fmla="*/ 202135 w 73"/>
              <a:gd name="T1" fmla="*/ 222250 h 72"/>
              <a:gd name="T2" fmla="*/ 24878 w 73"/>
              <a:gd name="T3" fmla="*/ 222250 h 72"/>
              <a:gd name="T4" fmla="*/ 0 w 73"/>
              <a:gd name="T5" fmla="*/ 200642 h 72"/>
              <a:gd name="T6" fmla="*/ 0 w 73"/>
              <a:gd name="T7" fmla="*/ 21608 h 72"/>
              <a:gd name="T8" fmla="*/ 24878 w 73"/>
              <a:gd name="T9" fmla="*/ 0 h 72"/>
              <a:gd name="T10" fmla="*/ 202135 w 73"/>
              <a:gd name="T11" fmla="*/ 0 h 72"/>
              <a:gd name="T12" fmla="*/ 227013 w 73"/>
              <a:gd name="T13" fmla="*/ 21608 h 72"/>
              <a:gd name="T14" fmla="*/ 227013 w 73"/>
              <a:gd name="T15" fmla="*/ 200642 h 72"/>
              <a:gd name="T16" fmla="*/ 202135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" name="Freeform 348"/>
          <p:cNvSpPr>
            <a:spLocks/>
          </p:cNvSpPr>
          <p:nvPr/>
        </p:nvSpPr>
        <p:spPr bwMode="auto">
          <a:xfrm>
            <a:off x="3007296" y="3702965"/>
            <a:ext cx="166585" cy="168964"/>
          </a:xfrm>
          <a:custGeom>
            <a:avLst/>
            <a:gdLst>
              <a:gd name="T0" fmla="*/ 200642 w 72"/>
              <a:gd name="T1" fmla="*/ 225425 h 73"/>
              <a:gd name="T2" fmla="*/ 21608 w 72"/>
              <a:gd name="T3" fmla="*/ 225425 h 73"/>
              <a:gd name="T4" fmla="*/ 0 w 72"/>
              <a:gd name="T5" fmla="*/ 200721 h 73"/>
              <a:gd name="T6" fmla="*/ 0 w 72"/>
              <a:gd name="T7" fmla="*/ 24704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704 h 73"/>
              <a:gd name="T14" fmla="*/ 222250 w 72"/>
              <a:gd name="T15" fmla="*/ 200721 h 73"/>
              <a:gd name="T16" fmla="*/ 200642 w 72"/>
              <a:gd name="T17" fmla="*/ 225425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82" name="Freeform 349"/>
          <p:cNvSpPr>
            <a:spLocks/>
          </p:cNvSpPr>
          <p:nvPr/>
        </p:nvSpPr>
        <p:spPr bwMode="auto">
          <a:xfrm>
            <a:off x="3229805" y="3702965"/>
            <a:ext cx="166585" cy="168964"/>
          </a:xfrm>
          <a:custGeom>
            <a:avLst/>
            <a:gdLst>
              <a:gd name="T0" fmla="*/ 200642 w 72"/>
              <a:gd name="T1" fmla="*/ 225425 h 73"/>
              <a:gd name="T2" fmla="*/ 21608 w 72"/>
              <a:gd name="T3" fmla="*/ 225425 h 73"/>
              <a:gd name="T4" fmla="*/ 0 w 72"/>
              <a:gd name="T5" fmla="*/ 200721 h 73"/>
              <a:gd name="T6" fmla="*/ 0 w 72"/>
              <a:gd name="T7" fmla="*/ 24704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704 h 73"/>
              <a:gd name="T14" fmla="*/ 222250 w 72"/>
              <a:gd name="T15" fmla="*/ 200721 h 73"/>
              <a:gd name="T16" fmla="*/ 200642 w 72"/>
              <a:gd name="T17" fmla="*/ 225425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83" name="Freeform 350"/>
          <p:cNvSpPr>
            <a:spLocks/>
          </p:cNvSpPr>
          <p:nvPr/>
        </p:nvSpPr>
        <p:spPr bwMode="auto">
          <a:xfrm>
            <a:off x="3454694" y="3702965"/>
            <a:ext cx="166585" cy="168964"/>
          </a:xfrm>
          <a:custGeom>
            <a:avLst/>
            <a:gdLst>
              <a:gd name="T0" fmla="*/ 200642 w 72"/>
              <a:gd name="T1" fmla="*/ 225425 h 73"/>
              <a:gd name="T2" fmla="*/ 21608 w 72"/>
              <a:gd name="T3" fmla="*/ 225425 h 73"/>
              <a:gd name="T4" fmla="*/ 0 w 72"/>
              <a:gd name="T5" fmla="*/ 200721 h 73"/>
              <a:gd name="T6" fmla="*/ 0 w 72"/>
              <a:gd name="T7" fmla="*/ 24704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704 h 73"/>
              <a:gd name="T14" fmla="*/ 222250 w 72"/>
              <a:gd name="T15" fmla="*/ 200721 h 73"/>
              <a:gd name="T16" fmla="*/ 200642 w 72"/>
              <a:gd name="T17" fmla="*/ 225425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84" name="Freeform 351"/>
          <p:cNvSpPr>
            <a:spLocks/>
          </p:cNvSpPr>
          <p:nvPr/>
        </p:nvSpPr>
        <p:spPr bwMode="auto">
          <a:xfrm>
            <a:off x="3677203" y="3702965"/>
            <a:ext cx="166585" cy="168964"/>
          </a:xfrm>
          <a:custGeom>
            <a:avLst/>
            <a:gdLst>
              <a:gd name="T0" fmla="*/ 200642 w 72"/>
              <a:gd name="T1" fmla="*/ 225425 h 73"/>
              <a:gd name="T2" fmla="*/ 21608 w 72"/>
              <a:gd name="T3" fmla="*/ 225425 h 73"/>
              <a:gd name="T4" fmla="*/ 0 w 72"/>
              <a:gd name="T5" fmla="*/ 200721 h 73"/>
              <a:gd name="T6" fmla="*/ 0 w 72"/>
              <a:gd name="T7" fmla="*/ 24704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704 h 73"/>
              <a:gd name="T14" fmla="*/ 222250 w 72"/>
              <a:gd name="T15" fmla="*/ 200721 h 73"/>
              <a:gd name="T16" fmla="*/ 200642 w 72"/>
              <a:gd name="T17" fmla="*/ 225425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85" name="Freeform 352"/>
          <p:cNvSpPr>
            <a:spLocks/>
          </p:cNvSpPr>
          <p:nvPr/>
        </p:nvSpPr>
        <p:spPr bwMode="auto">
          <a:xfrm>
            <a:off x="3899712" y="3702965"/>
            <a:ext cx="170154" cy="168964"/>
          </a:xfrm>
          <a:custGeom>
            <a:avLst/>
            <a:gdLst>
              <a:gd name="T0" fmla="*/ 202135 w 73"/>
              <a:gd name="T1" fmla="*/ 225425 h 73"/>
              <a:gd name="T2" fmla="*/ 24878 w 73"/>
              <a:gd name="T3" fmla="*/ 225425 h 73"/>
              <a:gd name="T4" fmla="*/ 0 w 73"/>
              <a:gd name="T5" fmla="*/ 200721 h 73"/>
              <a:gd name="T6" fmla="*/ 0 w 73"/>
              <a:gd name="T7" fmla="*/ 24704 h 73"/>
              <a:gd name="T8" fmla="*/ 24878 w 73"/>
              <a:gd name="T9" fmla="*/ 0 h 73"/>
              <a:gd name="T10" fmla="*/ 202135 w 73"/>
              <a:gd name="T11" fmla="*/ 0 h 73"/>
              <a:gd name="T12" fmla="*/ 227013 w 73"/>
              <a:gd name="T13" fmla="*/ 24704 h 73"/>
              <a:gd name="T14" fmla="*/ 227013 w 73"/>
              <a:gd name="T15" fmla="*/ 200721 h 73"/>
              <a:gd name="T16" fmla="*/ 202135 w 73"/>
              <a:gd name="T17" fmla="*/ 225425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86" name="Freeform 353"/>
          <p:cNvSpPr>
            <a:spLocks/>
          </p:cNvSpPr>
          <p:nvPr/>
        </p:nvSpPr>
        <p:spPr bwMode="auto">
          <a:xfrm>
            <a:off x="3007296" y="3927854"/>
            <a:ext cx="166585" cy="167775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87" name="Freeform 354"/>
          <p:cNvSpPr>
            <a:spLocks/>
          </p:cNvSpPr>
          <p:nvPr/>
        </p:nvSpPr>
        <p:spPr bwMode="auto">
          <a:xfrm>
            <a:off x="3229805" y="3927854"/>
            <a:ext cx="166585" cy="167775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88" name="Freeform 355"/>
          <p:cNvSpPr>
            <a:spLocks/>
          </p:cNvSpPr>
          <p:nvPr/>
        </p:nvSpPr>
        <p:spPr bwMode="auto">
          <a:xfrm>
            <a:off x="3454694" y="3927854"/>
            <a:ext cx="166585" cy="167775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89" name="Freeform 356"/>
          <p:cNvSpPr>
            <a:spLocks/>
          </p:cNvSpPr>
          <p:nvPr/>
        </p:nvSpPr>
        <p:spPr bwMode="auto">
          <a:xfrm>
            <a:off x="3677203" y="3927854"/>
            <a:ext cx="166585" cy="167775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90" name="Freeform 357"/>
          <p:cNvSpPr>
            <a:spLocks/>
          </p:cNvSpPr>
          <p:nvPr/>
        </p:nvSpPr>
        <p:spPr bwMode="auto">
          <a:xfrm>
            <a:off x="3899712" y="3927854"/>
            <a:ext cx="170154" cy="167775"/>
          </a:xfrm>
          <a:custGeom>
            <a:avLst/>
            <a:gdLst>
              <a:gd name="T0" fmla="*/ 202135 w 73"/>
              <a:gd name="T1" fmla="*/ 223838 h 72"/>
              <a:gd name="T2" fmla="*/ 24878 w 73"/>
              <a:gd name="T3" fmla="*/ 223838 h 72"/>
              <a:gd name="T4" fmla="*/ 0 w 73"/>
              <a:gd name="T5" fmla="*/ 202076 h 72"/>
              <a:gd name="T6" fmla="*/ 0 w 73"/>
              <a:gd name="T7" fmla="*/ 21762 h 72"/>
              <a:gd name="T8" fmla="*/ 24878 w 73"/>
              <a:gd name="T9" fmla="*/ 0 h 72"/>
              <a:gd name="T10" fmla="*/ 202135 w 73"/>
              <a:gd name="T11" fmla="*/ 0 h 72"/>
              <a:gd name="T12" fmla="*/ 227013 w 73"/>
              <a:gd name="T13" fmla="*/ 21762 h 72"/>
              <a:gd name="T14" fmla="*/ 227013 w 73"/>
              <a:gd name="T15" fmla="*/ 202076 h 72"/>
              <a:gd name="T16" fmla="*/ 202135 w 73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91" name="Freeform 358"/>
          <p:cNvSpPr>
            <a:spLocks/>
          </p:cNvSpPr>
          <p:nvPr/>
        </p:nvSpPr>
        <p:spPr bwMode="auto">
          <a:xfrm>
            <a:off x="3007296" y="4150363"/>
            <a:ext cx="166585" cy="170154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92" name="Freeform 359"/>
          <p:cNvSpPr>
            <a:spLocks/>
          </p:cNvSpPr>
          <p:nvPr/>
        </p:nvSpPr>
        <p:spPr bwMode="auto">
          <a:xfrm>
            <a:off x="3229805" y="4150363"/>
            <a:ext cx="166585" cy="170154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93" name="Freeform 360"/>
          <p:cNvSpPr>
            <a:spLocks/>
          </p:cNvSpPr>
          <p:nvPr/>
        </p:nvSpPr>
        <p:spPr bwMode="auto">
          <a:xfrm>
            <a:off x="3454694" y="4150363"/>
            <a:ext cx="166585" cy="170154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94" name="Freeform 361"/>
          <p:cNvSpPr>
            <a:spLocks/>
          </p:cNvSpPr>
          <p:nvPr/>
        </p:nvSpPr>
        <p:spPr bwMode="auto">
          <a:xfrm>
            <a:off x="3677203" y="4150363"/>
            <a:ext cx="166585" cy="170154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95" name="Freeform 362"/>
          <p:cNvSpPr>
            <a:spLocks/>
          </p:cNvSpPr>
          <p:nvPr/>
        </p:nvSpPr>
        <p:spPr bwMode="auto">
          <a:xfrm>
            <a:off x="3899712" y="4150363"/>
            <a:ext cx="170154" cy="170154"/>
          </a:xfrm>
          <a:custGeom>
            <a:avLst/>
            <a:gdLst>
              <a:gd name="T0" fmla="*/ 202135 w 73"/>
              <a:gd name="T1" fmla="*/ 227013 h 73"/>
              <a:gd name="T2" fmla="*/ 24878 w 73"/>
              <a:gd name="T3" fmla="*/ 227013 h 73"/>
              <a:gd name="T4" fmla="*/ 0 w 73"/>
              <a:gd name="T5" fmla="*/ 202135 h 73"/>
              <a:gd name="T6" fmla="*/ 0 w 73"/>
              <a:gd name="T7" fmla="*/ 24878 h 73"/>
              <a:gd name="T8" fmla="*/ 24878 w 73"/>
              <a:gd name="T9" fmla="*/ 0 h 73"/>
              <a:gd name="T10" fmla="*/ 202135 w 73"/>
              <a:gd name="T11" fmla="*/ 0 h 73"/>
              <a:gd name="T12" fmla="*/ 227013 w 73"/>
              <a:gd name="T13" fmla="*/ 24878 h 73"/>
              <a:gd name="T14" fmla="*/ 227013 w 73"/>
              <a:gd name="T15" fmla="*/ 202135 h 73"/>
              <a:gd name="T16" fmla="*/ 202135 w 73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96" name="Freeform 363"/>
          <p:cNvSpPr>
            <a:spLocks/>
          </p:cNvSpPr>
          <p:nvPr/>
        </p:nvSpPr>
        <p:spPr bwMode="auto">
          <a:xfrm>
            <a:off x="3007296" y="4376443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97" name="Freeform 364"/>
          <p:cNvSpPr>
            <a:spLocks/>
          </p:cNvSpPr>
          <p:nvPr/>
        </p:nvSpPr>
        <p:spPr bwMode="auto">
          <a:xfrm>
            <a:off x="3229805" y="4376443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98" name="Freeform 365"/>
          <p:cNvSpPr>
            <a:spLocks/>
          </p:cNvSpPr>
          <p:nvPr/>
        </p:nvSpPr>
        <p:spPr bwMode="auto">
          <a:xfrm>
            <a:off x="3454694" y="4376443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99" name="Freeform 366"/>
          <p:cNvSpPr>
            <a:spLocks/>
          </p:cNvSpPr>
          <p:nvPr/>
        </p:nvSpPr>
        <p:spPr bwMode="auto">
          <a:xfrm>
            <a:off x="3677203" y="4376443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200" name="Freeform 367"/>
          <p:cNvSpPr>
            <a:spLocks/>
          </p:cNvSpPr>
          <p:nvPr/>
        </p:nvSpPr>
        <p:spPr bwMode="auto">
          <a:xfrm>
            <a:off x="3899712" y="4376443"/>
            <a:ext cx="170154" cy="166585"/>
          </a:xfrm>
          <a:custGeom>
            <a:avLst/>
            <a:gdLst>
              <a:gd name="T0" fmla="*/ 202135 w 73"/>
              <a:gd name="T1" fmla="*/ 222250 h 72"/>
              <a:gd name="T2" fmla="*/ 24878 w 73"/>
              <a:gd name="T3" fmla="*/ 222250 h 72"/>
              <a:gd name="T4" fmla="*/ 0 w 73"/>
              <a:gd name="T5" fmla="*/ 200642 h 72"/>
              <a:gd name="T6" fmla="*/ 0 w 73"/>
              <a:gd name="T7" fmla="*/ 21608 h 72"/>
              <a:gd name="T8" fmla="*/ 24878 w 73"/>
              <a:gd name="T9" fmla="*/ 0 h 72"/>
              <a:gd name="T10" fmla="*/ 202135 w 73"/>
              <a:gd name="T11" fmla="*/ 0 h 72"/>
              <a:gd name="T12" fmla="*/ 227013 w 73"/>
              <a:gd name="T13" fmla="*/ 21608 h 72"/>
              <a:gd name="T14" fmla="*/ 227013 w 73"/>
              <a:gd name="T15" fmla="*/ 200642 h 72"/>
              <a:gd name="T16" fmla="*/ 202135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201" name="Freeform 368"/>
          <p:cNvSpPr>
            <a:spLocks/>
          </p:cNvSpPr>
          <p:nvPr/>
        </p:nvSpPr>
        <p:spPr bwMode="auto">
          <a:xfrm>
            <a:off x="1320963" y="2360768"/>
            <a:ext cx="166585" cy="167774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2" name="Freeform 369"/>
          <p:cNvSpPr>
            <a:spLocks/>
          </p:cNvSpPr>
          <p:nvPr/>
        </p:nvSpPr>
        <p:spPr bwMode="auto">
          <a:xfrm>
            <a:off x="1543473" y="2360768"/>
            <a:ext cx="168964" cy="167774"/>
          </a:xfrm>
          <a:custGeom>
            <a:avLst/>
            <a:gdLst>
              <a:gd name="T0" fmla="*/ 200721 w 73"/>
              <a:gd name="T1" fmla="*/ 223838 h 72"/>
              <a:gd name="T2" fmla="*/ 24704 w 73"/>
              <a:gd name="T3" fmla="*/ 223838 h 72"/>
              <a:gd name="T4" fmla="*/ 0 w 73"/>
              <a:gd name="T5" fmla="*/ 202076 h 72"/>
              <a:gd name="T6" fmla="*/ 0 w 73"/>
              <a:gd name="T7" fmla="*/ 21762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762 h 72"/>
              <a:gd name="T14" fmla="*/ 225425 w 73"/>
              <a:gd name="T15" fmla="*/ 202076 h 72"/>
              <a:gd name="T16" fmla="*/ 200721 w 73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3" name="Freeform 370"/>
          <p:cNvSpPr>
            <a:spLocks/>
          </p:cNvSpPr>
          <p:nvPr/>
        </p:nvSpPr>
        <p:spPr bwMode="auto">
          <a:xfrm>
            <a:off x="1768362" y="2360768"/>
            <a:ext cx="167775" cy="167774"/>
          </a:xfrm>
          <a:custGeom>
            <a:avLst/>
            <a:gdLst>
              <a:gd name="T0" fmla="*/ 202076 w 72"/>
              <a:gd name="T1" fmla="*/ 223838 h 72"/>
              <a:gd name="T2" fmla="*/ 21762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762 w 72"/>
              <a:gd name="T9" fmla="*/ 0 h 72"/>
              <a:gd name="T10" fmla="*/ 202076 w 72"/>
              <a:gd name="T11" fmla="*/ 0 h 72"/>
              <a:gd name="T12" fmla="*/ 223838 w 72"/>
              <a:gd name="T13" fmla="*/ 21762 h 72"/>
              <a:gd name="T14" fmla="*/ 223838 w 72"/>
              <a:gd name="T15" fmla="*/ 202076 h 72"/>
              <a:gd name="T16" fmla="*/ 202076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4" name="Freeform 371"/>
          <p:cNvSpPr>
            <a:spLocks/>
          </p:cNvSpPr>
          <p:nvPr/>
        </p:nvSpPr>
        <p:spPr bwMode="auto">
          <a:xfrm>
            <a:off x="1990871" y="2360768"/>
            <a:ext cx="170154" cy="167774"/>
          </a:xfrm>
          <a:custGeom>
            <a:avLst/>
            <a:gdLst>
              <a:gd name="T0" fmla="*/ 202135 w 73"/>
              <a:gd name="T1" fmla="*/ 223838 h 72"/>
              <a:gd name="T2" fmla="*/ 24878 w 73"/>
              <a:gd name="T3" fmla="*/ 223838 h 72"/>
              <a:gd name="T4" fmla="*/ 0 w 73"/>
              <a:gd name="T5" fmla="*/ 202076 h 72"/>
              <a:gd name="T6" fmla="*/ 0 w 73"/>
              <a:gd name="T7" fmla="*/ 21762 h 72"/>
              <a:gd name="T8" fmla="*/ 24878 w 73"/>
              <a:gd name="T9" fmla="*/ 0 h 72"/>
              <a:gd name="T10" fmla="*/ 202135 w 73"/>
              <a:gd name="T11" fmla="*/ 0 h 72"/>
              <a:gd name="T12" fmla="*/ 227013 w 73"/>
              <a:gd name="T13" fmla="*/ 21762 h 72"/>
              <a:gd name="T14" fmla="*/ 227013 w 73"/>
              <a:gd name="T15" fmla="*/ 202076 h 72"/>
              <a:gd name="T16" fmla="*/ 202135 w 73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5" name="Freeform 372"/>
          <p:cNvSpPr>
            <a:spLocks/>
          </p:cNvSpPr>
          <p:nvPr/>
        </p:nvSpPr>
        <p:spPr bwMode="auto">
          <a:xfrm>
            <a:off x="2215761" y="2360768"/>
            <a:ext cx="167775" cy="167774"/>
          </a:xfrm>
          <a:custGeom>
            <a:avLst/>
            <a:gdLst>
              <a:gd name="T0" fmla="*/ 202076 w 72"/>
              <a:gd name="T1" fmla="*/ 223838 h 72"/>
              <a:gd name="T2" fmla="*/ 21762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762 w 72"/>
              <a:gd name="T9" fmla="*/ 0 h 72"/>
              <a:gd name="T10" fmla="*/ 202076 w 72"/>
              <a:gd name="T11" fmla="*/ 0 h 72"/>
              <a:gd name="T12" fmla="*/ 223838 w 72"/>
              <a:gd name="T13" fmla="*/ 21762 h 72"/>
              <a:gd name="T14" fmla="*/ 223838 w 72"/>
              <a:gd name="T15" fmla="*/ 202076 h 72"/>
              <a:gd name="T16" fmla="*/ 202076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6" name="Freeform 373"/>
          <p:cNvSpPr>
            <a:spLocks/>
          </p:cNvSpPr>
          <p:nvPr/>
        </p:nvSpPr>
        <p:spPr bwMode="auto">
          <a:xfrm>
            <a:off x="1320963" y="2584468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7" name="Freeform 374"/>
          <p:cNvSpPr>
            <a:spLocks/>
          </p:cNvSpPr>
          <p:nvPr/>
        </p:nvSpPr>
        <p:spPr bwMode="auto">
          <a:xfrm>
            <a:off x="1543473" y="2584468"/>
            <a:ext cx="168964" cy="166585"/>
          </a:xfrm>
          <a:custGeom>
            <a:avLst/>
            <a:gdLst>
              <a:gd name="T0" fmla="*/ 200721 w 73"/>
              <a:gd name="T1" fmla="*/ 222250 h 72"/>
              <a:gd name="T2" fmla="*/ 24704 w 73"/>
              <a:gd name="T3" fmla="*/ 222250 h 72"/>
              <a:gd name="T4" fmla="*/ 0 w 73"/>
              <a:gd name="T5" fmla="*/ 200642 h 72"/>
              <a:gd name="T6" fmla="*/ 0 w 73"/>
              <a:gd name="T7" fmla="*/ 21608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608 h 72"/>
              <a:gd name="T14" fmla="*/ 225425 w 73"/>
              <a:gd name="T15" fmla="*/ 200642 h 72"/>
              <a:gd name="T16" fmla="*/ 200721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8" name="Freeform 375"/>
          <p:cNvSpPr>
            <a:spLocks/>
          </p:cNvSpPr>
          <p:nvPr/>
        </p:nvSpPr>
        <p:spPr bwMode="auto">
          <a:xfrm>
            <a:off x="1768362" y="2584468"/>
            <a:ext cx="167775" cy="166585"/>
          </a:xfrm>
          <a:custGeom>
            <a:avLst/>
            <a:gdLst>
              <a:gd name="T0" fmla="*/ 202076 w 72"/>
              <a:gd name="T1" fmla="*/ 222250 h 72"/>
              <a:gd name="T2" fmla="*/ 21762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762 w 72"/>
              <a:gd name="T9" fmla="*/ 0 h 72"/>
              <a:gd name="T10" fmla="*/ 202076 w 72"/>
              <a:gd name="T11" fmla="*/ 0 h 72"/>
              <a:gd name="T12" fmla="*/ 223838 w 72"/>
              <a:gd name="T13" fmla="*/ 21608 h 72"/>
              <a:gd name="T14" fmla="*/ 223838 w 72"/>
              <a:gd name="T15" fmla="*/ 200642 h 72"/>
              <a:gd name="T16" fmla="*/ 202076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9" name="Freeform 376"/>
          <p:cNvSpPr>
            <a:spLocks/>
          </p:cNvSpPr>
          <p:nvPr/>
        </p:nvSpPr>
        <p:spPr bwMode="auto">
          <a:xfrm>
            <a:off x="1990871" y="2584468"/>
            <a:ext cx="170154" cy="166585"/>
          </a:xfrm>
          <a:custGeom>
            <a:avLst/>
            <a:gdLst>
              <a:gd name="T0" fmla="*/ 202135 w 73"/>
              <a:gd name="T1" fmla="*/ 222250 h 72"/>
              <a:gd name="T2" fmla="*/ 24878 w 73"/>
              <a:gd name="T3" fmla="*/ 222250 h 72"/>
              <a:gd name="T4" fmla="*/ 0 w 73"/>
              <a:gd name="T5" fmla="*/ 200642 h 72"/>
              <a:gd name="T6" fmla="*/ 0 w 73"/>
              <a:gd name="T7" fmla="*/ 21608 h 72"/>
              <a:gd name="T8" fmla="*/ 24878 w 73"/>
              <a:gd name="T9" fmla="*/ 0 h 72"/>
              <a:gd name="T10" fmla="*/ 202135 w 73"/>
              <a:gd name="T11" fmla="*/ 0 h 72"/>
              <a:gd name="T12" fmla="*/ 227013 w 73"/>
              <a:gd name="T13" fmla="*/ 21608 h 72"/>
              <a:gd name="T14" fmla="*/ 227013 w 73"/>
              <a:gd name="T15" fmla="*/ 200642 h 72"/>
              <a:gd name="T16" fmla="*/ 202135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0" name="Freeform 377"/>
          <p:cNvSpPr>
            <a:spLocks/>
          </p:cNvSpPr>
          <p:nvPr/>
        </p:nvSpPr>
        <p:spPr bwMode="auto">
          <a:xfrm>
            <a:off x="2215761" y="2584468"/>
            <a:ext cx="167775" cy="166585"/>
          </a:xfrm>
          <a:custGeom>
            <a:avLst/>
            <a:gdLst>
              <a:gd name="T0" fmla="*/ 202076 w 72"/>
              <a:gd name="T1" fmla="*/ 222250 h 72"/>
              <a:gd name="T2" fmla="*/ 21762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762 w 72"/>
              <a:gd name="T9" fmla="*/ 0 h 72"/>
              <a:gd name="T10" fmla="*/ 202076 w 72"/>
              <a:gd name="T11" fmla="*/ 0 h 72"/>
              <a:gd name="T12" fmla="*/ 223838 w 72"/>
              <a:gd name="T13" fmla="*/ 21608 h 72"/>
              <a:gd name="T14" fmla="*/ 223838 w 72"/>
              <a:gd name="T15" fmla="*/ 200642 h 72"/>
              <a:gd name="T16" fmla="*/ 202076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1" name="Freeform 378"/>
          <p:cNvSpPr>
            <a:spLocks/>
          </p:cNvSpPr>
          <p:nvPr/>
        </p:nvSpPr>
        <p:spPr bwMode="auto">
          <a:xfrm>
            <a:off x="1320963" y="2809357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197556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197556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4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2" name="Freeform 379"/>
          <p:cNvSpPr>
            <a:spLocks/>
          </p:cNvSpPr>
          <p:nvPr/>
        </p:nvSpPr>
        <p:spPr bwMode="auto">
          <a:xfrm>
            <a:off x="1543473" y="2809357"/>
            <a:ext cx="168964" cy="166585"/>
          </a:xfrm>
          <a:custGeom>
            <a:avLst/>
            <a:gdLst>
              <a:gd name="T0" fmla="*/ 200721 w 73"/>
              <a:gd name="T1" fmla="*/ 222250 h 72"/>
              <a:gd name="T2" fmla="*/ 24704 w 73"/>
              <a:gd name="T3" fmla="*/ 222250 h 72"/>
              <a:gd name="T4" fmla="*/ 0 w 73"/>
              <a:gd name="T5" fmla="*/ 197556 h 72"/>
              <a:gd name="T6" fmla="*/ 0 w 73"/>
              <a:gd name="T7" fmla="*/ 21608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608 h 72"/>
              <a:gd name="T14" fmla="*/ 225425 w 73"/>
              <a:gd name="T15" fmla="*/ 197556 h 72"/>
              <a:gd name="T16" fmla="*/ 200721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4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3" name="Freeform 380"/>
          <p:cNvSpPr>
            <a:spLocks/>
          </p:cNvSpPr>
          <p:nvPr/>
        </p:nvSpPr>
        <p:spPr bwMode="auto">
          <a:xfrm>
            <a:off x="1768362" y="2809357"/>
            <a:ext cx="167775" cy="166585"/>
          </a:xfrm>
          <a:custGeom>
            <a:avLst/>
            <a:gdLst>
              <a:gd name="T0" fmla="*/ 202076 w 72"/>
              <a:gd name="T1" fmla="*/ 222250 h 72"/>
              <a:gd name="T2" fmla="*/ 21762 w 72"/>
              <a:gd name="T3" fmla="*/ 222250 h 72"/>
              <a:gd name="T4" fmla="*/ 0 w 72"/>
              <a:gd name="T5" fmla="*/ 197556 h 72"/>
              <a:gd name="T6" fmla="*/ 0 w 72"/>
              <a:gd name="T7" fmla="*/ 21608 h 72"/>
              <a:gd name="T8" fmla="*/ 21762 w 72"/>
              <a:gd name="T9" fmla="*/ 0 h 72"/>
              <a:gd name="T10" fmla="*/ 202076 w 72"/>
              <a:gd name="T11" fmla="*/ 0 h 72"/>
              <a:gd name="T12" fmla="*/ 223838 w 72"/>
              <a:gd name="T13" fmla="*/ 21608 h 72"/>
              <a:gd name="T14" fmla="*/ 223838 w 72"/>
              <a:gd name="T15" fmla="*/ 197556 h 72"/>
              <a:gd name="T16" fmla="*/ 202076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4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4" name="Freeform 381"/>
          <p:cNvSpPr>
            <a:spLocks/>
          </p:cNvSpPr>
          <p:nvPr/>
        </p:nvSpPr>
        <p:spPr bwMode="auto">
          <a:xfrm>
            <a:off x="1990871" y="2809357"/>
            <a:ext cx="170154" cy="166585"/>
          </a:xfrm>
          <a:custGeom>
            <a:avLst/>
            <a:gdLst>
              <a:gd name="T0" fmla="*/ 202135 w 73"/>
              <a:gd name="T1" fmla="*/ 222250 h 72"/>
              <a:gd name="T2" fmla="*/ 24878 w 73"/>
              <a:gd name="T3" fmla="*/ 222250 h 72"/>
              <a:gd name="T4" fmla="*/ 0 w 73"/>
              <a:gd name="T5" fmla="*/ 197556 h 72"/>
              <a:gd name="T6" fmla="*/ 0 w 73"/>
              <a:gd name="T7" fmla="*/ 21608 h 72"/>
              <a:gd name="T8" fmla="*/ 24878 w 73"/>
              <a:gd name="T9" fmla="*/ 0 h 72"/>
              <a:gd name="T10" fmla="*/ 202135 w 73"/>
              <a:gd name="T11" fmla="*/ 0 h 72"/>
              <a:gd name="T12" fmla="*/ 227013 w 73"/>
              <a:gd name="T13" fmla="*/ 21608 h 72"/>
              <a:gd name="T14" fmla="*/ 227013 w 73"/>
              <a:gd name="T15" fmla="*/ 197556 h 72"/>
              <a:gd name="T16" fmla="*/ 202135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4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5" name="Freeform 382"/>
          <p:cNvSpPr>
            <a:spLocks/>
          </p:cNvSpPr>
          <p:nvPr/>
        </p:nvSpPr>
        <p:spPr bwMode="auto">
          <a:xfrm>
            <a:off x="2215761" y="2809357"/>
            <a:ext cx="167775" cy="166585"/>
          </a:xfrm>
          <a:custGeom>
            <a:avLst/>
            <a:gdLst>
              <a:gd name="T0" fmla="*/ 202076 w 72"/>
              <a:gd name="T1" fmla="*/ 222250 h 72"/>
              <a:gd name="T2" fmla="*/ 21762 w 72"/>
              <a:gd name="T3" fmla="*/ 222250 h 72"/>
              <a:gd name="T4" fmla="*/ 0 w 72"/>
              <a:gd name="T5" fmla="*/ 197556 h 72"/>
              <a:gd name="T6" fmla="*/ 0 w 72"/>
              <a:gd name="T7" fmla="*/ 21608 h 72"/>
              <a:gd name="T8" fmla="*/ 21762 w 72"/>
              <a:gd name="T9" fmla="*/ 0 h 72"/>
              <a:gd name="T10" fmla="*/ 202076 w 72"/>
              <a:gd name="T11" fmla="*/ 0 h 72"/>
              <a:gd name="T12" fmla="*/ 223838 w 72"/>
              <a:gd name="T13" fmla="*/ 21608 h 72"/>
              <a:gd name="T14" fmla="*/ 223838 w 72"/>
              <a:gd name="T15" fmla="*/ 197556 h 72"/>
              <a:gd name="T16" fmla="*/ 202076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4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6" name="Freeform 383"/>
          <p:cNvSpPr>
            <a:spLocks/>
          </p:cNvSpPr>
          <p:nvPr/>
        </p:nvSpPr>
        <p:spPr bwMode="auto">
          <a:xfrm>
            <a:off x="1320963" y="3031866"/>
            <a:ext cx="166585" cy="167774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7" name="Freeform 384"/>
          <p:cNvSpPr>
            <a:spLocks/>
          </p:cNvSpPr>
          <p:nvPr/>
        </p:nvSpPr>
        <p:spPr bwMode="auto">
          <a:xfrm>
            <a:off x="1543473" y="3031866"/>
            <a:ext cx="168964" cy="167774"/>
          </a:xfrm>
          <a:custGeom>
            <a:avLst/>
            <a:gdLst>
              <a:gd name="T0" fmla="*/ 200721 w 73"/>
              <a:gd name="T1" fmla="*/ 223838 h 72"/>
              <a:gd name="T2" fmla="*/ 24704 w 73"/>
              <a:gd name="T3" fmla="*/ 223838 h 72"/>
              <a:gd name="T4" fmla="*/ 0 w 73"/>
              <a:gd name="T5" fmla="*/ 202076 h 72"/>
              <a:gd name="T6" fmla="*/ 0 w 73"/>
              <a:gd name="T7" fmla="*/ 21762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762 h 72"/>
              <a:gd name="T14" fmla="*/ 225425 w 73"/>
              <a:gd name="T15" fmla="*/ 202076 h 72"/>
              <a:gd name="T16" fmla="*/ 200721 w 73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8" name="Freeform 385"/>
          <p:cNvSpPr>
            <a:spLocks/>
          </p:cNvSpPr>
          <p:nvPr/>
        </p:nvSpPr>
        <p:spPr bwMode="auto">
          <a:xfrm>
            <a:off x="1768362" y="3031866"/>
            <a:ext cx="167775" cy="167774"/>
          </a:xfrm>
          <a:custGeom>
            <a:avLst/>
            <a:gdLst>
              <a:gd name="T0" fmla="*/ 202076 w 72"/>
              <a:gd name="T1" fmla="*/ 223838 h 72"/>
              <a:gd name="T2" fmla="*/ 21762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762 w 72"/>
              <a:gd name="T9" fmla="*/ 0 h 72"/>
              <a:gd name="T10" fmla="*/ 202076 w 72"/>
              <a:gd name="T11" fmla="*/ 0 h 72"/>
              <a:gd name="T12" fmla="*/ 223838 w 72"/>
              <a:gd name="T13" fmla="*/ 21762 h 72"/>
              <a:gd name="T14" fmla="*/ 223838 w 72"/>
              <a:gd name="T15" fmla="*/ 202076 h 72"/>
              <a:gd name="T16" fmla="*/ 202076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9" name="Freeform 386"/>
          <p:cNvSpPr>
            <a:spLocks/>
          </p:cNvSpPr>
          <p:nvPr/>
        </p:nvSpPr>
        <p:spPr bwMode="auto">
          <a:xfrm>
            <a:off x="1990871" y="3031866"/>
            <a:ext cx="170154" cy="167774"/>
          </a:xfrm>
          <a:custGeom>
            <a:avLst/>
            <a:gdLst>
              <a:gd name="T0" fmla="*/ 202135 w 73"/>
              <a:gd name="T1" fmla="*/ 223838 h 72"/>
              <a:gd name="T2" fmla="*/ 24878 w 73"/>
              <a:gd name="T3" fmla="*/ 223838 h 72"/>
              <a:gd name="T4" fmla="*/ 0 w 73"/>
              <a:gd name="T5" fmla="*/ 202076 h 72"/>
              <a:gd name="T6" fmla="*/ 0 w 73"/>
              <a:gd name="T7" fmla="*/ 21762 h 72"/>
              <a:gd name="T8" fmla="*/ 24878 w 73"/>
              <a:gd name="T9" fmla="*/ 0 h 72"/>
              <a:gd name="T10" fmla="*/ 202135 w 73"/>
              <a:gd name="T11" fmla="*/ 0 h 72"/>
              <a:gd name="T12" fmla="*/ 227013 w 73"/>
              <a:gd name="T13" fmla="*/ 21762 h 72"/>
              <a:gd name="T14" fmla="*/ 227013 w 73"/>
              <a:gd name="T15" fmla="*/ 202076 h 72"/>
              <a:gd name="T16" fmla="*/ 202135 w 73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0" name="Freeform 387"/>
          <p:cNvSpPr>
            <a:spLocks/>
          </p:cNvSpPr>
          <p:nvPr/>
        </p:nvSpPr>
        <p:spPr bwMode="auto">
          <a:xfrm>
            <a:off x="2215761" y="3031866"/>
            <a:ext cx="167775" cy="167774"/>
          </a:xfrm>
          <a:custGeom>
            <a:avLst/>
            <a:gdLst>
              <a:gd name="T0" fmla="*/ 202076 w 72"/>
              <a:gd name="T1" fmla="*/ 223838 h 72"/>
              <a:gd name="T2" fmla="*/ 21762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762 w 72"/>
              <a:gd name="T9" fmla="*/ 0 h 72"/>
              <a:gd name="T10" fmla="*/ 202076 w 72"/>
              <a:gd name="T11" fmla="*/ 0 h 72"/>
              <a:gd name="T12" fmla="*/ 223838 w 72"/>
              <a:gd name="T13" fmla="*/ 21762 h 72"/>
              <a:gd name="T14" fmla="*/ 223838 w 72"/>
              <a:gd name="T15" fmla="*/ 202076 h 72"/>
              <a:gd name="T16" fmla="*/ 202076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1" name="Freeform 388"/>
          <p:cNvSpPr>
            <a:spLocks/>
          </p:cNvSpPr>
          <p:nvPr/>
        </p:nvSpPr>
        <p:spPr bwMode="auto">
          <a:xfrm>
            <a:off x="1320963" y="3254376"/>
            <a:ext cx="166585" cy="170155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" name="Freeform 389"/>
          <p:cNvSpPr>
            <a:spLocks/>
          </p:cNvSpPr>
          <p:nvPr/>
        </p:nvSpPr>
        <p:spPr bwMode="auto">
          <a:xfrm>
            <a:off x="1543473" y="3254376"/>
            <a:ext cx="168964" cy="170155"/>
          </a:xfrm>
          <a:custGeom>
            <a:avLst/>
            <a:gdLst>
              <a:gd name="T0" fmla="*/ 200721 w 73"/>
              <a:gd name="T1" fmla="*/ 227013 h 73"/>
              <a:gd name="T2" fmla="*/ 24704 w 73"/>
              <a:gd name="T3" fmla="*/ 227013 h 73"/>
              <a:gd name="T4" fmla="*/ 0 w 73"/>
              <a:gd name="T5" fmla="*/ 202135 h 73"/>
              <a:gd name="T6" fmla="*/ 0 w 73"/>
              <a:gd name="T7" fmla="*/ 24878 h 73"/>
              <a:gd name="T8" fmla="*/ 24704 w 73"/>
              <a:gd name="T9" fmla="*/ 0 h 73"/>
              <a:gd name="T10" fmla="*/ 200721 w 73"/>
              <a:gd name="T11" fmla="*/ 0 h 73"/>
              <a:gd name="T12" fmla="*/ 225425 w 73"/>
              <a:gd name="T13" fmla="*/ 24878 h 73"/>
              <a:gd name="T14" fmla="*/ 225425 w 73"/>
              <a:gd name="T15" fmla="*/ 202135 h 73"/>
              <a:gd name="T16" fmla="*/ 200721 w 73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3" name="Freeform 390"/>
          <p:cNvSpPr>
            <a:spLocks/>
          </p:cNvSpPr>
          <p:nvPr/>
        </p:nvSpPr>
        <p:spPr bwMode="auto">
          <a:xfrm>
            <a:off x="1768362" y="3254376"/>
            <a:ext cx="167775" cy="170155"/>
          </a:xfrm>
          <a:custGeom>
            <a:avLst/>
            <a:gdLst>
              <a:gd name="T0" fmla="*/ 202076 w 72"/>
              <a:gd name="T1" fmla="*/ 227013 h 73"/>
              <a:gd name="T2" fmla="*/ 21762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762 w 72"/>
              <a:gd name="T9" fmla="*/ 0 h 73"/>
              <a:gd name="T10" fmla="*/ 202076 w 72"/>
              <a:gd name="T11" fmla="*/ 0 h 73"/>
              <a:gd name="T12" fmla="*/ 223838 w 72"/>
              <a:gd name="T13" fmla="*/ 24878 h 73"/>
              <a:gd name="T14" fmla="*/ 223838 w 72"/>
              <a:gd name="T15" fmla="*/ 202135 h 73"/>
              <a:gd name="T16" fmla="*/ 202076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4" name="Freeform 391"/>
          <p:cNvSpPr>
            <a:spLocks/>
          </p:cNvSpPr>
          <p:nvPr/>
        </p:nvSpPr>
        <p:spPr bwMode="auto">
          <a:xfrm>
            <a:off x="1990871" y="3254376"/>
            <a:ext cx="170154" cy="170155"/>
          </a:xfrm>
          <a:custGeom>
            <a:avLst/>
            <a:gdLst>
              <a:gd name="T0" fmla="*/ 202135 w 73"/>
              <a:gd name="T1" fmla="*/ 227013 h 73"/>
              <a:gd name="T2" fmla="*/ 24878 w 73"/>
              <a:gd name="T3" fmla="*/ 227013 h 73"/>
              <a:gd name="T4" fmla="*/ 0 w 73"/>
              <a:gd name="T5" fmla="*/ 202135 h 73"/>
              <a:gd name="T6" fmla="*/ 0 w 73"/>
              <a:gd name="T7" fmla="*/ 24878 h 73"/>
              <a:gd name="T8" fmla="*/ 24878 w 73"/>
              <a:gd name="T9" fmla="*/ 0 h 73"/>
              <a:gd name="T10" fmla="*/ 202135 w 73"/>
              <a:gd name="T11" fmla="*/ 0 h 73"/>
              <a:gd name="T12" fmla="*/ 227013 w 73"/>
              <a:gd name="T13" fmla="*/ 24878 h 73"/>
              <a:gd name="T14" fmla="*/ 227013 w 73"/>
              <a:gd name="T15" fmla="*/ 202135 h 73"/>
              <a:gd name="T16" fmla="*/ 202135 w 73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5" name="Freeform 392"/>
          <p:cNvSpPr>
            <a:spLocks/>
          </p:cNvSpPr>
          <p:nvPr/>
        </p:nvSpPr>
        <p:spPr bwMode="auto">
          <a:xfrm>
            <a:off x="2215761" y="3254376"/>
            <a:ext cx="167775" cy="170155"/>
          </a:xfrm>
          <a:custGeom>
            <a:avLst/>
            <a:gdLst>
              <a:gd name="T0" fmla="*/ 202076 w 72"/>
              <a:gd name="T1" fmla="*/ 227013 h 73"/>
              <a:gd name="T2" fmla="*/ 21762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762 w 72"/>
              <a:gd name="T9" fmla="*/ 0 h 73"/>
              <a:gd name="T10" fmla="*/ 202076 w 72"/>
              <a:gd name="T11" fmla="*/ 0 h 73"/>
              <a:gd name="T12" fmla="*/ 223838 w 72"/>
              <a:gd name="T13" fmla="*/ 24878 h 73"/>
              <a:gd name="T14" fmla="*/ 223838 w 72"/>
              <a:gd name="T15" fmla="*/ 202135 h 73"/>
              <a:gd name="T16" fmla="*/ 202076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6" name="Freeform 393"/>
          <p:cNvSpPr>
            <a:spLocks/>
          </p:cNvSpPr>
          <p:nvPr/>
        </p:nvSpPr>
        <p:spPr bwMode="auto">
          <a:xfrm>
            <a:off x="1320963" y="3480455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7" name="Freeform 394"/>
          <p:cNvSpPr>
            <a:spLocks/>
          </p:cNvSpPr>
          <p:nvPr/>
        </p:nvSpPr>
        <p:spPr bwMode="auto">
          <a:xfrm>
            <a:off x="1543473" y="3480455"/>
            <a:ext cx="168964" cy="166585"/>
          </a:xfrm>
          <a:custGeom>
            <a:avLst/>
            <a:gdLst>
              <a:gd name="T0" fmla="*/ 200721 w 73"/>
              <a:gd name="T1" fmla="*/ 222250 h 72"/>
              <a:gd name="T2" fmla="*/ 24704 w 73"/>
              <a:gd name="T3" fmla="*/ 222250 h 72"/>
              <a:gd name="T4" fmla="*/ 0 w 73"/>
              <a:gd name="T5" fmla="*/ 200642 h 72"/>
              <a:gd name="T6" fmla="*/ 0 w 73"/>
              <a:gd name="T7" fmla="*/ 21608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608 h 72"/>
              <a:gd name="T14" fmla="*/ 225425 w 73"/>
              <a:gd name="T15" fmla="*/ 200642 h 72"/>
              <a:gd name="T16" fmla="*/ 200721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8" name="Freeform 395"/>
          <p:cNvSpPr>
            <a:spLocks/>
          </p:cNvSpPr>
          <p:nvPr/>
        </p:nvSpPr>
        <p:spPr bwMode="auto">
          <a:xfrm>
            <a:off x="1768362" y="3480455"/>
            <a:ext cx="167775" cy="166585"/>
          </a:xfrm>
          <a:custGeom>
            <a:avLst/>
            <a:gdLst>
              <a:gd name="T0" fmla="*/ 202076 w 72"/>
              <a:gd name="T1" fmla="*/ 222250 h 72"/>
              <a:gd name="T2" fmla="*/ 21762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762 w 72"/>
              <a:gd name="T9" fmla="*/ 0 h 72"/>
              <a:gd name="T10" fmla="*/ 202076 w 72"/>
              <a:gd name="T11" fmla="*/ 0 h 72"/>
              <a:gd name="T12" fmla="*/ 223838 w 72"/>
              <a:gd name="T13" fmla="*/ 21608 h 72"/>
              <a:gd name="T14" fmla="*/ 223838 w 72"/>
              <a:gd name="T15" fmla="*/ 200642 h 72"/>
              <a:gd name="T16" fmla="*/ 202076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9" name="Freeform 396"/>
          <p:cNvSpPr>
            <a:spLocks/>
          </p:cNvSpPr>
          <p:nvPr/>
        </p:nvSpPr>
        <p:spPr bwMode="auto">
          <a:xfrm>
            <a:off x="1990871" y="3480455"/>
            <a:ext cx="170154" cy="166585"/>
          </a:xfrm>
          <a:custGeom>
            <a:avLst/>
            <a:gdLst>
              <a:gd name="T0" fmla="*/ 202135 w 73"/>
              <a:gd name="T1" fmla="*/ 222250 h 72"/>
              <a:gd name="T2" fmla="*/ 24878 w 73"/>
              <a:gd name="T3" fmla="*/ 222250 h 72"/>
              <a:gd name="T4" fmla="*/ 0 w 73"/>
              <a:gd name="T5" fmla="*/ 200642 h 72"/>
              <a:gd name="T6" fmla="*/ 0 w 73"/>
              <a:gd name="T7" fmla="*/ 21608 h 72"/>
              <a:gd name="T8" fmla="*/ 24878 w 73"/>
              <a:gd name="T9" fmla="*/ 0 h 72"/>
              <a:gd name="T10" fmla="*/ 202135 w 73"/>
              <a:gd name="T11" fmla="*/ 0 h 72"/>
              <a:gd name="T12" fmla="*/ 227013 w 73"/>
              <a:gd name="T13" fmla="*/ 21608 h 72"/>
              <a:gd name="T14" fmla="*/ 227013 w 73"/>
              <a:gd name="T15" fmla="*/ 200642 h 72"/>
              <a:gd name="T16" fmla="*/ 202135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0" name="Freeform 397"/>
          <p:cNvSpPr>
            <a:spLocks/>
          </p:cNvSpPr>
          <p:nvPr/>
        </p:nvSpPr>
        <p:spPr bwMode="auto">
          <a:xfrm>
            <a:off x="2215761" y="3480455"/>
            <a:ext cx="167775" cy="166585"/>
          </a:xfrm>
          <a:custGeom>
            <a:avLst/>
            <a:gdLst>
              <a:gd name="T0" fmla="*/ 202076 w 72"/>
              <a:gd name="T1" fmla="*/ 222250 h 72"/>
              <a:gd name="T2" fmla="*/ 21762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762 w 72"/>
              <a:gd name="T9" fmla="*/ 0 h 72"/>
              <a:gd name="T10" fmla="*/ 202076 w 72"/>
              <a:gd name="T11" fmla="*/ 0 h 72"/>
              <a:gd name="T12" fmla="*/ 223838 w 72"/>
              <a:gd name="T13" fmla="*/ 21608 h 72"/>
              <a:gd name="T14" fmla="*/ 223838 w 72"/>
              <a:gd name="T15" fmla="*/ 200642 h 72"/>
              <a:gd name="T16" fmla="*/ 202076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1" name="Freeform 398"/>
          <p:cNvSpPr>
            <a:spLocks/>
          </p:cNvSpPr>
          <p:nvPr/>
        </p:nvSpPr>
        <p:spPr bwMode="auto">
          <a:xfrm>
            <a:off x="1320963" y="3702965"/>
            <a:ext cx="166585" cy="168964"/>
          </a:xfrm>
          <a:custGeom>
            <a:avLst/>
            <a:gdLst>
              <a:gd name="T0" fmla="*/ 200642 w 72"/>
              <a:gd name="T1" fmla="*/ 225425 h 73"/>
              <a:gd name="T2" fmla="*/ 21608 w 72"/>
              <a:gd name="T3" fmla="*/ 225425 h 73"/>
              <a:gd name="T4" fmla="*/ 0 w 72"/>
              <a:gd name="T5" fmla="*/ 200721 h 73"/>
              <a:gd name="T6" fmla="*/ 0 w 72"/>
              <a:gd name="T7" fmla="*/ 24704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704 h 73"/>
              <a:gd name="T14" fmla="*/ 222250 w 72"/>
              <a:gd name="T15" fmla="*/ 200721 h 73"/>
              <a:gd name="T16" fmla="*/ 200642 w 72"/>
              <a:gd name="T17" fmla="*/ 225425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" name="Freeform 399"/>
          <p:cNvSpPr>
            <a:spLocks/>
          </p:cNvSpPr>
          <p:nvPr/>
        </p:nvSpPr>
        <p:spPr bwMode="auto">
          <a:xfrm>
            <a:off x="1543473" y="3702965"/>
            <a:ext cx="168964" cy="168964"/>
          </a:xfrm>
          <a:custGeom>
            <a:avLst/>
            <a:gdLst>
              <a:gd name="T0" fmla="*/ 200721 w 73"/>
              <a:gd name="T1" fmla="*/ 225425 h 73"/>
              <a:gd name="T2" fmla="*/ 24704 w 73"/>
              <a:gd name="T3" fmla="*/ 225425 h 73"/>
              <a:gd name="T4" fmla="*/ 0 w 73"/>
              <a:gd name="T5" fmla="*/ 200721 h 73"/>
              <a:gd name="T6" fmla="*/ 0 w 73"/>
              <a:gd name="T7" fmla="*/ 24704 h 73"/>
              <a:gd name="T8" fmla="*/ 24704 w 73"/>
              <a:gd name="T9" fmla="*/ 0 h 73"/>
              <a:gd name="T10" fmla="*/ 200721 w 73"/>
              <a:gd name="T11" fmla="*/ 0 h 73"/>
              <a:gd name="T12" fmla="*/ 225425 w 73"/>
              <a:gd name="T13" fmla="*/ 24704 h 73"/>
              <a:gd name="T14" fmla="*/ 225425 w 73"/>
              <a:gd name="T15" fmla="*/ 200721 h 73"/>
              <a:gd name="T16" fmla="*/ 200721 w 73"/>
              <a:gd name="T17" fmla="*/ 225425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3" name="Freeform 400"/>
          <p:cNvSpPr>
            <a:spLocks/>
          </p:cNvSpPr>
          <p:nvPr/>
        </p:nvSpPr>
        <p:spPr bwMode="auto">
          <a:xfrm>
            <a:off x="1768362" y="3702965"/>
            <a:ext cx="167775" cy="168964"/>
          </a:xfrm>
          <a:custGeom>
            <a:avLst/>
            <a:gdLst>
              <a:gd name="T0" fmla="*/ 202076 w 72"/>
              <a:gd name="T1" fmla="*/ 225425 h 73"/>
              <a:gd name="T2" fmla="*/ 21762 w 72"/>
              <a:gd name="T3" fmla="*/ 225425 h 73"/>
              <a:gd name="T4" fmla="*/ 0 w 72"/>
              <a:gd name="T5" fmla="*/ 200721 h 73"/>
              <a:gd name="T6" fmla="*/ 0 w 72"/>
              <a:gd name="T7" fmla="*/ 24704 h 73"/>
              <a:gd name="T8" fmla="*/ 21762 w 72"/>
              <a:gd name="T9" fmla="*/ 0 h 73"/>
              <a:gd name="T10" fmla="*/ 202076 w 72"/>
              <a:gd name="T11" fmla="*/ 0 h 73"/>
              <a:gd name="T12" fmla="*/ 223838 w 72"/>
              <a:gd name="T13" fmla="*/ 24704 h 73"/>
              <a:gd name="T14" fmla="*/ 223838 w 72"/>
              <a:gd name="T15" fmla="*/ 200721 h 73"/>
              <a:gd name="T16" fmla="*/ 202076 w 72"/>
              <a:gd name="T17" fmla="*/ 225425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4" name="Freeform 401"/>
          <p:cNvSpPr>
            <a:spLocks/>
          </p:cNvSpPr>
          <p:nvPr/>
        </p:nvSpPr>
        <p:spPr bwMode="auto">
          <a:xfrm>
            <a:off x="1990871" y="3702965"/>
            <a:ext cx="170154" cy="168964"/>
          </a:xfrm>
          <a:custGeom>
            <a:avLst/>
            <a:gdLst>
              <a:gd name="T0" fmla="*/ 202135 w 73"/>
              <a:gd name="T1" fmla="*/ 225425 h 73"/>
              <a:gd name="T2" fmla="*/ 24878 w 73"/>
              <a:gd name="T3" fmla="*/ 225425 h 73"/>
              <a:gd name="T4" fmla="*/ 0 w 73"/>
              <a:gd name="T5" fmla="*/ 200721 h 73"/>
              <a:gd name="T6" fmla="*/ 0 w 73"/>
              <a:gd name="T7" fmla="*/ 24704 h 73"/>
              <a:gd name="T8" fmla="*/ 24878 w 73"/>
              <a:gd name="T9" fmla="*/ 0 h 73"/>
              <a:gd name="T10" fmla="*/ 202135 w 73"/>
              <a:gd name="T11" fmla="*/ 0 h 73"/>
              <a:gd name="T12" fmla="*/ 227013 w 73"/>
              <a:gd name="T13" fmla="*/ 24704 h 73"/>
              <a:gd name="T14" fmla="*/ 227013 w 73"/>
              <a:gd name="T15" fmla="*/ 200721 h 73"/>
              <a:gd name="T16" fmla="*/ 202135 w 73"/>
              <a:gd name="T17" fmla="*/ 225425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5" name="Freeform 402"/>
          <p:cNvSpPr>
            <a:spLocks/>
          </p:cNvSpPr>
          <p:nvPr/>
        </p:nvSpPr>
        <p:spPr bwMode="auto">
          <a:xfrm>
            <a:off x="2215761" y="3702965"/>
            <a:ext cx="167775" cy="168964"/>
          </a:xfrm>
          <a:custGeom>
            <a:avLst/>
            <a:gdLst>
              <a:gd name="T0" fmla="*/ 202076 w 72"/>
              <a:gd name="T1" fmla="*/ 225425 h 73"/>
              <a:gd name="T2" fmla="*/ 21762 w 72"/>
              <a:gd name="T3" fmla="*/ 225425 h 73"/>
              <a:gd name="T4" fmla="*/ 0 w 72"/>
              <a:gd name="T5" fmla="*/ 200721 h 73"/>
              <a:gd name="T6" fmla="*/ 0 w 72"/>
              <a:gd name="T7" fmla="*/ 24704 h 73"/>
              <a:gd name="T8" fmla="*/ 21762 w 72"/>
              <a:gd name="T9" fmla="*/ 0 h 73"/>
              <a:gd name="T10" fmla="*/ 202076 w 72"/>
              <a:gd name="T11" fmla="*/ 0 h 73"/>
              <a:gd name="T12" fmla="*/ 223838 w 72"/>
              <a:gd name="T13" fmla="*/ 24704 h 73"/>
              <a:gd name="T14" fmla="*/ 223838 w 72"/>
              <a:gd name="T15" fmla="*/ 200721 h 73"/>
              <a:gd name="T16" fmla="*/ 202076 w 72"/>
              <a:gd name="T17" fmla="*/ 225425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6" name="Freeform 403"/>
          <p:cNvSpPr>
            <a:spLocks/>
          </p:cNvSpPr>
          <p:nvPr/>
        </p:nvSpPr>
        <p:spPr bwMode="auto">
          <a:xfrm>
            <a:off x="1320963" y="3927854"/>
            <a:ext cx="166585" cy="167775"/>
          </a:xfrm>
          <a:custGeom>
            <a:avLst/>
            <a:gdLst>
              <a:gd name="T0" fmla="*/ 200642 w 72"/>
              <a:gd name="T1" fmla="*/ 223838 h 72"/>
              <a:gd name="T2" fmla="*/ 21608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762 h 72"/>
              <a:gd name="T14" fmla="*/ 222250 w 72"/>
              <a:gd name="T15" fmla="*/ 202076 h 72"/>
              <a:gd name="T16" fmla="*/ 200642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7" name="Freeform 404"/>
          <p:cNvSpPr>
            <a:spLocks/>
          </p:cNvSpPr>
          <p:nvPr/>
        </p:nvSpPr>
        <p:spPr bwMode="auto">
          <a:xfrm>
            <a:off x="1543473" y="3927854"/>
            <a:ext cx="168964" cy="167775"/>
          </a:xfrm>
          <a:custGeom>
            <a:avLst/>
            <a:gdLst>
              <a:gd name="T0" fmla="*/ 200721 w 73"/>
              <a:gd name="T1" fmla="*/ 223838 h 72"/>
              <a:gd name="T2" fmla="*/ 24704 w 73"/>
              <a:gd name="T3" fmla="*/ 223838 h 72"/>
              <a:gd name="T4" fmla="*/ 0 w 73"/>
              <a:gd name="T5" fmla="*/ 202076 h 72"/>
              <a:gd name="T6" fmla="*/ 0 w 73"/>
              <a:gd name="T7" fmla="*/ 21762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762 h 72"/>
              <a:gd name="T14" fmla="*/ 225425 w 73"/>
              <a:gd name="T15" fmla="*/ 202076 h 72"/>
              <a:gd name="T16" fmla="*/ 200721 w 73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8" name="Freeform 405"/>
          <p:cNvSpPr>
            <a:spLocks/>
          </p:cNvSpPr>
          <p:nvPr/>
        </p:nvSpPr>
        <p:spPr bwMode="auto">
          <a:xfrm>
            <a:off x="1768362" y="3927854"/>
            <a:ext cx="167775" cy="167775"/>
          </a:xfrm>
          <a:custGeom>
            <a:avLst/>
            <a:gdLst>
              <a:gd name="T0" fmla="*/ 202076 w 72"/>
              <a:gd name="T1" fmla="*/ 223838 h 72"/>
              <a:gd name="T2" fmla="*/ 21762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762 w 72"/>
              <a:gd name="T9" fmla="*/ 0 h 72"/>
              <a:gd name="T10" fmla="*/ 202076 w 72"/>
              <a:gd name="T11" fmla="*/ 0 h 72"/>
              <a:gd name="T12" fmla="*/ 223838 w 72"/>
              <a:gd name="T13" fmla="*/ 21762 h 72"/>
              <a:gd name="T14" fmla="*/ 223838 w 72"/>
              <a:gd name="T15" fmla="*/ 202076 h 72"/>
              <a:gd name="T16" fmla="*/ 202076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9" name="Freeform 406"/>
          <p:cNvSpPr>
            <a:spLocks/>
          </p:cNvSpPr>
          <p:nvPr/>
        </p:nvSpPr>
        <p:spPr bwMode="auto">
          <a:xfrm>
            <a:off x="1990871" y="3927854"/>
            <a:ext cx="170154" cy="167775"/>
          </a:xfrm>
          <a:custGeom>
            <a:avLst/>
            <a:gdLst>
              <a:gd name="T0" fmla="*/ 202135 w 73"/>
              <a:gd name="T1" fmla="*/ 223838 h 72"/>
              <a:gd name="T2" fmla="*/ 24878 w 73"/>
              <a:gd name="T3" fmla="*/ 223838 h 72"/>
              <a:gd name="T4" fmla="*/ 0 w 73"/>
              <a:gd name="T5" fmla="*/ 202076 h 72"/>
              <a:gd name="T6" fmla="*/ 0 w 73"/>
              <a:gd name="T7" fmla="*/ 21762 h 72"/>
              <a:gd name="T8" fmla="*/ 24878 w 73"/>
              <a:gd name="T9" fmla="*/ 0 h 72"/>
              <a:gd name="T10" fmla="*/ 202135 w 73"/>
              <a:gd name="T11" fmla="*/ 0 h 72"/>
              <a:gd name="T12" fmla="*/ 227013 w 73"/>
              <a:gd name="T13" fmla="*/ 21762 h 72"/>
              <a:gd name="T14" fmla="*/ 227013 w 73"/>
              <a:gd name="T15" fmla="*/ 202076 h 72"/>
              <a:gd name="T16" fmla="*/ 202135 w 73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0" name="Freeform 407"/>
          <p:cNvSpPr>
            <a:spLocks/>
          </p:cNvSpPr>
          <p:nvPr/>
        </p:nvSpPr>
        <p:spPr bwMode="auto">
          <a:xfrm>
            <a:off x="2215761" y="3927854"/>
            <a:ext cx="167775" cy="167775"/>
          </a:xfrm>
          <a:custGeom>
            <a:avLst/>
            <a:gdLst>
              <a:gd name="T0" fmla="*/ 202076 w 72"/>
              <a:gd name="T1" fmla="*/ 223838 h 72"/>
              <a:gd name="T2" fmla="*/ 21762 w 72"/>
              <a:gd name="T3" fmla="*/ 223838 h 72"/>
              <a:gd name="T4" fmla="*/ 0 w 72"/>
              <a:gd name="T5" fmla="*/ 202076 h 72"/>
              <a:gd name="T6" fmla="*/ 0 w 72"/>
              <a:gd name="T7" fmla="*/ 21762 h 72"/>
              <a:gd name="T8" fmla="*/ 21762 w 72"/>
              <a:gd name="T9" fmla="*/ 0 h 72"/>
              <a:gd name="T10" fmla="*/ 202076 w 72"/>
              <a:gd name="T11" fmla="*/ 0 h 72"/>
              <a:gd name="T12" fmla="*/ 223838 w 72"/>
              <a:gd name="T13" fmla="*/ 21762 h 72"/>
              <a:gd name="T14" fmla="*/ 223838 w 72"/>
              <a:gd name="T15" fmla="*/ 202076 h 72"/>
              <a:gd name="T16" fmla="*/ 202076 w 72"/>
              <a:gd name="T17" fmla="*/ 223838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E6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1" name="Freeform 408"/>
          <p:cNvSpPr>
            <a:spLocks/>
          </p:cNvSpPr>
          <p:nvPr/>
        </p:nvSpPr>
        <p:spPr bwMode="auto">
          <a:xfrm>
            <a:off x="1320963" y="4150363"/>
            <a:ext cx="166585" cy="170154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234C9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242" name="Freeform 409"/>
          <p:cNvSpPr>
            <a:spLocks/>
          </p:cNvSpPr>
          <p:nvPr/>
        </p:nvSpPr>
        <p:spPr bwMode="auto">
          <a:xfrm>
            <a:off x="1543473" y="4150363"/>
            <a:ext cx="168964" cy="170154"/>
          </a:xfrm>
          <a:custGeom>
            <a:avLst/>
            <a:gdLst>
              <a:gd name="T0" fmla="*/ 200721 w 73"/>
              <a:gd name="T1" fmla="*/ 227013 h 73"/>
              <a:gd name="T2" fmla="*/ 24704 w 73"/>
              <a:gd name="T3" fmla="*/ 227013 h 73"/>
              <a:gd name="T4" fmla="*/ 0 w 73"/>
              <a:gd name="T5" fmla="*/ 202135 h 73"/>
              <a:gd name="T6" fmla="*/ 0 w 73"/>
              <a:gd name="T7" fmla="*/ 24878 h 73"/>
              <a:gd name="T8" fmla="*/ 24704 w 73"/>
              <a:gd name="T9" fmla="*/ 0 h 73"/>
              <a:gd name="T10" fmla="*/ 200721 w 73"/>
              <a:gd name="T11" fmla="*/ 0 h 73"/>
              <a:gd name="T12" fmla="*/ 225425 w 73"/>
              <a:gd name="T13" fmla="*/ 24878 h 73"/>
              <a:gd name="T14" fmla="*/ 225425 w 73"/>
              <a:gd name="T15" fmla="*/ 202135 h 73"/>
              <a:gd name="T16" fmla="*/ 200721 w 73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234C9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243" name="Freeform 410"/>
          <p:cNvSpPr>
            <a:spLocks/>
          </p:cNvSpPr>
          <p:nvPr/>
        </p:nvSpPr>
        <p:spPr bwMode="auto">
          <a:xfrm>
            <a:off x="1768362" y="4150363"/>
            <a:ext cx="167775" cy="170154"/>
          </a:xfrm>
          <a:custGeom>
            <a:avLst/>
            <a:gdLst>
              <a:gd name="T0" fmla="*/ 202076 w 72"/>
              <a:gd name="T1" fmla="*/ 227013 h 73"/>
              <a:gd name="T2" fmla="*/ 21762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762 w 72"/>
              <a:gd name="T9" fmla="*/ 0 h 73"/>
              <a:gd name="T10" fmla="*/ 202076 w 72"/>
              <a:gd name="T11" fmla="*/ 0 h 73"/>
              <a:gd name="T12" fmla="*/ 223838 w 72"/>
              <a:gd name="T13" fmla="*/ 24878 h 73"/>
              <a:gd name="T14" fmla="*/ 223838 w 72"/>
              <a:gd name="T15" fmla="*/ 202135 h 73"/>
              <a:gd name="T16" fmla="*/ 202076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234C9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244" name="Freeform 411"/>
          <p:cNvSpPr>
            <a:spLocks/>
          </p:cNvSpPr>
          <p:nvPr/>
        </p:nvSpPr>
        <p:spPr bwMode="auto">
          <a:xfrm>
            <a:off x="1990871" y="4150363"/>
            <a:ext cx="170154" cy="170154"/>
          </a:xfrm>
          <a:custGeom>
            <a:avLst/>
            <a:gdLst>
              <a:gd name="T0" fmla="*/ 202135 w 73"/>
              <a:gd name="T1" fmla="*/ 227013 h 73"/>
              <a:gd name="T2" fmla="*/ 24878 w 73"/>
              <a:gd name="T3" fmla="*/ 227013 h 73"/>
              <a:gd name="T4" fmla="*/ 0 w 73"/>
              <a:gd name="T5" fmla="*/ 202135 h 73"/>
              <a:gd name="T6" fmla="*/ 0 w 73"/>
              <a:gd name="T7" fmla="*/ 24878 h 73"/>
              <a:gd name="T8" fmla="*/ 24878 w 73"/>
              <a:gd name="T9" fmla="*/ 0 h 73"/>
              <a:gd name="T10" fmla="*/ 202135 w 73"/>
              <a:gd name="T11" fmla="*/ 0 h 73"/>
              <a:gd name="T12" fmla="*/ 227013 w 73"/>
              <a:gd name="T13" fmla="*/ 24878 h 73"/>
              <a:gd name="T14" fmla="*/ 227013 w 73"/>
              <a:gd name="T15" fmla="*/ 202135 h 73"/>
              <a:gd name="T16" fmla="*/ 202135 w 73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234C9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245" name="Freeform 412"/>
          <p:cNvSpPr>
            <a:spLocks/>
          </p:cNvSpPr>
          <p:nvPr/>
        </p:nvSpPr>
        <p:spPr bwMode="auto">
          <a:xfrm>
            <a:off x="2215761" y="4150363"/>
            <a:ext cx="167775" cy="170154"/>
          </a:xfrm>
          <a:custGeom>
            <a:avLst/>
            <a:gdLst>
              <a:gd name="T0" fmla="*/ 202076 w 72"/>
              <a:gd name="T1" fmla="*/ 227013 h 73"/>
              <a:gd name="T2" fmla="*/ 21762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762 w 72"/>
              <a:gd name="T9" fmla="*/ 0 h 73"/>
              <a:gd name="T10" fmla="*/ 202076 w 72"/>
              <a:gd name="T11" fmla="*/ 0 h 73"/>
              <a:gd name="T12" fmla="*/ 223838 w 72"/>
              <a:gd name="T13" fmla="*/ 24878 h 73"/>
              <a:gd name="T14" fmla="*/ 223838 w 72"/>
              <a:gd name="T15" fmla="*/ 202135 h 73"/>
              <a:gd name="T16" fmla="*/ 202076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234C9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246" name="Freeform 413"/>
          <p:cNvSpPr>
            <a:spLocks/>
          </p:cNvSpPr>
          <p:nvPr/>
        </p:nvSpPr>
        <p:spPr bwMode="auto">
          <a:xfrm>
            <a:off x="1320963" y="4376443"/>
            <a:ext cx="166585" cy="166585"/>
          </a:xfrm>
          <a:custGeom>
            <a:avLst/>
            <a:gdLst>
              <a:gd name="T0" fmla="*/ 200642 w 72"/>
              <a:gd name="T1" fmla="*/ 222250 h 72"/>
              <a:gd name="T2" fmla="*/ 21608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608 w 72"/>
              <a:gd name="T9" fmla="*/ 0 h 72"/>
              <a:gd name="T10" fmla="*/ 200642 w 72"/>
              <a:gd name="T11" fmla="*/ 0 h 72"/>
              <a:gd name="T12" fmla="*/ 222250 w 72"/>
              <a:gd name="T13" fmla="*/ 21608 h 72"/>
              <a:gd name="T14" fmla="*/ 222250 w 72"/>
              <a:gd name="T15" fmla="*/ 200642 h 72"/>
              <a:gd name="T16" fmla="*/ 200642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234C9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247" name="Freeform 414"/>
          <p:cNvSpPr>
            <a:spLocks/>
          </p:cNvSpPr>
          <p:nvPr/>
        </p:nvSpPr>
        <p:spPr bwMode="auto">
          <a:xfrm>
            <a:off x="1543473" y="4376443"/>
            <a:ext cx="168964" cy="166585"/>
          </a:xfrm>
          <a:custGeom>
            <a:avLst/>
            <a:gdLst>
              <a:gd name="T0" fmla="*/ 200721 w 73"/>
              <a:gd name="T1" fmla="*/ 222250 h 72"/>
              <a:gd name="T2" fmla="*/ 24704 w 73"/>
              <a:gd name="T3" fmla="*/ 222250 h 72"/>
              <a:gd name="T4" fmla="*/ 0 w 73"/>
              <a:gd name="T5" fmla="*/ 200642 h 72"/>
              <a:gd name="T6" fmla="*/ 0 w 73"/>
              <a:gd name="T7" fmla="*/ 21608 h 72"/>
              <a:gd name="T8" fmla="*/ 24704 w 73"/>
              <a:gd name="T9" fmla="*/ 0 h 72"/>
              <a:gd name="T10" fmla="*/ 200721 w 73"/>
              <a:gd name="T11" fmla="*/ 0 h 72"/>
              <a:gd name="T12" fmla="*/ 225425 w 73"/>
              <a:gd name="T13" fmla="*/ 21608 h 72"/>
              <a:gd name="T14" fmla="*/ 225425 w 73"/>
              <a:gd name="T15" fmla="*/ 200642 h 72"/>
              <a:gd name="T16" fmla="*/ 200721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234C9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248" name="Freeform 415"/>
          <p:cNvSpPr>
            <a:spLocks/>
          </p:cNvSpPr>
          <p:nvPr/>
        </p:nvSpPr>
        <p:spPr bwMode="auto">
          <a:xfrm>
            <a:off x="1768362" y="4376443"/>
            <a:ext cx="167775" cy="166585"/>
          </a:xfrm>
          <a:custGeom>
            <a:avLst/>
            <a:gdLst>
              <a:gd name="T0" fmla="*/ 202076 w 72"/>
              <a:gd name="T1" fmla="*/ 222250 h 72"/>
              <a:gd name="T2" fmla="*/ 21762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762 w 72"/>
              <a:gd name="T9" fmla="*/ 0 h 72"/>
              <a:gd name="T10" fmla="*/ 202076 w 72"/>
              <a:gd name="T11" fmla="*/ 0 h 72"/>
              <a:gd name="T12" fmla="*/ 223838 w 72"/>
              <a:gd name="T13" fmla="*/ 21608 h 72"/>
              <a:gd name="T14" fmla="*/ 223838 w 72"/>
              <a:gd name="T15" fmla="*/ 200642 h 72"/>
              <a:gd name="T16" fmla="*/ 202076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234C9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249" name="Freeform 416"/>
          <p:cNvSpPr>
            <a:spLocks/>
          </p:cNvSpPr>
          <p:nvPr/>
        </p:nvSpPr>
        <p:spPr bwMode="auto">
          <a:xfrm>
            <a:off x="1990871" y="4376443"/>
            <a:ext cx="170154" cy="166585"/>
          </a:xfrm>
          <a:custGeom>
            <a:avLst/>
            <a:gdLst>
              <a:gd name="T0" fmla="*/ 202135 w 73"/>
              <a:gd name="T1" fmla="*/ 222250 h 72"/>
              <a:gd name="T2" fmla="*/ 24878 w 73"/>
              <a:gd name="T3" fmla="*/ 222250 h 72"/>
              <a:gd name="T4" fmla="*/ 0 w 73"/>
              <a:gd name="T5" fmla="*/ 200642 h 72"/>
              <a:gd name="T6" fmla="*/ 0 w 73"/>
              <a:gd name="T7" fmla="*/ 21608 h 72"/>
              <a:gd name="T8" fmla="*/ 24878 w 73"/>
              <a:gd name="T9" fmla="*/ 0 h 72"/>
              <a:gd name="T10" fmla="*/ 202135 w 73"/>
              <a:gd name="T11" fmla="*/ 0 h 72"/>
              <a:gd name="T12" fmla="*/ 227013 w 73"/>
              <a:gd name="T13" fmla="*/ 21608 h 72"/>
              <a:gd name="T14" fmla="*/ 227013 w 73"/>
              <a:gd name="T15" fmla="*/ 200642 h 72"/>
              <a:gd name="T16" fmla="*/ 202135 w 73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2">
                <a:moveTo>
                  <a:pt x="65" y="72"/>
                </a:moveTo>
                <a:cubicBezTo>
                  <a:pt x="8" y="72"/>
                  <a:pt x="8" y="72"/>
                  <a:pt x="8" y="72"/>
                </a:cubicBezTo>
                <a:cubicBezTo>
                  <a:pt x="4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3"/>
                  <a:pt x="73" y="7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2"/>
                  <a:pt x="65" y="72"/>
                </a:cubicBezTo>
                <a:close/>
              </a:path>
            </a:pathLst>
          </a:custGeom>
          <a:solidFill>
            <a:srgbClr val="234C9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250" name="Freeform 418"/>
          <p:cNvSpPr>
            <a:spLocks/>
          </p:cNvSpPr>
          <p:nvPr/>
        </p:nvSpPr>
        <p:spPr bwMode="auto">
          <a:xfrm>
            <a:off x="2215761" y="4376443"/>
            <a:ext cx="167775" cy="166585"/>
          </a:xfrm>
          <a:custGeom>
            <a:avLst/>
            <a:gdLst>
              <a:gd name="T0" fmla="*/ 202076 w 72"/>
              <a:gd name="T1" fmla="*/ 222250 h 72"/>
              <a:gd name="T2" fmla="*/ 21762 w 72"/>
              <a:gd name="T3" fmla="*/ 222250 h 72"/>
              <a:gd name="T4" fmla="*/ 0 w 72"/>
              <a:gd name="T5" fmla="*/ 200642 h 72"/>
              <a:gd name="T6" fmla="*/ 0 w 72"/>
              <a:gd name="T7" fmla="*/ 21608 h 72"/>
              <a:gd name="T8" fmla="*/ 21762 w 72"/>
              <a:gd name="T9" fmla="*/ 0 h 72"/>
              <a:gd name="T10" fmla="*/ 202076 w 72"/>
              <a:gd name="T11" fmla="*/ 0 h 72"/>
              <a:gd name="T12" fmla="*/ 223838 w 72"/>
              <a:gd name="T13" fmla="*/ 21608 h 72"/>
              <a:gd name="T14" fmla="*/ 223838 w 72"/>
              <a:gd name="T15" fmla="*/ 200642 h 72"/>
              <a:gd name="T16" fmla="*/ 202076 w 72"/>
              <a:gd name="T17" fmla="*/ 22225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2">
                <a:moveTo>
                  <a:pt x="65" y="72"/>
                </a:moveTo>
                <a:cubicBezTo>
                  <a:pt x="7" y="72"/>
                  <a:pt x="7" y="72"/>
                  <a:pt x="7" y="72"/>
                </a:cubicBezTo>
                <a:cubicBezTo>
                  <a:pt x="3" y="72"/>
                  <a:pt x="0" y="69"/>
                  <a:pt x="0" y="6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3"/>
                  <a:pt x="72" y="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2"/>
                  <a:pt x="65" y="72"/>
                </a:cubicBezTo>
                <a:close/>
              </a:path>
            </a:pathLst>
          </a:custGeom>
          <a:solidFill>
            <a:srgbClr val="234C9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251" name="Rectangle 419"/>
          <p:cNvSpPr>
            <a:spLocks noChangeArrowheads="1"/>
          </p:cNvSpPr>
          <p:nvPr/>
        </p:nvSpPr>
        <p:spPr bwMode="auto">
          <a:xfrm>
            <a:off x="1448283" y="1838983"/>
            <a:ext cx="982849" cy="51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373" dirty="0">
                <a:solidFill>
                  <a:srgbClr val="234C9D"/>
                </a:solidFill>
                <a:latin typeface="Globotipo Condensada Black" panose="00000A06000000000000" pitchFamily="50" charset="0"/>
              </a:rPr>
              <a:t>20%</a:t>
            </a:r>
            <a:endParaRPr lang="en-US" altLang="en-US" dirty="0">
              <a:solidFill>
                <a:srgbClr val="234C9D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252" name="Rectangle 420"/>
          <p:cNvSpPr>
            <a:spLocks noChangeArrowheads="1"/>
          </p:cNvSpPr>
          <p:nvPr/>
        </p:nvSpPr>
        <p:spPr bwMode="auto">
          <a:xfrm>
            <a:off x="3115575" y="1838983"/>
            <a:ext cx="954292" cy="51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373" dirty="0">
                <a:solidFill>
                  <a:srgbClr val="EB7E21"/>
                </a:solidFill>
                <a:latin typeface="Globotipo Condensada Black" panose="00000A06000000000000" pitchFamily="50" charset="0"/>
              </a:rPr>
              <a:t>40%</a:t>
            </a:r>
            <a:endParaRPr lang="en-US" altLang="en-US" dirty="0">
              <a:solidFill>
                <a:srgbClr val="EB7E21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253" name="Rectangle 421"/>
          <p:cNvSpPr>
            <a:spLocks noChangeArrowheads="1"/>
          </p:cNvSpPr>
          <p:nvPr/>
        </p:nvSpPr>
        <p:spPr bwMode="auto">
          <a:xfrm>
            <a:off x="4800461" y="1838983"/>
            <a:ext cx="901937" cy="51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373" dirty="0">
                <a:solidFill>
                  <a:srgbClr val="1C90CD"/>
                </a:solidFill>
                <a:latin typeface="Globotipo Condensada Black" panose="00000A06000000000000" pitchFamily="50" charset="0"/>
              </a:rPr>
              <a:t>60%</a:t>
            </a:r>
            <a:endParaRPr lang="en-US" altLang="en-US" dirty="0">
              <a:solidFill>
                <a:srgbClr val="1C90CD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254" name="Rectangle 422"/>
          <p:cNvSpPr>
            <a:spLocks noChangeArrowheads="1"/>
          </p:cNvSpPr>
          <p:nvPr/>
        </p:nvSpPr>
        <p:spPr bwMode="auto">
          <a:xfrm>
            <a:off x="6462141" y="1838983"/>
            <a:ext cx="979280" cy="51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373" dirty="0">
                <a:solidFill>
                  <a:srgbClr val="F6C516"/>
                </a:solidFill>
                <a:latin typeface="Globotipo Condensada Black" panose="00000A06000000000000" pitchFamily="50" charset="0"/>
              </a:rPr>
              <a:t>80%</a:t>
            </a:r>
            <a:endParaRPr lang="en-US" altLang="en-US" dirty="0">
              <a:solidFill>
                <a:srgbClr val="F6C516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256" name="TextBox 93"/>
          <p:cNvSpPr txBox="1">
            <a:spLocks noChangeArrowheads="1"/>
          </p:cNvSpPr>
          <p:nvPr/>
        </p:nvSpPr>
        <p:spPr bwMode="auto">
          <a:xfrm>
            <a:off x="2821673" y="1260695"/>
            <a:ext cx="1399311" cy="5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49">
                <a:latin typeface="Globotipo Condensada" panose="00000506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4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57" name="TextBox 93"/>
          <p:cNvSpPr txBox="1">
            <a:spLocks noChangeArrowheads="1"/>
          </p:cNvSpPr>
          <p:nvPr/>
        </p:nvSpPr>
        <p:spPr bwMode="auto">
          <a:xfrm>
            <a:off x="4514887" y="1260695"/>
            <a:ext cx="1399311" cy="5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49">
                <a:latin typeface="Globotipo Condensada" panose="00000506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4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58" name="TextBox 93"/>
          <p:cNvSpPr txBox="1">
            <a:spLocks noChangeArrowheads="1"/>
          </p:cNvSpPr>
          <p:nvPr/>
        </p:nvSpPr>
        <p:spPr bwMode="auto">
          <a:xfrm>
            <a:off x="6211075" y="1261885"/>
            <a:ext cx="1399311" cy="5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49">
                <a:latin typeface="Globotipo Condensada" panose="00000506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49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CD4BFC-AE2B-46BC-BDFD-F7BAFE9F3A1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2894211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áfico 35">
            <a:extLst>
              <a:ext uri="{FF2B5EF4-FFF2-40B4-BE49-F238E27FC236}">
                <a16:creationId xmlns:a16="http://schemas.microsoft.com/office/drawing/2014/main" xmlns="" id="{DB0CB276-77B1-46C4-B46C-DBC4D4E0C0CF}"/>
              </a:ext>
            </a:extLst>
          </p:cNvPr>
          <p:cNvGraphicFramePr/>
          <p:nvPr>
            <p:extLst/>
          </p:nvPr>
        </p:nvGraphicFramePr>
        <p:xfrm>
          <a:off x="1617504" y="1000140"/>
          <a:ext cx="5839604" cy="3872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8" name="Gráfico 37">
            <a:extLst>
              <a:ext uri="{FF2B5EF4-FFF2-40B4-BE49-F238E27FC236}">
                <a16:creationId xmlns:a16="http://schemas.microsoft.com/office/drawing/2014/main" xmlns="" id="{AA81B7E0-8FF7-4AC5-8F04-7E466ACDE533}"/>
              </a:ext>
            </a:extLst>
          </p:cNvPr>
          <p:cNvGraphicFramePr/>
          <p:nvPr>
            <p:extLst/>
          </p:nvPr>
        </p:nvGraphicFramePr>
        <p:xfrm>
          <a:off x="2142404" y="1359451"/>
          <a:ext cx="4786569" cy="3167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9" name="Gráfico 38">
            <a:extLst>
              <a:ext uri="{FF2B5EF4-FFF2-40B4-BE49-F238E27FC236}">
                <a16:creationId xmlns:a16="http://schemas.microsoft.com/office/drawing/2014/main" xmlns="" id="{6C5AD85B-24E4-41E5-AB85-0AC7AD82B783}"/>
              </a:ext>
            </a:extLst>
          </p:cNvPr>
          <p:cNvGraphicFramePr/>
          <p:nvPr>
            <p:extLst/>
          </p:nvPr>
        </p:nvGraphicFramePr>
        <p:xfrm>
          <a:off x="2754924" y="1757335"/>
          <a:ext cx="2863519" cy="2490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0" name="Gráfico 39">
            <a:extLst>
              <a:ext uri="{FF2B5EF4-FFF2-40B4-BE49-F238E27FC236}">
                <a16:creationId xmlns:a16="http://schemas.microsoft.com/office/drawing/2014/main" xmlns="" id="{365E6D64-D973-4783-A3B1-C320EC24C1DC}"/>
              </a:ext>
            </a:extLst>
          </p:cNvPr>
          <p:cNvGraphicFramePr/>
          <p:nvPr>
            <p:extLst/>
          </p:nvPr>
        </p:nvGraphicFramePr>
        <p:xfrm>
          <a:off x="3207413" y="2178662"/>
          <a:ext cx="2140342" cy="1609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6DDECE6-D395-4D5D-B2B9-1605D1F6B1C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LOREM IPSUM DOLOR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xmlns="" id="{322758B8-13A8-46D3-955B-C7CF9931B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080" y="2349242"/>
            <a:ext cx="383118" cy="25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49" b="1" dirty="0">
                <a:solidFill>
                  <a:srgbClr val="0DE38F"/>
                </a:solidFill>
                <a:latin typeface="Globotipo Condensada Black" panose="00000A06000000000000" pitchFamily="50" charset="0"/>
              </a:rPr>
              <a:t>25%</a:t>
            </a:r>
            <a:endParaRPr lang="en-US" altLang="en-US" sz="1349" dirty="0">
              <a:solidFill>
                <a:srgbClr val="0DE38F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xmlns="" id="{7666EAB9-E472-4A19-946F-BF72E7BC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080" y="1983946"/>
            <a:ext cx="405560" cy="25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49" b="1" dirty="0">
                <a:solidFill>
                  <a:srgbClr val="FFC000"/>
                </a:solidFill>
                <a:latin typeface="Globotipo Condensada Black" panose="00000A06000000000000" pitchFamily="50" charset="0"/>
              </a:rPr>
              <a:t>50%</a:t>
            </a:r>
            <a:endParaRPr lang="en-US" altLang="en-US" sz="1349" dirty="0">
              <a:solidFill>
                <a:srgbClr val="FFC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xmlns="" id="{BF898EBB-F964-4F04-B314-05E97CCB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081" y="1615080"/>
            <a:ext cx="391133" cy="25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49" b="1" dirty="0">
                <a:solidFill>
                  <a:srgbClr val="05BFFA"/>
                </a:solidFill>
                <a:latin typeface="Globotipo Condensada Black" panose="00000A06000000000000" pitchFamily="50" charset="0"/>
              </a:rPr>
              <a:t>62%</a:t>
            </a:r>
            <a:endParaRPr lang="en-US" altLang="en-US" sz="1349" dirty="0">
              <a:solidFill>
                <a:srgbClr val="05BFFA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xmlns="" id="{F2FF885A-2862-4E16-A7CD-F9C25C5AC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081" y="1246214"/>
            <a:ext cx="384721" cy="25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49" b="1" dirty="0">
                <a:solidFill>
                  <a:srgbClr val="92D050"/>
                </a:solidFill>
                <a:latin typeface="Globotipo Condensada Black" panose="00000A06000000000000" pitchFamily="50" charset="0"/>
              </a:rPr>
              <a:t>75%</a:t>
            </a:r>
            <a:endParaRPr lang="en-US" altLang="en-US" sz="1349" dirty="0">
              <a:solidFill>
                <a:srgbClr val="92D05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41" name="TextBox 93">
            <a:extLst>
              <a:ext uri="{FF2B5EF4-FFF2-40B4-BE49-F238E27FC236}">
                <a16:creationId xmlns:a16="http://schemas.microsoft.com/office/drawing/2014/main" xmlns="" id="{9FC01F56-65B1-4968-851B-66D35891F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770" y="2218700"/>
            <a:ext cx="1147054" cy="5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1049" dirty="0">
              <a:latin typeface="+mj-lt"/>
              <a:cs typeface="Open Sans" panose="020B0606030504020204" pitchFamily="34" charset="0"/>
            </a:endParaRPr>
          </a:p>
        </p:txBody>
      </p:sp>
      <p:sp>
        <p:nvSpPr>
          <p:cNvPr id="42" name="TextBox 93">
            <a:extLst>
              <a:ext uri="{FF2B5EF4-FFF2-40B4-BE49-F238E27FC236}">
                <a16:creationId xmlns:a16="http://schemas.microsoft.com/office/drawing/2014/main" xmlns="" id="{3BAFB7A7-E91F-4A83-96BE-A2ECA07AE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222" y="2198812"/>
            <a:ext cx="1268423" cy="5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1049" dirty="0">
              <a:latin typeface="+mj-lt"/>
              <a:cs typeface="Open Sans" panose="020B0606030504020204" pitchFamily="34" charset="0"/>
            </a:endParaRP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xmlns="" id="{EB1F2144-E5AE-45F7-B0D9-1CB771348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50" y="1838275"/>
            <a:ext cx="924933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249" b="1" dirty="0">
                <a:solidFill>
                  <a:srgbClr val="FFC000"/>
                </a:solidFill>
                <a:latin typeface="Globotipo Condensada Black" panose="00000A06000000000000" pitchFamily="50" charset="0"/>
              </a:rPr>
              <a:t>TITLE C</a:t>
            </a:r>
            <a:endParaRPr lang="en-US" altLang="en-US" sz="1349" dirty="0">
              <a:solidFill>
                <a:srgbClr val="FFC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xmlns="" id="{BABDA2EB-F87C-4071-A5BA-F2ECA73C1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50" y="3129359"/>
            <a:ext cx="956993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249" b="1" dirty="0">
                <a:solidFill>
                  <a:srgbClr val="0DE38F"/>
                </a:solidFill>
                <a:latin typeface="Globotipo Condensada Black" panose="00000A06000000000000" pitchFamily="50" charset="0"/>
              </a:rPr>
              <a:t>TITLE D</a:t>
            </a:r>
            <a:endParaRPr lang="en-US" altLang="en-US" sz="1349" dirty="0">
              <a:solidFill>
                <a:srgbClr val="0DE38F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xmlns="" id="{71FEEDD4-0330-4A8D-A206-D63369E78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844" y="3133378"/>
            <a:ext cx="936154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249" b="1" dirty="0">
                <a:solidFill>
                  <a:srgbClr val="05BFFA"/>
                </a:solidFill>
                <a:latin typeface="Globotipo Condensada Black" panose="00000A06000000000000" pitchFamily="50" charset="0"/>
              </a:rPr>
              <a:t>TITLE B</a:t>
            </a:r>
            <a:endParaRPr lang="en-US" altLang="en-US" sz="1349" dirty="0">
              <a:solidFill>
                <a:srgbClr val="05BFFA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xmlns="" id="{75245092-418F-4176-AF9A-DE4D2BF86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800" y="1835555"/>
            <a:ext cx="960199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249" b="1" dirty="0">
                <a:solidFill>
                  <a:srgbClr val="92D050"/>
                </a:solidFill>
                <a:latin typeface="Globotipo Condensada Black" panose="00000A06000000000000" pitchFamily="50" charset="0"/>
              </a:rPr>
              <a:t>TITLE A</a:t>
            </a:r>
            <a:endParaRPr lang="en-US" altLang="en-US" sz="1349" dirty="0">
              <a:solidFill>
                <a:srgbClr val="92D05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47" name="TextBox 93">
            <a:extLst>
              <a:ext uri="{FF2B5EF4-FFF2-40B4-BE49-F238E27FC236}">
                <a16:creationId xmlns:a16="http://schemas.microsoft.com/office/drawing/2014/main" xmlns="" id="{1693CC6D-15B1-4919-9E16-0E6D6AC60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222" y="3444680"/>
            <a:ext cx="1268423" cy="5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1049" dirty="0">
              <a:latin typeface="+mj-lt"/>
              <a:cs typeface="Open Sans" panose="020B0606030504020204" pitchFamily="34" charset="0"/>
            </a:endParaRPr>
          </a:p>
        </p:txBody>
      </p:sp>
      <p:sp>
        <p:nvSpPr>
          <p:cNvPr id="48" name="TextBox 93">
            <a:extLst>
              <a:ext uri="{FF2B5EF4-FFF2-40B4-BE49-F238E27FC236}">
                <a16:creationId xmlns:a16="http://schemas.microsoft.com/office/drawing/2014/main" xmlns="" id="{0A4E69F1-1962-4D39-8CB1-43F24A971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960" y="3534371"/>
            <a:ext cx="1145864" cy="5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1049" dirty="0">
              <a:latin typeface="+mj-lt"/>
              <a:cs typeface="Open Sans" panose="020B0606030504020204" pitchFamily="34" charset="0"/>
            </a:endParaRPr>
          </a:p>
        </p:txBody>
      </p:sp>
      <p:sp>
        <p:nvSpPr>
          <p:cNvPr id="49" name="Freeform 37">
            <a:extLst>
              <a:ext uri="{FF2B5EF4-FFF2-40B4-BE49-F238E27FC236}">
                <a16:creationId xmlns:a16="http://schemas.microsoft.com/office/drawing/2014/main" xmlns="" id="{9B179CD3-5764-45CD-AA0A-BCC5F524A8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3583" y="1880922"/>
            <a:ext cx="672262" cy="748328"/>
          </a:xfrm>
          <a:custGeom>
            <a:avLst/>
            <a:gdLst>
              <a:gd name="T0" fmla="*/ 310551 w 14715"/>
              <a:gd name="T1" fmla="*/ 473255 h 16016"/>
              <a:gd name="T2" fmla="*/ 328331 w 14715"/>
              <a:gd name="T3" fmla="*/ 479100 h 16016"/>
              <a:gd name="T4" fmla="*/ 269240 w 14715"/>
              <a:gd name="T5" fmla="*/ 575757 h 16016"/>
              <a:gd name="T6" fmla="*/ 194487 w 14715"/>
              <a:gd name="T7" fmla="*/ 538235 h 16016"/>
              <a:gd name="T8" fmla="*/ 202742 w 14715"/>
              <a:gd name="T9" fmla="*/ 435444 h 16016"/>
              <a:gd name="T10" fmla="*/ 315842 w 14715"/>
              <a:gd name="T11" fmla="*/ 389731 h 16016"/>
              <a:gd name="T12" fmla="*/ 353731 w 14715"/>
              <a:gd name="T13" fmla="*/ 285137 h 16016"/>
              <a:gd name="T14" fmla="*/ 346710 w 14715"/>
              <a:gd name="T15" fmla="*/ 201649 h 16016"/>
              <a:gd name="T16" fmla="*/ 226095 w 14715"/>
              <a:gd name="T17" fmla="*/ 157235 h 16016"/>
              <a:gd name="T18" fmla="*/ 162772 w 14715"/>
              <a:gd name="T19" fmla="*/ 256309 h 16016"/>
              <a:gd name="T20" fmla="*/ 179599 w 14715"/>
              <a:gd name="T21" fmla="*/ 309057 h 16016"/>
              <a:gd name="T22" fmla="*/ 211984 w 14715"/>
              <a:gd name="T23" fmla="*/ 378943 h 16016"/>
              <a:gd name="T24" fmla="*/ 216465 w 14715"/>
              <a:gd name="T25" fmla="*/ 421914 h 16016"/>
              <a:gd name="T26" fmla="*/ 198685 w 14715"/>
              <a:gd name="T27" fmla="*/ 427867 h 16016"/>
              <a:gd name="T28" fmla="*/ 185209 w 14715"/>
              <a:gd name="T29" fmla="*/ 389587 h 16016"/>
              <a:gd name="T30" fmla="*/ 142769 w 14715"/>
              <a:gd name="T31" fmla="*/ 297692 h 16016"/>
              <a:gd name="T32" fmla="*/ 137760 w 14715"/>
              <a:gd name="T33" fmla="*/ 216513 h 16016"/>
              <a:gd name="T34" fmla="*/ 273509 w 14715"/>
              <a:gd name="T35" fmla="*/ 123356 h 16016"/>
              <a:gd name="T36" fmla="*/ 386821 w 14715"/>
              <a:gd name="T37" fmla="*/ 242671 h 16016"/>
              <a:gd name="T38" fmla="*/ 375885 w 14715"/>
              <a:gd name="T39" fmla="*/ 310609 h 16016"/>
              <a:gd name="T40" fmla="*/ 341948 w 14715"/>
              <a:gd name="T41" fmla="*/ 403658 h 16016"/>
              <a:gd name="T42" fmla="*/ 334081 w 14715"/>
              <a:gd name="T43" fmla="*/ 455973 h 16016"/>
              <a:gd name="T44" fmla="*/ 69321 w 14715"/>
              <a:gd name="T45" fmla="*/ 245774 h 16016"/>
              <a:gd name="T46" fmla="*/ 80751 w 14715"/>
              <a:gd name="T47" fmla="*/ 260711 h 16016"/>
              <a:gd name="T48" fmla="*/ 67910 w 14715"/>
              <a:gd name="T49" fmla="*/ 274385 h 16016"/>
              <a:gd name="T50" fmla="*/ 635 w 14715"/>
              <a:gd name="T51" fmla="*/ 264247 h 16016"/>
              <a:gd name="T52" fmla="*/ 8149 w 14715"/>
              <a:gd name="T53" fmla="*/ 246928 h 16016"/>
              <a:gd name="T54" fmla="*/ 105622 w 14715"/>
              <a:gd name="T55" fmla="*/ 161348 h 16016"/>
              <a:gd name="T56" fmla="*/ 95885 w 14715"/>
              <a:gd name="T57" fmla="*/ 177547 h 16016"/>
              <a:gd name="T58" fmla="*/ 33796 w 14715"/>
              <a:gd name="T59" fmla="*/ 144354 h 16016"/>
              <a:gd name="T60" fmla="*/ 37677 w 14715"/>
              <a:gd name="T61" fmla="*/ 125809 h 16016"/>
              <a:gd name="T62" fmla="*/ 171873 w 14715"/>
              <a:gd name="T63" fmla="*/ 84282 h 16016"/>
              <a:gd name="T64" fmla="*/ 165665 w 14715"/>
              <a:gd name="T65" fmla="*/ 102105 h 16016"/>
              <a:gd name="T66" fmla="*/ 147355 w 14715"/>
              <a:gd name="T67" fmla="*/ 98605 h 16016"/>
              <a:gd name="T68" fmla="*/ 121462 w 14715"/>
              <a:gd name="T69" fmla="*/ 34564 h 16016"/>
              <a:gd name="T70" fmla="*/ 139912 w 14715"/>
              <a:gd name="T71" fmla="*/ 31534 h 16016"/>
              <a:gd name="T72" fmla="*/ 269805 w 14715"/>
              <a:gd name="T73" fmla="*/ 77968 h 16016"/>
              <a:gd name="T74" fmla="*/ 251107 w 14715"/>
              <a:gd name="T75" fmla="*/ 78401 h 16016"/>
              <a:gd name="T76" fmla="*/ 247615 w 14715"/>
              <a:gd name="T77" fmla="*/ 7577 h 16016"/>
              <a:gd name="T78" fmla="*/ 265077 w 14715"/>
              <a:gd name="T79" fmla="*/ 866 h 16016"/>
              <a:gd name="T80" fmla="*/ 451203 w 14715"/>
              <a:gd name="T81" fmla="*/ 274385 h 16016"/>
              <a:gd name="T82" fmla="*/ 438362 w 14715"/>
              <a:gd name="T83" fmla="*/ 260711 h 16016"/>
              <a:gd name="T84" fmla="*/ 449792 w 14715"/>
              <a:gd name="T85" fmla="*/ 245774 h 16016"/>
              <a:gd name="T86" fmla="*/ 517984 w 14715"/>
              <a:gd name="T87" fmla="*/ 254325 h 16016"/>
              <a:gd name="T88" fmla="*/ 512234 w 14715"/>
              <a:gd name="T89" fmla="*/ 272364 h 16016"/>
              <a:gd name="T90" fmla="*/ 423933 w 14715"/>
              <a:gd name="T91" fmla="*/ 177728 h 16016"/>
              <a:gd name="T92" fmla="*/ 413385 w 14715"/>
              <a:gd name="T93" fmla="*/ 162033 h 16016"/>
              <a:gd name="T94" fmla="*/ 471664 w 14715"/>
              <a:gd name="T95" fmla="*/ 122923 h 16016"/>
              <a:gd name="T96" fmla="*/ 486728 w 14715"/>
              <a:gd name="T97" fmla="*/ 134216 h 16016"/>
              <a:gd name="T98" fmla="*/ 372640 w 14715"/>
              <a:gd name="T99" fmla="*/ 97415 h 16016"/>
              <a:gd name="T100" fmla="*/ 354754 w 14715"/>
              <a:gd name="T101" fmla="*/ 102755 h 16016"/>
              <a:gd name="T102" fmla="*/ 346816 w 14715"/>
              <a:gd name="T103" fmla="*/ 85653 h 16016"/>
              <a:gd name="T104" fmla="*/ 387774 w 14715"/>
              <a:gd name="T105" fmla="*/ 29405 h 16016"/>
              <a:gd name="T106" fmla="*/ 400968 w 14715"/>
              <a:gd name="T107" fmla="*/ 42863 h 16016"/>
              <a:gd name="T108" fmla="*/ 242182 w 14715"/>
              <a:gd name="T109" fmla="*/ 526870 h 16016"/>
              <a:gd name="T110" fmla="*/ 238796 w 14715"/>
              <a:gd name="T111" fmla="*/ 515505 h 16016"/>
              <a:gd name="T112" fmla="*/ 279365 w 14715"/>
              <a:gd name="T113" fmla="*/ 505005 h 16016"/>
              <a:gd name="T114" fmla="*/ 286279 w 14715"/>
              <a:gd name="T115" fmla="*/ 514530 h 16016"/>
              <a:gd name="T116" fmla="*/ 248497 w 14715"/>
              <a:gd name="T117" fmla="*/ 496888 h 16016"/>
              <a:gd name="T118" fmla="*/ 238478 w 14715"/>
              <a:gd name="T119" fmla="*/ 490862 h 16016"/>
              <a:gd name="T120" fmla="*/ 242852 w 14715"/>
              <a:gd name="T121" fmla="*/ 479894 h 16016"/>
              <a:gd name="T122" fmla="*/ 284374 w 14715"/>
              <a:gd name="T123" fmla="*/ 476972 h 16016"/>
              <a:gd name="T124" fmla="*/ 283881 w 14715"/>
              <a:gd name="T125" fmla="*/ 488806 h 1601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4715" h="16016">
                <a:moveTo>
                  <a:pt x="6310" y="12840"/>
                </a:moveTo>
                <a:lnTo>
                  <a:pt x="6310" y="14569"/>
                </a:lnTo>
                <a:lnTo>
                  <a:pt x="7414" y="15152"/>
                </a:lnTo>
                <a:lnTo>
                  <a:pt x="8555" y="14482"/>
                </a:lnTo>
                <a:lnTo>
                  <a:pt x="8555" y="13487"/>
                </a:lnTo>
                <a:lnTo>
                  <a:pt x="8555" y="13466"/>
                </a:lnTo>
                <a:lnTo>
                  <a:pt x="8557" y="13446"/>
                </a:lnTo>
                <a:lnTo>
                  <a:pt x="8559" y="13426"/>
                </a:lnTo>
                <a:lnTo>
                  <a:pt x="8564" y="13406"/>
                </a:lnTo>
                <a:lnTo>
                  <a:pt x="8568" y="13387"/>
                </a:lnTo>
                <a:lnTo>
                  <a:pt x="8574" y="13368"/>
                </a:lnTo>
                <a:lnTo>
                  <a:pt x="8580" y="13349"/>
                </a:lnTo>
                <a:lnTo>
                  <a:pt x="8587" y="13331"/>
                </a:lnTo>
                <a:lnTo>
                  <a:pt x="8595" y="13313"/>
                </a:lnTo>
                <a:lnTo>
                  <a:pt x="8604" y="13296"/>
                </a:lnTo>
                <a:lnTo>
                  <a:pt x="8614" y="13279"/>
                </a:lnTo>
                <a:lnTo>
                  <a:pt x="8624" y="13263"/>
                </a:lnTo>
                <a:lnTo>
                  <a:pt x="8635" y="13247"/>
                </a:lnTo>
                <a:lnTo>
                  <a:pt x="8647" y="13232"/>
                </a:lnTo>
                <a:lnTo>
                  <a:pt x="8661" y="13217"/>
                </a:lnTo>
                <a:lnTo>
                  <a:pt x="8674" y="13203"/>
                </a:lnTo>
                <a:lnTo>
                  <a:pt x="8688" y="13190"/>
                </a:lnTo>
                <a:lnTo>
                  <a:pt x="8703" y="13177"/>
                </a:lnTo>
                <a:lnTo>
                  <a:pt x="8718" y="13166"/>
                </a:lnTo>
                <a:lnTo>
                  <a:pt x="8735" y="13154"/>
                </a:lnTo>
                <a:lnTo>
                  <a:pt x="8751" y="13144"/>
                </a:lnTo>
                <a:lnTo>
                  <a:pt x="8768" y="13134"/>
                </a:lnTo>
                <a:lnTo>
                  <a:pt x="8785" y="13125"/>
                </a:lnTo>
                <a:lnTo>
                  <a:pt x="8803" y="13117"/>
                </a:lnTo>
                <a:lnTo>
                  <a:pt x="8822" y="13110"/>
                </a:lnTo>
                <a:lnTo>
                  <a:pt x="8841" y="13104"/>
                </a:lnTo>
                <a:lnTo>
                  <a:pt x="8860" y="13098"/>
                </a:lnTo>
                <a:lnTo>
                  <a:pt x="8879" y="13094"/>
                </a:lnTo>
                <a:lnTo>
                  <a:pt x="8899" y="13090"/>
                </a:lnTo>
                <a:lnTo>
                  <a:pt x="8920" y="13088"/>
                </a:lnTo>
                <a:lnTo>
                  <a:pt x="8940" y="13086"/>
                </a:lnTo>
                <a:lnTo>
                  <a:pt x="8961" y="13086"/>
                </a:lnTo>
                <a:lnTo>
                  <a:pt x="8981" y="13086"/>
                </a:lnTo>
                <a:lnTo>
                  <a:pt x="9003" y="13088"/>
                </a:lnTo>
                <a:lnTo>
                  <a:pt x="9023" y="13090"/>
                </a:lnTo>
                <a:lnTo>
                  <a:pt x="9042" y="13094"/>
                </a:lnTo>
                <a:lnTo>
                  <a:pt x="9062" y="13098"/>
                </a:lnTo>
                <a:lnTo>
                  <a:pt x="9082" y="13104"/>
                </a:lnTo>
                <a:lnTo>
                  <a:pt x="9100" y="13110"/>
                </a:lnTo>
                <a:lnTo>
                  <a:pt x="9118" y="13117"/>
                </a:lnTo>
                <a:lnTo>
                  <a:pt x="9136" y="13125"/>
                </a:lnTo>
                <a:lnTo>
                  <a:pt x="9154" y="13134"/>
                </a:lnTo>
                <a:lnTo>
                  <a:pt x="9171" y="13144"/>
                </a:lnTo>
                <a:lnTo>
                  <a:pt x="9188" y="13154"/>
                </a:lnTo>
                <a:lnTo>
                  <a:pt x="9203" y="13166"/>
                </a:lnTo>
                <a:lnTo>
                  <a:pt x="9219" y="13177"/>
                </a:lnTo>
                <a:lnTo>
                  <a:pt x="9233" y="13190"/>
                </a:lnTo>
                <a:lnTo>
                  <a:pt x="9247" y="13203"/>
                </a:lnTo>
                <a:lnTo>
                  <a:pt x="9261" y="13217"/>
                </a:lnTo>
                <a:lnTo>
                  <a:pt x="9274" y="13232"/>
                </a:lnTo>
                <a:lnTo>
                  <a:pt x="9286" y="13247"/>
                </a:lnTo>
                <a:lnTo>
                  <a:pt x="9297" y="13263"/>
                </a:lnTo>
                <a:lnTo>
                  <a:pt x="9307" y="13279"/>
                </a:lnTo>
                <a:lnTo>
                  <a:pt x="9317" y="13296"/>
                </a:lnTo>
                <a:lnTo>
                  <a:pt x="9326" y="13313"/>
                </a:lnTo>
                <a:lnTo>
                  <a:pt x="9334" y="13331"/>
                </a:lnTo>
                <a:lnTo>
                  <a:pt x="9342" y="13349"/>
                </a:lnTo>
                <a:lnTo>
                  <a:pt x="9349" y="13368"/>
                </a:lnTo>
                <a:lnTo>
                  <a:pt x="9354" y="13387"/>
                </a:lnTo>
                <a:lnTo>
                  <a:pt x="9359" y="13406"/>
                </a:lnTo>
                <a:lnTo>
                  <a:pt x="9362" y="13426"/>
                </a:lnTo>
                <a:lnTo>
                  <a:pt x="9365" y="13446"/>
                </a:lnTo>
                <a:lnTo>
                  <a:pt x="9366" y="13466"/>
                </a:lnTo>
                <a:lnTo>
                  <a:pt x="9367" y="13487"/>
                </a:lnTo>
                <a:lnTo>
                  <a:pt x="9367" y="14711"/>
                </a:lnTo>
                <a:lnTo>
                  <a:pt x="9366" y="14738"/>
                </a:lnTo>
                <a:lnTo>
                  <a:pt x="9363" y="14765"/>
                </a:lnTo>
                <a:lnTo>
                  <a:pt x="9359" y="14791"/>
                </a:lnTo>
                <a:lnTo>
                  <a:pt x="9354" y="14816"/>
                </a:lnTo>
                <a:lnTo>
                  <a:pt x="9346" y="14841"/>
                </a:lnTo>
                <a:lnTo>
                  <a:pt x="9338" y="14865"/>
                </a:lnTo>
                <a:lnTo>
                  <a:pt x="9326" y="14888"/>
                </a:lnTo>
                <a:lnTo>
                  <a:pt x="9314" y="14911"/>
                </a:lnTo>
                <a:lnTo>
                  <a:pt x="9301" y="14932"/>
                </a:lnTo>
                <a:lnTo>
                  <a:pt x="9287" y="14953"/>
                </a:lnTo>
                <a:lnTo>
                  <a:pt x="9270" y="14973"/>
                </a:lnTo>
                <a:lnTo>
                  <a:pt x="9253" y="14991"/>
                </a:lnTo>
                <a:lnTo>
                  <a:pt x="9233" y="15009"/>
                </a:lnTo>
                <a:lnTo>
                  <a:pt x="9213" y="15026"/>
                </a:lnTo>
                <a:lnTo>
                  <a:pt x="9191" y="15042"/>
                </a:lnTo>
                <a:lnTo>
                  <a:pt x="9168" y="15056"/>
                </a:lnTo>
                <a:lnTo>
                  <a:pt x="7632" y="15958"/>
                </a:lnTo>
                <a:lnTo>
                  <a:pt x="7607" y="15971"/>
                </a:lnTo>
                <a:lnTo>
                  <a:pt x="7583" y="15983"/>
                </a:lnTo>
                <a:lnTo>
                  <a:pt x="7559" y="15992"/>
                </a:lnTo>
                <a:lnTo>
                  <a:pt x="7535" y="16000"/>
                </a:lnTo>
                <a:lnTo>
                  <a:pt x="7509" y="16007"/>
                </a:lnTo>
                <a:lnTo>
                  <a:pt x="7484" y="16011"/>
                </a:lnTo>
                <a:lnTo>
                  <a:pt x="7459" y="16014"/>
                </a:lnTo>
                <a:lnTo>
                  <a:pt x="7433" y="16016"/>
                </a:lnTo>
                <a:lnTo>
                  <a:pt x="7408" y="16016"/>
                </a:lnTo>
                <a:lnTo>
                  <a:pt x="7383" y="16014"/>
                </a:lnTo>
                <a:lnTo>
                  <a:pt x="7358" y="16010"/>
                </a:lnTo>
                <a:lnTo>
                  <a:pt x="7332" y="16005"/>
                </a:lnTo>
                <a:lnTo>
                  <a:pt x="7307" y="15998"/>
                </a:lnTo>
                <a:lnTo>
                  <a:pt x="7283" y="15989"/>
                </a:lnTo>
                <a:lnTo>
                  <a:pt x="7257" y="15979"/>
                </a:lnTo>
                <a:lnTo>
                  <a:pt x="7233" y="15967"/>
                </a:lnTo>
                <a:lnTo>
                  <a:pt x="5712" y="15163"/>
                </a:lnTo>
                <a:lnTo>
                  <a:pt x="5688" y="15149"/>
                </a:lnTo>
                <a:lnTo>
                  <a:pt x="5665" y="15133"/>
                </a:lnTo>
                <a:lnTo>
                  <a:pt x="5643" y="15117"/>
                </a:lnTo>
                <a:lnTo>
                  <a:pt x="5622" y="15099"/>
                </a:lnTo>
                <a:lnTo>
                  <a:pt x="5603" y="15080"/>
                </a:lnTo>
                <a:lnTo>
                  <a:pt x="5585" y="15060"/>
                </a:lnTo>
                <a:lnTo>
                  <a:pt x="5570" y="15038"/>
                </a:lnTo>
                <a:lnTo>
                  <a:pt x="5555" y="15016"/>
                </a:lnTo>
                <a:lnTo>
                  <a:pt x="5541" y="14993"/>
                </a:lnTo>
                <a:lnTo>
                  <a:pt x="5530" y="14969"/>
                </a:lnTo>
                <a:lnTo>
                  <a:pt x="5521" y="14944"/>
                </a:lnTo>
                <a:lnTo>
                  <a:pt x="5513" y="14918"/>
                </a:lnTo>
                <a:lnTo>
                  <a:pt x="5506" y="14892"/>
                </a:lnTo>
                <a:lnTo>
                  <a:pt x="5502" y="14865"/>
                </a:lnTo>
                <a:lnTo>
                  <a:pt x="5499" y="14837"/>
                </a:lnTo>
                <a:lnTo>
                  <a:pt x="5498" y="14809"/>
                </a:lnTo>
                <a:lnTo>
                  <a:pt x="5498" y="12438"/>
                </a:lnTo>
                <a:lnTo>
                  <a:pt x="5499" y="12418"/>
                </a:lnTo>
                <a:lnTo>
                  <a:pt x="5500" y="12397"/>
                </a:lnTo>
                <a:lnTo>
                  <a:pt x="5503" y="12377"/>
                </a:lnTo>
                <a:lnTo>
                  <a:pt x="5507" y="12358"/>
                </a:lnTo>
                <a:lnTo>
                  <a:pt x="5511" y="12338"/>
                </a:lnTo>
                <a:lnTo>
                  <a:pt x="5516" y="12319"/>
                </a:lnTo>
                <a:lnTo>
                  <a:pt x="5523" y="12301"/>
                </a:lnTo>
                <a:lnTo>
                  <a:pt x="5530" y="12282"/>
                </a:lnTo>
                <a:lnTo>
                  <a:pt x="5538" y="12265"/>
                </a:lnTo>
                <a:lnTo>
                  <a:pt x="5547" y="12247"/>
                </a:lnTo>
                <a:lnTo>
                  <a:pt x="5558" y="12231"/>
                </a:lnTo>
                <a:lnTo>
                  <a:pt x="5568" y="12214"/>
                </a:lnTo>
                <a:lnTo>
                  <a:pt x="5579" y="12199"/>
                </a:lnTo>
                <a:lnTo>
                  <a:pt x="5591" y="12183"/>
                </a:lnTo>
                <a:lnTo>
                  <a:pt x="5604" y="12169"/>
                </a:lnTo>
                <a:lnTo>
                  <a:pt x="5617" y="12155"/>
                </a:lnTo>
                <a:lnTo>
                  <a:pt x="5631" y="12142"/>
                </a:lnTo>
                <a:lnTo>
                  <a:pt x="5647" y="12129"/>
                </a:lnTo>
                <a:lnTo>
                  <a:pt x="5662" y="12117"/>
                </a:lnTo>
                <a:lnTo>
                  <a:pt x="5677" y="12106"/>
                </a:lnTo>
                <a:lnTo>
                  <a:pt x="5694" y="12095"/>
                </a:lnTo>
                <a:lnTo>
                  <a:pt x="5711" y="12086"/>
                </a:lnTo>
                <a:lnTo>
                  <a:pt x="5729" y="12077"/>
                </a:lnTo>
                <a:lnTo>
                  <a:pt x="5747" y="12069"/>
                </a:lnTo>
                <a:lnTo>
                  <a:pt x="5765" y="12062"/>
                </a:lnTo>
                <a:lnTo>
                  <a:pt x="5783" y="12055"/>
                </a:lnTo>
                <a:lnTo>
                  <a:pt x="5802" y="12050"/>
                </a:lnTo>
                <a:lnTo>
                  <a:pt x="5823" y="12045"/>
                </a:lnTo>
                <a:lnTo>
                  <a:pt x="5842" y="12042"/>
                </a:lnTo>
                <a:lnTo>
                  <a:pt x="5863" y="12039"/>
                </a:lnTo>
                <a:lnTo>
                  <a:pt x="5883" y="12038"/>
                </a:lnTo>
                <a:lnTo>
                  <a:pt x="5904" y="12037"/>
                </a:lnTo>
                <a:lnTo>
                  <a:pt x="8736" y="12037"/>
                </a:lnTo>
                <a:lnTo>
                  <a:pt x="8742" y="11974"/>
                </a:lnTo>
                <a:lnTo>
                  <a:pt x="8748" y="11911"/>
                </a:lnTo>
                <a:lnTo>
                  <a:pt x="8755" y="11848"/>
                </a:lnTo>
                <a:lnTo>
                  <a:pt x="8763" y="11785"/>
                </a:lnTo>
                <a:lnTo>
                  <a:pt x="8770" y="11723"/>
                </a:lnTo>
                <a:lnTo>
                  <a:pt x="8779" y="11661"/>
                </a:lnTo>
                <a:lnTo>
                  <a:pt x="8788" y="11598"/>
                </a:lnTo>
                <a:lnTo>
                  <a:pt x="8797" y="11537"/>
                </a:lnTo>
                <a:lnTo>
                  <a:pt x="8807" y="11474"/>
                </a:lnTo>
                <a:lnTo>
                  <a:pt x="8818" y="11412"/>
                </a:lnTo>
                <a:lnTo>
                  <a:pt x="8830" y="11351"/>
                </a:lnTo>
                <a:lnTo>
                  <a:pt x="8841" y="11289"/>
                </a:lnTo>
                <a:lnTo>
                  <a:pt x="8853" y="11228"/>
                </a:lnTo>
                <a:lnTo>
                  <a:pt x="8866" y="11167"/>
                </a:lnTo>
                <a:lnTo>
                  <a:pt x="8879" y="11106"/>
                </a:lnTo>
                <a:lnTo>
                  <a:pt x="8893" y="11045"/>
                </a:lnTo>
                <a:lnTo>
                  <a:pt x="8908" y="10984"/>
                </a:lnTo>
                <a:lnTo>
                  <a:pt x="8922" y="10923"/>
                </a:lnTo>
                <a:lnTo>
                  <a:pt x="8938" y="10862"/>
                </a:lnTo>
                <a:lnTo>
                  <a:pt x="8953" y="10802"/>
                </a:lnTo>
                <a:lnTo>
                  <a:pt x="8970" y="10741"/>
                </a:lnTo>
                <a:lnTo>
                  <a:pt x="8986" y="10680"/>
                </a:lnTo>
                <a:lnTo>
                  <a:pt x="9005" y="10620"/>
                </a:lnTo>
                <a:lnTo>
                  <a:pt x="9023" y="10559"/>
                </a:lnTo>
                <a:lnTo>
                  <a:pt x="9060" y="10437"/>
                </a:lnTo>
                <a:lnTo>
                  <a:pt x="9100" y="10315"/>
                </a:lnTo>
                <a:lnTo>
                  <a:pt x="9141" y="10194"/>
                </a:lnTo>
                <a:lnTo>
                  <a:pt x="9186" y="10072"/>
                </a:lnTo>
                <a:lnTo>
                  <a:pt x="9226" y="9963"/>
                </a:lnTo>
                <a:lnTo>
                  <a:pt x="9269" y="9854"/>
                </a:lnTo>
                <a:lnTo>
                  <a:pt x="9312" y="9746"/>
                </a:lnTo>
                <a:lnTo>
                  <a:pt x="9357" y="9638"/>
                </a:lnTo>
                <a:lnTo>
                  <a:pt x="9402" y="9530"/>
                </a:lnTo>
                <a:lnTo>
                  <a:pt x="9448" y="9422"/>
                </a:lnTo>
                <a:lnTo>
                  <a:pt x="9494" y="9314"/>
                </a:lnTo>
                <a:lnTo>
                  <a:pt x="9540" y="9207"/>
                </a:lnTo>
                <a:lnTo>
                  <a:pt x="9586" y="9100"/>
                </a:lnTo>
                <a:lnTo>
                  <a:pt x="9632" y="8992"/>
                </a:lnTo>
                <a:lnTo>
                  <a:pt x="9677" y="8885"/>
                </a:lnTo>
                <a:lnTo>
                  <a:pt x="9722" y="8777"/>
                </a:lnTo>
                <a:lnTo>
                  <a:pt x="9765" y="8669"/>
                </a:lnTo>
                <a:lnTo>
                  <a:pt x="9808" y="8561"/>
                </a:lnTo>
                <a:lnTo>
                  <a:pt x="9849" y="8451"/>
                </a:lnTo>
                <a:lnTo>
                  <a:pt x="9890" y="8342"/>
                </a:lnTo>
                <a:lnTo>
                  <a:pt x="9920" y="8253"/>
                </a:lnTo>
                <a:lnTo>
                  <a:pt x="9950" y="8166"/>
                </a:lnTo>
                <a:lnTo>
                  <a:pt x="9977" y="8078"/>
                </a:lnTo>
                <a:lnTo>
                  <a:pt x="10002" y="7991"/>
                </a:lnTo>
                <a:lnTo>
                  <a:pt x="10027" y="7903"/>
                </a:lnTo>
                <a:lnTo>
                  <a:pt x="10049" y="7815"/>
                </a:lnTo>
                <a:lnTo>
                  <a:pt x="10069" y="7727"/>
                </a:lnTo>
                <a:lnTo>
                  <a:pt x="10087" y="7639"/>
                </a:lnTo>
                <a:lnTo>
                  <a:pt x="10095" y="7595"/>
                </a:lnTo>
                <a:lnTo>
                  <a:pt x="10103" y="7551"/>
                </a:lnTo>
                <a:lnTo>
                  <a:pt x="10110" y="7505"/>
                </a:lnTo>
                <a:lnTo>
                  <a:pt x="10118" y="7461"/>
                </a:lnTo>
                <a:lnTo>
                  <a:pt x="10124" y="7416"/>
                </a:lnTo>
                <a:lnTo>
                  <a:pt x="10130" y="7371"/>
                </a:lnTo>
                <a:lnTo>
                  <a:pt x="10135" y="7326"/>
                </a:lnTo>
                <a:lnTo>
                  <a:pt x="10140" y="7281"/>
                </a:lnTo>
                <a:lnTo>
                  <a:pt x="10144" y="7236"/>
                </a:lnTo>
                <a:lnTo>
                  <a:pt x="10148" y="7191"/>
                </a:lnTo>
                <a:lnTo>
                  <a:pt x="10151" y="7145"/>
                </a:lnTo>
                <a:lnTo>
                  <a:pt x="10154" y="7099"/>
                </a:lnTo>
                <a:lnTo>
                  <a:pt x="10156" y="7053"/>
                </a:lnTo>
                <a:lnTo>
                  <a:pt x="10157" y="7007"/>
                </a:lnTo>
                <a:lnTo>
                  <a:pt x="10158" y="6960"/>
                </a:lnTo>
                <a:lnTo>
                  <a:pt x="10158" y="6913"/>
                </a:lnTo>
                <a:lnTo>
                  <a:pt x="10155" y="6767"/>
                </a:lnTo>
                <a:lnTo>
                  <a:pt x="10144" y="6624"/>
                </a:lnTo>
                <a:lnTo>
                  <a:pt x="10127" y="6483"/>
                </a:lnTo>
                <a:lnTo>
                  <a:pt x="10103" y="6345"/>
                </a:lnTo>
                <a:lnTo>
                  <a:pt x="10072" y="6211"/>
                </a:lnTo>
                <a:lnTo>
                  <a:pt x="10036" y="6080"/>
                </a:lnTo>
                <a:lnTo>
                  <a:pt x="9993" y="5952"/>
                </a:lnTo>
                <a:lnTo>
                  <a:pt x="9944" y="5827"/>
                </a:lnTo>
                <a:lnTo>
                  <a:pt x="9889" y="5707"/>
                </a:lnTo>
                <a:lnTo>
                  <a:pt x="9828" y="5589"/>
                </a:lnTo>
                <a:lnTo>
                  <a:pt x="9762" y="5475"/>
                </a:lnTo>
                <a:lnTo>
                  <a:pt x="9691" y="5366"/>
                </a:lnTo>
                <a:lnTo>
                  <a:pt x="9614" y="5260"/>
                </a:lnTo>
                <a:lnTo>
                  <a:pt x="9533" y="5159"/>
                </a:lnTo>
                <a:lnTo>
                  <a:pt x="9446" y="5062"/>
                </a:lnTo>
                <a:lnTo>
                  <a:pt x="9355" y="4970"/>
                </a:lnTo>
                <a:lnTo>
                  <a:pt x="9259" y="4882"/>
                </a:lnTo>
                <a:lnTo>
                  <a:pt x="9158" y="4800"/>
                </a:lnTo>
                <a:lnTo>
                  <a:pt x="9054" y="4721"/>
                </a:lnTo>
                <a:lnTo>
                  <a:pt x="8946" y="4648"/>
                </a:lnTo>
                <a:lnTo>
                  <a:pt x="8833" y="4580"/>
                </a:lnTo>
                <a:lnTo>
                  <a:pt x="8716" y="4517"/>
                </a:lnTo>
                <a:lnTo>
                  <a:pt x="8597" y="4459"/>
                </a:lnTo>
                <a:lnTo>
                  <a:pt x="8473" y="4407"/>
                </a:lnTo>
                <a:lnTo>
                  <a:pt x="8347" y="4361"/>
                </a:lnTo>
                <a:lnTo>
                  <a:pt x="8217" y="4320"/>
                </a:lnTo>
                <a:lnTo>
                  <a:pt x="8085" y="4286"/>
                </a:lnTo>
                <a:lnTo>
                  <a:pt x="7949" y="4257"/>
                </a:lnTo>
                <a:lnTo>
                  <a:pt x="7811" y="4235"/>
                </a:lnTo>
                <a:lnTo>
                  <a:pt x="7671" y="4218"/>
                </a:lnTo>
                <a:lnTo>
                  <a:pt x="7527" y="4209"/>
                </a:lnTo>
                <a:lnTo>
                  <a:pt x="7383" y="4205"/>
                </a:lnTo>
                <a:lnTo>
                  <a:pt x="7236" y="4208"/>
                </a:lnTo>
                <a:lnTo>
                  <a:pt x="7091" y="4218"/>
                </a:lnTo>
                <a:lnTo>
                  <a:pt x="6949" y="4234"/>
                </a:lnTo>
                <a:lnTo>
                  <a:pt x="6809" y="4256"/>
                </a:lnTo>
                <a:lnTo>
                  <a:pt x="6673" y="4284"/>
                </a:lnTo>
                <a:lnTo>
                  <a:pt x="6539" y="4318"/>
                </a:lnTo>
                <a:lnTo>
                  <a:pt x="6409" y="4358"/>
                </a:lnTo>
                <a:lnTo>
                  <a:pt x="6282" y="4404"/>
                </a:lnTo>
                <a:lnTo>
                  <a:pt x="6159" y="4455"/>
                </a:lnTo>
                <a:lnTo>
                  <a:pt x="6038" y="4512"/>
                </a:lnTo>
                <a:lnTo>
                  <a:pt x="5922" y="4574"/>
                </a:lnTo>
                <a:lnTo>
                  <a:pt x="5810" y="4642"/>
                </a:lnTo>
                <a:lnTo>
                  <a:pt x="5701" y="4714"/>
                </a:lnTo>
                <a:lnTo>
                  <a:pt x="5597" y="4791"/>
                </a:lnTo>
                <a:lnTo>
                  <a:pt x="5497" y="4874"/>
                </a:lnTo>
                <a:lnTo>
                  <a:pt x="5402" y="4961"/>
                </a:lnTo>
                <a:lnTo>
                  <a:pt x="5312" y="5052"/>
                </a:lnTo>
                <a:lnTo>
                  <a:pt x="5226" y="5149"/>
                </a:lnTo>
                <a:lnTo>
                  <a:pt x="5145" y="5249"/>
                </a:lnTo>
                <a:lnTo>
                  <a:pt x="5069" y="5355"/>
                </a:lnTo>
                <a:lnTo>
                  <a:pt x="4998" y="5464"/>
                </a:lnTo>
                <a:lnTo>
                  <a:pt x="4932" y="5578"/>
                </a:lnTo>
                <a:lnTo>
                  <a:pt x="4873" y="5696"/>
                </a:lnTo>
                <a:lnTo>
                  <a:pt x="4819" y="5817"/>
                </a:lnTo>
                <a:lnTo>
                  <a:pt x="4770" y="5942"/>
                </a:lnTo>
                <a:lnTo>
                  <a:pt x="4728" y="6070"/>
                </a:lnTo>
                <a:lnTo>
                  <a:pt x="4692" y="6203"/>
                </a:lnTo>
                <a:lnTo>
                  <a:pt x="4662" y="6338"/>
                </a:lnTo>
                <a:lnTo>
                  <a:pt x="4638" y="6477"/>
                </a:lnTo>
                <a:lnTo>
                  <a:pt x="4621" y="6620"/>
                </a:lnTo>
                <a:lnTo>
                  <a:pt x="4611" y="6765"/>
                </a:lnTo>
                <a:lnTo>
                  <a:pt x="4608" y="6913"/>
                </a:lnTo>
                <a:lnTo>
                  <a:pt x="4608" y="6962"/>
                </a:lnTo>
                <a:lnTo>
                  <a:pt x="4609" y="7010"/>
                </a:lnTo>
                <a:lnTo>
                  <a:pt x="4611" y="7057"/>
                </a:lnTo>
                <a:lnTo>
                  <a:pt x="4614" y="7104"/>
                </a:lnTo>
                <a:lnTo>
                  <a:pt x="4617" y="7151"/>
                </a:lnTo>
                <a:lnTo>
                  <a:pt x="4621" y="7197"/>
                </a:lnTo>
                <a:lnTo>
                  <a:pt x="4625" y="7242"/>
                </a:lnTo>
                <a:lnTo>
                  <a:pt x="4631" y="7288"/>
                </a:lnTo>
                <a:lnTo>
                  <a:pt x="4637" y="7333"/>
                </a:lnTo>
                <a:lnTo>
                  <a:pt x="4643" y="7377"/>
                </a:lnTo>
                <a:lnTo>
                  <a:pt x="4651" y="7422"/>
                </a:lnTo>
                <a:lnTo>
                  <a:pt x="4659" y="7466"/>
                </a:lnTo>
                <a:lnTo>
                  <a:pt x="4668" y="7510"/>
                </a:lnTo>
                <a:lnTo>
                  <a:pt x="4677" y="7554"/>
                </a:lnTo>
                <a:lnTo>
                  <a:pt x="4687" y="7597"/>
                </a:lnTo>
                <a:lnTo>
                  <a:pt x="4699" y="7640"/>
                </a:lnTo>
                <a:lnTo>
                  <a:pt x="4711" y="7683"/>
                </a:lnTo>
                <a:lnTo>
                  <a:pt x="4723" y="7726"/>
                </a:lnTo>
                <a:lnTo>
                  <a:pt x="4736" y="7768"/>
                </a:lnTo>
                <a:lnTo>
                  <a:pt x="4749" y="7811"/>
                </a:lnTo>
                <a:lnTo>
                  <a:pt x="4763" y="7853"/>
                </a:lnTo>
                <a:lnTo>
                  <a:pt x="4779" y="7896"/>
                </a:lnTo>
                <a:lnTo>
                  <a:pt x="4795" y="7938"/>
                </a:lnTo>
                <a:lnTo>
                  <a:pt x="4811" y="7981"/>
                </a:lnTo>
                <a:lnTo>
                  <a:pt x="4827" y="8023"/>
                </a:lnTo>
                <a:lnTo>
                  <a:pt x="4845" y="8065"/>
                </a:lnTo>
                <a:lnTo>
                  <a:pt x="4864" y="8108"/>
                </a:lnTo>
                <a:lnTo>
                  <a:pt x="4882" y="8151"/>
                </a:lnTo>
                <a:lnTo>
                  <a:pt x="4922" y="8236"/>
                </a:lnTo>
                <a:lnTo>
                  <a:pt x="4964" y="8323"/>
                </a:lnTo>
                <a:lnTo>
                  <a:pt x="5005" y="8404"/>
                </a:lnTo>
                <a:lnTo>
                  <a:pt x="5048" y="8485"/>
                </a:lnTo>
                <a:lnTo>
                  <a:pt x="5091" y="8566"/>
                </a:lnTo>
                <a:lnTo>
                  <a:pt x="5135" y="8646"/>
                </a:lnTo>
                <a:lnTo>
                  <a:pt x="5179" y="8725"/>
                </a:lnTo>
                <a:lnTo>
                  <a:pt x="5225" y="8805"/>
                </a:lnTo>
                <a:lnTo>
                  <a:pt x="5269" y="8884"/>
                </a:lnTo>
                <a:lnTo>
                  <a:pt x="5315" y="8963"/>
                </a:lnTo>
                <a:lnTo>
                  <a:pt x="5359" y="9043"/>
                </a:lnTo>
                <a:lnTo>
                  <a:pt x="5405" y="9122"/>
                </a:lnTo>
                <a:lnTo>
                  <a:pt x="5449" y="9202"/>
                </a:lnTo>
                <a:lnTo>
                  <a:pt x="5493" y="9282"/>
                </a:lnTo>
                <a:lnTo>
                  <a:pt x="5536" y="9362"/>
                </a:lnTo>
                <a:lnTo>
                  <a:pt x="5580" y="9443"/>
                </a:lnTo>
                <a:lnTo>
                  <a:pt x="5621" y="9526"/>
                </a:lnTo>
                <a:lnTo>
                  <a:pt x="5662" y="9608"/>
                </a:lnTo>
                <a:lnTo>
                  <a:pt x="5688" y="9663"/>
                </a:lnTo>
                <a:lnTo>
                  <a:pt x="5714" y="9719"/>
                </a:lnTo>
                <a:lnTo>
                  <a:pt x="5740" y="9774"/>
                </a:lnTo>
                <a:lnTo>
                  <a:pt x="5764" y="9830"/>
                </a:lnTo>
                <a:lnTo>
                  <a:pt x="5788" y="9886"/>
                </a:lnTo>
                <a:lnTo>
                  <a:pt x="5812" y="9941"/>
                </a:lnTo>
                <a:lnTo>
                  <a:pt x="5834" y="9997"/>
                </a:lnTo>
                <a:lnTo>
                  <a:pt x="5856" y="10053"/>
                </a:lnTo>
                <a:lnTo>
                  <a:pt x="5877" y="10109"/>
                </a:lnTo>
                <a:lnTo>
                  <a:pt x="5899" y="10165"/>
                </a:lnTo>
                <a:lnTo>
                  <a:pt x="5918" y="10221"/>
                </a:lnTo>
                <a:lnTo>
                  <a:pt x="5938" y="10277"/>
                </a:lnTo>
                <a:lnTo>
                  <a:pt x="5956" y="10333"/>
                </a:lnTo>
                <a:lnTo>
                  <a:pt x="5974" y="10390"/>
                </a:lnTo>
                <a:lnTo>
                  <a:pt x="5992" y="10446"/>
                </a:lnTo>
                <a:lnTo>
                  <a:pt x="6009" y="10503"/>
                </a:lnTo>
                <a:lnTo>
                  <a:pt x="6025" y="10561"/>
                </a:lnTo>
                <a:lnTo>
                  <a:pt x="6040" y="10618"/>
                </a:lnTo>
                <a:lnTo>
                  <a:pt x="6055" y="10676"/>
                </a:lnTo>
                <a:lnTo>
                  <a:pt x="6070" y="10733"/>
                </a:lnTo>
                <a:lnTo>
                  <a:pt x="6083" y="10791"/>
                </a:lnTo>
                <a:lnTo>
                  <a:pt x="6096" y="10849"/>
                </a:lnTo>
                <a:lnTo>
                  <a:pt x="6108" y="10908"/>
                </a:lnTo>
                <a:lnTo>
                  <a:pt x="6120" y="10966"/>
                </a:lnTo>
                <a:lnTo>
                  <a:pt x="6131" y="11025"/>
                </a:lnTo>
                <a:lnTo>
                  <a:pt x="6141" y="11084"/>
                </a:lnTo>
                <a:lnTo>
                  <a:pt x="6151" y="11144"/>
                </a:lnTo>
                <a:lnTo>
                  <a:pt x="6161" y="11204"/>
                </a:lnTo>
                <a:lnTo>
                  <a:pt x="6170" y="11264"/>
                </a:lnTo>
                <a:lnTo>
                  <a:pt x="6177" y="11324"/>
                </a:lnTo>
                <a:lnTo>
                  <a:pt x="6185" y="11385"/>
                </a:lnTo>
                <a:lnTo>
                  <a:pt x="6192" y="11446"/>
                </a:lnTo>
                <a:lnTo>
                  <a:pt x="6193" y="11467"/>
                </a:lnTo>
                <a:lnTo>
                  <a:pt x="6194" y="11487"/>
                </a:lnTo>
                <a:lnTo>
                  <a:pt x="6193" y="11507"/>
                </a:lnTo>
                <a:lnTo>
                  <a:pt x="6192" y="11528"/>
                </a:lnTo>
                <a:lnTo>
                  <a:pt x="6189" y="11548"/>
                </a:lnTo>
                <a:lnTo>
                  <a:pt x="6186" y="11567"/>
                </a:lnTo>
                <a:lnTo>
                  <a:pt x="6181" y="11587"/>
                </a:lnTo>
                <a:lnTo>
                  <a:pt x="6176" y="11606"/>
                </a:lnTo>
                <a:lnTo>
                  <a:pt x="6170" y="11624"/>
                </a:lnTo>
                <a:lnTo>
                  <a:pt x="6163" y="11642"/>
                </a:lnTo>
                <a:lnTo>
                  <a:pt x="6155" y="11660"/>
                </a:lnTo>
                <a:lnTo>
                  <a:pt x="6145" y="11677"/>
                </a:lnTo>
                <a:lnTo>
                  <a:pt x="6136" y="11694"/>
                </a:lnTo>
                <a:lnTo>
                  <a:pt x="6126" y="11710"/>
                </a:lnTo>
                <a:lnTo>
                  <a:pt x="6115" y="11726"/>
                </a:lnTo>
                <a:lnTo>
                  <a:pt x="6103" y="11741"/>
                </a:lnTo>
                <a:lnTo>
                  <a:pt x="6090" y="11756"/>
                </a:lnTo>
                <a:lnTo>
                  <a:pt x="6077" y="11770"/>
                </a:lnTo>
                <a:lnTo>
                  <a:pt x="6062" y="11783"/>
                </a:lnTo>
                <a:lnTo>
                  <a:pt x="6048" y="11796"/>
                </a:lnTo>
                <a:lnTo>
                  <a:pt x="6033" y="11808"/>
                </a:lnTo>
                <a:lnTo>
                  <a:pt x="6017" y="11820"/>
                </a:lnTo>
                <a:lnTo>
                  <a:pt x="6001" y="11830"/>
                </a:lnTo>
                <a:lnTo>
                  <a:pt x="5984" y="11840"/>
                </a:lnTo>
                <a:lnTo>
                  <a:pt x="5965" y="11849"/>
                </a:lnTo>
                <a:lnTo>
                  <a:pt x="5948" y="11857"/>
                </a:lnTo>
                <a:lnTo>
                  <a:pt x="5929" y="11865"/>
                </a:lnTo>
                <a:lnTo>
                  <a:pt x="5910" y="11871"/>
                </a:lnTo>
                <a:lnTo>
                  <a:pt x="5890" y="11877"/>
                </a:lnTo>
                <a:lnTo>
                  <a:pt x="5871" y="11881"/>
                </a:lnTo>
                <a:lnTo>
                  <a:pt x="5851" y="11885"/>
                </a:lnTo>
                <a:lnTo>
                  <a:pt x="5830" y="11888"/>
                </a:lnTo>
                <a:lnTo>
                  <a:pt x="5808" y="11889"/>
                </a:lnTo>
                <a:lnTo>
                  <a:pt x="5788" y="11890"/>
                </a:lnTo>
                <a:lnTo>
                  <a:pt x="5768" y="11889"/>
                </a:lnTo>
                <a:lnTo>
                  <a:pt x="5748" y="11888"/>
                </a:lnTo>
                <a:lnTo>
                  <a:pt x="5728" y="11886"/>
                </a:lnTo>
                <a:lnTo>
                  <a:pt x="5708" y="11882"/>
                </a:lnTo>
                <a:lnTo>
                  <a:pt x="5689" y="11878"/>
                </a:lnTo>
                <a:lnTo>
                  <a:pt x="5670" y="11872"/>
                </a:lnTo>
                <a:lnTo>
                  <a:pt x="5651" y="11866"/>
                </a:lnTo>
                <a:lnTo>
                  <a:pt x="5632" y="11859"/>
                </a:lnTo>
                <a:lnTo>
                  <a:pt x="5614" y="11851"/>
                </a:lnTo>
                <a:lnTo>
                  <a:pt x="5597" y="11843"/>
                </a:lnTo>
                <a:lnTo>
                  <a:pt x="5580" y="11833"/>
                </a:lnTo>
                <a:lnTo>
                  <a:pt x="5564" y="11823"/>
                </a:lnTo>
                <a:lnTo>
                  <a:pt x="5547" y="11812"/>
                </a:lnTo>
                <a:lnTo>
                  <a:pt x="5532" y="11800"/>
                </a:lnTo>
                <a:lnTo>
                  <a:pt x="5517" y="11787"/>
                </a:lnTo>
                <a:lnTo>
                  <a:pt x="5503" y="11774"/>
                </a:lnTo>
                <a:lnTo>
                  <a:pt x="5490" y="11760"/>
                </a:lnTo>
                <a:lnTo>
                  <a:pt x="5477" y="11746"/>
                </a:lnTo>
                <a:lnTo>
                  <a:pt x="5465" y="11731"/>
                </a:lnTo>
                <a:lnTo>
                  <a:pt x="5453" y="11715"/>
                </a:lnTo>
                <a:lnTo>
                  <a:pt x="5442" y="11699"/>
                </a:lnTo>
                <a:lnTo>
                  <a:pt x="5432" y="11682"/>
                </a:lnTo>
                <a:lnTo>
                  <a:pt x="5423" y="11665"/>
                </a:lnTo>
                <a:lnTo>
                  <a:pt x="5415" y="11647"/>
                </a:lnTo>
                <a:lnTo>
                  <a:pt x="5408" y="11628"/>
                </a:lnTo>
                <a:lnTo>
                  <a:pt x="5401" y="11610"/>
                </a:lnTo>
                <a:lnTo>
                  <a:pt x="5395" y="11590"/>
                </a:lnTo>
                <a:lnTo>
                  <a:pt x="5391" y="11571"/>
                </a:lnTo>
                <a:lnTo>
                  <a:pt x="5387" y="11551"/>
                </a:lnTo>
                <a:lnTo>
                  <a:pt x="5385" y="11530"/>
                </a:lnTo>
                <a:lnTo>
                  <a:pt x="5370" y="11414"/>
                </a:lnTo>
                <a:lnTo>
                  <a:pt x="5355" y="11303"/>
                </a:lnTo>
                <a:lnTo>
                  <a:pt x="5338" y="11195"/>
                </a:lnTo>
                <a:lnTo>
                  <a:pt x="5319" y="11091"/>
                </a:lnTo>
                <a:lnTo>
                  <a:pt x="5298" y="10990"/>
                </a:lnTo>
                <a:lnTo>
                  <a:pt x="5274" y="10893"/>
                </a:lnTo>
                <a:lnTo>
                  <a:pt x="5250" y="10798"/>
                </a:lnTo>
                <a:lnTo>
                  <a:pt x="5224" y="10705"/>
                </a:lnTo>
                <a:lnTo>
                  <a:pt x="5195" y="10615"/>
                </a:lnTo>
                <a:lnTo>
                  <a:pt x="5166" y="10527"/>
                </a:lnTo>
                <a:lnTo>
                  <a:pt x="5135" y="10440"/>
                </a:lnTo>
                <a:lnTo>
                  <a:pt x="5102" y="10355"/>
                </a:lnTo>
                <a:lnTo>
                  <a:pt x="5068" y="10273"/>
                </a:lnTo>
                <a:lnTo>
                  <a:pt x="5032" y="10191"/>
                </a:lnTo>
                <a:lnTo>
                  <a:pt x="4996" y="10110"/>
                </a:lnTo>
                <a:lnTo>
                  <a:pt x="4959" y="10030"/>
                </a:lnTo>
                <a:lnTo>
                  <a:pt x="4920" y="9951"/>
                </a:lnTo>
                <a:lnTo>
                  <a:pt x="4880" y="9872"/>
                </a:lnTo>
                <a:lnTo>
                  <a:pt x="4838" y="9793"/>
                </a:lnTo>
                <a:lnTo>
                  <a:pt x="4797" y="9714"/>
                </a:lnTo>
                <a:lnTo>
                  <a:pt x="4710" y="9555"/>
                </a:lnTo>
                <a:lnTo>
                  <a:pt x="4620" y="9392"/>
                </a:lnTo>
                <a:lnTo>
                  <a:pt x="4527" y="9226"/>
                </a:lnTo>
                <a:lnTo>
                  <a:pt x="4431" y="9053"/>
                </a:lnTo>
                <a:lnTo>
                  <a:pt x="4384" y="8963"/>
                </a:lnTo>
                <a:lnTo>
                  <a:pt x="4335" y="8871"/>
                </a:lnTo>
                <a:lnTo>
                  <a:pt x="4286" y="8777"/>
                </a:lnTo>
                <a:lnTo>
                  <a:pt x="4237" y="8680"/>
                </a:lnTo>
                <a:lnTo>
                  <a:pt x="4210" y="8626"/>
                </a:lnTo>
                <a:lnTo>
                  <a:pt x="4185" y="8572"/>
                </a:lnTo>
                <a:lnTo>
                  <a:pt x="4159" y="8519"/>
                </a:lnTo>
                <a:lnTo>
                  <a:pt x="4135" y="8464"/>
                </a:lnTo>
                <a:lnTo>
                  <a:pt x="4112" y="8411"/>
                </a:lnTo>
                <a:lnTo>
                  <a:pt x="4090" y="8358"/>
                </a:lnTo>
                <a:lnTo>
                  <a:pt x="4067" y="8305"/>
                </a:lnTo>
                <a:lnTo>
                  <a:pt x="4047" y="8251"/>
                </a:lnTo>
                <a:lnTo>
                  <a:pt x="4027" y="8198"/>
                </a:lnTo>
                <a:lnTo>
                  <a:pt x="4008" y="8145"/>
                </a:lnTo>
                <a:lnTo>
                  <a:pt x="3988" y="8092"/>
                </a:lnTo>
                <a:lnTo>
                  <a:pt x="3971" y="8038"/>
                </a:lnTo>
                <a:lnTo>
                  <a:pt x="3954" y="7985"/>
                </a:lnTo>
                <a:lnTo>
                  <a:pt x="3938" y="7931"/>
                </a:lnTo>
                <a:lnTo>
                  <a:pt x="3923" y="7877"/>
                </a:lnTo>
                <a:lnTo>
                  <a:pt x="3908" y="7823"/>
                </a:lnTo>
                <a:lnTo>
                  <a:pt x="3895" y="7769"/>
                </a:lnTo>
                <a:lnTo>
                  <a:pt x="3882" y="7714"/>
                </a:lnTo>
                <a:lnTo>
                  <a:pt x="3870" y="7659"/>
                </a:lnTo>
                <a:lnTo>
                  <a:pt x="3860" y="7604"/>
                </a:lnTo>
                <a:lnTo>
                  <a:pt x="3850" y="7549"/>
                </a:lnTo>
                <a:lnTo>
                  <a:pt x="3840" y="7493"/>
                </a:lnTo>
                <a:lnTo>
                  <a:pt x="3832" y="7437"/>
                </a:lnTo>
                <a:lnTo>
                  <a:pt x="3824" y="7380"/>
                </a:lnTo>
                <a:lnTo>
                  <a:pt x="3817" y="7323"/>
                </a:lnTo>
                <a:lnTo>
                  <a:pt x="3812" y="7266"/>
                </a:lnTo>
                <a:lnTo>
                  <a:pt x="3807" y="7209"/>
                </a:lnTo>
                <a:lnTo>
                  <a:pt x="3803" y="7151"/>
                </a:lnTo>
                <a:lnTo>
                  <a:pt x="3800" y="7092"/>
                </a:lnTo>
                <a:lnTo>
                  <a:pt x="3797" y="7033"/>
                </a:lnTo>
                <a:lnTo>
                  <a:pt x="3796" y="6973"/>
                </a:lnTo>
                <a:lnTo>
                  <a:pt x="3796" y="6913"/>
                </a:lnTo>
                <a:lnTo>
                  <a:pt x="3800" y="6724"/>
                </a:lnTo>
                <a:lnTo>
                  <a:pt x="3814" y="6538"/>
                </a:lnTo>
                <a:lnTo>
                  <a:pt x="3836" y="6354"/>
                </a:lnTo>
                <a:lnTo>
                  <a:pt x="3867" y="6176"/>
                </a:lnTo>
                <a:lnTo>
                  <a:pt x="3905" y="6001"/>
                </a:lnTo>
                <a:lnTo>
                  <a:pt x="3953" y="5831"/>
                </a:lnTo>
                <a:lnTo>
                  <a:pt x="4009" y="5665"/>
                </a:lnTo>
                <a:lnTo>
                  <a:pt x="4071" y="5503"/>
                </a:lnTo>
                <a:lnTo>
                  <a:pt x="4141" y="5346"/>
                </a:lnTo>
                <a:lnTo>
                  <a:pt x="4219" y="5194"/>
                </a:lnTo>
                <a:lnTo>
                  <a:pt x="4304" y="5047"/>
                </a:lnTo>
                <a:lnTo>
                  <a:pt x="4396" y="4905"/>
                </a:lnTo>
                <a:lnTo>
                  <a:pt x="4495" y="4769"/>
                </a:lnTo>
                <a:lnTo>
                  <a:pt x="4599" y="4638"/>
                </a:lnTo>
                <a:lnTo>
                  <a:pt x="4712" y="4512"/>
                </a:lnTo>
                <a:lnTo>
                  <a:pt x="4829" y="4392"/>
                </a:lnTo>
                <a:lnTo>
                  <a:pt x="4953" y="4278"/>
                </a:lnTo>
                <a:lnTo>
                  <a:pt x="5082" y="4171"/>
                </a:lnTo>
                <a:lnTo>
                  <a:pt x="5217" y="4069"/>
                </a:lnTo>
                <a:lnTo>
                  <a:pt x="5357" y="3975"/>
                </a:lnTo>
                <a:lnTo>
                  <a:pt x="5502" y="3887"/>
                </a:lnTo>
                <a:lnTo>
                  <a:pt x="5653" y="3806"/>
                </a:lnTo>
                <a:lnTo>
                  <a:pt x="5807" y="3731"/>
                </a:lnTo>
                <a:lnTo>
                  <a:pt x="5967" y="3664"/>
                </a:lnTo>
                <a:lnTo>
                  <a:pt x="6131" y="3604"/>
                </a:lnTo>
                <a:lnTo>
                  <a:pt x="6299" y="3552"/>
                </a:lnTo>
                <a:lnTo>
                  <a:pt x="6471" y="3507"/>
                </a:lnTo>
                <a:lnTo>
                  <a:pt x="6646" y="3469"/>
                </a:lnTo>
                <a:lnTo>
                  <a:pt x="6825" y="3440"/>
                </a:lnTo>
                <a:lnTo>
                  <a:pt x="7008" y="3419"/>
                </a:lnTo>
                <a:lnTo>
                  <a:pt x="7195" y="3406"/>
                </a:lnTo>
                <a:lnTo>
                  <a:pt x="7383" y="3402"/>
                </a:lnTo>
                <a:lnTo>
                  <a:pt x="7569" y="3406"/>
                </a:lnTo>
                <a:lnTo>
                  <a:pt x="7753" y="3419"/>
                </a:lnTo>
                <a:lnTo>
                  <a:pt x="7934" y="3441"/>
                </a:lnTo>
                <a:lnTo>
                  <a:pt x="8112" y="3470"/>
                </a:lnTo>
                <a:lnTo>
                  <a:pt x="8286" y="3509"/>
                </a:lnTo>
                <a:lnTo>
                  <a:pt x="8458" y="3554"/>
                </a:lnTo>
                <a:lnTo>
                  <a:pt x="8625" y="3607"/>
                </a:lnTo>
                <a:lnTo>
                  <a:pt x="8788" y="3668"/>
                </a:lnTo>
                <a:lnTo>
                  <a:pt x="8948" y="3736"/>
                </a:lnTo>
                <a:lnTo>
                  <a:pt x="9103" y="3811"/>
                </a:lnTo>
                <a:lnTo>
                  <a:pt x="9253" y="3893"/>
                </a:lnTo>
                <a:lnTo>
                  <a:pt x="9398" y="3982"/>
                </a:lnTo>
                <a:lnTo>
                  <a:pt x="9539" y="4077"/>
                </a:lnTo>
                <a:lnTo>
                  <a:pt x="9673" y="4179"/>
                </a:lnTo>
                <a:lnTo>
                  <a:pt x="9804" y="4287"/>
                </a:lnTo>
                <a:lnTo>
                  <a:pt x="9927" y="4401"/>
                </a:lnTo>
                <a:lnTo>
                  <a:pt x="10046" y="4522"/>
                </a:lnTo>
                <a:lnTo>
                  <a:pt x="10158" y="4648"/>
                </a:lnTo>
                <a:lnTo>
                  <a:pt x="10264" y="4779"/>
                </a:lnTo>
                <a:lnTo>
                  <a:pt x="10363" y="4916"/>
                </a:lnTo>
                <a:lnTo>
                  <a:pt x="10456" y="5058"/>
                </a:lnTo>
                <a:lnTo>
                  <a:pt x="10542" y="5205"/>
                </a:lnTo>
                <a:lnTo>
                  <a:pt x="10620" y="5357"/>
                </a:lnTo>
                <a:lnTo>
                  <a:pt x="10691" y="5514"/>
                </a:lnTo>
                <a:lnTo>
                  <a:pt x="10755" y="5675"/>
                </a:lnTo>
                <a:lnTo>
                  <a:pt x="10811" y="5840"/>
                </a:lnTo>
                <a:lnTo>
                  <a:pt x="10858" y="6010"/>
                </a:lnTo>
                <a:lnTo>
                  <a:pt x="10898" y="6183"/>
                </a:lnTo>
                <a:lnTo>
                  <a:pt x="10929" y="6360"/>
                </a:lnTo>
                <a:lnTo>
                  <a:pt x="10951" y="6542"/>
                </a:lnTo>
                <a:lnTo>
                  <a:pt x="10965" y="6726"/>
                </a:lnTo>
                <a:lnTo>
                  <a:pt x="10969" y="6913"/>
                </a:lnTo>
                <a:lnTo>
                  <a:pt x="10969" y="6969"/>
                </a:lnTo>
                <a:lnTo>
                  <a:pt x="10968" y="7024"/>
                </a:lnTo>
                <a:lnTo>
                  <a:pt x="10966" y="7079"/>
                </a:lnTo>
                <a:lnTo>
                  <a:pt x="10964" y="7133"/>
                </a:lnTo>
                <a:lnTo>
                  <a:pt x="10961" y="7188"/>
                </a:lnTo>
                <a:lnTo>
                  <a:pt x="10958" y="7242"/>
                </a:lnTo>
                <a:lnTo>
                  <a:pt x="10953" y="7296"/>
                </a:lnTo>
                <a:lnTo>
                  <a:pt x="10948" y="7350"/>
                </a:lnTo>
                <a:lnTo>
                  <a:pt x="10943" y="7403"/>
                </a:lnTo>
                <a:lnTo>
                  <a:pt x="10937" y="7457"/>
                </a:lnTo>
                <a:lnTo>
                  <a:pt x="10930" y="7511"/>
                </a:lnTo>
                <a:lnTo>
                  <a:pt x="10923" y="7564"/>
                </a:lnTo>
                <a:lnTo>
                  <a:pt x="10915" y="7617"/>
                </a:lnTo>
                <a:lnTo>
                  <a:pt x="10906" y="7670"/>
                </a:lnTo>
                <a:lnTo>
                  <a:pt x="10897" y="7722"/>
                </a:lnTo>
                <a:lnTo>
                  <a:pt x="10887" y="7775"/>
                </a:lnTo>
                <a:lnTo>
                  <a:pt x="10876" y="7827"/>
                </a:lnTo>
                <a:lnTo>
                  <a:pt x="10865" y="7879"/>
                </a:lnTo>
                <a:lnTo>
                  <a:pt x="10854" y="7932"/>
                </a:lnTo>
                <a:lnTo>
                  <a:pt x="10842" y="7984"/>
                </a:lnTo>
                <a:lnTo>
                  <a:pt x="10829" y="8036"/>
                </a:lnTo>
                <a:lnTo>
                  <a:pt x="10816" y="8088"/>
                </a:lnTo>
                <a:lnTo>
                  <a:pt x="10803" y="8140"/>
                </a:lnTo>
                <a:lnTo>
                  <a:pt x="10788" y="8192"/>
                </a:lnTo>
                <a:lnTo>
                  <a:pt x="10758" y="8296"/>
                </a:lnTo>
                <a:lnTo>
                  <a:pt x="10726" y="8400"/>
                </a:lnTo>
                <a:lnTo>
                  <a:pt x="10691" y="8504"/>
                </a:lnTo>
                <a:lnTo>
                  <a:pt x="10655" y="8609"/>
                </a:lnTo>
                <a:lnTo>
                  <a:pt x="10614" y="8719"/>
                </a:lnTo>
                <a:lnTo>
                  <a:pt x="10573" y="8829"/>
                </a:lnTo>
                <a:lnTo>
                  <a:pt x="10530" y="8938"/>
                </a:lnTo>
                <a:lnTo>
                  <a:pt x="10486" y="9046"/>
                </a:lnTo>
                <a:lnTo>
                  <a:pt x="10441" y="9155"/>
                </a:lnTo>
                <a:lnTo>
                  <a:pt x="10396" y="9263"/>
                </a:lnTo>
                <a:lnTo>
                  <a:pt x="10350" y="9370"/>
                </a:lnTo>
                <a:lnTo>
                  <a:pt x="10304" y="9478"/>
                </a:lnTo>
                <a:lnTo>
                  <a:pt x="10257" y="9587"/>
                </a:lnTo>
                <a:lnTo>
                  <a:pt x="10212" y="9695"/>
                </a:lnTo>
                <a:lnTo>
                  <a:pt x="10165" y="9803"/>
                </a:lnTo>
                <a:lnTo>
                  <a:pt x="10121" y="9911"/>
                </a:lnTo>
                <a:lnTo>
                  <a:pt x="10076" y="10019"/>
                </a:lnTo>
                <a:lnTo>
                  <a:pt x="10032" y="10128"/>
                </a:lnTo>
                <a:lnTo>
                  <a:pt x="9989" y="10237"/>
                </a:lnTo>
                <a:lnTo>
                  <a:pt x="9948" y="10347"/>
                </a:lnTo>
                <a:lnTo>
                  <a:pt x="9924" y="10412"/>
                </a:lnTo>
                <a:lnTo>
                  <a:pt x="9901" y="10477"/>
                </a:lnTo>
                <a:lnTo>
                  <a:pt x="9879" y="10542"/>
                </a:lnTo>
                <a:lnTo>
                  <a:pt x="9858" y="10607"/>
                </a:lnTo>
                <a:lnTo>
                  <a:pt x="9836" y="10671"/>
                </a:lnTo>
                <a:lnTo>
                  <a:pt x="9816" y="10736"/>
                </a:lnTo>
                <a:lnTo>
                  <a:pt x="9797" y="10800"/>
                </a:lnTo>
                <a:lnTo>
                  <a:pt x="9778" y="10865"/>
                </a:lnTo>
                <a:lnTo>
                  <a:pt x="9759" y="10929"/>
                </a:lnTo>
                <a:lnTo>
                  <a:pt x="9741" y="10994"/>
                </a:lnTo>
                <a:lnTo>
                  <a:pt x="9724" y="11058"/>
                </a:lnTo>
                <a:lnTo>
                  <a:pt x="9708" y="11123"/>
                </a:lnTo>
                <a:lnTo>
                  <a:pt x="9693" y="11188"/>
                </a:lnTo>
                <a:lnTo>
                  <a:pt x="9677" y="11252"/>
                </a:lnTo>
                <a:lnTo>
                  <a:pt x="9663" y="11317"/>
                </a:lnTo>
                <a:lnTo>
                  <a:pt x="9649" y="11382"/>
                </a:lnTo>
                <a:lnTo>
                  <a:pt x="9637" y="11447"/>
                </a:lnTo>
                <a:lnTo>
                  <a:pt x="9624" y="11513"/>
                </a:lnTo>
                <a:lnTo>
                  <a:pt x="9613" y="11579"/>
                </a:lnTo>
                <a:lnTo>
                  <a:pt x="9602" y="11644"/>
                </a:lnTo>
                <a:lnTo>
                  <a:pt x="9591" y="11710"/>
                </a:lnTo>
                <a:lnTo>
                  <a:pt x="9582" y="11776"/>
                </a:lnTo>
                <a:lnTo>
                  <a:pt x="9573" y="11842"/>
                </a:lnTo>
                <a:lnTo>
                  <a:pt x="9565" y="11909"/>
                </a:lnTo>
                <a:lnTo>
                  <a:pt x="9557" y="11976"/>
                </a:lnTo>
                <a:lnTo>
                  <a:pt x="9550" y="12043"/>
                </a:lnTo>
                <a:lnTo>
                  <a:pt x="9544" y="12110"/>
                </a:lnTo>
                <a:lnTo>
                  <a:pt x="9539" y="12178"/>
                </a:lnTo>
                <a:lnTo>
                  <a:pt x="9534" y="12246"/>
                </a:lnTo>
                <a:lnTo>
                  <a:pt x="9530" y="12314"/>
                </a:lnTo>
                <a:lnTo>
                  <a:pt x="9527" y="12383"/>
                </a:lnTo>
                <a:lnTo>
                  <a:pt x="9524" y="12452"/>
                </a:lnTo>
                <a:lnTo>
                  <a:pt x="9523" y="12472"/>
                </a:lnTo>
                <a:lnTo>
                  <a:pt x="9521" y="12492"/>
                </a:lnTo>
                <a:lnTo>
                  <a:pt x="9518" y="12511"/>
                </a:lnTo>
                <a:lnTo>
                  <a:pt x="9514" y="12531"/>
                </a:lnTo>
                <a:lnTo>
                  <a:pt x="9508" y="12550"/>
                </a:lnTo>
                <a:lnTo>
                  <a:pt x="9502" y="12569"/>
                </a:lnTo>
                <a:lnTo>
                  <a:pt x="9495" y="12587"/>
                </a:lnTo>
                <a:lnTo>
                  <a:pt x="9488" y="12604"/>
                </a:lnTo>
                <a:lnTo>
                  <a:pt x="9479" y="12622"/>
                </a:lnTo>
                <a:lnTo>
                  <a:pt x="9470" y="12638"/>
                </a:lnTo>
                <a:lnTo>
                  <a:pt x="9460" y="12655"/>
                </a:lnTo>
                <a:lnTo>
                  <a:pt x="9450" y="12670"/>
                </a:lnTo>
                <a:lnTo>
                  <a:pt x="9439" y="12686"/>
                </a:lnTo>
                <a:lnTo>
                  <a:pt x="9427" y="12700"/>
                </a:lnTo>
                <a:lnTo>
                  <a:pt x="9413" y="12714"/>
                </a:lnTo>
                <a:lnTo>
                  <a:pt x="9400" y="12728"/>
                </a:lnTo>
                <a:lnTo>
                  <a:pt x="9386" y="12740"/>
                </a:lnTo>
                <a:lnTo>
                  <a:pt x="9372" y="12752"/>
                </a:lnTo>
                <a:lnTo>
                  <a:pt x="9357" y="12764"/>
                </a:lnTo>
                <a:lnTo>
                  <a:pt x="9341" y="12775"/>
                </a:lnTo>
                <a:lnTo>
                  <a:pt x="9324" y="12785"/>
                </a:lnTo>
                <a:lnTo>
                  <a:pt x="9307" y="12794"/>
                </a:lnTo>
                <a:lnTo>
                  <a:pt x="9290" y="12802"/>
                </a:lnTo>
                <a:lnTo>
                  <a:pt x="9273" y="12810"/>
                </a:lnTo>
                <a:lnTo>
                  <a:pt x="9255" y="12817"/>
                </a:lnTo>
                <a:lnTo>
                  <a:pt x="9236" y="12823"/>
                </a:lnTo>
                <a:lnTo>
                  <a:pt x="9217" y="12828"/>
                </a:lnTo>
                <a:lnTo>
                  <a:pt x="9198" y="12833"/>
                </a:lnTo>
                <a:lnTo>
                  <a:pt x="9179" y="12836"/>
                </a:lnTo>
                <a:lnTo>
                  <a:pt x="9158" y="12838"/>
                </a:lnTo>
                <a:lnTo>
                  <a:pt x="9138" y="12840"/>
                </a:lnTo>
                <a:lnTo>
                  <a:pt x="9118" y="12840"/>
                </a:lnTo>
                <a:lnTo>
                  <a:pt x="6310" y="12840"/>
                </a:lnTo>
                <a:close/>
                <a:moveTo>
                  <a:pt x="406" y="6804"/>
                </a:moveTo>
                <a:lnTo>
                  <a:pt x="1884" y="6804"/>
                </a:lnTo>
                <a:lnTo>
                  <a:pt x="1904" y="6805"/>
                </a:lnTo>
                <a:lnTo>
                  <a:pt x="1925" y="6806"/>
                </a:lnTo>
                <a:lnTo>
                  <a:pt x="1946" y="6809"/>
                </a:lnTo>
                <a:lnTo>
                  <a:pt x="1965" y="6812"/>
                </a:lnTo>
                <a:lnTo>
                  <a:pt x="1985" y="6817"/>
                </a:lnTo>
                <a:lnTo>
                  <a:pt x="2004" y="6822"/>
                </a:lnTo>
                <a:lnTo>
                  <a:pt x="2023" y="6829"/>
                </a:lnTo>
                <a:lnTo>
                  <a:pt x="2042" y="6836"/>
                </a:lnTo>
                <a:lnTo>
                  <a:pt x="2059" y="6844"/>
                </a:lnTo>
                <a:lnTo>
                  <a:pt x="2077" y="6853"/>
                </a:lnTo>
                <a:lnTo>
                  <a:pt x="2093" y="6862"/>
                </a:lnTo>
                <a:lnTo>
                  <a:pt x="2111" y="6873"/>
                </a:lnTo>
                <a:lnTo>
                  <a:pt x="2127" y="6884"/>
                </a:lnTo>
                <a:lnTo>
                  <a:pt x="2142" y="6896"/>
                </a:lnTo>
                <a:lnTo>
                  <a:pt x="2156" y="6909"/>
                </a:lnTo>
                <a:lnTo>
                  <a:pt x="2170" y="6922"/>
                </a:lnTo>
                <a:lnTo>
                  <a:pt x="2183" y="6936"/>
                </a:lnTo>
                <a:lnTo>
                  <a:pt x="2197" y="6950"/>
                </a:lnTo>
                <a:lnTo>
                  <a:pt x="2209" y="6965"/>
                </a:lnTo>
                <a:lnTo>
                  <a:pt x="2220" y="6981"/>
                </a:lnTo>
                <a:lnTo>
                  <a:pt x="2231" y="6998"/>
                </a:lnTo>
                <a:lnTo>
                  <a:pt x="2240" y="7014"/>
                </a:lnTo>
                <a:lnTo>
                  <a:pt x="2249" y="7032"/>
                </a:lnTo>
                <a:lnTo>
                  <a:pt x="2257" y="7049"/>
                </a:lnTo>
                <a:lnTo>
                  <a:pt x="2265" y="7068"/>
                </a:lnTo>
                <a:lnTo>
                  <a:pt x="2271" y="7086"/>
                </a:lnTo>
                <a:lnTo>
                  <a:pt x="2276" y="7105"/>
                </a:lnTo>
                <a:lnTo>
                  <a:pt x="2282" y="7125"/>
                </a:lnTo>
                <a:lnTo>
                  <a:pt x="2285" y="7144"/>
                </a:lnTo>
                <a:lnTo>
                  <a:pt x="2288" y="7164"/>
                </a:lnTo>
                <a:lnTo>
                  <a:pt x="2289" y="7185"/>
                </a:lnTo>
                <a:lnTo>
                  <a:pt x="2290" y="7205"/>
                </a:lnTo>
                <a:lnTo>
                  <a:pt x="2289" y="7226"/>
                </a:lnTo>
                <a:lnTo>
                  <a:pt x="2288" y="7246"/>
                </a:lnTo>
                <a:lnTo>
                  <a:pt x="2285" y="7266"/>
                </a:lnTo>
                <a:lnTo>
                  <a:pt x="2282" y="7286"/>
                </a:lnTo>
                <a:lnTo>
                  <a:pt x="2276" y="7305"/>
                </a:lnTo>
                <a:lnTo>
                  <a:pt x="2271" y="7324"/>
                </a:lnTo>
                <a:lnTo>
                  <a:pt x="2265" y="7343"/>
                </a:lnTo>
                <a:lnTo>
                  <a:pt x="2257" y="7361"/>
                </a:lnTo>
                <a:lnTo>
                  <a:pt x="2249" y="7379"/>
                </a:lnTo>
                <a:lnTo>
                  <a:pt x="2240" y="7396"/>
                </a:lnTo>
                <a:lnTo>
                  <a:pt x="2231" y="7413"/>
                </a:lnTo>
                <a:lnTo>
                  <a:pt x="2220" y="7429"/>
                </a:lnTo>
                <a:lnTo>
                  <a:pt x="2209" y="7445"/>
                </a:lnTo>
                <a:lnTo>
                  <a:pt x="2197" y="7460"/>
                </a:lnTo>
                <a:lnTo>
                  <a:pt x="2183" y="7475"/>
                </a:lnTo>
                <a:lnTo>
                  <a:pt x="2170" y="7489"/>
                </a:lnTo>
                <a:lnTo>
                  <a:pt x="2156" y="7502"/>
                </a:lnTo>
                <a:lnTo>
                  <a:pt x="2142" y="7516"/>
                </a:lnTo>
                <a:lnTo>
                  <a:pt x="2127" y="7528"/>
                </a:lnTo>
                <a:lnTo>
                  <a:pt x="2111" y="7539"/>
                </a:lnTo>
                <a:lnTo>
                  <a:pt x="2093" y="7549"/>
                </a:lnTo>
                <a:lnTo>
                  <a:pt x="2077" y="7559"/>
                </a:lnTo>
                <a:lnTo>
                  <a:pt x="2059" y="7568"/>
                </a:lnTo>
                <a:lnTo>
                  <a:pt x="2042" y="7576"/>
                </a:lnTo>
                <a:lnTo>
                  <a:pt x="2023" y="7583"/>
                </a:lnTo>
                <a:lnTo>
                  <a:pt x="2004" y="7589"/>
                </a:lnTo>
                <a:lnTo>
                  <a:pt x="1985" y="7595"/>
                </a:lnTo>
                <a:lnTo>
                  <a:pt x="1965" y="7599"/>
                </a:lnTo>
                <a:lnTo>
                  <a:pt x="1946" y="7603"/>
                </a:lnTo>
                <a:lnTo>
                  <a:pt x="1925" y="7605"/>
                </a:lnTo>
                <a:lnTo>
                  <a:pt x="1904" y="7607"/>
                </a:lnTo>
                <a:lnTo>
                  <a:pt x="1884" y="7607"/>
                </a:lnTo>
                <a:lnTo>
                  <a:pt x="406" y="7607"/>
                </a:lnTo>
                <a:lnTo>
                  <a:pt x="385" y="7607"/>
                </a:lnTo>
                <a:lnTo>
                  <a:pt x="364" y="7605"/>
                </a:lnTo>
                <a:lnTo>
                  <a:pt x="344" y="7603"/>
                </a:lnTo>
                <a:lnTo>
                  <a:pt x="324" y="7599"/>
                </a:lnTo>
                <a:lnTo>
                  <a:pt x="305" y="7595"/>
                </a:lnTo>
                <a:lnTo>
                  <a:pt x="285" y="7589"/>
                </a:lnTo>
                <a:lnTo>
                  <a:pt x="266" y="7583"/>
                </a:lnTo>
                <a:lnTo>
                  <a:pt x="248" y="7576"/>
                </a:lnTo>
                <a:lnTo>
                  <a:pt x="231" y="7568"/>
                </a:lnTo>
                <a:lnTo>
                  <a:pt x="212" y="7559"/>
                </a:lnTo>
                <a:lnTo>
                  <a:pt x="195" y="7549"/>
                </a:lnTo>
                <a:lnTo>
                  <a:pt x="179" y="7539"/>
                </a:lnTo>
                <a:lnTo>
                  <a:pt x="163" y="7528"/>
                </a:lnTo>
                <a:lnTo>
                  <a:pt x="148" y="7516"/>
                </a:lnTo>
                <a:lnTo>
                  <a:pt x="134" y="7502"/>
                </a:lnTo>
                <a:lnTo>
                  <a:pt x="119" y="7489"/>
                </a:lnTo>
                <a:lnTo>
                  <a:pt x="105" y="7475"/>
                </a:lnTo>
                <a:lnTo>
                  <a:pt x="93" y="7460"/>
                </a:lnTo>
                <a:lnTo>
                  <a:pt x="81" y="7445"/>
                </a:lnTo>
                <a:lnTo>
                  <a:pt x="70" y="7429"/>
                </a:lnTo>
                <a:lnTo>
                  <a:pt x="59" y="7413"/>
                </a:lnTo>
                <a:lnTo>
                  <a:pt x="50" y="7396"/>
                </a:lnTo>
                <a:lnTo>
                  <a:pt x="40" y="7379"/>
                </a:lnTo>
                <a:lnTo>
                  <a:pt x="32" y="7361"/>
                </a:lnTo>
                <a:lnTo>
                  <a:pt x="24" y="7343"/>
                </a:lnTo>
                <a:lnTo>
                  <a:pt x="18" y="7324"/>
                </a:lnTo>
                <a:lnTo>
                  <a:pt x="13" y="7305"/>
                </a:lnTo>
                <a:lnTo>
                  <a:pt x="8" y="7286"/>
                </a:lnTo>
                <a:lnTo>
                  <a:pt x="5" y="7266"/>
                </a:lnTo>
                <a:lnTo>
                  <a:pt x="2" y="7246"/>
                </a:lnTo>
                <a:lnTo>
                  <a:pt x="1" y="7226"/>
                </a:lnTo>
                <a:lnTo>
                  <a:pt x="0" y="7205"/>
                </a:lnTo>
                <a:lnTo>
                  <a:pt x="1" y="7185"/>
                </a:lnTo>
                <a:lnTo>
                  <a:pt x="2" y="7164"/>
                </a:lnTo>
                <a:lnTo>
                  <a:pt x="5" y="7144"/>
                </a:lnTo>
                <a:lnTo>
                  <a:pt x="8" y="7125"/>
                </a:lnTo>
                <a:lnTo>
                  <a:pt x="13" y="7105"/>
                </a:lnTo>
                <a:lnTo>
                  <a:pt x="18" y="7086"/>
                </a:lnTo>
                <a:lnTo>
                  <a:pt x="24" y="7068"/>
                </a:lnTo>
                <a:lnTo>
                  <a:pt x="32" y="7049"/>
                </a:lnTo>
                <a:lnTo>
                  <a:pt x="40" y="7032"/>
                </a:lnTo>
                <a:lnTo>
                  <a:pt x="50" y="7014"/>
                </a:lnTo>
                <a:lnTo>
                  <a:pt x="59" y="6998"/>
                </a:lnTo>
                <a:lnTo>
                  <a:pt x="70" y="6981"/>
                </a:lnTo>
                <a:lnTo>
                  <a:pt x="81" y="6965"/>
                </a:lnTo>
                <a:lnTo>
                  <a:pt x="93" y="6950"/>
                </a:lnTo>
                <a:lnTo>
                  <a:pt x="105" y="6936"/>
                </a:lnTo>
                <a:lnTo>
                  <a:pt x="119" y="6922"/>
                </a:lnTo>
                <a:lnTo>
                  <a:pt x="134" y="6909"/>
                </a:lnTo>
                <a:lnTo>
                  <a:pt x="148" y="6896"/>
                </a:lnTo>
                <a:lnTo>
                  <a:pt x="163" y="6884"/>
                </a:lnTo>
                <a:lnTo>
                  <a:pt x="179" y="6873"/>
                </a:lnTo>
                <a:lnTo>
                  <a:pt x="195" y="6862"/>
                </a:lnTo>
                <a:lnTo>
                  <a:pt x="212" y="6853"/>
                </a:lnTo>
                <a:lnTo>
                  <a:pt x="231" y="6844"/>
                </a:lnTo>
                <a:lnTo>
                  <a:pt x="248" y="6836"/>
                </a:lnTo>
                <a:lnTo>
                  <a:pt x="266" y="6829"/>
                </a:lnTo>
                <a:lnTo>
                  <a:pt x="285" y="6822"/>
                </a:lnTo>
                <a:lnTo>
                  <a:pt x="305" y="6817"/>
                </a:lnTo>
                <a:lnTo>
                  <a:pt x="324" y="6812"/>
                </a:lnTo>
                <a:lnTo>
                  <a:pt x="344" y="6809"/>
                </a:lnTo>
                <a:lnTo>
                  <a:pt x="364" y="6806"/>
                </a:lnTo>
                <a:lnTo>
                  <a:pt x="385" y="6805"/>
                </a:lnTo>
                <a:lnTo>
                  <a:pt x="406" y="6804"/>
                </a:lnTo>
                <a:close/>
                <a:moveTo>
                  <a:pt x="1517" y="3460"/>
                </a:moveTo>
                <a:lnTo>
                  <a:pt x="2796" y="4191"/>
                </a:lnTo>
                <a:lnTo>
                  <a:pt x="2815" y="4202"/>
                </a:lnTo>
                <a:lnTo>
                  <a:pt x="2831" y="4213"/>
                </a:lnTo>
                <a:lnTo>
                  <a:pt x="2847" y="4225"/>
                </a:lnTo>
                <a:lnTo>
                  <a:pt x="2863" y="4238"/>
                </a:lnTo>
                <a:lnTo>
                  <a:pt x="2877" y="4252"/>
                </a:lnTo>
                <a:lnTo>
                  <a:pt x="2892" y="4266"/>
                </a:lnTo>
                <a:lnTo>
                  <a:pt x="2905" y="4281"/>
                </a:lnTo>
                <a:lnTo>
                  <a:pt x="2917" y="4296"/>
                </a:lnTo>
                <a:lnTo>
                  <a:pt x="2929" y="4312"/>
                </a:lnTo>
                <a:lnTo>
                  <a:pt x="2939" y="4328"/>
                </a:lnTo>
                <a:lnTo>
                  <a:pt x="2949" y="4345"/>
                </a:lnTo>
                <a:lnTo>
                  <a:pt x="2958" y="4362"/>
                </a:lnTo>
                <a:lnTo>
                  <a:pt x="2966" y="4380"/>
                </a:lnTo>
                <a:lnTo>
                  <a:pt x="2974" y="4398"/>
                </a:lnTo>
                <a:lnTo>
                  <a:pt x="2980" y="4416"/>
                </a:lnTo>
                <a:lnTo>
                  <a:pt x="2986" y="4435"/>
                </a:lnTo>
                <a:lnTo>
                  <a:pt x="2990" y="4453"/>
                </a:lnTo>
                <a:lnTo>
                  <a:pt x="2994" y="4472"/>
                </a:lnTo>
                <a:lnTo>
                  <a:pt x="2997" y="4491"/>
                </a:lnTo>
                <a:lnTo>
                  <a:pt x="2998" y="4512"/>
                </a:lnTo>
                <a:lnTo>
                  <a:pt x="2999" y="4531"/>
                </a:lnTo>
                <a:lnTo>
                  <a:pt x="2999" y="4550"/>
                </a:lnTo>
                <a:lnTo>
                  <a:pt x="2998" y="4570"/>
                </a:lnTo>
                <a:lnTo>
                  <a:pt x="2996" y="4589"/>
                </a:lnTo>
                <a:lnTo>
                  <a:pt x="2994" y="4608"/>
                </a:lnTo>
                <a:lnTo>
                  <a:pt x="2990" y="4628"/>
                </a:lnTo>
                <a:lnTo>
                  <a:pt x="2985" y="4647"/>
                </a:lnTo>
                <a:lnTo>
                  <a:pt x="2979" y="4666"/>
                </a:lnTo>
                <a:lnTo>
                  <a:pt x="2972" y="4685"/>
                </a:lnTo>
                <a:lnTo>
                  <a:pt x="2963" y="4703"/>
                </a:lnTo>
                <a:lnTo>
                  <a:pt x="2955" y="4722"/>
                </a:lnTo>
                <a:lnTo>
                  <a:pt x="2945" y="4740"/>
                </a:lnTo>
                <a:lnTo>
                  <a:pt x="2934" y="4757"/>
                </a:lnTo>
                <a:lnTo>
                  <a:pt x="2923" y="4774"/>
                </a:lnTo>
                <a:lnTo>
                  <a:pt x="2910" y="4790"/>
                </a:lnTo>
                <a:lnTo>
                  <a:pt x="2897" y="4806"/>
                </a:lnTo>
                <a:lnTo>
                  <a:pt x="2884" y="4820"/>
                </a:lnTo>
                <a:lnTo>
                  <a:pt x="2869" y="4834"/>
                </a:lnTo>
                <a:lnTo>
                  <a:pt x="2854" y="4847"/>
                </a:lnTo>
                <a:lnTo>
                  <a:pt x="2839" y="4859"/>
                </a:lnTo>
                <a:lnTo>
                  <a:pt x="2823" y="4870"/>
                </a:lnTo>
                <a:lnTo>
                  <a:pt x="2806" y="4881"/>
                </a:lnTo>
                <a:lnTo>
                  <a:pt x="2789" y="4891"/>
                </a:lnTo>
                <a:lnTo>
                  <a:pt x="2771" y="4900"/>
                </a:lnTo>
                <a:lnTo>
                  <a:pt x="2754" y="4908"/>
                </a:lnTo>
                <a:lnTo>
                  <a:pt x="2736" y="4915"/>
                </a:lnTo>
                <a:lnTo>
                  <a:pt x="2718" y="4921"/>
                </a:lnTo>
                <a:lnTo>
                  <a:pt x="2698" y="4926"/>
                </a:lnTo>
                <a:lnTo>
                  <a:pt x="2680" y="4931"/>
                </a:lnTo>
                <a:lnTo>
                  <a:pt x="2661" y="4935"/>
                </a:lnTo>
                <a:lnTo>
                  <a:pt x="2642" y="4937"/>
                </a:lnTo>
                <a:lnTo>
                  <a:pt x="2621" y="4939"/>
                </a:lnTo>
                <a:lnTo>
                  <a:pt x="2602" y="4940"/>
                </a:lnTo>
                <a:lnTo>
                  <a:pt x="2583" y="4940"/>
                </a:lnTo>
                <a:lnTo>
                  <a:pt x="2563" y="4939"/>
                </a:lnTo>
                <a:lnTo>
                  <a:pt x="2544" y="4937"/>
                </a:lnTo>
                <a:lnTo>
                  <a:pt x="2523" y="4934"/>
                </a:lnTo>
                <a:lnTo>
                  <a:pt x="2504" y="4931"/>
                </a:lnTo>
                <a:lnTo>
                  <a:pt x="2485" y="4926"/>
                </a:lnTo>
                <a:lnTo>
                  <a:pt x="2466" y="4920"/>
                </a:lnTo>
                <a:lnTo>
                  <a:pt x="2446" y="4913"/>
                </a:lnTo>
                <a:lnTo>
                  <a:pt x="2427" y="4905"/>
                </a:lnTo>
                <a:lnTo>
                  <a:pt x="2409" y="4897"/>
                </a:lnTo>
                <a:lnTo>
                  <a:pt x="2391" y="4887"/>
                </a:lnTo>
                <a:lnTo>
                  <a:pt x="1111" y="4155"/>
                </a:lnTo>
                <a:lnTo>
                  <a:pt x="1093" y="4145"/>
                </a:lnTo>
                <a:lnTo>
                  <a:pt x="1077" y="4133"/>
                </a:lnTo>
                <a:lnTo>
                  <a:pt x="1060" y="4121"/>
                </a:lnTo>
                <a:lnTo>
                  <a:pt x="1044" y="4108"/>
                </a:lnTo>
                <a:lnTo>
                  <a:pt x="1030" y="4094"/>
                </a:lnTo>
                <a:lnTo>
                  <a:pt x="1016" y="4080"/>
                </a:lnTo>
                <a:lnTo>
                  <a:pt x="1003" y="4065"/>
                </a:lnTo>
                <a:lnTo>
                  <a:pt x="991" y="4050"/>
                </a:lnTo>
                <a:lnTo>
                  <a:pt x="978" y="4034"/>
                </a:lnTo>
                <a:lnTo>
                  <a:pt x="968" y="4018"/>
                </a:lnTo>
                <a:lnTo>
                  <a:pt x="958" y="4001"/>
                </a:lnTo>
                <a:lnTo>
                  <a:pt x="949" y="3984"/>
                </a:lnTo>
                <a:lnTo>
                  <a:pt x="941" y="3966"/>
                </a:lnTo>
                <a:lnTo>
                  <a:pt x="934" y="3948"/>
                </a:lnTo>
                <a:lnTo>
                  <a:pt x="928" y="3930"/>
                </a:lnTo>
                <a:lnTo>
                  <a:pt x="922" y="3912"/>
                </a:lnTo>
                <a:lnTo>
                  <a:pt x="918" y="3893"/>
                </a:lnTo>
                <a:lnTo>
                  <a:pt x="914" y="3874"/>
                </a:lnTo>
                <a:lnTo>
                  <a:pt x="911" y="3855"/>
                </a:lnTo>
                <a:lnTo>
                  <a:pt x="910" y="3836"/>
                </a:lnTo>
                <a:lnTo>
                  <a:pt x="909" y="3816"/>
                </a:lnTo>
                <a:lnTo>
                  <a:pt x="909" y="3797"/>
                </a:lnTo>
                <a:lnTo>
                  <a:pt x="910" y="3778"/>
                </a:lnTo>
                <a:lnTo>
                  <a:pt x="912" y="3758"/>
                </a:lnTo>
                <a:lnTo>
                  <a:pt x="914" y="3739"/>
                </a:lnTo>
                <a:lnTo>
                  <a:pt x="918" y="3720"/>
                </a:lnTo>
                <a:lnTo>
                  <a:pt x="923" y="3700"/>
                </a:lnTo>
                <a:lnTo>
                  <a:pt x="929" y="3681"/>
                </a:lnTo>
                <a:lnTo>
                  <a:pt x="936" y="3662"/>
                </a:lnTo>
                <a:lnTo>
                  <a:pt x="944" y="3644"/>
                </a:lnTo>
                <a:lnTo>
                  <a:pt x="952" y="3625"/>
                </a:lnTo>
                <a:lnTo>
                  <a:pt x="962" y="3607"/>
                </a:lnTo>
                <a:lnTo>
                  <a:pt x="973" y="3590"/>
                </a:lnTo>
                <a:lnTo>
                  <a:pt x="984" y="3573"/>
                </a:lnTo>
                <a:lnTo>
                  <a:pt x="998" y="3557"/>
                </a:lnTo>
                <a:lnTo>
                  <a:pt x="1011" y="3542"/>
                </a:lnTo>
                <a:lnTo>
                  <a:pt x="1024" y="3527"/>
                </a:lnTo>
                <a:lnTo>
                  <a:pt x="1038" y="3513"/>
                </a:lnTo>
                <a:lnTo>
                  <a:pt x="1053" y="3499"/>
                </a:lnTo>
                <a:lnTo>
                  <a:pt x="1068" y="3487"/>
                </a:lnTo>
                <a:lnTo>
                  <a:pt x="1085" y="3476"/>
                </a:lnTo>
                <a:lnTo>
                  <a:pt x="1102" y="3465"/>
                </a:lnTo>
                <a:lnTo>
                  <a:pt x="1118" y="3456"/>
                </a:lnTo>
                <a:lnTo>
                  <a:pt x="1136" y="3447"/>
                </a:lnTo>
                <a:lnTo>
                  <a:pt x="1153" y="3439"/>
                </a:lnTo>
                <a:lnTo>
                  <a:pt x="1172" y="3432"/>
                </a:lnTo>
                <a:lnTo>
                  <a:pt x="1190" y="3425"/>
                </a:lnTo>
                <a:lnTo>
                  <a:pt x="1209" y="3420"/>
                </a:lnTo>
                <a:lnTo>
                  <a:pt x="1227" y="3415"/>
                </a:lnTo>
                <a:lnTo>
                  <a:pt x="1246" y="3412"/>
                </a:lnTo>
                <a:lnTo>
                  <a:pt x="1266" y="3409"/>
                </a:lnTo>
                <a:lnTo>
                  <a:pt x="1286" y="3407"/>
                </a:lnTo>
                <a:lnTo>
                  <a:pt x="1305" y="3406"/>
                </a:lnTo>
                <a:lnTo>
                  <a:pt x="1324" y="3406"/>
                </a:lnTo>
                <a:lnTo>
                  <a:pt x="1345" y="3407"/>
                </a:lnTo>
                <a:lnTo>
                  <a:pt x="1364" y="3409"/>
                </a:lnTo>
                <a:lnTo>
                  <a:pt x="1384" y="3412"/>
                </a:lnTo>
                <a:lnTo>
                  <a:pt x="1403" y="3416"/>
                </a:lnTo>
                <a:lnTo>
                  <a:pt x="1423" y="3421"/>
                </a:lnTo>
                <a:lnTo>
                  <a:pt x="1442" y="3426"/>
                </a:lnTo>
                <a:lnTo>
                  <a:pt x="1461" y="3433"/>
                </a:lnTo>
                <a:lnTo>
                  <a:pt x="1480" y="3441"/>
                </a:lnTo>
                <a:lnTo>
                  <a:pt x="1498" y="3450"/>
                </a:lnTo>
                <a:lnTo>
                  <a:pt x="1517" y="3460"/>
                </a:lnTo>
                <a:close/>
                <a:moveTo>
                  <a:pt x="4106" y="1015"/>
                </a:moveTo>
                <a:lnTo>
                  <a:pt x="4844" y="2281"/>
                </a:lnTo>
                <a:lnTo>
                  <a:pt x="4854" y="2299"/>
                </a:lnTo>
                <a:lnTo>
                  <a:pt x="4864" y="2317"/>
                </a:lnTo>
                <a:lnTo>
                  <a:pt x="4872" y="2336"/>
                </a:lnTo>
                <a:lnTo>
                  <a:pt x="4878" y="2355"/>
                </a:lnTo>
                <a:lnTo>
                  <a:pt x="4884" y="2374"/>
                </a:lnTo>
                <a:lnTo>
                  <a:pt x="4889" y="2393"/>
                </a:lnTo>
                <a:lnTo>
                  <a:pt x="4893" y="2412"/>
                </a:lnTo>
                <a:lnTo>
                  <a:pt x="4896" y="2432"/>
                </a:lnTo>
                <a:lnTo>
                  <a:pt x="4898" y="2451"/>
                </a:lnTo>
                <a:lnTo>
                  <a:pt x="4898" y="2470"/>
                </a:lnTo>
                <a:lnTo>
                  <a:pt x="4898" y="2490"/>
                </a:lnTo>
                <a:lnTo>
                  <a:pt x="4898" y="2510"/>
                </a:lnTo>
                <a:lnTo>
                  <a:pt x="4896" y="2529"/>
                </a:lnTo>
                <a:lnTo>
                  <a:pt x="4893" y="2548"/>
                </a:lnTo>
                <a:lnTo>
                  <a:pt x="4889" y="2567"/>
                </a:lnTo>
                <a:lnTo>
                  <a:pt x="4885" y="2586"/>
                </a:lnTo>
                <a:lnTo>
                  <a:pt x="4879" y="2605"/>
                </a:lnTo>
                <a:lnTo>
                  <a:pt x="4873" y="2623"/>
                </a:lnTo>
                <a:lnTo>
                  <a:pt x="4866" y="2641"/>
                </a:lnTo>
                <a:lnTo>
                  <a:pt x="4857" y="2658"/>
                </a:lnTo>
                <a:lnTo>
                  <a:pt x="4848" y="2675"/>
                </a:lnTo>
                <a:lnTo>
                  <a:pt x="4838" y="2692"/>
                </a:lnTo>
                <a:lnTo>
                  <a:pt x="4828" y="2709"/>
                </a:lnTo>
                <a:lnTo>
                  <a:pt x="4816" y="2724"/>
                </a:lnTo>
                <a:lnTo>
                  <a:pt x="4804" y="2740"/>
                </a:lnTo>
                <a:lnTo>
                  <a:pt x="4791" y="2754"/>
                </a:lnTo>
                <a:lnTo>
                  <a:pt x="4778" y="2769"/>
                </a:lnTo>
                <a:lnTo>
                  <a:pt x="4762" y="2782"/>
                </a:lnTo>
                <a:lnTo>
                  <a:pt x="4747" y="2795"/>
                </a:lnTo>
                <a:lnTo>
                  <a:pt x="4731" y="2807"/>
                </a:lnTo>
                <a:lnTo>
                  <a:pt x="4714" y="2819"/>
                </a:lnTo>
                <a:lnTo>
                  <a:pt x="4696" y="2830"/>
                </a:lnTo>
                <a:lnTo>
                  <a:pt x="4677" y="2839"/>
                </a:lnTo>
                <a:lnTo>
                  <a:pt x="4659" y="2848"/>
                </a:lnTo>
                <a:lnTo>
                  <a:pt x="4640" y="2856"/>
                </a:lnTo>
                <a:lnTo>
                  <a:pt x="4621" y="2863"/>
                </a:lnTo>
                <a:lnTo>
                  <a:pt x="4601" y="2869"/>
                </a:lnTo>
                <a:lnTo>
                  <a:pt x="4582" y="2874"/>
                </a:lnTo>
                <a:lnTo>
                  <a:pt x="4563" y="2877"/>
                </a:lnTo>
                <a:lnTo>
                  <a:pt x="4543" y="2880"/>
                </a:lnTo>
                <a:lnTo>
                  <a:pt x="4524" y="2882"/>
                </a:lnTo>
                <a:lnTo>
                  <a:pt x="4504" y="2883"/>
                </a:lnTo>
                <a:lnTo>
                  <a:pt x="4484" y="2883"/>
                </a:lnTo>
                <a:lnTo>
                  <a:pt x="4465" y="2882"/>
                </a:lnTo>
                <a:lnTo>
                  <a:pt x="4446" y="2880"/>
                </a:lnTo>
                <a:lnTo>
                  <a:pt x="4426" y="2878"/>
                </a:lnTo>
                <a:lnTo>
                  <a:pt x="4407" y="2874"/>
                </a:lnTo>
                <a:lnTo>
                  <a:pt x="4388" y="2869"/>
                </a:lnTo>
                <a:lnTo>
                  <a:pt x="4369" y="2864"/>
                </a:lnTo>
                <a:lnTo>
                  <a:pt x="4351" y="2858"/>
                </a:lnTo>
                <a:lnTo>
                  <a:pt x="4332" y="2850"/>
                </a:lnTo>
                <a:lnTo>
                  <a:pt x="4315" y="2842"/>
                </a:lnTo>
                <a:lnTo>
                  <a:pt x="4298" y="2834"/>
                </a:lnTo>
                <a:lnTo>
                  <a:pt x="4281" y="2824"/>
                </a:lnTo>
                <a:lnTo>
                  <a:pt x="4265" y="2813"/>
                </a:lnTo>
                <a:lnTo>
                  <a:pt x="4248" y="2802"/>
                </a:lnTo>
                <a:lnTo>
                  <a:pt x="4232" y="2790"/>
                </a:lnTo>
                <a:lnTo>
                  <a:pt x="4218" y="2777"/>
                </a:lnTo>
                <a:lnTo>
                  <a:pt x="4203" y="2763"/>
                </a:lnTo>
                <a:lnTo>
                  <a:pt x="4190" y="2749"/>
                </a:lnTo>
                <a:lnTo>
                  <a:pt x="4177" y="2733"/>
                </a:lnTo>
                <a:lnTo>
                  <a:pt x="4164" y="2717"/>
                </a:lnTo>
                <a:lnTo>
                  <a:pt x="4152" y="2700"/>
                </a:lnTo>
                <a:lnTo>
                  <a:pt x="4141" y="2683"/>
                </a:lnTo>
                <a:lnTo>
                  <a:pt x="3403" y="1416"/>
                </a:lnTo>
                <a:lnTo>
                  <a:pt x="3392" y="1398"/>
                </a:lnTo>
                <a:lnTo>
                  <a:pt x="3383" y="1379"/>
                </a:lnTo>
                <a:lnTo>
                  <a:pt x="3376" y="1361"/>
                </a:lnTo>
                <a:lnTo>
                  <a:pt x="3369" y="1342"/>
                </a:lnTo>
                <a:lnTo>
                  <a:pt x="3363" y="1323"/>
                </a:lnTo>
                <a:lnTo>
                  <a:pt x="3358" y="1304"/>
                </a:lnTo>
                <a:lnTo>
                  <a:pt x="3354" y="1284"/>
                </a:lnTo>
                <a:lnTo>
                  <a:pt x="3351" y="1265"/>
                </a:lnTo>
                <a:lnTo>
                  <a:pt x="3349" y="1246"/>
                </a:lnTo>
                <a:lnTo>
                  <a:pt x="3349" y="1226"/>
                </a:lnTo>
                <a:lnTo>
                  <a:pt x="3349" y="1207"/>
                </a:lnTo>
                <a:lnTo>
                  <a:pt x="3349" y="1188"/>
                </a:lnTo>
                <a:lnTo>
                  <a:pt x="3351" y="1168"/>
                </a:lnTo>
                <a:lnTo>
                  <a:pt x="3354" y="1149"/>
                </a:lnTo>
                <a:lnTo>
                  <a:pt x="3358" y="1130"/>
                </a:lnTo>
                <a:lnTo>
                  <a:pt x="3362" y="1111"/>
                </a:lnTo>
                <a:lnTo>
                  <a:pt x="3368" y="1093"/>
                </a:lnTo>
                <a:lnTo>
                  <a:pt x="3374" y="1075"/>
                </a:lnTo>
                <a:lnTo>
                  <a:pt x="3381" y="1057"/>
                </a:lnTo>
                <a:lnTo>
                  <a:pt x="3389" y="1039"/>
                </a:lnTo>
                <a:lnTo>
                  <a:pt x="3398" y="1022"/>
                </a:lnTo>
                <a:lnTo>
                  <a:pt x="3409" y="1005"/>
                </a:lnTo>
                <a:lnTo>
                  <a:pt x="3419" y="989"/>
                </a:lnTo>
                <a:lnTo>
                  <a:pt x="3431" y="973"/>
                </a:lnTo>
                <a:lnTo>
                  <a:pt x="3443" y="958"/>
                </a:lnTo>
                <a:lnTo>
                  <a:pt x="3456" y="943"/>
                </a:lnTo>
                <a:lnTo>
                  <a:pt x="3469" y="929"/>
                </a:lnTo>
                <a:lnTo>
                  <a:pt x="3484" y="915"/>
                </a:lnTo>
                <a:lnTo>
                  <a:pt x="3500" y="902"/>
                </a:lnTo>
                <a:lnTo>
                  <a:pt x="3516" y="890"/>
                </a:lnTo>
                <a:lnTo>
                  <a:pt x="3533" y="879"/>
                </a:lnTo>
                <a:lnTo>
                  <a:pt x="3551" y="868"/>
                </a:lnTo>
                <a:lnTo>
                  <a:pt x="3569" y="858"/>
                </a:lnTo>
                <a:lnTo>
                  <a:pt x="3588" y="849"/>
                </a:lnTo>
                <a:lnTo>
                  <a:pt x="3607" y="841"/>
                </a:lnTo>
                <a:lnTo>
                  <a:pt x="3626" y="835"/>
                </a:lnTo>
                <a:lnTo>
                  <a:pt x="3645" y="829"/>
                </a:lnTo>
                <a:lnTo>
                  <a:pt x="3665" y="824"/>
                </a:lnTo>
                <a:lnTo>
                  <a:pt x="3684" y="820"/>
                </a:lnTo>
                <a:lnTo>
                  <a:pt x="3704" y="817"/>
                </a:lnTo>
                <a:lnTo>
                  <a:pt x="3723" y="815"/>
                </a:lnTo>
                <a:lnTo>
                  <a:pt x="3742" y="814"/>
                </a:lnTo>
                <a:lnTo>
                  <a:pt x="3763" y="814"/>
                </a:lnTo>
                <a:lnTo>
                  <a:pt x="3782" y="815"/>
                </a:lnTo>
                <a:lnTo>
                  <a:pt x="3801" y="817"/>
                </a:lnTo>
                <a:lnTo>
                  <a:pt x="3820" y="820"/>
                </a:lnTo>
                <a:lnTo>
                  <a:pt x="3840" y="824"/>
                </a:lnTo>
                <a:lnTo>
                  <a:pt x="3859" y="828"/>
                </a:lnTo>
                <a:lnTo>
                  <a:pt x="3878" y="834"/>
                </a:lnTo>
                <a:lnTo>
                  <a:pt x="3896" y="840"/>
                </a:lnTo>
                <a:lnTo>
                  <a:pt x="3914" y="847"/>
                </a:lnTo>
                <a:lnTo>
                  <a:pt x="3932" y="855"/>
                </a:lnTo>
                <a:lnTo>
                  <a:pt x="3949" y="864"/>
                </a:lnTo>
                <a:lnTo>
                  <a:pt x="3966" y="874"/>
                </a:lnTo>
                <a:lnTo>
                  <a:pt x="3983" y="884"/>
                </a:lnTo>
                <a:lnTo>
                  <a:pt x="3998" y="896"/>
                </a:lnTo>
                <a:lnTo>
                  <a:pt x="4015" y="908"/>
                </a:lnTo>
                <a:lnTo>
                  <a:pt x="4029" y="921"/>
                </a:lnTo>
                <a:lnTo>
                  <a:pt x="4044" y="934"/>
                </a:lnTo>
                <a:lnTo>
                  <a:pt x="4057" y="949"/>
                </a:lnTo>
                <a:lnTo>
                  <a:pt x="4070" y="964"/>
                </a:lnTo>
                <a:lnTo>
                  <a:pt x="4082" y="980"/>
                </a:lnTo>
                <a:lnTo>
                  <a:pt x="4095" y="997"/>
                </a:lnTo>
                <a:lnTo>
                  <a:pt x="4106" y="1015"/>
                </a:lnTo>
                <a:close/>
                <a:moveTo>
                  <a:pt x="7781" y="401"/>
                </a:moveTo>
                <a:lnTo>
                  <a:pt x="7781" y="1864"/>
                </a:lnTo>
                <a:lnTo>
                  <a:pt x="7780" y="1884"/>
                </a:lnTo>
                <a:lnTo>
                  <a:pt x="7779" y="1905"/>
                </a:lnTo>
                <a:lnTo>
                  <a:pt x="7776" y="1925"/>
                </a:lnTo>
                <a:lnTo>
                  <a:pt x="7773" y="1944"/>
                </a:lnTo>
                <a:lnTo>
                  <a:pt x="7768" y="1964"/>
                </a:lnTo>
                <a:lnTo>
                  <a:pt x="7763" y="1983"/>
                </a:lnTo>
                <a:lnTo>
                  <a:pt x="7756" y="2001"/>
                </a:lnTo>
                <a:lnTo>
                  <a:pt x="7749" y="2020"/>
                </a:lnTo>
                <a:lnTo>
                  <a:pt x="7741" y="2037"/>
                </a:lnTo>
                <a:lnTo>
                  <a:pt x="7732" y="2055"/>
                </a:lnTo>
                <a:lnTo>
                  <a:pt x="7722" y="2071"/>
                </a:lnTo>
                <a:lnTo>
                  <a:pt x="7712" y="2088"/>
                </a:lnTo>
                <a:lnTo>
                  <a:pt x="7700" y="2104"/>
                </a:lnTo>
                <a:lnTo>
                  <a:pt x="7688" y="2119"/>
                </a:lnTo>
                <a:lnTo>
                  <a:pt x="7675" y="2133"/>
                </a:lnTo>
                <a:lnTo>
                  <a:pt x="7662" y="2147"/>
                </a:lnTo>
                <a:lnTo>
                  <a:pt x="7648" y="2161"/>
                </a:lnTo>
                <a:lnTo>
                  <a:pt x="7634" y="2173"/>
                </a:lnTo>
                <a:lnTo>
                  <a:pt x="7618" y="2185"/>
                </a:lnTo>
                <a:lnTo>
                  <a:pt x="7602" y="2196"/>
                </a:lnTo>
                <a:lnTo>
                  <a:pt x="7585" y="2207"/>
                </a:lnTo>
                <a:lnTo>
                  <a:pt x="7569" y="2216"/>
                </a:lnTo>
                <a:lnTo>
                  <a:pt x="7551" y="2225"/>
                </a:lnTo>
                <a:lnTo>
                  <a:pt x="7533" y="2233"/>
                </a:lnTo>
                <a:lnTo>
                  <a:pt x="7514" y="2241"/>
                </a:lnTo>
                <a:lnTo>
                  <a:pt x="7496" y="2247"/>
                </a:lnTo>
                <a:lnTo>
                  <a:pt x="7477" y="2252"/>
                </a:lnTo>
                <a:lnTo>
                  <a:pt x="7457" y="2257"/>
                </a:lnTo>
                <a:lnTo>
                  <a:pt x="7437" y="2260"/>
                </a:lnTo>
                <a:lnTo>
                  <a:pt x="7417" y="2263"/>
                </a:lnTo>
                <a:lnTo>
                  <a:pt x="7396" y="2264"/>
                </a:lnTo>
                <a:lnTo>
                  <a:pt x="7376" y="2265"/>
                </a:lnTo>
                <a:lnTo>
                  <a:pt x="7354" y="2264"/>
                </a:lnTo>
                <a:lnTo>
                  <a:pt x="7334" y="2263"/>
                </a:lnTo>
                <a:lnTo>
                  <a:pt x="7314" y="2260"/>
                </a:lnTo>
                <a:lnTo>
                  <a:pt x="7294" y="2257"/>
                </a:lnTo>
                <a:lnTo>
                  <a:pt x="7275" y="2252"/>
                </a:lnTo>
                <a:lnTo>
                  <a:pt x="7255" y="2247"/>
                </a:lnTo>
                <a:lnTo>
                  <a:pt x="7236" y="2241"/>
                </a:lnTo>
                <a:lnTo>
                  <a:pt x="7218" y="2233"/>
                </a:lnTo>
                <a:lnTo>
                  <a:pt x="7200" y="2225"/>
                </a:lnTo>
                <a:lnTo>
                  <a:pt x="7182" y="2216"/>
                </a:lnTo>
                <a:lnTo>
                  <a:pt x="7165" y="2207"/>
                </a:lnTo>
                <a:lnTo>
                  <a:pt x="7149" y="2196"/>
                </a:lnTo>
                <a:lnTo>
                  <a:pt x="7133" y="2185"/>
                </a:lnTo>
                <a:lnTo>
                  <a:pt x="7118" y="2173"/>
                </a:lnTo>
                <a:lnTo>
                  <a:pt x="7103" y="2161"/>
                </a:lnTo>
                <a:lnTo>
                  <a:pt x="7088" y="2147"/>
                </a:lnTo>
                <a:lnTo>
                  <a:pt x="7075" y="2133"/>
                </a:lnTo>
                <a:lnTo>
                  <a:pt x="7062" y="2119"/>
                </a:lnTo>
                <a:lnTo>
                  <a:pt x="7050" y="2104"/>
                </a:lnTo>
                <a:lnTo>
                  <a:pt x="7039" y="2088"/>
                </a:lnTo>
                <a:lnTo>
                  <a:pt x="7029" y="2071"/>
                </a:lnTo>
                <a:lnTo>
                  <a:pt x="7019" y="2055"/>
                </a:lnTo>
                <a:lnTo>
                  <a:pt x="7009" y="2037"/>
                </a:lnTo>
                <a:lnTo>
                  <a:pt x="7001" y="2020"/>
                </a:lnTo>
                <a:lnTo>
                  <a:pt x="6994" y="2001"/>
                </a:lnTo>
                <a:lnTo>
                  <a:pt x="6988" y="1983"/>
                </a:lnTo>
                <a:lnTo>
                  <a:pt x="6982" y="1964"/>
                </a:lnTo>
                <a:lnTo>
                  <a:pt x="6978" y="1944"/>
                </a:lnTo>
                <a:lnTo>
                  <a:pt x="6974" y="1925"/>
                </a:lnTo>
                <a:lnTo>
                  <a:pt x="6972" y="1905"/>
                </a:lnTo>
                <a:lnTo>
                  <a:pt x="6970" y="1884"/>
                </a:lnTo>
                <a:lnTo>
                  <a:pt x="6970" y="1864"/>
                </a:lnTo>
                <a:lnTo>
                  <a:pt x="6970" y="401"/>
                </a:lnTo>
                <a:lnTo>
                  <a:pt x="6970" y="381"/>
                </a:lnTo>
                <a:lnTo>
                  <a:pt x="6972" y="360"/>
                </a:lnTo>
                <a:lnTo>
                  <a:pt x="6974" y="340"/>
                </a:lnTo>
                <a:lnTo>
                  <a:pt x="6978" y="320"/>
                </a:lnTo>
                <a:lnTo>
                  <a:pt x="6982" y="301"/>
                </a:lnTo>
                <a:lnTo>
                  <a:pt x="6988" y="282"/>
                </a:lnTo>
                <a:lnTo>
                  <a:pt x="6994" y="263"/>
                </a:lnTo>
                <a:lnTo>
                  <a:pt x="7001" y="245"/>
                </a:lnTo>
                <a:lnTo>
                  <a:pt x="7009" y="228"/>
                </a:lnTo>
                <a:lnTo>
                  <a:pt x="7019" y="210"/>
                </a:lnTo>
                <a:lnTo>
                  <a:pt x="7029" y="193"/>
                </a:lnTo>
                <a:lnTo>
                  <a:pt x="7039" y="177"/>
                </a:lnTo>
                <a:lnTo>
                  <a:pt x="7050" y="161"/>
                </a:lnTo>
                <a:lnTo>
                  <a:pt x="7062" y="146"/>
                </a:lnTo>
                <a:lnTo>
                  <a:pt x="7075" y="132"/>
                </a:lnTo>
                <a:lnTo>
                  <a:pt x="7088" y="118"/>
                </a:lnTo>
                <a:lnTo>
                  <a:pt x="7103" y="104"/>
                </a:lnTo>
                <a:lnTo>
                  <a:pt x="7118" y="92"/>
                </a:lnTo>
                <a:lnTo>
                  <a:pt x="7133" y="80"/>
                </a:lnTo>
                <a:lnTo>
                  <a:pt x="7149" y="69"/>
                </a:lnTo>
                <a:lnTo>
                  <a:pt x="7165" y="58"/>
                </a:lnTo>
                <a:lnTo>
                  <a:pt x="7182" y="49"/>
                </a:lnTo>
                <a:lnTo>
                  <a:pt x="7200" y="40"/>
                </a:lnTo>
                <a:lnTo>
                  <a:pt x="7218" y="32"/>
                </a:lnTo>
                <a:lnTo>
                  <a:pt x="7236" y="24"/>
                </a:lnTo>
                <a:lnTo>
                  <a:pt x="7255" y="18"/>
                </a:lnTo>
                <a:lnTo>
                  <a:pt x="7275" y="13"/>
                </a:lnTo>
                <a:lnTo>
                  <a:pt x="7294" y="8"/>
                </a:lnTo>
                <a:lnTo>
                  <a:pt x="7314" y="5"/>
                </a:lnTo>
                <a:lnTo>
                  <a:pt x="7334" y="2"/>
                </a:lnTo>
                <a:lnTo>
                  <a:pt x="7354" y="1"/>
                </a:lnTo>
                <a:lnTo>
                  <a:pt x="7376" y="0"/>
                </a:lnTo>
                <a:lnTo>
                  <a:pt x="7396" y="1"/>
                </a:lnTo>
                <a:lnTo>
                  <a:pt x="7417" y="2"/>
                </a:lnTo>
                <a:lnTo>
                  <a:pt x="7437" y="5"/>
                </a:lnTo>
                <a:lnTo>
                  <a:pt x="7457" y="8"/>
                </a:lnTo>
                <a:lnTo>
                  <a:pt x="7477" y="13"/>
                </a:lnTo>
                <a:lnTo>
                  <a:pt x="7496" y="18"/>
                </a:lnTo>
                <a:lnTo>
                  <a:pt x="7514" y="24"/>
                </a:lnTo>
                <a:lnTo>
                  <a:pt x="7533" y="32"/>
                </a:lnTo>
                <a:lnTo>
                  <a:pt x="7551" y="40"/>
                </a:lnTo>
                <a:lnTo>
                  <a:pt x="7569" y="49"/>
                </a:lnTo>
                <a:lnTo>
                  <a:pt x="7585" y="58"/>
                </a:lnTo>
                <a:lnTo>
                  <a:pt x="7602" y="69"/>
                </a:lnTo>
                <a:lnTo>
                  <a:pt x="7618" y="80"/>
                </a:lnTo>
                <a:lnTo>
                  <a:pt x="7634" y="92"/>
                </a:lnTo>
                <a:lnTo>
                  <a:pt x="7648" y="104"/>
                </a:lnTo>
                <a:lnTo>
                  <a:pt x="7662" y="118"/>
                </a:lnTo>
                <a:lnTo>
                  <a:pt x="7675" y="132"/>
                </a:lnTo>
                <a:lnTo>
                  <a:pt x="7688" y="146"/>
                </a:lnTo>
                <a:lnTo>
                  <a:pt x="7700" y="161"/>
                </a:lnTo>
                <a:lnTo>
                  <a:pt x="7712" y="177"/>
                </a:lnTo>
                <a:lnTo>
                  <a:pt x="7722" y="193"/>
                </a:lnTo>
                <a:lnTo>
                  <a:pt x="7732" y="210"/>
                </a:lnTo>
                <a:lnTo>
                  <a:pt x="7741" y="228"/>
                </a:lnTo>
                <a:lnTo>
                  <a:pt x="7749" y="245"/>
                </a:lnTo>
                <a:lnTo>
                  <a:pt x="7756" y="263"/>
                </a:lnTo>
                <a:lnTo>
                  <a:pt x="7763" y="282"/>
                </a:lnTo>
                <a:lnTo>
                  <a:pt x="7768" y="301"/>
                </a:lnTo>
                <a:lnTo>
                  <a:pt x="7773" y="320"/>
                </a:lnTo>
                <a:lnTo>
                  <a:pt x="7776" y="340"/>
                </a:lnTo>
                <a:lnTo>
                  <a:pt x="7779" y="360"/>
                </a:lnTo>
                <a:lnTo>
                  <a:pt x="7780" y="381"/>
                </a:lnTo>
                <a:lnTo>
                  <a:pt x="7781" y="401"/>
                </a:lnTo>
                <a:close/>
                <a:moveTo>
                  <a:pt x="14309" y="7607"/>
                </a:moveTo>
                <a:lnTo>
                  <a:pt x="12831" y="7607"/>
                </a:lnTo>
                <a:lnTo>
                  <a:pt x="12811" y="7607"/>
                </a:lnTo>
                <a:lnTo>
                  <a:pt x="12790" y="7605"/>
                </a:lnTo>
                <a:lnTo>
                  <a:pt x="12769" y="7603"/>
                </a:lnTo>
                <a:lnTo>
                  <a:pt x="12750" y="7599"/>
                </a:lnTo>
                <a:lnTo>
                  <a:pt x="12730" y="7595"/>
                </a:lnTo>
                <a:lnTo>
                  <a:pt x="12711" y="7589"/>
                </a:lnTo>
                <a:lnTo>
                  <a:pt x="12692" y="7583"/>
                </a:lnTo>
                <a:lnTo>
                  <a:pt x="12673" y="7576"/>
                </a:lnTo>
                <a:lnTo>
                  <a:pt x="12656" y="7568"/>
                </a:lnTo>
                <a:lnTo>
                  <a:pt x="12638" y="7559"/>
                </a:lnTo>
                <a:lnTo>
                  <a:pt x="12622" y="7549"/>
                </a:lnTo>
                <a:lnTo>
                  <a:pt x="12604" y="7539"/>
                </a:lnTo>
                <a:lnTo>
                  <a:pt x="12588" y="7528"/>
                </a:lnTo>
                <a:lnTo>
                  <a:pt x="12573" y="7516"/>
                </a:lnTo>
                <a:lnTo>
                  <a:pt x="12559" y="7502"/>
                </a:lnTo>
                <a:lnTo>
                  <a:pt x="12545" y="7489"/>
                </a:lnTo>
                <a:lnTo>
                  <a:pt x="12532" y="7475"/>
                </a:lnTo>
                <a:lnTo>
                  <a:pt x="12518" y="7460"/>
                </a:lnTo>
                <a:lnTo>
                  <a:pt x="12506" y="7445"/>
                </a:lnTo>
                <a:lnTo>
                  <a:pt x="12495" y="7429"/>
                </a:lnTo>
                <a:lnTo>
                  <a:pt x="12484" y="7413"/>
                </a:lnTo>
                <a:lnTo>
                  <a:pt x="12475" y="7396"/>
                </a:lnTo>
                <a:lnTo>
                  <a:pt x="12466" y="7379"/>
                </a:lnTo>
                <a:lnTo>
                  <a:pt x="12458" y="7361"/>
                </a:lnTo>
                <a:lnTo>
                  <a:pt x="12450" y="7343"/>
                </a:lnTo>
                <a:lnTo>
                  <a:pt x="12444" y="7324"/>
                </a:lnTo>
                <a:lnTo>
                  <a:pt x="12439" y="7305"/>
                </a:lnTo>
                <a:lnTo>
                  <a:pt x="12433" y="7286"/>
                </a:lnTo>
                <a:lnTo>
                  <a:pt x="12430" y="7266"/>
                </a:lnTo>
                <a:lnTo>
                  <a:pt x="12427" y="7246"/>
                </a:lnTo>
                <a:lnTo>
                  <a:pt x="12426" y="7226"/>
                </a:lnTo>
                <a:lnTo>
                  <a:pt x="12425" y="7205"/>
                </a:lnTo>
                <a:lnTo>
                  <a:pt x="12426" y="7185"/>
                </a:lnTo>
                <a:lnTo>
                  <a:pt x="12427" y="7164"/>
                </a:lnTo>
                <a:lnTo>
                  <a:pt x="12430" y="7144"/>
                </a:lnTo>
                <a:lnTo>
                  <a:pt x="12433" y="7125"/>
                </a:lnTo>
                <a:lnTo>
                  <a:pt x="12439" y="7105"/>
                </a:lnTo>
                <a:lnTo>
                  <a:pt x="12444" y="7086"/>
                </a:lnTo>
                <a:lnTo>
                  <a:pt x="12450" y="7068"/>
                </a:lnTo>
                <a:lnTo>
                  <a:pt x="12458" y="7049"/>
                </a:lnTo>
                <a:lnTo>
                  <a:pt x="12466" y="7032"/>
                </a:lnTo>
                <a:lnTo>
                  <a:pt x="12475" y="7014"/>
                </a:lnTo>
                <a:lnTo>
                  <a:pt x="12484" y="6998"/>
                </a:lnTo>
                <a:lnTo>
                  <a:pt x="12495" y="6981"/>
                </a:lnTo>
                <a:lnTo>
                  <a:pt x="12506" y="6965"/>
                </a:lnTo>
                <a:lnTo>
                  <a:pt x="12518" y="6950"/>
                </a:lnTo>
                <a:lnTo>
                  <a:pt x="12532" y="6936"/>
                </a:lnTo>
                <a:lnTo>
                  <a:pt x="12545" y="6922"/>
                </a:lnTo>
                <a:lnTo>
                  <a:pt x="12559" y="6909"/>
                </a:lnTo>
                <a:lnTo>
                  <a:pt x="12573" y="6896"/>
                </a:lnTo>
                <a:lnTo>
                  <a:pt x="12588" y="6884"/>
                </a:lnTo>
                <a:lnTo>
                  <a:pt x="12604" y="6873"/>
                </a:lnTo>
                <a:lnTo>
                  <a:pt x="12622" y="6862"/>
                </a:lnTo>
                <a:lnTo>
                  <a:pt x="12638" y="6853"/>
                </a:lnTo>
                <a:lnTo>
                  <a:pt x="12656" y="6844"/>
                </a:lnTo>
                <a:lnTo>
                  <a:pt x="12673" y="6836"/>
                </a:lnTo>
                <a:lnTo>
                  <a:pt x="12692" y="6829"/>
                </a:lnTo>
                <a:lnTo>
                  <a:pt x="12711" y="6822"/>
                </a:lnTo>
                <a:lnTo>
                  <a:pt x="12730" y="6817"/>
                </a:lnTo>
                <a:lnTo>
                  <a:pt x="12750" y="6812"/>
                </a:lnTo>
                <a:lnTo>
                  <a:pt x="12769" y="6809"/>
                </a:lnTo>
                <a:lnTo>
                  <a:pt x="12790" y="6806"/>
                </a:lnTo>
                <a:lnTo>
                  <a:pt x="12811" y="6805"/>
                </a:lnTo>
                <a:lnTo>
                  <a:pt x="12831" y="6804"/>
                </a:lnTo>
                <a:lnTo>
                  <a:pt x="14309" y="6804"/>
                </a:lnTo>
                <a:lnTo>
                  <a:pt x="14330" y="6805"/>
                </a:lnTo>
                <a:lnTo>
                  <a:pt x="14351" y="6806"/>
                </a:lnTo>
                <a:lnTo>
                  <a:pt x="14371" y="6809"/>
                </a:lnTo>
                <a:lnTo>
                  <a:pt x="14391" y="6812"/>
                </a:lnTo>
                <a:lnTo>
                  <a:pt x="14410" y="6817"/>
                </a:lnTo>
                <a:lnTo>
                  <a:pt x="14430" y="6822"/>
                </a:lnTo>
                <a:lnTo>
                  <a:pt x="14449" y="6829"/>
                </a:lnTo>
                <a:lnTo>
                  <a:pt x="14467" y="6836"/>
                </a:lnTo>
                <a:lnTo>
                  <a:pt x="14484" y="6844"/>
                </a:lnTo>
                <a:lnTo>
                  <a:pt x="14503" y="6853"/>
                </a:lnTo>
                <a:lnTo>
                  <a:pt x="14520" y="6862"/>
                </a:lnTo>
                <a:lnTo>
                  <a:pt x="14536" y="6873"/>
                </a:lnTo>
                <a:lnTo>
                  <a:pt x="14552" y="6884"/>
                </a:lnTo>
                <a:lnTo>
                  <a:pt x="14567" y="6896"/>
                </a:lnTo>
                <a:lnTo>
                  <a:pt x="14581" y="6909"/>
                </a:lnTo>
                <a:lnTo>
                  <a:pt x="14596" y="6922"/>
                </a:lnTo>
                <a:lnTo>
                  <a:pt x="14610" y="6936"/>
                </a:lnTo>
                <a:lnTo>
                  <a:pt x="14622" y="6950"/>
                </a:lnTo>
                <a:lnTo>
                  <a:pt x="14634" y="6965"/>
                </a:lnTo>
                <a:lnTo>
                  <a:pt x="14645" y="6981"/>
                </a:lnTo>
                <a:lnTo>
                  <a:pt x="14656" y="6998"/>
                </a:lnTo>
                <a:lnTo>
                  <a:pt x="14665" y="7014"/>
                </a:lnTo>
                <a:lnTo>
                  <a:pt x="14675" y="7032"/>
                </a:lnTo>
                <a:lnTo>
                  <a:pt x="14683" y="7049"/>
                </a:lnTo>
                <a:lnTo>
                  <a:pt x="14691" y="7068"/>
                </a:lnTo>
                <a:lnTo>
                  <a:pt x="14697" y="7086"/>
                </a:lnTo>
                <a:lnTo>
                  <a:pt x="14702" y="7105"/>
                </a:lnTo>
                <a:lnTo>
                  <a:pt x="14707" y="7125"/>
                </a:lnTo>
                <a:lnTo>
                  <a:pt x="14710" y="7144"/>
                </a:lnTo>
                <a:lnTo>
                  <a:pt x="14713" y="7164"/>
                </a:lnTo>
                <a:lnTo>
                  <a:pt x="14714" y="7185"/>
                </a:lnTo>
                <a:lnTo>
                  <a:pt x="14715" y="7205"/>
                </a:lnTo>
                <a:lnTo>
                  <a:pt x="14714" y="7226"/>
                </a:lnTo>
                <a:lnTo>
                  <a:pt x="14713" y="7246"/>
                </a:lnTo>
                <a:lnTo>
                  <a:pt x="14710" y="7266"/>
                </a:lnTo>
                <a:lnTo>
                  <a:pt x="14707" y="7286"/>
                </a:lnTo>
                <a:lnTo>
                  <a:pt x="14702" y="7305"/>
                </a:lnTo>
                <a:lnTo>
                  <a:pt x="14697" y="7324"/>
                </a:lnTo>
                <a:lnTo>
                  <a:pt x="14691" y="7343"/>
                </a:lnTo>
                <a:lnTo>
                  <a:pt x="14683" y="7361"/>
                </a:lnTo>
                <a:lnTo>
                  <a:pt x="14675" y="7379"/>
                </a:lnTo>
                <a:lnTo>
                  <a:pt x="14665" y="7396"/>
                </a:lnTo>
                <a:lnTo>
                  <a:pt x="14656" y="7413"/>
                </a:lnTo>
                <a:lnTo>
                  <a:pt x="14645" y="7429"/>
                </a:lnTo>
                <a:lnTo>
                  <a:pt x="14634" y="7445"/>
                </a:lnTo>
                <a:lnTo>
                  <a:pt x="14622" y="7460"/>
                </a:lnTo>
                <a:lnTo>
                  <a:pt x="14610" y="7475"/>
                </a:lnTo>
                <a:lnTo>
                  <a:pt x="14596" y="7489"/>
                </a:lnTo>
                <a:lnTo>
                  <a:pt x="14581" y="7502"/>
                </a:lnTo>
                <a:lnTo>
                  <a:pt x="14567" y="7516"/>
                </a:lnTo>
                <a:lnTo>
                  <a:pt x="14552" y="7528"/>
                </a:lnTo>
                <a:lnTo>
                  <a:pt x="14536" y="7539"/>
                </a:lnTo>
                <a:lnTo>
                  <a:pt x="14520" y="7549"/>
                </a:lnTo>
                <a:lnTo>
                  <a:pt x="14503" y="7559"/>
                </a:lnTo>
                <a:lnTo>
                  <a:pt x="14484" y="7568"/>
                </a:lnTo>
                <a:lnTo>
                  <a:pt x="14467" y="7576"/>
                </a:lnTo>
                <a:lnTo>
                  <a:pt x="14449" y="7583"/>
                </a:lnTo>
                <a:lnTo>
                  <a:pt x="14430" y="7589"/>
                </a:lnTo>
                <a:lnTo>
                  <a:pt x="14410" y="7595"/>
                </a:lnTo>
                <a:lnTo>
                  <a:pt x="14391" y="7599"/>
                </a:lnTo>
                <a:lnTo>
                  <a:pt x="14371" y="7603"/>
                </a:lnTo>
                <a:lnTo>
                  <a:pt x="14351" y="7605"/>
                </a:lnTo>
                <a:lnTo>
                  <a:pt x="14330" y="7607"/>
                </a:lnTo>
                <a:lnTo>
                  <a:pt x="14309" y="7607"/>
                </a:lnTo>
                <a:close/>
                <a:moveTo>
                  <a:pt x="13604" y="4155"/>
                </a:moveTo>
                <a:lnTo>
                  <a:pt x="12324" y="4887"/>
                </a:lnTo>
                <a:lnTo>
                  <a:pt x="12306" y="4897"/>
                </a:lnTo>
                <a:lnTo>
                  <a:pt x="12288" y="4905"/>
                </a:lnTo>
                <a:lnTo>
                  <a:pt x="12269" y="4913"/>
                </a:lnTo>
                <a:lnTo>
                  <a:pt x="12249" y="4920"/>
                </a:lnTo>
                <a:lnTo>
                  <a:pt x="12230" y="4926"/>
                </a:lnTo>
                <a:lnTo>
                  <a:pt x="12211" y="4931"/>
                </a:lnTo>
                <a:lnTo>
                  <a:pt x="12192" y="4934"/>
                </a:lnTo>
                <a:lnTo>
                  <a:pt x="12171" y="4937"/>
                </a:lnTo>
                <a:lnTo>
                  <a:pt x="12152" y="4939"/>
                </a:lnTo>
                <a:lnTo>
                  <a:pt x="12132" y="4940"/>
                </a:lnTo>
                <a:lnTo>
                  <a:pt x="12113" y="4940"/>
                </a:lnTo>
                <a:lnTo>
                  <a:pt x="12094" y="4939"/>
                </a:lnTo>
                <a:lnTo>
                  <a:pt x="12073" y="4937"/>
                </a:lnTo>
                <a:lnTo>
                  <a:pt x="12054" y="4935"/>
                </a:lnTo>
                <a:lnTo>
                  <a:pt x="12035" y="4931"/>
                </a:lnTo>
                <a:lnTo>
                  <a:pt x="12017" y="4926"/>
                </a:lnTo>
                <a:lnTo>
                  <a:pt x="11997" y="4921"/>
                </a:lnTo>
                <a:lnTo>
                  <a:pt x="11979" y="4915"/>
                </a:lnTo>
                <a:lnTo>
                  <a:pt x="11961" y="4908"/>
                </a:lnTo>
                <a:lnTo>
                  <a:pt x="11944" y="4900"/>
                </a:lnTo>
                <a:lnTo>
                  <a:pt x="11926" y="4891"/>
                </a:lnTo>
                <a:lnTo>
                  <a:pt x="11909" y="4881"/>
                </a:lnTo>
                <a:lnTo>
                  <a:pt x="11892" y="4870"/>
                </a:lnTo>
                <a:lnTo>
                  <a:pt x="11876" y="4859"/>
                </a:lnTo>
                <a:lnTo>
                  <a:pt x="11861" y="4847"/>
                </a:lnTo>
                <a:lnTo>
                  <a:pt x="11846" y="4834"/>
                </a:lnTo>
                <a:lnTo>
                  <a:pt x="11831" y="4820"/>
                </a:lnTo>
                <a:lnTo>
                  <a:pt x="11818" y="4806"/>
                </a:lnTo>
                <a:lnTo>
                  <a:pt x="11805" y="4790"/>
                </a:lnTo>
                <a:lnTo>
                  <a:pt x="11792" y="4774"/>
                </a:lnTo>
                <a:lnTo>
                  <a:pt x="11781" y="4757"/>
                </a:lnTo>
                <a:lnTo>
                  <a:pt x="11770" y="4740"/>
                </a:lnTo>
                <a:lnTo>
                  <a:pt x="11760" y="4722"/>
                </a:lnTo>
                <a:lnTo>
                  <a:pt x="11752" y="4703"/>
                </a:lnTo>
                <a:lnTo>
                  <a:pt x="11743" y="4685"/>
                </a:lnTo>
                <a:lnTo>
                  <a:pt x="11736" y="4666"/>
                </a:lnTo>
                <a:lnTo>
                  <a:pt x="11730" y="4647"/>
                </a:lnTo>
                <a:lnTo>
                  <a:pt x="11725" y="4628"/>
                </a:lnTo>
                <a:lnTo>
                  <a:pt x="11721" y="4608"/>
                </a:lnTo>
                <a:lnTo>
                  <a:pt x="11719" y="4589"/>
                </a:lnTo>
                <a:lnTo>
                  <a:pt x="11717" y="4570"/>
                </a:lnTo>
                <a:lnTo>
                  <a:pt x="11716" y="4550"/>
                </a:lnTo>
                <a:lnTo>
                  <a:pt x="11716" y="4531"/>
                </a:lnTo>
                <a:lnTo>
                  <a:pt x="11717" y="4512"/>
                </a:lnTo>
                <a:lnTo>
                  <a:pt x="11718" y="4491"/>
                </a:lnTo>
                <a:lnTo>
                  <a:pt x="11721" y="4472"/>
                </a:lnTo>
                <a:lnTo>
                  <a:pt x="11725" y="4453"/>
                </a:lnTo>
                <a:lnTo>
                  <a:pt x="11729" y="4435"/>
                </a:lnTo>
                <a:lnTo>
                  <a:pt x="11735" y="4416"/>
                </a:lnTo>
                <a:lnTo>
                  <a:pt x="11741" y="4398"/>
                </a:lnTo>
                <a:lnTo>
                  <a:pt x="11749" y="4380"/>
                </a:lnTo>
                <a:lnTo>
                  <a:pt x="11757" y="4362"/>
                </a:lnTo>
                <a:lnTo>
                  <a:pt x="11766" y="4345"/>
                </a:lnTo>
                <a:lnTo>
                  <a:pt x="11776" y="4328"/>
                </a:lnTo>
                <a:lnTo>
                  <a:pt x="11786" y="4312"/>
                </a:lnTo>
                <a:lnTo>
                  <a:pt x="11798" y="4296"/>
                </a:lnTo>
                <a:lnTo>
                  <a:pt x="11810" y="4281"/>
                </a:lnTo>
                <a:lnTo>
                  <a:pt x="11823" y="4266"/>
                </a:lnTo>
                <a:lnTo>
                  <a:pt x="11838" y="4252"/>
                </a:lnTo>
                <a:lnTo>
                  <a:pt x="11852" y="4238"/>
                </a:lnTo>
                <a:lnTo>
                  <a:pt x="11868" y="4225"/>
                </a:lnTo>
                <a:lnTo>
                  <a:pt x="11884" y="4213"/>
                </a:lnTo>
                <a:lnTo>
                  <a:pt x="11900" y="4202"/>
                </a:lnTo>
                <a:lnTo>
                  <a:pt x="11919" y="4191"/>
                </a:lnTo>
                <a:lnTo>
                  <a:pt x="13198" y="3460"/>
                </a:lnTo>
                <a:lnTo>
                  <a:pt x="13217" y="3450"/>
                </a:lnTo>
                <a:lnTo>
                  <a:pt x="13235" y="3441"/>
                </a:lnTo>
                <a:lnTo>
                  <a:pt x="13254" y="3433"/>
                </a:lnTo>
                <a:lnTo>
                  <a:pt x="13273" y="3426"/>
                </a:lnTo>
                <a:lnTo>
                  <a:pt x="13292" y="3421"/>
                </a:lnTo>
                <a:lnTo>
                  <a:pt x="13312" y="3416"/>
                </a:lnTo>
                <a:lnTo>
                  <a:pt x="13331" y="3412"/>
                </a:lnTo>
                <a:lnTo>
                  <a:pt x="13351" y="3409"/>
                </a:lnTo>
                <a:lnTo>
                  <a:pt x="13370" y="3407"/>
                </a:lnTo>
                <a:lnTo>
                  <a:pt x="13391" y="3406"/>
                </a:lnTo>
                <a:lnTo>
                  <a:pt x="13410" y="3406"/>
                </a:lnTo>
                <a:lnTo>
                  <a:pt x="13429" y="3407"/>
                </a:lnTo>
                <a:lnTo>
                  <a:pt x="13449" y="3409"/>
                </a:lnTo>
                <a:lnTo>
                  <a:pt x="13469" y="3412"/>
                </a:lnTo>
                <a:lnTo>
                  <a:pt x="13488" y="3415"/>
                </a:lnTo>
                <a:lnTo>
                  <a:pt x="13506" y="3420"/>
                </a:lnTo>
                <a:lnTo>
                  <a:pt x="13525" y="3425"/>
                </a:lnTo>
                <a:lnTo>
                  <a:pt x="13543" y="3432"/>
                </a:lnTo>
                <a:lnTo>
                  <a:pt x="13562" y="3439"/>
                </a:lnTo>
                <a:lnTo>
                  <a:pt x="13579" y="3447"/>
                </a:lnTo>
                <a:lnTo>
                  <a:pt x="13597" y="3456"/>
                </a:lnTo>
                <a:lnTo>
                  <a:pt x="13613" y="3465"/>
                </a:lnTo>
                <a:lnTo>
                  <a:pt x="13630" y="3476"/>
                </a:lnTo>
                <a:lnTo>
                  <a:pt x="13647" y="3487"/>
                </a:lnTo>
                <a:lnTo>
                  <a:pt x="13662" y="3499"/>
                </a:lnTo>
                <a:lnTo>
                  <a:pt x="13677" y="3513"/>
                </a:lnTo>
                <a:lnTo>
                  <a:pt x="13691" y="3527"/>
                </a:lnTo>
                <a:lnTo>
                  <a:pt x="13704" y="3542"/>
                </a:lnTo>
                <a:lnTo>
                  <a:pt x="13717" y="3557"/>
                </a:lnTo>
                <a:lnTo>
                  <a:pt x="13731" y="3573"/>
                </a:lnTo>
                <a:lnTo>
                  <a:pt x="13742" y="3590"/>
                </a:lnTo>
                <a:lnTo>
                  <a:pt x="13753" y="3607"/>
                </a:lnTo>
                <a:lnTo>
                  <a:pt x="13763" y="3625"/>
                </a:lnTo>
                <a:lnTo>
                  <a:pt x="13771" y="3644"/>
                </a:lnTo>
                <a:lnTo>
                  <a:pt x="13779" y="3662"/>
                </a:lnTo>
                <a:lnTo>
                  <a:pt x="13786" y="3681"/>
                </a:lnTo>
                <a:lnTo>
                  <a:pt x="13792" y="3700"/>
                </a:lnTo>
                <a:lnTo>
                  <a:pt x="13797" y="3720"/>
                </a:lnTo>
                <a:lnTo>
                  <a:pt x="13801" y="3739"/>
                </a:lnTo>
                <a:lnTo>
                  <a:pt x="13803" y="3758"/>
                </a:lnTo>
                <a:lnTo>
                  <a:pt x="13805" y="3778"/>
                </a:lnTo>
                <a:lnTo>
                  <a:pt x="13806" y="3797"/>
                </a:lnTo>
                <a:lnTo>
                  <a:pt x="13806" y="3816"/>
                </a:lnTo>
                <a:lnTo>
                  <a:pt x="13805" y="3836"/>
                </a:lnTo>
                <a:lnTo>
                  <a:pt x="13804" y="3855"/>
                </a:lnTo>
                <a:lnTo>
                  <a:pt x="13801" y="3874"/>
                </a:lnTo>
                <a:lnTo>
                  <a:pt x="13797" y="3893"/>
                </a:lnTo>
                <a:lnTo>
                  <a:pt x="13793" y="3912"/>
                </a:lnTo>
                <a:lnTo>
                  <a:pt x="13787" y="3930"/>
                </a:lnTo>
                <a:lnTo>
                  <a:pt x="13781" y="3948"/>
                </a:lnTo>
                <a:lnTo>
                  <a:pt x="13774" y="3966"/>
                </a:lnTo>
                <a:lnTo>
                  <a:pt x="13766" y="3984"/>
                </a:lnTo>
                <a:lnTo>
                  <a:pt x="13757" y="4001"/>
                </a:lnTo>
                <a:lnTo>
                  <a:pt x="13747" y="4018"/>
                </a:lnTo>
                <a:lnTo>
                  <a:pt x="13737" y="4034"/>
                </a:lnTo>
                <a:lnTo>
                  <a:pt x="13724" y="4050"/>
                </a:lnTo>
                <a:lnTo>
                  <a:pt x="13712" y="4065"/>
                </a:lnTo>
                <a:lnTo>
                  <a:pt x="13699" y="4080"/>
                </a:lnTo>
                <a:lnTo>
                  <a:pt x="13685" y="4094"/>
                </a:lnTo>
                <a:lnTo>
                  <a:pt x="13671" y="4108"/>
                </a:lnTo>
                <a:lnTo>
                  <a:pt x="13655" y="4121"/>
                </a:lnTo>
                <a:lnTo>
                  <a:pt x="13638" y="4133"/>
                </a:lnTo>
                <a:lnTo>
                  <a:pt x="13622" y="4145"/>
                </a:lnTo>
                <a:lnTo>
                  <a:pt x="13604" y="4155"/>
                </a:lnTo>
                <a:close/>
                <a:moveTo>
                  <a:pt x="11312" y="1416"/>
                </a:moveTo>
                <a:lnTo>
                  <a:pt x="10574" y="2683"/>
                </a:lnTo>
                <a:lnTo>
                  <a:pt x="10563" y="2700"/>
                </a:lnTo>
                <a:lnTo>
                  <a:pt x="10551" y="2717"/>
                </a:lnTo>
                <a:lnTo>
                  <a:pt x="10538" y="2733"/>
                </a:lnTo>
                <a:lnTo>
                  <a:pt x="10525" y="2749"/>
                </a:lnTo>
                <a:lnTo>
                  <a:pt x="10512" y="2763"/>
                </a:lnTo>
                <a:lnTo>
                  <a:pt x="10497" y="2777"/>
                </a:lnTo>
                <a:lnTo>
                  <a:pt x="10483" y="2790"/>
                </a:lnTo>
                <a:lnTo>
                  <a:pt x="10467" y="2802"/>
                </a:lnTo>
                <a:lnTo>
                  <a:pt x="10450" y="2813"/>
                </a:lnTo>
                <a:lnTo>
                  <a:pt x="10434" y="2824"/>
                </a:lnTo>
                <a:lnTo>
                  <a:pt x="10417" y="2834"/>
                </a:lnTo>
                <a:lnTo>
                  <a:pt x="10400" y="2842"/>
                </a:lnTo>
                <a:lnTo>
                  <a:pt x="10383" y="2850"/>
                </a:lnTo>
                <a:lnTo>
                  <a:pt x="10364" y="2858"/>
                </a:lnTo>
                <a:lnTo>
                  <a:pt x="10346" y="2864"/>
                </a:lnTo>
                <a:lnTo>
                  <a:pt x="10327" y="2869"/>
                </a:lnTo>
                <a:lnTo>
                  <a:pt x="10308" y="2874"/>
                </a:lnTo>
                <a:lnTo>
                  <a:pt x="10289" y="2878"/>
                </a:lnTo>
                <a:lnTo>
                  <a:pt x="10269" y="2880"/>
                </a:lnTo>
                <a:lnTo>
                  <a:pt x="10250" y="2882"/>
                </a:lnTo>
                <a:lnTo>
                  <a:pt x="10231" y="2883"/>
                </a:lnTo>
                <a:lnTo>
                  <a:pt x="10211" y="2883"/>
                </a:lnTo>
                <a:lnTo>
                  <a:pt x="10191" y="2882"/>
                </a:lnTo>
                <a:lnTo>
                  <a:pt x="10172" y="2880"/>
                </a:lnTo>
                <a:lnTo>
                  <a:pt x="10152" y="2877"/>
                </a:lnTo>
                <a:lnTo>
                  <a:pt x="10133" y="2874"/>
                </a:lnTo>
                <a:lnTo>
                  <a:pt x="10114" y="2869"/>
                </a:lnTo>
                <a:lnTo>
                  <a:pt x="10094" y="2863"/>
                </a:lnTo>
                <a:lnTo>
                  <a:pt x="10075" y="2856"/>
                </a:lnTo>
                <a:lnTo>
                  <a:pt x="10056" y="2848"/>
                </a:lnTo>
                <a:lnTo>
                  <a:pt x="10038" y="2839"/>
                </a:lnTo>
                <a:lnTo>
                  <a:pt x="10019" y="2830"/>
                </a:lnTo>
                <a:lnTo>
                  <a:pt x="10001" y="2819"/>
                </a:lnTo>
                <a:lnTo>
                  <a:pt x="9984" y="2807"/>
                </a:lnTo>
                <a:lnTo>
                  <a:pt x="9968" y="2795"/>
                </a:lnTo>
                <a:lnTo>
                  <a:pt x="9953" y="2782"/>
                </a:lnTo>
                <a:lnTo>
                  <a:pt x="9937" y="2769"/>
                </a:lnTo>
                <a:lnTo>
                  <a:pt x="9924" y="2754"/>
                </a:lnTo>
                <a:lnTo>
                  <a:pt x="9911" y="2740"/>
                </a:lnTo>
                <a:lnTo>
                  <a:pt x="9899" y="2724"/>
                </a:lnTo>
                <a:lnTo>
                  <a:pt x="9887" y="2709"/>
                </a:lnTo>
                <a:lnTo>
                  <a:pt x="9877" y="2692"/>
                </a:lnTo>
                <a:lnTo>
                  <a:pt x="9867" y="2675"/>
                </a:lnTo>
                <a:lnTo>
                  <a:pt x="9858" y="2658"/>
                </a:lnTo>
                <a:lnTo>
                  <a:pt x="9849" y="2641"/>
                </a:lnTo>
                <a:lnTo>
                  <a:pt x="9842" y="2623"/>
                </a:lnTo>
                <a:lnTo>
                  <a:pt x="9836" y="2605"/>
                </a:lnTo>
                <a:lnTo>
                  <a:pt x="9830" y="2586"/>
                </a:lnTo>
                <a:lnTo>
                  <a:pt x="9826" y="2567"/>
                </a:lnTo>
                <a:lnTo>
                  <a:pt x="9822" y="2548"/>
                </a:lnTo>
                <a:lnTo>
                  <a:pt x="9819" y="2529"/>
                </a:lnTo>
                <a:lnTo>
                  <a:pt x="9817" y="2510"/>
                </a:lnTo>
                <a:lnTo>
                  <a:pt x="9817" y="2490"/>
                </a:lnTo>
                <a:lnTo>
                  <a:pt x="9817" y="2470"/>
                </a:lnTo>
                <a:lnTo>
                  <a:pt x="9817" y="2451"/>
                </a:lnTo>
                <a:lnTo>
                  <a:pt x="9819" y="2432"/>
                </a:lnTo>
                <a:lnTo>
                  <a:pt x="9822" y="2412"/>
                </a:lnTo>
                <a:lnTo>
                  <a:pt x="9826" y="2393"/>
                </a:lnTo>
                <a:lnTo>
                  <a:pt x="9831" y="2374"/>
                </a:lnTo>
                <a:lnTo>
                  <a:pt x="9837" y="2355"/>
                </a:lnTo>
                <a:lnTo>
                  <a:pt x="9843" y="2336"/>
                </a:lnTo>
                <a:lnTo>
                  <a:pt x="9851" y="2317"/>
                </a:lnTo>
                <a:lnTo>
                  <a:pt x="9861" y="2299"/>
                </a:lnTo>
                <a:lnTo>
                  <a:pt x="9871" y="2281"/>
                </a:lnTo>
                <a:lnTo>
                  <a:pt x="10609" y="1015"/>
                </a:lnTo>
                <a:lnTo>
                  <a:pt x="10620" y="997"/>
                </a:lnTo>
                <a:lnTo>
                  <a:pt x="10633" y="980"/>
                </a:lnTo>
                <a:lnTo>
                  <a:pt x="10645" y="964"/>
                </a:lnTo>
                <a:lnTo>
                  <a:pt x="10658" y="949"/>
                </a:lnTo>
                <a:lnTo>
                  <a:pt x="10671" y="934"/>
                </a:lnTo>
                <a:lnTo>
                  <a:pt x="10686" y="921"/>
                </a:lnTo>
                <a:lnTo>
                  <a:pt x="10700" y="908"/>
                </a:lnTo>
                <a:lnTo>
                  <a:pt x="10717" y="896"/>
                </a:lnTo>
                <a:lnTo>
                  <a:pt x="10732" y="884"/>
                </a:lnTo>
                <a:lnTo>
                  <a:pt x="10749" y="874"/>
                </a:lnTo>
                <a:lnTo>
                  <a:pt x="10766" y="864"/>
                </a:lnTo>
                <a:lnTo>
                  <a:pt x="10783" y="855"/>
                </a:lnTo>
                <a:lnTo>
                  <a:pt x="10801" y="847"/>
                </a:lnTo>
                <a:lnTo>
                  <a:pt x="10819" y="840"/>
                </a:lnTo>
                <a:lnTo>
                  <a:pt x="10837" y="834"/>
                </a:lnTo>
                <a:lnTo>
                  <a:pt x="10856" y="828"/>
                </a:lnTo>
                <a:lnTo>
                  <a:pt x="10875" y="824"/>
                </a:lnTo>
                <a:lnTo>
                  <a:pt x="10895" y="820"/>
                </a:lnTo>
                <a:lnTo>
                  <a:pt x="10914" y="817"/>
                </a:lnTo>
                <a:lnTo>
                  <a:pt x="10933" y="815"/>
                </a:lnTo>
                <a:lnTo>
                  <a:pt x="10952" y="814"/>
                </a:lnTo>
                <a:lnTo>
                  <a:pt x="10973" y="814"/>
                </a:lnTo>
                <a:lnTo>
                  <a:pt x="10992" y="815"/>
                </a:lnTo>
                <a:lnTo>
                  <a:pt x="11011" y="817"/>
                </a:lnTo>
                <a:lnTo>
                  <a:pt x="11031" y="820"/>
                </a:lnTo>
                <a:lnTo>
                  <a:pt x="11050" y="824"/>
                </a:lnTo>
                <a:lnTo>
                  <a:pt x="11070" y="829"/>
                </a:lnTo>
                <a:lnTo>
                  <a:pt x="11089" y="835"/>
                </a:lnTo>
                <a:lnTo>
                  <a:pt x="11108" y="841"/>
                </a:lnTo>
                <a:lnTo>
                  <a:pt x="11127" y="849"/>
                </a:lnTo>
                <a:lnTo>
                  <a:pt x="11146" y="858"/>
                </a:lnTo>
                <a:lnTo>
                  <a:pt x="11164" y="868"/>
                </a:lnTo>
                <a:lnTo>
                  <a:pt x="11182" y="879"/>
                </a:lnTo>
                <a:lnTo>
                  <a:pt x="11199" y="890"/>
                </a:lnTo>
                <a:lnTo>
                  <a:pt x="11215" y="902"/>
                </a:lnTo>
                <a:lnTo>
                  <a:pt x="11231" y="915"/>
                </a:lnTo>
                <a:lnTo>
                  <a:pt x="11246" y="929"/>
                </a:lnTo>
                <a:lnTo>
                  <a:pt x="11259" y="943"/>
                </a:lnTo>
                <a:lnTo>
                  <a:pt x="11272" y="958"/>
                </a:lnTo>
                <a:lnTo>
                  <a:pt x="11284" y="973"/>
                </a:lnTo>
                <a:lnTo>
                  <a:pt x="11296" y="989"/>
                </a:lnTo>
                <a:lnTo>
                  <a:pt x="11306" y="1005"/>
                </a:lnTo>
                <a:lnTo>
                  <a:pt x="11317" y="1022"/>
                </a:lnTo>
                <a:lnTo>
                  <a:pt x="11326" y="1039"/>
                </a:lnTo>
                <a:lnTo>
                  <a:pt x="11334" y="1057"/>
                </a:lnTo>
                <a:lnTo>
                  <a:pt x="11341" y="1075"/>
                </a:lnTo>
                <a:lnTo>
                  <a:pt x="11347" y="1093"/>
                </a:lnTo>
                <a:lnTo>
                  <a:pt x="11353" y="1111"/>
                </a:lnTo>
                <a:lnTo>
                  <a:pt x="11357" y="1130"/>
                </a:lnTo>
                <a:lnTo>
                  <a:pt x="11361" y="1149"/>
                </a:lnTo>
                <a:lnTo>
                  <a:pt x="11364" y="1168"/>
                </a:lnTo>
                <a:lnTo>
                  <a:pt x="11366" y="1188"/>
                </a:lnTo>
                <a:lnTo>
                  <a:pt x="11366" y="1207"/>
                </a:lnTo>
                <a:lnTo>
                  <a:pt x="11366" y="1226"/>
                </a:lnTo>
                <a:lnTo>
                  <a:pt x="11366" y="1246"/>
                </a:lnTo>
                <a:lnTo>
                  <a:pt x="11364" y="1265"/>
                </a:lnTo>
                <a:lnTo>
                  <a:pt x="11361" y="1284"/>
                </a:lnTo>
                <a:lnTo>
                  <a:pt x="11357" y="1304"/>
                </a:lnTo>
                <a:lnTo>
                  <a:pt x="11352" y="1323"/>
                </a:lnTo>
                <a:lnTo>
                  <a:pt x="11346" y="1342"/>
                </a:lnTo>
                <a:lnTo>
                  <a:pt x="11339" y="1361"/>
                </a:lnTo>
                <a:lnTo>
                  <a:pt x="11332" y="1379"/>
                </a:lnTo>
                <a:lnTo>
                  <a:pt x="11323" y="1398"/>
                </a:lnTo>
                <a:lnTo>
                  <a:pt x="11312" y="1416"/>
                </a:lnTo>
                <a:close/>
                <a:moveTo>
                  <a:pt x="7906" y="14489"/>
                </a:moveTo>
                <a:lnTo>
                  <a:pt x="7044" y="14638"/>
                </a:lnTo>
                <a:lnTo>
                  <a:pt x="7031" y="14640"/>
                </a:lnTo>
                <a:lnTo>
                  <a:pt x="7019" y="14642"/>
                </a:lnTo>
                <a:lnTo>
                  <a:pt x="7005" y="14642"/>
                </a:lnTo>
                <a:lnTo>
                  <a:pt x="6992" y="14642"/>
                </a:lnTo>
                <a:lnTo>
                  <a:pt x="6980" y="14641"/>
                </a:lnTo>
                <a:lnTo>
                  <a:pt x="6968" y="14640"/>
                </a:lnTo>
                <a:lnTo>
                  <a:pt x="6956" y="14638"/>
                </a:lnTo>
                <a:lnTo>
                  <a:pt x="6944" y="14636"/>
                </a:lnTo>
                <a:lnTo>
                  <a:pt x="6932" y="14633"/>
                </a:lnTo>
                <a:lnTo>
                  <a:pt x="6919" y="14629"/>
                </a:lnTo>
                <a:lnTo>
                  <a:pt x="6908" y="14625"/>
                </a:lnTo>
                <a:lnTo>
                  <a:pt x="6897" y="14620"/>
                </a:lnTo>
                <a:lnTo>
                  <a:pt x="6886" y="14615"/>
                </a:lnTo>
                <a:lnTo>
                  <a:pt x="6875" y="14609"/>
                </a:lnTo>
                <a:lnTo>
                  <a:pt x="6865" y="14603"/>
                </a:lnTo>
                <a:lnTo>
                  <a:pt x="6855" y="14596"/>
                </a:lnTo>
                <a:lnTo>
                  <a:pt x="6845" y="14589"/>
                </a:lnTo>
                <a:lnTo>
                  <a:pt x="6835" y="14582"/>
                </a:lnTo>
                <a:lnTo>
                  <a:pt x="6826" y="14574"/>
                </a:lnTo>
                <a:lnTo>
                  <a:pt x="6817" y="14565"/>
                </a:lnTo>
                <a:lnTo>
                  <a:pt x="6809" y="14556"/>
                </a:lnTo>
                <a:lnTo>
                  <a:pt x="6801" y="14547"/>
                </a:lnTo>
                <a:lnTo>
                  <a:pt x="6794" y="14537"/>
                </a:lnTo>
                <a:lnTo>
                  <a:pt x="6787" y="14527"/>
                </a:lnTo>
                <a:lnTo>
                  <a:pt x="6781" y="14517"/>
                </a:lnTo>
                <a:lnTo>
                  <a:pt x="6775" y="14505"/>
                </a:lnTo>
                <a:lnTo>
                  <a:pt x="6769" y="14494"/>
                </a:lnTo>
                <a:lnTo>
                  <a:pt x="6765" y="14482"/>
                </a:lnTo>
                <a:lnTo>
                  <a:pt x="6760" y="14471"/>
                </a:lnTo>
                <a:lnTo>
                  <a:pt x="6757" y="14459"/>
                </a:lnTo>
                <a:lnTo>
                  <a:pt x="6752" y="14446"/>
                </a:lnTo>
                <a:lnTo>
                  <a:pt x="6750" y="14434"/>
                </a:lnTo>
                <a:lnTo>
                  <a:pt x="6748" y="14421"/>
                </a:lnTo>
                <a:lnTo>
                  <a:pt x="6747" y="14408"/>
                </a:lnTo>
                <a:lnTo>
                  <a:pt x="6746" y="14396"/>
                </a:lnTo>
                <a:lnTo>
                  <a:pt x="6746" y="14383"/>
                </a:lnTo>
                <a:lnTo>
                  <a:pt x="6747" y="14371"/>
                </a:lnTo>
                <a:lnTo>
                  <a:pt x="6748" y="14358"/>
                </a:lnTo>
                <a:lnTo>
                  <a:pt x="6750" y="14346"/>
                </a:lnTo>
                <a:lnTo>
                  <a:pt x="6753" y="14334"/>
                </a:lnTo>
                <a:lnTo>
                  <a:pt x="6757" y="14323"/>
                </a:lnTo>
                <a:lnTo>
                  <a:pt x="6760" y="14311"/>
                </a:lnTo>
                <a:lnTo>
                  <a:pt x="6764" y="14299"/>
                </a:lnTo>
                <a:lnTo>
                  <a:pt x="6769" y="14288"/>
                </a:lnTo>
                <a:lnTo>
                  <a:pt x="6774" y="14278"/>
                </a:lnTo>
                <a:lnTo>
                  <a:pt x="6780" y="14267"/>
                </a:lnTo>
                <a:lnTo>
                  <a:pt x="6786" y="14257"/>
                </a:lnTo>
                <a:lnTo>
                  <a:pt x="6793" y="14247"/>
                </a:lnTo>
                <a:lnTo>
                  <a:pt x="6800" y="14237"/>
                </a:lnTo>
                <a:lnTo>
                  <a:pt x="6808" y="14227"/>
                </a:lnTo>
                <a:lnTo>
                  <a:pt x="6816" y="14219"/>
                </a:lnTo>
                <a:lnTo>
                  <a:pt x="6824" y="14210"/>
                </a:lnTo>
                <a:lnTo>
                  <a:pt x="6833" y="14202"/>
                </a:lnTo>
                <a:lnTo>
                  <a:pt x="6843" y="14194"/>
                </a:lnTo>
                <a:lnTo>
                  <a:pt x="6853" y="14187"/>
                </a:lnTo>
                <a:lnTo>
                  <a:pt x="6863" y="14180"/>
                </a:lnTo>
                <a:lnTo>
                  <a:pt x="6874" y="14173"/>
                </a:lnTo>
                <a:lnTo>
                  <a:pt x="6884" y="14168"/>
                </a:lnTo>
                <a:lnTo>
                  <a:pt x="6895" y="14162"/>
                </a:lnTo>
                <a:lnTo>
                  <a:pt x="6907" y="14157"/>
                </a:lnTo>
                <a:lnTo>
                  <a:pt x="6919" y="14153"/>
                </a:lnTo>
                <a:lnTo>
                  <a:pt x="6932" y="14149"/>
                </a:lnTo>
                <a:lnTo>
                  <a:pt x="6944" y="14146"/>
                </a:lnTo>
                <a:lnTo>
                  <a:pt x="6957" y="14144"/>
                </a:lnTo>
                <a:lnTo>
                  <a:pt x="7819" y="13995"/>
                </a:lnTo>
                <a:lnTo>
                  <a:pt x="7831" y="13993"/>
                </a:lnTo>
                <a:lnTo>
                  <a:pt x="7844" y="13992"/>
                </a:lnTo>
                <a:lnTo>
                  <a:pt x="7857" y="13991"/>
                </a:lnTo>
                <a:lnTo>
                  <a:pt x="7869" y="13991"/>
                </a:lnTo>
                <a:lnTo>
                  <a:pt x="7882" y="13992"/>
                </a:lnTo>
                <a:lnTo>
                  <a:pt x="7895" y="13993"/>
                </a:lnTo>
                <a:lnTo>
                  <a:pt x="7907" y="13995"/>
                </a:lnTo>
                <a:lnTo>
                  <a:pt x="7919" y="13997"/>
                </a:lnTo>
                <a:lnTo>
                  <a:pt x="7931" y="14000"/>
                </a:lnTo>
                <a:lnTo>
                  <a:pt x="7942" y="14004"/>
                </a:lnTo>
                <a:lnTo>
                  <a:pt x="7954" y="14008"/>
                </a:lnTo>
                <a:lnTo>
                  <a:pt x="7966" y="14013"/>
                </a:lnTo>
                <a:lnTo>
                  <a:pt x="7977" y="14018"/>
                </a:lnTo>
                <a:lnTo>
                  <a:pt x="7987" y="14024"/>
                </a:lnTo>
                <a:lnTo>
                  <a:pt x="7998" y="14030"/>
                </a:lnTo>
                <a:lnTo>
                  <a:pt x="8008" y="14037"/>
                </a:lnTo>
                <a:lnTo>
                  <a:pt x="8017" y="14044"/>
                </a:lnTo>
                <a:lnTo>
                  <a:pt x="8027" y="14051"/>
                </a:lnTo>
                <a:lnTo>
                  <a:pt x="8036" y="14059"/>
                </a:lnTo>
                <a:lnTo>
                  <a:pt x="8044" y="14068"/>
                </a:lnTo>
                <a:lnTo>
                  <a:pt x="8053" y="14077"/>
                </a:lnTo>
                <a:lnTo>
                  <a:pt x="8061" y="14086"/>
                </a:lnTo>
                <a:lnTo>
                  <a:pt x="8068" y="14096"/>
                </a:lnTo>
                <a:lnTo>
                  <a:pt x="8075" y="14106"/>
                </a:lnTo>
                <a:lnTo>
                  <a:pt x="8082" y="14116"/>
                </a:lnTo>
                <a:lnTo>
                  <a:pt x="8088" y="14127"/>
                </a:lnTo>
                <a:lnTo>
                  <a:pt x="8093" y="14138"/>
                </a:lnTo>
                <a:lnTo>
                  <a:pt x="8098" y="14150"/>
                </a:lnTo>
                <a:lnTo>
                  <a:pt x="8102" y="14161"/>
                </a:lnTo>
                <a:lnTo>
                  <a:pt x="8106" y="14174"/>
                </a:lnTo>
                <a:lnTo>
                  <a:pt x="8109" y="14186"/>
                </a:lnTo>
                <a:lnTo>
                  <a:pt x="8112" y="14198"/>
                </a:lnTo>
                <a:lnTo>
                  <a:pt x="8114" y="14211"/>
                </a:lnTo>
                <a:lnTo>
                  <a:pt x="8115" y="14224"/>
                </a:lnTo>
                <a:lnTo>
                  <a:pt x="8115" y="14237"/>
                </a:lnTo>
                <a:lnTo>
                  <a:pt x="8115" y="14249"/>
                </a:lnTo>
                <a:lnTo>
                  <a:pt x="8115" y="14261"/>
                </a:lnTo>
                <a:lnTo>
                  <a:pt x="8113" y="14274"/>
                </a:lnTo>
                <a:lnTo>
                  <a:pt x="8111" y="14286"/>
                </a:lnTo>
                <a:lnTo>
                  <a:pt x="8109" y="14298"/>
                </a:lnTo>
                <a:lnTo>
                  <a:pt x="8106" y="14310"/>
                </a:lnTo>
                <a:lnTo>
                  <a:pt x="8102" y="14321"/>
                </a:lnTo>
                <a:lnTo>
                  <a:pt x="8098" y="14333"/>
                </a:lnTo>
                <a:lnTo>
                  <a:pt x="8093" y="14344"/>
                </a:lnTo>
                <a:lnTo>
                  <a:pt x="8088" y="14355"/>
                </a:lnTo>
                <a:lnTo>
                  <a:pt x="8083" y="14365"/>
                </a:lnTo>
                <a:lnTo>
                  <a:pt x="8076" y="14376"/>
                </a:lnTo>
                <a:lnTo>
                  <a:pt x="8070" y="14386"/>
                </a:lnTo>
                <a:lnTo>
                  <a:pt x="8062" y="14395"/>
                </a:lnTo>
                <a:lnTo>
                  <a:pt x="8055" y="14405"/>
                </a:lnTo>
                <a:lnTo>
                  <a:pt x="8047" y="14414"/>
                </a:lnTo>
                <a:lnTo>
                  <a:pt x="8037" y="14422"/>
                </a:lnTo>
                <a:lnTo>
                  <a:pt x="8028" y="14430"/>
                </a:lnTo>
                <a:lnTo>
                  <a:pt x="8019" y="14438"/>
                </a:lnTo>
                <a:lnTo>
                  <a:pt x="8009" y="14445"/>
                </a:lnTo>
                <a:lnTo>
                  <a:pt x="7999" y="14452"/>
                </a:lnTo>
                <a:lnTo>
                  <a:pt x="7989" y="14459"/>
                </a:lnTo>
                <a:lnTo>
                  <a:pt x="7978" y="14465"/>
                </a:lnTo>
                <a:lnTo>
                  <a:pt x="7967" y="14470"/>
                </a:lnTo>
                <a:lnTo>
                  <a:pt x="7955" y="14475"/>
                </a:lnTo>
                <a:lnTo>
                  <a:pt x="7943" y="14479"/>
                </a:lnTo>
                <a:lnTo>
                  <a:pt x="7931" y="14483"/>
                </a:lnTo>
                <a:lnTo>
                  <a:pt x="7918" y="14486"/>
                </a:lnTo>
                <a:lnTo>
                  <a:pt x="7906" y="14489"/>
                </a:lnTo>
                <a:close/>
                <a:moveTo>
                  <a:pt x="7906" y="13623"/>
                </a:moveTo>
                <a:lnTo>
                  <a:pt x="7044" y="13772"/>
                </a:lnTo>
                <a:lnTo>
                  <a:pt x="7031" y="13774"/>
                </a:lnTo>
                <a:lnTo>
                  <a:pt x="7019" y="13775"/>
                </a:lnTo>
                <a:lnTo>
                  <a:pt x="7005" y="13776"/>
                </a:lnTo>
                <a:lnTo>
                  <a:pt x="6992" y="13776"/>
                </a:lnTo>
                <a:lnTo>
                  <a:pt x="6980" y="13775"/>
                </a:lnTo>
                <a:lnTo>
                  <a:pt x="6968" y="13774"/>
                </a:lnTo>
                <a:lnTo>
                  <a:pt x="6956" y="13772"/>
                </a:lnTo>
                <a:lnTo>
                  <a:pt x="6944" y="13770"/>
                </a:lnTo>
                <a:lnTo>
                  <a:pt x="6932" y="13767"/>
                </a:lnTo>
                <a:lnTo>
                  <a:pt x="6919" y="13763"/>
                </a:lnTo>
                <a:lnTo>
                  <a:pt x="6908" y="13759"/>
                </a:lnTo>
                <a:lnTo>
                  <a:pt x="6897" y="13754"/>
                </a:lnTo>
                <a:lnTo>
                  <a:pt x="6886" y="13749"/>
                </a:lnTo>
                <a:lnTo>
                  <a:pt x="6875" y="13743"/>
                </a:lnTo>
                <a:lnTo>
                  <a:pt x="6865" y="13737"/>
                </a:lnTo>
                <a:lnTo>
                  <a:pt x="6855" y="13730"/>
                </a:lnTo>
                <a:lnTo>
                  <a:pt x="6845" y="13723"/>
                </a:lnTo>
                <a:lnTo>
                  <a:pt x="6835" y="13716"/>
                </a:lnTo>
                <a:lnTo>
                  <a:pt x="6826" y="13708"/>
                </a:lnTo>
                <a:lnTo>
                  <a:pt x="6817" y="13699"/>
                </a:lnTo>
                <a:lnTo>
                  <a:pt x="6809" y="13690"/>
                </a:lnTo>
                <a:lnTo>
                  <a:pt x="6801" y="13681"/>
                </a:lnTo>
                <a:lnTo>
                  <a:pt x="6794" y="13671"/>
                </a:lnTo>
                <a:lnTo>
                  <a:pt x="6787" y="13661"/>
                </a:lnTo>
                <a:lnTo>
                  <a:pt x="6781" y="13651"/>
                </a:lnTo>
                <a:lnTo>
                  <a:pt x="6775" y="13640"/>
                </a:lnTo>
                <a:lnTo>
                  <a:pt x="6769" y="13629"/>
                </a:lnTo>
                <a:lnTo>
                  <a:pt x="6765" y="13617"/>
                </a:lnTo>
                <a:lnTo>
                  <a:pt x="6760" y="13605"/>
                </a:lnTo>
                <a:lnTo>
                  <a:pt x="6757" y="13593"/>
                </a:lnTo>
                <a:lnTo>
                  <a:pt x="6752" y="13581"/>
                </a:lnTo>
                <a:lnTo>
                  <a:pt x="6750" y="13568"/>
                </a:lnTo>
                <a:lnTo>
                  <a:pt x="6748" y="13556"/>
                </a:lnTo>
                <a:lnTo>
                  <a:pt x="6747" y="13543"/>
                </a:lnTo>
                <a:lnTo>
                  <a:pt x="6746" y="13530"/>
                </a:lnTo>
                <a:lnTo>
                  <a:pt x="6746" y="13518"/>
                </a:lnTo>
                <a:lnTo>
                  <a:pt x="6747" y="13505"/>
                </a:lnTo>
                <a:lnTo>
                  <a:pt x="6748" y="13492"/>
                </a:lnTo>
                <a:lnTo>
                  <a:pt x="6750" y="13480"/>
                </a:lnTo>
                <a:lnTo>
                  <a:pt x="6753" y="13468"/>
                </a:lnTo>
                <a:lnTo>
                  <a:pt x="6757" y="13456"/>
                </a:lnTo>
                <a:lnTo>
                  <a:pt x="6760" y="13445"/>
                </a:lnTo>
                <a:lnTo>
                  <a:pt x="6764" y="13433"/>
                </a:lnTo>
                <a:lnTo>
                  <a:pt x="6769" y="13422"/>
                </a:lnTo>
                <a:lnTo>
                  <a:pt x="6774" y="13411"/>
                </a:lnTo>
                <a:lnTo>
                  <a:pt x="6780" y="13401"/>
                </a:lnTo>
                <a:lnTo>
                  <a:pt x="6786" y="13390"/>
                </a:lnTo>
                <a:lnTo>
                  <a:pt x="6793" y="13380"/>
                </a:lnTo>
                <a:lnTo>
                  <a:pt x="6800" y="13371"/>
                </a:lnTo>
                <a:lnTo>
                  <a:pt x="6808" y="13361"/>
                </a:lnTo>
                <a:lnTo>
                  <a:pt x="6816" y="13352"/>
                </a:lnTo>
                <a:lnTo>
                  <a:pt x="6824" y="13344"/>
                </a:lnTo>
                <a:lnTo>
                  <a:pt x="6833" y="13336"/>
                </a:lnTo>
                <a:lnTo>
                  <a:pt x="6843" y="13328"/>
                </a:lnTo>
                <a:lnTo>
                  <a:pt x="6853" y="13321"/>
                </a:lnTo>
                <a:lnTo>
                  <a:pt x="6863" y="13314"/>
                </a:lnTo>
                <a:lnTo>
                  <a:pt x="6874" y="13307"/>
                </a:lnTo>
                <a:lnTo>
                  <a:pt x="6884" y="13301"/>
                </a:lnTo>
                <a:lnTo>
                  <a:pt x="6895" y="13296"/>
                </a:lnTo>
                <a:lnTo>
                  <a:pt x="6907" y="13291"/>
                </a:lnTo>
                <a:lnTo>
                  <a:pt x="6919" y="13287"/>
                </a:lnTo>
                <a:lnTo>
                  <a:pt x="6932" y="13283"/>
                </a:lnTo>
                <a:lnTo>
                  <a:pt x="6944" y="13280"/>
                </a:lnTo>
                <a:lnTo>
                  <a:pt x="6957" y="13277"/>
                </a:lnTo>
                <a:lnTo>
                  <a:pt x="7819" y="13129"/>
                </a:lnTo>
                <a:lnTo>
                  <a:pt x="7831" y="13127"/>
                </a:lnTo>
                <a:lnTo>
                  <a:pt x="7844" y="13125"/>
                </a:lnTo>
                <a:lnTo>
                  <a:pt x="7857" y="13125"/>
                </a:lnTo>
                <a:lnTo>
                  <a:pt x="7869" y="13125"/>
                </a:lnTo>
                <a:lnTo>
                  <a:pt x="7882" y="13126"/>
                </a:lnTo>
                <a:lnTo>
                  <a:pt x="7895" y="13127"/>
                </a:lnTo>
                <a:lnTo>
                  <a:pt x="7907" y="13129"/>
                </a:lnTo>
                <a:lnTo>
                  <a:pt x="7919" y="13131"/>
                </a:lnTo>
                <a:lnTo>
                  <a:pt x="7931" y="13134"/>
                </a:lnTo>
                <a:lnTo>
                  <a:pt x="7942" y="13138"/>
                </a:lnTo>
                <a:lnTo>
                  <a:pt x="7954" y="13142"/>
                </a:lnTo>
                <a:lnTo>
                  <a:pt x="7966" y="13147"/>
                </a:lnTo>
                <a:lnTo>
                  <a:pt x="7977" y="13152"/>
                </a:lnTo>
                <a:lnTo>
                  <a:pt x="7987" y="13158"/>
                </a:lnTo>
                <a:lnTo>
                  <a:pt x="7998" y="13164"/>
                </a:lnTo>
                <a:lnTo>
                  <a:pt x="8008" y="13171"/>
                </a:lnTo>
                <a:lnTo>
                  <a:pt x="8017" y="13178"/>
                </a:lnTo>
                <a:lnTo>
                  <a:pt x="8027" y="13185"/>
                </a:lnTo>
                <a:lnTo>
                  <a:pt x="8036" y="13193"/>
                </a:lnTo>
                <a:lnTo>
                  <a:pt x="8044" y="13202"/>
                </a:lnTo>
                <a:lnTo>
                  <a:pt x="8053" y="13211"/>
                </a:lnTo>
                <a:lnTo>
                  <a:pt x="8061" y="13220"/>
                </a:lnTo>
                <a:lnTo>
                  <a:pt x="8068" y="13230"/>
                </a:lnTo>
                <a:lnTo>
                  <a:pt x="8075" y="13240"/>
                </a:lnTo>
                <a:lnTo>
                  <a:pt x="8082" y="13250"/>
                </a:lnTo>
                <a:lnTo>
                  <a:pt x="8088" y="13261"/>
                </a:lnTo>
                <a:lnTo>
                  <a:pt x="8093" y="13272"/>
                </a:lnTo>
                <a:lnTo>
                  <a:pt x="8098" y="13284"/>
                </a:lnTo>
                <a:lnTo>
                  <a:pt x="8102" y="13295"/>
                </a:lnTo>
                <a:lnTo>
                  <a:pt x="8106" y="13307"/>
                </a:lnTo>
                <a:lnTo>
                  <a:pt x="8109" y="13320"/>
                </a:lnTo>
                <a:lnTo>
                  <a:pt x="8112" y="13332"/>
                </a:lnTo>
                <a:lnTo>
                  <a:pt x="8114" y="13345"/>
                </a:lnTo>
                <a:lnTo>
                  <a:pt x="8115" y="13358"/>
                </a:lnTo>
                <a:lnTo>
                  <a:pt x="8115" y="13370"/>
                </a:lnTo>
                <a:lnTo>
                  <a:pt x="8115" y="13383"/>
                </a:lnTo>
                <a:lnTo>
                  <a:pt x="8115" y="13395"/>
                </a:lnTo>
                <a:lnTo>
                  <a:pt x="8113" y="13408"/>
                </a:lnTo>
                <a:lnTo>
                  <a:pt x="8111" y="13420"/>
                </a:lnTo>
                <a:lnTo>
                  <a:pt x="8109" y="13432"/>
                </a:lnTo>
                <a:lnTo>
                  <a:pt x="8106" y="13443"/>
                </a:lnTo>
                <a:lnTo>
                  <a:pt x="8102" y="13455"/>
                </a:lnTo>
                <a:lnTo>
                  <a:pt x="8098" y="13467"/>
                </a:lnTo>
                <a:lnTo>
                  <a:pt x="8093" y="13478"/>
                </a:lnTo>
                <a:lnTo>
                  <a:pt x="8088" y="13488"/>
                </a:lnTo>
                <a:lnTo>
                  <a:pt x="8083" y="13499"/>
                </a:lnTo>
                <a:lnTo>
                  <a:pt x="8076" y="13509"/>
                </a:lnTo>
                <a:lnTo>
                  <a:pt x="8070" y="13520"/>
                </a:lnTo>
                <a:lnTo>
                  <a:pt x="8062" y="13530"/>
                </a:lnTo>
                <a:lnTo>
                  <a:pt x="8055" y="13540"/>
                </a:lnTo>
                <a:lnTo>
                  <a:pt x="8047" y="13548"/>
                </a:lnTo>
                <a:lnTo>
                  <a:pt x="8037" y="13557"/>
                </a:lnTo>
                <a:lnTo>
                  <a:pt x="8028" y="13565"/>
                </a:lnTo>
                <a:lnTo>
                  <a:pt x="8019" y="13573"/>
                </a:lnTo>
                <a:lnTo>
                  <a:pt x="8009" y="13580"/>
                </a:lnTo>
                <a:lnTo>
                  <a:pt x="7999" y="13587"/>
                </a:lnTo>
                <a:lnTo>
                  <a:pt x="7989" y="13594"/>
                </a:lnTo>
                <a:lnTo>
                  <a:pt x="7978" y="13599"/>
                </a:lnTo>
                <a:lnTo>
                  <a:pt x="7967" y="13605"/>
                </a:lnTo>
                <a:lnTo>
                  <a:pt x="7955" y="13610"/>
                </a:lnTo>
                <a:lnTo>
                  <a:pt x="7943" y="13614"/>
                </a:lnTo>
                <a:lnTo>
                  <a:pt x="7931" y="13618"/>
                </a:lnTo>
                <a:lnTo>
                  <a:pt x="7918" y="13621"/>
                </a:lnTo>
                <a:lnTo>
                  <a:pt x="7906" y="13623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50" name="Freeform 13">
            <a:extLst>
              <a:ext uri="{FF2B5EF4-FFF2-40B4-BE49-F238E27FC236}">
                <a16:creationId xmlns:a16="http://schemas.microsoft.com/office/drawing/2014/main" xmlns="" id="{39E57A90-5397-4DDF-9030-D70B21245F12}"/>
              </a:ext>
            </a:extLst>
          </p:cNvPr>
          <p:cNvSpPr>
            <a:spLocks noChangeAspect="1"/>
          </p:cNvSpPr>
          <p:nvPr/>
        </p:nvSpPr>
        <p:spPr bwMode="auto">
          <a:xfrm>
            <a:off x="607898" y="3162305"/>
            <a:ext cx="723632" cy="679904"/>
          </a:xfrm>
          <a:custGeom>
            <a:avLst/>
            <a:gdLst>
              <a:gd name="T0" fmla="*/ 217617 w 16219"/>
              <a:gd name="T1" fmla="*/ 355633 h 15239"/>
              <a:gd name="T2" fmla="*/ 223384 w 16219"/>
              <a:gd name="T3" fmla="*/ 349866 h 15239"/>
              <a:gd name="T4" fmla="*/ 296085 w 16219"/>
              <a:gd name="T5" fmla="*/ 348149 h 15239"/>
              <a:gd name="T6" fmla="*/ 303926 w 16219"/>
              <a:gd name="T7" fmla="*/ 350967 h 15239"/>
              <a:gd name="T8" fmla="*/ 308818 w 16219"/>
              <a:gd name="T9" fmla="*/ 357544 h 15239"/>
              <a:gd name="T10" fmla="*/ 412167 w 16219"/>
              <a:gd name="T11" fmla="*/ 464717 h 15239"/>
              <a:gd name="T12" fmla="*/ 427913 w 16219"/>
              <a:gd name="T13" fmla="*/ 457719 h 15239"/>
              <a:gd name="T14" fmla="*/ 436433 w 16219"/>
              <a:gd name="T15" fmla="*/ 443107 h 15239"/>
              <a:gd name="T16" fmla="*/ 437956 w 16219"/>
              <a:gd name="T17" fmla="*/ 288083 h 15239"/>
              <a:gd name="T18" fmla="*/ 442492 w 16219"/>
              <a:gd name="T19" fmla="*/ 281279 h 15239"/>
              <a:gd name="T20" fmla="*/ 450170 w 16219"/>
              <a:gd name="T21" fmla="*/ 278104 h 15239"/>
              <a:gd name="T22" fmla="*/ 491348 w 16219"/>
              <a:gd name="T23" fmla="*/ 275772 h 15239"/>
              <a:gd name="T24" fmla="*/ 496661 w 16219"/>
              <a:gd name="T25" fmla="*/ 266506 h 15239"/>
              <a:gd name="T26" fmla="*/ 285070 w 16219"/>
              <a:gd name="T27" fmla="*/ 42571 h 15239"/>
              <a:gd name="T28" fmla="*/ 267834 w 16219"/>
              <a:gd name="T29" fmla="*/ 29677 h 15239"/>
              <a:gd name="T30" fmla="*/ 252413 w 16219"/>
              <a:gd name="T31" fmla="*/ 32301 h 15239"/>
              <a:gd name="T32" fmla="*/ 216483 w 16219"/>
              <a:gd name="T33" fmla="*/ 67161 h 15239"/>
              <a:gd name="T34" fmla="*/ 208773 w 16219"/>
              <a:gd name="T35" fmla="*/ 70044 h 15239"/>
              <a:gd name="T36" fmla="*/ 200770 w 16219"/>
              <a:gd name="T37" fmla="*/ 68230 h 15239"/>
              <a:gd name="T38" fmla="*/ 194939 w 16219"/>
              <a:gd name="T39" fmla="*/ 62010 h 15239"/>
              <a:gd name="T40" fmla="*/ 193643 w 16219"/>
              <a:gd name="T41" fmla="*/ 53910 h 15239"/>
              <a:gd name="T42" fmla="*/ 197045 w 16219"/>
              <a:gd name="T43" fmla="*/ 46329 h 15239"/>
              <a:gd name="T44" fmla="*/ 246808 w 16219"/>
              <a:gd name="T45" fmla="*/ 3175 h 15239"/>
              <a:gd name="T46" fmla="*/ 278688 w 16219"/>
              <a:gd name="T47" fmla="*/ 3175 h 15239"/>
              <a:gd name="T48" fmla="*/ 511661 w 16219"/>
              <a:gd name="T49" fmla="*/ 236181 h 15239"/>
              <a:gd name="T50" fmla="*/ 525107 w 16219"/>
              <a:gd name="T51" fmla="*/ 274022 h 15239"/>
              <a:gd name="T52" fmla="*/ 503724 w 16219"/>
              <a:gd name="T53" fmla="*/ 301431 h 15239"/>
              <a:gd name="T54" fmla="*/ 465300 w 16219"/>
              <a:gd name="T55" fmla="*/ 444436 h 15239"/>
              <a:gd name="T56" fmla="*/ 451110 w 16219"/>
              <a:gd name="T57" fmla="*/ 475052 h 15239"/>
              <a:gd name="T58" fmla="*/ 422373 w 16219"/>
              <a:gd name="T59" fmla="*/ 491931 h 15239"/>
              <a:gd name="T60" fmla="*/ 291096 w 16219"/>
              <a:gd name="T61" fmla="*/ 493065 h 15239"/>
              <a:gd name="T62" fmla="*/ 284292 w 16219"/>
              <a:gd name="T63" fmla="*/ 488497 h 15239"/>
              <a:gd name="T64" fmla="*/ 281117 w 16219"/>
              <a:gd name="T65" fmla="*/ 480819 h 15239"/>
              <a:gd name="T66" fmla="*/ 243665 w 16219"/>
              <a:gd name="T67" fmla="*/ 484285 h 15239"/>
              <a:gd name="T68" fmla="*/ 238773 w 16219"/>
              <a:gd name="T69" fmla="*/ 490862 h 15239"/>
              <a:gd name="T70" fmla="*/ 230933 w 16219"/>
              <a:gd name="T71" fmla="*/ 493681 h 15239"/>
              <a:gd name="T72" fmla="*/ 78598 w 16219"/>
              <a:gd name="T73" fmla="*/ 487298 h 15239"/>
              <a:gd name="T74" fmla="*/ 60876 w 16219"/>
              <a:gd name="T75" fmla="*/ 464490 h 15239"/>
              <a:gd name="T76" fmla="*/ 45325 w 16219"/>
              <a:gd name="T77" fmla="*/ 306679 h 15239"/>
              <a:gd name="T78" fmla="*/ 7743 w 16219"/>
              <a:gd name="T79" fmla="*/ 291744 h 15239"/>
              <a:gd name="T80" fmla="*/ 1717 w 16219"/>
              <a:gd name="T81" fmla="*/ 257953 h 15239"/>
              <a:gd name="T82" fmla="*/ 94311 w 16219"/>
              <a:gd name="T83" fmla="*/ 90585 h 15239"/>
              <a:gd name="T84" fmla="*/ 123696 w 16219"/>
              <a:gd name="T85" fmla="*/ 60293 h 15239"/>
              <a:gd name="T86" fmla="*/ 160856 w 16219"/>
              <a:gd name="T87" fmla="*/ 75649 h 15239"/>
              <a:gd name="T88" fmla="*/ 167271 w 16219"/>
              <a:gd name="T89" fmla="*/ 117993 h 15239"/>
              <a:gd name="T90" fmla="*/ 163027 w 16219"/>
              <a:gd name="T91" fmla="*/ 124991 h 15239"/>
              <a:gd name="T92" fmla="*/ 155575 w 16219"/>
              <a:gd name="T93" fmla="*/ 128588 h 15239"/>
              <a:gd name="T94" fmla="*/ 147184 w 16219"/>
              <a:gd name="T95" fmla="*/ 127324 h 15239"/>
              <a:gd name="T96" fmla="*/ 141126 w 16219"/>
              <a:gd name="T97" fmla="*/ 121849 h 15239"/>
              <a:gd name="T98" fmla="*/ 139052 w 16219"/>
              <a:gd name="T99" fmla="*/ 100142 h 15239"/>
              <a:gd name="T100" fmla="*/ 133707 w 16219"/>
              <a:gd name="T101" fmla="*/ 88965 h 15239"/>
              <a:gd name="T102" fmla="*/ 124797 w 16219"/>
              <a:gd name="T103" fmla="*/ 90974 h 15239"/>
              <a:gd name="T104" fmla="*/ 122011 w 16219"/>
              <a:gd name="T105" fmla="*/ 161990 h 15239"/>
              <a:gd name="T106" fmla="*/ 118577 w 16219"/>
              <a:gd name="T107" fmla="*/ 169344 h 15239"/>
              <a:gd name="T108" fmla="*/ 29255 w 16219"/>
              <a:gd name="T109" fmla="*/ 264724 h 15239"/>
              <a:gd name="T110" fmla="*/ 31685 w 16219"/>
              <a:gd name="T111" fmla="*/ 274897 h 15239"/>
              <a:gd name="T112" fmla="*/ 72086 w 16219"/>
              <a:gd name="T113" fmla="*/ 278040 h 15239"/>
              <a:gd name="T114" fmla="*/ 79893 w 16219"/>
              <a:gd name="T115" fmla="*/ 280858 h 15239"/>
              <a:gd name="T116" fmla="*/ 84786 w 16219"/>
              <a:gd name="T117" fmla="*/ 287435 h 15239"/>
              <a:gd name="T118" fmla="*/ 85855 w 16219"/>
              <a:gd name="T119" fmla="*/ 445246 h 15239"/>
              <a:gd name="T120" fmla="*/ 89775 w 16219"/>
              <a:gd name="T121" fmla="*/ 459242 h 15239"/>
              <a:gd name="T122" fmla="*/ 103965 w 16219"/>
              <a:gd name="T123" fmla="*/ 464944 h 152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6219" h="15239">
                <a:moveTo>
                  <a:pt x="6663" y="14354"/>
                </a:moveTo>
                <a:lnTo>
                  <a:pt x="6663" y="11188"/>
                </a:lnTo>
                <a:lnTo>
                  <a:pt x="6664" y="11165"/>
                </a:lnTo>
                <a:lnTo>
                  <a:pt x="6665" y="11142"/>
                </a:lnTo>
                <a:lnTo>
                  <a:pt x="6668" y="11120"/>
                </a:lnTo>
                <a:lnTo>
                  <a:pt x="6672" y="11099"/>
                </a:lnTo>
                <a:lnTo>
                  <a:pt x="6677" y="11078"/>
                </a:lnTo>
                <a:lnTo>
                  <a:pt x="6683" y="11056"/>
                </a:lnTo>
                <a:lnTo>
                  <a:pt x="6690" y="11036"/>
                </a:lnTo>
                <a:lnTo>
                  <a:pt x="6698" y="11016"/>
                </a:lnTo>
                <a:lnTo>
                  <a:pt x="6707" y="10996"/>
                </a:lnTo>
                <a:lnTo>
                  <a:pt x="6717" y="10977"/>
                </a:lnTo>
                <a:lnTo>
                  <a:pt x="6728" y="10959"/>
                </a:lnTo>
                <a:lnTo>
                  <a:pt x="6739" y="10941"/>
                </a:lnTo>
                <a:lnTo>
                  <a:pt x="6751" y="10923"/>
                </a:lnTo>
                <a:lnTo>
                  <a:pt x="6764" y="10907"/>
                </a:lnTo>
                <a:lnTo>
                  <a:pt x="6779" y="10891"/>
                </a:lnTo>
                <a:lnTo>
                  <a:pt x="6793" y="10876"/>
                </a:lnTo>
                <a:lnTo>
                  <a:pt x="6808" y="10861"/>
                </a:lnTo>
                <a:lnTo>
                  <a:pt x="6824" y="10846"/>
                </a:lnTo>
                <a:lnTo>
                  <a:pt x="6841" y="10833"/>
                </a:lnTo>
                <a:lnTo>
                  <a:pt x="6859" y="10821"/>
                </a:lnTo>
                <a:lnTo>
                  <a:pt x="6877" y="10810"/>
                </a:lnTo>
                <a:lnTo>
                  <a:pt x="6895" y="10799"/>
                </a:lnTo>
                <a:lnTo>
                  <a:pt x="6914" y="10790"/>
                </a:lnTo>
                <a:lnTo>
                  <a:pt x="6934" y="10780"/>
                </a:lnTo>
                <a:lnTo>
                  <a:pt x="6954" y="10772"/>
                </a:lnTo>
                <a:lnTo>
                  <a:pt x="6974" y="10765"/>
                </a:lnTo>
                <a:lnTo>
                  <a:pt x="6995" y="10759"/>
                </a:lnTo>
                <a:lnTo>
                  <a:pt x="7017" y="10754"/>
                </a:lnTo>
                <a:lnTo>
                  <a:pt x="7038" y="10750"/>
                </a:lnTo>
                <a:lnTo>
                  <a:pt x="7060" y="10748"/>
                </a:lnTo>
                <a:lnTo>
                  <a:pt x="7083" y="10746"/>
                </a:lnTo>
                <a:lnTo>
                  <a:pt x="7106" y="10745"/>
                </a:lnTo>
                <a:lnTo>
                  <a:pt x="9117" y="10745"/>
                </a:lnTo>
                <a:lnTo>
                  <a:pt x="9139" y="10746"/>
                </a:lnTo>
                <a:lnTo>
                  <a:pt x="9162" y="10748"/>
                </a:lnTo>
                <a:lnTo>
                  <a:pt x="9184" y="10750"/>
                </a:lnTo>
                <a:lnTo>
                  <a:pt x="9205" y="10754"/>
                </a:lnTo>
                <a:lnTo>
                  <a:pt x="9228" y="10759"/>
                </a:lnTo>
                <a:lnTo>
                  <a:pt x="9248" y="10765"/>
                </a:lnTo>
                <a:lnTo>
                  <a:pt x="9268" y="10772"/>
                </a:lnTo>
                <a:lnTo>
                  <a:pt x="9288" y="10780"/>
                </a:lnTo>
                <a:lnTo>
                  <a:pt x="9308" y="10790"/>
                </a:lnTo>
                <a:lnTo>
                  <a:pt x="9327" y="10799"/>
                </a:lnTo>
                <a:lnTo>
                  <a:pt x="9346" y="10810"/>
                </a:lnTo>
                <a:lnTo>
                  <a:pt x="9363" y="10821"/>
                </a:lnTo>
                <a:lnTo>
                  <a:pt x="9381" y="10833"/>
                </a:lnTo>
                <a:lnTo>
                  <a:pt x="9398" y="10846"/>
                </a:lnTo>
                <a:lnTo>
                  <a:pt x="9414" y="10861"/>
                </a:lnTo>
                <a:lnTo>
                  <a:pt x="9429" y="10876"/>
                </a:lnTo>
                <a:lnTo>
                  <a:pt x="9444" y="10891"/>
                </a:lnTo>
                <a:lnTo>
                  <a:pt x="9458" y="10907"/>
                </a:lnTo>
                <a:lnTo>
                  <a:pt x="9471" y="10923"/>
                </a:lnTo>
                <a:lnTo>
                  <a:pt x="9483" y="10941"/>
                </a:lnTo>
                <a:lnTo>
                  <a:pt x="9495" y="10959"/>
                </a:lnTo>
                <a:lnTo>
                  <a:pt x="9505" y="10977"/>
                </a:lnTo>
                <a:lnTo>
                  <a:pt x="9515" y="10996"/>
                </a:lnTo>
                <a:lnTo>
                  <a:pt x="9525" y="11016"/>
                </a:lnTo>
                <a:lnTo>
                  <a:pt x="9532" y="11036"/>
                </a:lnTo>
                <a:lnTo>
                  <a:pt x="9539" y="11056"/>
                </a:lnTo>
                <a:lnTo>
                  <a:pt x="9545" y="11078"/>
                </a:lnTo>
                <a:lnTo>
                  <a:pt x="9550" y="11099"/>
                </a:lnTo>
                <a:lnTo>
                  <a:pt x="9554" y="11120"/>
                </a:lnTo>
                <a:lnTo>
                  <a:pt x="9557" y="11142"/>
                </a:lnTo>
                <a:lnTo>
                  <a:pt x="9558" y="11165"/>
                </a:lnTo>
                <a:lnTo>
                  <a:pt x="9559" y="11188"/>
                </a:lnTo>
                <a:lnTo>
                  <a:pt x="9559" y="14354"/>
                </a:lnTo>
                <a:lnTo>
                  <a:pt x="12574" y="14354"/>
                </a:lnTo>
                <a:lnTo>
                  <a:pt x="12623" y="14353"/>
                </a:lnTo>
                <a:lnTo>
                  <a:pt x="12673" y="14350"/>
                </a:lnTo>
                <a:lnTo>
                  <a:pt x="12722" y="14344"/>
                </a:lnTo>
                <a:lnTo>
                  <a:pt x="12769" y="14337"/>
                </a:lnTo>
                <a:lnTo>
                  <a:pt x="12816" y="14327"/>
                </a:lnTo>
                <a:lnTo>
                  <a:pt x="12862" y="14316"/>
                </a:lnTo>
                <a:lnTo>
                  <a:pt x="12905" y="14303"/>
                </a:lnTo>
                <a:lnTo>
                  <a:pt x="12948" y="14288"/>
                </a:lnTo>
                <a:lnTo>
                  <a:pt x="12989" y="14270"/>
                </a:lnTo>
                <a:lnTo>
                  <a:pt x="13030" y="14251"/>
                </a:lnTo>
                <a:lnTo>
                  <a:pt x="13068" y="14230"/>
                </a:lnTo>
                <a:lnTo>
                  <a:pt x="13106" y="14208"/>
                </a:lnTo>
                <a:lnTo>
                  <a:pt x="13141" y="14182"/>
                </a:lnTo>
                <a:lnTo>
                  <a:pt x="13176" y="14157"/>
                </a:lnTo>
                <a:lnTo>
                  <a:pt x="13208" y="14128"/>
                </a:lnTo>
                <a:lnTo>
                  <a:pt x="13240" y="14099"/>
                </a:lnTo>
                <a:lnTo>
                  <a:pt x="13270" y="14068"/>
                </a:lnTo>
                <a:lnTo>
                  <a:pt x="13298" y="14035"/>
                </a:lnTo>
                <a:lnTo>
                  <a:pt x="13324" y="14002"/>
                </a:lnTo>
                <a:lnTo>
                  <a:pt x="13349" y="13965"/>
                </a:lnTo>
                <a:lnTo>
                  <a:pt x="13372" y="13929"/>
                </a:lnTo>
                <a:lnTo>
                  <a:pt x="13393" y="13890"/>
                </a:lnTo>
                <a:lnTo>
                  <a:pt x="13412" y="13849"/>
                </a:lnTo>
                <a:lnTo>
                  <a:pt x="13429" y="13809"/>
                </a:lnTo>
                <a:lnTo>
                  <a:pt x="13446" y="13766"/>
                </a:lnTo>
                <a:lnTo>
                  <a:pt x="13459" y="13722"/>
                </a:lnTo>
                <a:lnTo>
                  <a:pt x="13471" y="13677"/>
                </a:lnTo>
                <a:lnTo>
                  <a:pt x="13480" y="13630"/>
                </a:lnTo>
                <a:lnTo>
                  <a:pt x="13488" y="13583"/>
                </a:lnTo>
                <a:lnTo>
                  <a:pt x="13493" y="13534"/>
                </a:lnTo>
                <a:lnTo>
                  <a:pt x="13496" y="13484"/>
                </a:lnTo>
                <a:lnTo>
                  <a:pt x="13497" y="13434"/>
                </a:lnTo>
                <a:lnTo>
                  <a:pt x="13497" y="9024"/>
                </a:lnTo>
                <a:lnTo>
                  <a:pt x="13498" y="9001"/>
                </a:lnTo>
                <a:lnTo>
                  <a:pt x="13500" y="8978"/>
                </a:lnTo>
                <a:lnTo>
                  <a:pt x="13502" y="8957"/>
                </a:lnTo>
                <a:lnTo>
                  <a:pt x="13506" y="8934"/>
                </a:lnTo>
                <a:lnTo>
                  <a:pt x="13511" y="8913"/>
                </a:lnTo>
                <a:lnTo>
                  <a:pt x="13518" y="8892"/>
                </a:lnTo>
                <a:lnTo>
                  <a:pt x="13525" y="8872"/>
                </a:lnTo>
                <a:lnTo>
                  <a:pt x="13533" y="8851"/>
                </a:lnTo>
                <a:lnTo>
                  <a:pt x="13541" y="8832"/>
                </a:lnTo>
                <a:lnTo>
                  <a:pt x="13551" y="8813"/>
                </a:lnTo>
                <a:lnTo>
                  <a:pt x="13562" y="8795"/>
                </a:lnTo>
                <a:lnTo>
                  <a:pt x="13573" y="8776"/>
                </a:lnTo>
                <a:lnTo>
                  <a:pt x="13585" y="8759"/>
                </a:lnTo>
                <a:lnTo>
                  <a:pt x="13599" y="8743"/>
                </a:lnTo>
                <a:lnTo>
                  <a:pt x="13613" y="8727"/>
                </a:lnTo>
                <a:lnTo>
                  <a:pt x="13627" y="8711"/>
                </a:lnTo>
                <a:lnTo>
                  <a:pt x="13642" y="8696"/>
                </a:lnTo>
                <a:lnTo>
                  <a:pt x="13658" y="8682"/>
                </a:lnTo>
                <a:lnTo>
                  <a:pt x="13676" y="8669"/>
                </a:lnTo>
                <a:lnTo>
                  <a:pt x="13693" y="8657"/>
                </a:lnTo>
                <a:lnTo>
                  <a:pt x="13711" y="8645"/>
                </a:lnTo>
                <a:lnTo>
                  <a:pt x="13729" y="8634"/>
                </a:lnTo>
                <a:lnTo>
                  <a:pt x="13749" y="8625"/>
                </a:lnTo>
                <a:lnTo>
                  <a:pt x="13768" y="8616"/>
                </a:lnTo>
                <a:lnTo>
                  <a:pt x="13788" y="8608"/>
                </a:lnTo>
                <a:lnTo>
                  <a:pt x="13808" y="8601"/>
                </a:lnTo>
                <a:lnTo>
                  <a:pt x="13830" y="8595"/>
                </a:lnTo>
                <a:lnTo>
                  <a:pt x="13851" y="8591"/>
                </a:lnTo>
                <a:lnTo>
                  <a:pt x="13872" y="8587"/>
                </a:lnTo>
                <a:lnTo>
                  <a:pt x="13895" y="8584"/>
                </a:lnTo>
                <a:lnTo>
                  <a:pt x="13917" y="8582"/>
                </a:lnTo>
                <a:lnTo>
                  <a:pt x="13940" y="8582"/>
                </a:lnTo>
                <a:lnTo>
                  <a:pt x="14743" y="8582"/>
                </a:lnTo>
                <a:lnTo>
                  <a:pt x="14803" y="8580"/>
                </a:lnTo>
                <a:lnTo>
                  <a:pt x="14859" y="8577"/>
                </a:lnTo>
                <a:lnTo>
                  <a:pt x="14912" y="8573"/>
                </a:lnTo>
                <a:lnTo>
                  <a:pt x="14962" y="8567"/>
                </a:lnTo>
                <a:lnTo>
                  <a:pt x="15010" y="8559"/>
                </a:lnTo>
                <a:lnTo>
                  <a:pt x="15053" y="8550"/>
                </a:lnTo>
                <a:lnTo>
                  <a:pt x="15094" y="8539"/>
                </a:lnTo>
                <a:lnTo>
                  <a:pt x="15131" y="8526"/>
                </a:lnTo>
                <a:lnTo>
                  <a:pt x="15166" y="8512"/>
                </a:lnTo>
                <a:lnTo>
                  <a:pt x="15197" y="8495"/>
                </a:lnTo>
                <a:lnTo>
                  <a:pt x="15226" y="8478"/>
                </a:lnTo>
                <a:lnTo>
                  <a:pt x="15250" y="8459"/>
                </a:lnTo>
                <a:lnTo>
                  <a:pt x="15272" y="8439"/>
                </a:lnTo>
                <a:lnTo>
                  <a:pt x="15290" y="8417"/>
                </a:lnTo>
                <a:lnTo>
                  <a:pt x="15306" y="8394"/>
                </a:lnTo>
                <a:lnTo>
                  <a:pt x="15318" y="8370"/>
                </a:lnTo>
                <a:lnTo>
                  <a:pt x="15327" y="8343"/>
                </a:lnTo>
                <a:lnTo>
                  <a:pt x="15333" y="8316"/>
                </a:lnTo>
                <a:lnTo>
                  <a:pt x="15335" y="8287"/>
                </a:lnTo>
                <a:lnTo>
                  <a:pt x="15334" y="8257"/>
                </a:lnTo>
                <a:lnTo>
                  <a:pt x="15330" y="8226"/>
                </a:lnTo>
                <a:lnTo>
                  <a:pt x="15323" y="8194"/>
                </a:lnTo>
                <a:lnTo>
                  <a:pt x="15312" y="8160"/>
                </a:lnTo>
                <a:lnTo>
                  <a:pt x="15299" y="8125"/>
                </a:lnTo>
                <a:lnTo>
                  <a:pt x="15281" y="8090"/>
                </a:lnTo>
                <a:lnTo>
                  <a:pt x="15261" y="8052"/>
                </a:lnTo>
                <a:lnTo>
                  <a:pt x="15237" y="8015"/>
                </a:lnTo>
                <a:lnTo>
                  <a:pt x="15209" y="7975"/>
                </a:lnTo>
                <a:lnTo>
                  <a:pt x="15179" y="7934"/>
                </a:lnTo>
                <a:lnTo>
                  <a:pt x="15146" y="7894"/>
                </a:lnTo>
                <a:lnTo>
                  <a:pt x="15109" y="7851"/>
                </a:lnTo>
                <a:lnTo>
                  <a:pt x="15068" y="7809"/>
                </a:lnTo>
                <a:lnTo>
                  <a:pt x="8799" y="1314"/>
                </a:lnTo>
                <a:lnTo>
                  <a:pt x="8748" y="1263"/>
                </a:lnTo>
                <a:lnTo>
                  <a:pt x="8698" y="1214"/>
                </a:lnTo>
                <a:lnTo>
                  <a:pt x="8651" y="1169"/>
                </a:lnTo>
                <a:lnTo>
                  <a:pt x="8604" y="1128"/>
                </a:lnTo>
                <a:lnTo>
                  <a:pt x="8560" y="1090"/>
                </a:lnTo>
                <a:lnTo>
                  <a:pt x="8515" y="1055"/>
                </a:lnTo>
                <a:lnTo>
                  <a:pt x="8471" y="1023"/>
                </a:lnTo>
                <a:lnTo>
                  <a:pt x="8429" y="995"/>
                </a:lnTo>
                <a:lnTo>
                  <a:pt x="8387" y="971"/>
                </a:lnTo>
                <a:lnTo>
                  <a:pt x="8347" y="949"/>
                </a:lnTo>
                <a:lnTo>
                  <a:pt x="8306" y="931"/>
                </a:lnTo>
                <a:lnTo>
                  <a:pt x="8267" y="916"/>
                </a:lnTo>
                <a:lnTo>
                  <a:pt x="8227" y="905"/>
                </a:lnTo>
                <a:lnTo>
                  <a:pt x="8188" y="897"/>
                </a:lnTo>
                <a:lnTo>
                  <a:pt x="8149" y="892"/>
                </a:lnTo>
                <a:lnTo>
                  <a:pt x="8111" y="889"/>
                </a:lnTo>
                <a:lnTo>
                  <a:pt x="8071" y="892"/>
                </a:lnTo>
                <a:lnTo>
                  <a:pt x="8032" y="897"/>
                </a:lnTo>
                <a:lnTo>
                  <a:pt x="7993" y="905"/>
                </a:lnTo>
                <a:lnTo>
                  <a:pt x="7953" y="917"/>
                </a:lnTo>
                <a:lnTo>
                  <a:pt x="7914" y="932"/>
                </a:lnTo>
                <a:lnTo>
                  <a:pt x="7873" y="950"/>
                </a:lnTo>
                <a:lnTo>
                  <a:pt x="7833" y="972"/>
                </a:lnTo>
                <a:lnTo>
                  <a:pt x="7791" y="997"/>
                </a:lnTo>
                <a:lnTo>
                  <a:pt x="7749" y="1024"/>
                </a:lnTo>
                <a:lnTo>
                  <a:pt x="7706" y="1056"/>
                </a:lnTo>
                <a:lnTo>
                  <a:pt x="7661" y="1091"/>
                </a:lnTo>
                <a:lnTo>
                  <a:pt x="7617" y="1129"/>
                </a:lnTo>
                <a:lnTo>
                  <a:pt x="7570" y="1170"/>
                </a:lnTo>
                <a:lnTo>
                  <a:pt x="7523" y="1215"/>
                </a:lnTo>
                <a:lnTo>
                  <a:pt x="7474" y="1263"/>
                </a:lnTo>
                <a:lnTo>
                  <a:pt x="7423" y="1314"/>
                </a:lnTo>
                <a:lnTo>
                  <a:pt x="6733" y="2028"/>
                </a:lnTo>
                <a:lnTo>
                  <a:pt x="6717" y="2045"/>
                </a:lnTo>
                <a:lnTo>
                  <a:pt x="6700" y="2060"/>
                </a:lnTo>
                <a:lnTo>
                  <a:pt x="6682" y="2073"/>
                </a:lnTo>
                <a:lnTo>
                  <a:pt x="6665" y="2086"/>
                </a:lnTo>
                <a:lnTo>
                  <a:pt x="6647" y="2098"/>
                </a:lnTo>
                <a:lnTo>
                  <a:pt x="6627" y="2110"/>
                </a:lnTo>
                <a:lnTo>
                  <a:pt x="6608" y="2119"/>
                </a:lnTo>
                <a:lnTo>
                  <a:pt x="6589" y="2128"/>
                </a:lnTo>
                <a:lnTo>
                  <a:pt x="6569" y="2136"/>
                </a:lnTo>
                <a:lnTo>
                  <a:pt x="6548" y="2143"/>
                </a:lnTo>
                <a:lnTo>
                  <a:pt x="6528" y="2148"/>
                </a:lnTo>
                <a:lnTo>
                  <a:pt x="6507" y="2153"/>
                </a:lnTo>
                <a:lnTo>
                  <a:pt x="6486" y="2157"/>
                </a:lnTo>
                <a:lnTo>
                  <a:pt x="6465" y="2160"/>
                </a:lnTo>
                <a:lnTo>
                  <a:pt x="6444" y="2162"/>
                </a:lnTo>
                <a:lnTo>
                  <a:pt x="6423" y="2163"/>
                </a:lnTo>
                <a:lnTo>
                  <a:pt x="6401" y="2163"/>
                </a:lnTo>
                <a:lnTo>
                  <a:pt x="6380" y="2161"/>
                </a:lnTo>
                <a:lnTo>
                  <a:pt x="6359" y="2159"/>
                </a:lnTo>
                <a:lnTo>
                  <a:pt x="6338" y="2156"/>
                </a:lnTo>
                <a:lnTo>
                  <a:pt x="6317" y="2152"/>
                </a:lnTo>
                <a:lnTo>
                  <a:pt x="6296" y="2147"/>
                </a:lnTo>
                <a:lnTo>
                  <a:pt x="6276" y="2141"/>
                </a:lnTo>
                <a:lnTo>
                  <a:pt x="6255" y="2134"/>
                </a:lnTo>
                <a:lnTo>
                  <a:pt x="6235" y="2125"/>
                </a:lnTo>
                <a:lnTo>
                  <a:pt x="6216" y="2116"/>
                </a:lnTo>
                <a:lnTo>
                  <a:pt x="6197" y="2106"/>
                </a:lnTo>
                <a:lnTo>
                  <a:pt x="6177" y="2094"/>
                </a:lnTo>
                <a:lnTo>
                  <a:pt x="6159" y="2082"/>
                </a:lnTo>
                <a:lnTo>
                  <a:pt x="6142" y="2069"/>
                </a:lnTo>
                <a:lnTo>
                  <a:pt x="6125" y="2055"/>
                </a:lnTo>
                <a:lnTo>
                  <a:pt x="6107" y="2039"/>
                </a:lnTo>
                <a:lnTo>
                  <a:pt x="6091" y="2022"/>
                </a:lnTo>
                <a:lnTo>
                  <a:pt x="6077" y="2006"/>
                </a:lnTo>
                <a:lnTo>
                  <a:pt x="6063" y="1989"/>
                </a:lnTo>
                <a:lnTo>
                  <a:pt x="6050" y="1971"/>
                </a:lnTo>
                <a:lnTo>
                  <a:pt x="6039" y="1952"/>
                </a:lnTo>
                <a:lnTo>
                  <a:pt x="6027" y="1933"/>
                </a:lnTo>
                <a:lnTo>
                  <a:pt x="6017" y="1914"/>
                </a:lnTo>
                <a:lnTo>
                  <a:pt x="6008" y="1895"/>
                </a:lnTo>
                <a:lnTo>
                  <a:pt x="6000" y="1874"/>
                </a:lnTo>
                <a:lnTo>
                  <a:pt x="5994" y="1854"/>
                </a:lnTo>
                <a:lnTo>
                  <a:pt x="5988" y="1834"/>
                </a:lnTo>
                <a:lnTo>
                  <a:pt x="5983" y="1812"/>
                </a:lnTo>
                <a:lnTo>
                  <a:pt x="5979" y="1792"/>
                </a:lnTo>
                <a:lnTo>
                  <a:pt x="5976" y="1771"/>
                </a:lnTo>
                <a:lnTo>
                  <a:pt x="5974" y="1750"/>
                </a:lnTo>
                <a:lnTo>
                  <a:pt x="5974" y="1728"/>
                </a:lnTo>
                <a:lnTo>
                  <a:pt x="5974" y="1707"/>
                </a:lnTo>
                <a:lnTo>
                  <a:pt x="5975" y="1686"/>
                </a:lnTo>
                <a:lnTo>
                  <a:pt x="5977" y="1664"/>
                </a:lnTo>
                <a:lnTo>
                  <a:pt x="5980" y="1643"/>
                </a:lnTo>
                <a:lnTo>
                  <a:pt x="5984" y="1623"/>
                </a:lnTo>
                <a:lnTo>
                  <a:pt x="5989" y="1601"/>
                </a:lnTo>
                <a:lnTo>
                  <a:pt x="5996" y="1581"/>
                </a:lnTo>
                <a:lnTo>
                  <a:pt x="6003" y="1561"/>
                </a:lnTo>
                <a:lnTo>
                  <a:pt x="6011" y="1541"/>
                </a:lnTo>
                <a:lnTo>
                  <a:pt x="6020" y="1521"/>
                </a:lnTo>
                <a:lnTo>
                  <a:pt x="6030" y="1502"/>
                </a:lnTo>
                <a:lnTo>
                  <a:pt x="6042" y="1484"/>
                </a:lnTo>
                <a:lnTo>
                  <a:pt x="6054" y="1466"/>
                </a:lnTo>
                <a:lnTo>
                  <a:pt x="6068" y="1447"/>
                </a:lnTo>
                <a:lnTo>
                  <a:pt x="6082" y="1430"/>
                </a:lnTo>
                <a:lnTo>
                  <a:pt x="6097" y="1413"/>
                </a:lnTo>
                <a:lnTo>
                  <a:pt x="6788" y="699"/>
                </a:lnTo>
                <a:lnTo>
                  <a:pt x="6872" y="615"/>
                </a:lnTo>
                <a:lnTo>
                  <a:pt x="6956" y="536"/>
                </a:lnTo>
                <a:lnTo>
                  <a:pt x="7039" y="461"/>
                </a:lnTo>
                <a:lnTo>
                  <a:pt x="7122" y="394"/>
                </a:lnTo>
                <a:lnTo>
                  <a:pt x="7205" y="331"/>
                </a:lnTo>
                <a:lnTo>
                  <a:pt x="7288" y="274"/>
                </a:lnTo>
                <a:lnTo>
                  <a:pt x="7372" y="222"/>
                </a:lnTo>
                <a:lnTo>
                  <a:pt x="7454" y="175"/>
                </a:lnTo>
                <a:lnTo>
                  <a:pt x="7536" y="134"/>
                </a:lnTo>
                <a:lnTo>
                  <a:pt x="7618" y="98"/>
                </a:lnTo>
                <a:lnTo>
                  <a:pt x="7700" y="69"/>
                </a:lnTo>
                <a:lnTo>
                  <a:pt x="7782" y="44"/>
                </a:lnTo>
                <a:lnTo>
                  <a:pt x="7864" y="25"/>
                </a:lnTo>
                <a:lnTo>
                  <a:pt x="7946" y="11"/>
                </a:lnTo>
                <a:lnTo>
                  <a:pt x="8028" y="3"/>
                </a:lnTo>
                <a:lnTo>
                  <a:pt x="8111" y="0"/>
                </a:lnTo>
                <a:lnTo>
                  <a:pt x="8193" y="3"/>
                </a:lnTo>
                <a:lnTo>
                  <a:pt x="8274" y="11"/>
                </a:lnTo>
                <a:lnTo>
                  <a:pt x="8356" y="24"/>
                </a:lnTo>
                <a:lnTo>
                  <a:pt x="8438" y="44"/>
                </a:lnTo>
                <a:lnTo>
                  <a:pt x="8520" y="68"/>
                </a:lnTo>
                <a:lnTo>
                  <a:pt x="8602" y="98"/>
                </a:lnTo>
                <a:lnTo>
                  <a:pt x="8685" y="134"/>
                </a:lnTo>
                <a:lnTo>
                  <a:pt x="8767" y="174"/>
                </a:lnTo>
                <a:lnTo>
                  <a:pt x="8851" y="221"/>
                </a:lnTo>
                <a:lnTo>
                  <a:pt x="8933" y="273"/>
                </a:lnTo>
                <a:lnTo>
                  <a:pt x="9016" y="330"/>
                </a:lnTo>
                <a:lnTo>
                  <a:pt x="9099" y="393"/>
                </a:lnTo>
                <a:lnTo>
                  <a:pt x="9183" y="461"/>
                </a:lnTo>
                <a:lnTo>
                  <a:pt x="9266" y="536"/>
                </a:lnTo>
                <a:lnTo>
                  <a:pt x="9350" y="615"/>
                </a:lnTo>
                <a:lnTo>
                  <a:pt x="9434" y="699"/>
                </a:lnTo>
                <a:lnTo>
                  <a:pt x="15704" y="7193"/>
                </a:lnTo>
                <a:lnTo>
                  <a:pt x="15793" y="7290"/>
                </a:lnTo>
                <a:lnTo>
                  <a:pt x="15874" y="7389"/>
                </a:lnTo>
                <a:lnTo>
                  <a:pt x="15945" y="7488"/>
                </a:lnTo>
                <a:lnTo>
                  <a:pt x="16008" y="7588"/>
                </a:lnTo>
                <a:lnTo>
                  <a:pt x="16063" y="7688"/>
                </a:lnTo>
                <a:lnTo>
                  <a:pt x="16110" y="7787"/>
                </a:lnTo>
                <a:lnTo>
                  <a:pt x="16147" y="7886"/>
                </a:lnTo>
                <a:lnTo>
                  <a:pt x="16177" y="7985"/>
                </a:lnTo>
                <a:lnTo>
                  <a:pt x="16199" y="8083"/>
                </a:lnTo>
                <a:lnTo>
                  <a:pt x="16213" y="8179"/>
                </a:lnTo>
                <a:lnTo>
                  <a:pt x="16219" y="8273"/>
                </a:lnTo>
                <a:lnTo>
                  <a:pt x="16217" y="8366"/>
                </a:lnTo>
                <a:lnTo>
                  <a:pt x="16208" y="8458"/>
                </a:lnTo>
                <a:lnTo>
                  <a:pt x="16192" y="8547"/>
                </a:lnTo>
                <a:lnTo>
                  <a:pt x="16167" y="8634"/>
                </a:lnTo>
                <a:lnTo>
                  <a:pt x="16136" y="8717"/>
                </a:lnTo>
                <a:lnTo>
                  <a:pt x="16097" y="8799"/>
                </a:lnTo>
                <a:lnTo>
                  <a:pt x="16052" y="8876"/>
                </a:lnTo>
                <a:lnTo>
                  <a:pt x="16000" y="8950"/>
                </a:lnTo>
                <a:lnTo>
                  <a:pt x="15940" y="9020"/>
                </a:lnTo>
                <a:lnTo>
                  <a:pt x="15875" y="9086"/>
                </a:lnTo>
                <a:lnTo>
                  <a:pt x="15802" y="9147"/>
                </a:lnTo>
                <a:lnTo>
                  <a:pt x="15724" y="9204"/>
                </a:lnTo>
                <a:lnTo>
                  <a:pt x="15639" y="9256"/>
                </a:lnTo>
                <a:lnTo>
                  <a:pt x="15548" y="9304"/>
                </a:lnTo>
                <a:lnTo>
                  <a:pt x="15450" y="9345"/>
                </a:lnTo>
                <a:lnTo>
                  <a:pt x="15346" y="9381"/>
                </a:lnTo>
                <a:lnTo>
                  <a:pt x="15237" y="9411"/>
                </a:lnTo>
                <a:lnTo>
                  <a:pt x="15122" y="9434"/>
                </a:lnTo>
                <a:lnTo>
                  <a:pt x="15002" y="9452"/>
                </a:lnTo>
                <a:lnTo>
                  <a:pt x="14875" y="9463"/>
                </a:lnTo>
                <a:lnTo>
                  <a:pt x="14743" y="9466"/>
                </a:lnTo>
                <a:lnTo>
                  <a:pt x="14382" y="9466"/>
                </a:lnTo>
                <a:lnTo>
                  <a:pt x="14382" y="13434"/>
                </a:lnTo>
                <a:lnTo>
                  <a:pt x="14380" y="13530"/>
                </a:lnTo>
                <a:lnTo>
                  <a:pt x="14373" y="13624"/>
                </a:lnTo>
                <a:lnTo>
                  <a:pt x="14362" y="13718"/>
                </a:lnTo>
                <a:lnTo>
                  <a:pt x="14347" y="13809"/>
                </a:lnTo>
                <a:lnTo>
                  <a:pt x="14327" y="13898"/>
                </a:lnTo>
                <a:lnTo>
                  <a:pt x="14304" y="13985"/>
                </a:lnTo>
                <a:lnTo>
                  <a:pt x="14277" y="14071"/>
                </a:lnTo>
                <a:lnTo>
                  <a:pt x="14245" y="14153"/>
                </a:lnTo>
                <a:lnTo>
                  <a:pt x="14210" y="14234"/>
                </a:lnTo>
                <a:lnTo>
                  <a:pt x="14170" y="14312"/>
                </a:lnTo>
                <a:lnTo>
                  <a:pt x="14129" y="14387"/>
                </a:lnTo>
                <a:lnTo>
                  <a:pt x="14082" y="14460"/>
                </a:lnTo>
                <a:lnTo>
                  <a:pt x="14033" y="14531"/>
                </a:lnTo>
                <a:lnTo>
                  <a:pt x="13981" y="14598"/>
                </a:lnTo>
                <a:lnTo>
                  <a:pt x="13924" y="14663"/>
                </a:lnTo>
                <a:lnTo>
                  <a:pt x="13865" y="14725"/>
                </a:lnTo>
                <a:lnTo>
                  <a:pt x="13803" y="14784"/>
                </a:lnTo>
                <a:lnTo>
                  <a:pt x="13739" y="14839"/>
                </a:lnTo>
                <a:lnTo>
                  <a:pt x="13671" y="14892"/>
                </a:lnTo>
                <a:lnTo>
                  <a:pt x="13600" y="14941"/>
                </a:lnTo>
                <a:lnTo>
                  <a:pt x="13527" y="14986"/>
                </a:lnTo>
                <a:lnTo>
                  <a:pt x="13451" y="15029"/>
                </a:lnTo>
                <a:lnTo>
                  <a:pt x="13373" y="15068"/>
                </a:lnTo>
                <a:lnTo>
                  <a:pt x="13292" y="15103"/>
                </a:lnTo>
                <a:lnTo>
                  <a:pt x="13209" y="15134"/>
                </a:lnTo>
                <a:lnTo>
                  <a:pt x="13124" y="15161"/>
                </a:lnTo>
                <a:lnTo>
                  <a:pt x="13037" y="15184"/>
                </a:lnTo>
                <a:lnTo>
                  <a:pt x="12948" y="15204"/>
                </a:lnTo>
                <a:lnTo>
                  <a:pt x="12857" y="15219"/>
                </a:lnTo>
                <a:lnTo>
                  <a:pt x="12764" y="15230"/>
                </a:lnTo>
                <a:lnTo>
                  <a:pt x="12669" y="15237"/>
                </a:lnTo>
                <a:lnTo>
                  <a:pt x="12574" y="15239"/>
                </a:lnTo>
                <a:lnTo>
                  <a:pt x="9117" y="15239"/>
                </a:lnTo>
                <a:lnTo>
                  <a:pt x="9094" y="15238"/>
                </a:lnTo>
                <a:lnTo>
                  <a:pt x="9071" y="15237"/>
                </a:lnTo>
                <a:lnTo>
                  <a:pt x="9049" y="15234"/>
                </a:lnTo>
                <a:lnTo>
                  <a:pt x="9028" y="15230"/>
                </a:lnTo>
                <a:lnTo>
                  <a:pt x="9007" y="15225"/>
                </a:lnTo>
                <a:lnTo>
                  <a:pt x="8985" y="15219"/>
                </a:lnTo>
                <a:lnTo>
                  <a:pt x="8965" y="15212"/>
                </a:lnTo>
                <a:lnTo>
                  <a:pt x="8945" y="15205"/>
                </a:lnTo>
                <a:lnTo>
                  <a:pt x="8926" y="15195"/>
                </a:lnTo>
                <a:lnTo>
                  <a:pt x="8906" y="15185"/>
                </a:lnTo>
                <a:lnTo>
                  <a:pt x="8888" y="15175"/>
                </a:lnTo>
                <a:lnTo>
                  <a:pt x="8870" y="15163"/>
                </a:lnTo>
                <a:lnTo>
                  <a:pt x="8853" y="15151"/>
                </a:lnTo>
                <a:lnTo>
                  <a:pt x="8835" y="15138"/>
                </a:lnTo>
                <a:lnTo>
                  <a:pt x="8820" y="15123"/>
                </a:lnTo>
                <a:lnTo>
                  <a:pt x="8804" y="15109"/>
                </a:lnTo>
                <a:lnTo>
                  <a:pt x="8790" y="15094"/>
                </a:lnTo>
                <a:lnTo>
                  <a:pt x="8775" y="15078"/>
                </a:lnTo>
                <a:lnTo>
                  <a:pt x="8762" y="15060"/>
                </a:lnTo>
                <a:lnTo>
                  <a:pt x="8750" y="15043"/>
                </a:lnTo>
                <a:lnTo>
                  <a:pt x="8739" y="15026"/>
                </a:lnTo>
                <a:lnTo>
                  <a:pt x="8728" y="15007"/>
                </a:lnTo>
                <a:lnTo>
                  <a:pt x="8718" y="14987"/>
                </a:lnTo>
                <a:lnTo>
                  <a:pt x="8710" y="14968"/>
                </a:lnTo>
                <a:lnTo>
                  <a:pt x="8701" y="14948"/>
                </a:lnTo>
                <a:lnTo>
                  <a:pt x="8694" y="14928"/>
                </a:lnTo>
                <a:lnTo>
                  <a:pt x="8688" y="14907"/>
                </a:lnTo>
                <a:lnTo>
                  <a:pt x="8683" y="14885"/>
                </a:lnTo>
                <a:lnTo>
                  <a:pt x="8679" y="14864"/>
                </a:lnTo>
                <a:lnTo>
                  <a:pt x="8677" y="14841"/>
                </a:lnTo>
                <a:lnTo>
                  <a:pt x="8675" y="14819"/>
                </a:lnTo>
                <a:lnTo>
                  <a:pt x="8674" y="14797"/>
                </a:lnTo>
                <a:lnTo>
                  <a:pt x="8674" y="11630"/>
                </a:lnTo>
                <a:lnTo>
                  <a:pt x="7548" y="11630"/>
                </a:lnTo>
                <a:lnTo>
                  <a:pt x="7548" y="14797"/>
                </a:lnTo>
                <a:lnTo>
                  <a:pt x="7547" y="14819"/>
                </a:lnTo>
                <a:lnTo>
                  <a:pt x="7546" y="14841"/>
                </a:lnTo>
                <a:lnTo>
                  <a:pt x="7543" y="14864"/>
                </a:lnTo>
                <a:lnTo>
                  <a:pt x="7539" y="14885"/>
                </a:lnTo>
                <a:lnTo>
                  <a:pt x="7534" y="14907"/>
                </a:lnTo>
                <a:lnTo>
                  <a:pt x="7528" y="14928"/>
                </a:lnTo>
                <a:lnTo>
                  <a:pt x="7521" y="14948"/>
                </a:lnTo>
                <a:lnTo>
                  <a:pt x="7512" y="14968"/>
                </a:lnTo>
                <a:lnTo>
                  <a:pt x="7504" y="14987"/>
                </a:lnTo>
                <a:lnTo>
                  <a:pt x="7494" y="15007"/>
                </a:lnTo>
                <a:lnTo>
                  <a:pt x="7483" y="15026"/>
                </a:lnTo>
                <a:lnTo>
                  <a:pt x="7472" y="15043"/>
                </a:lnTo>
                <a:lnTo>
                  <a:pt x="7460" y="15060"/>
                </a:lnTo>
                <a:lnTo>
                  <a:pt x="7447" y="15078"/>
                </a:lnTo>
                <a:lnTo>
                  <a:pt x="7432" y="15094"/>
                </a:lnTo>
                <a:lnTo>
                  <a:pt x="7418" y="15109"/>
                </a:lnTo>
                <a:lnTo>
                  <a:pt x="7403" y="15123"/>
                </a:lnTo>
                <a:lnTo>
                  <a:pt x="7387" y="15138"/>
                </a:lnTo>
                <a:lnTo>
                  <a:pt x="7370" y="15151"/>
                </a:lnTo>
                <a:lnTo>
                  <a:pt x="7352" y="15163"/>
                </a:lnTo>
                <a:lnTo>
                  <a:pt x="7334" y="15175"/>
                </a:lnTo>
                <a:lnTo>
                  <a:pt x="7316" y="15185"/>
                </a:lnTo>
                <a:lnTo>
                  <a:pt x="7297" y="15195"/>
                </a:lnTo>
                <a:lnTo>
                  <a:pt x="7277" y="15205"/>
                </a:lnTo>
                <a:lnTo>
                  <a:pt x="7257" y="15212"/>
                </a:lnTo>
                <a:lnTo>
                  <a:pt x="7237" y="15219"/>
                </a:lnTo>
                <a:lnTo>
                  <a:pt x="7215" y="15225"/>
                </a:lnTo>
                <a:lnTo>
                  <a:pt x="7194" y="15230"/>
                </a:lnTo>
                <a:lnTo>
                  <a:pt x="7173" y="15234"/>
                </a:lnTo>
                <a:lnTo>
                  <a:pt x="7151" y="15237"/>
                </a:lnTo>
                <a:lnTo>
                  <a:pt x="7128" y="15238"/>
                </a:lnTo>
                <a:lnTo>
                  <a:pt x="7106" y="15239"/>
                </a:lnTo>
                <a:lnTo>
                  <a:pt x="3328" y="15239"/>
                </a:lnTo>
                <a:lnTo>
                  <a:pt x="3216" y="15237"/>
                </a:lnTo>
                <a:lnTo>
                  <a:pt x="3110" y="15231"/>
                </a:lnTo>
                <a:lnTo>
                  <a:pt x="3009" y="15221"/>
                </a:lnTo>
                <a:lnTo>
                  <a:pt x="2912" y="15207"/>
                </a:lnTo>
                <a:lnTo>
                  <a:pt x="2820" y="15188"/>
                </a:lnTo>
                <a:lnTo>
                  <a:pt x="2732" y="15166"/>
                </a:lnTo>
                <a:lnTo>
                  <a:pt x="2649" y="15141"/>
                </a:lnTo>
                <a:lnTo>
                  <a:pt x="2571" y="15111"/>
                </a:lnTo>
                <a:lnTo>
                  <a:pt x="2496" y="15078"/>
                </a:lnTo>
                <a:lnTo>
                  <a:pt x="2426" y="15041"/>
                </a:lnTo>
                <a:lnTo>
                  <a:pt x="2360" y="15001"/>
                </a:lnTo>
                <a:lnTo>
                  <a:pt x="2298" y="14957"/>
                </a:lnTo>
                <a:lnTo>
                  <a:pt x="2240" y="14909"/>
                </a:lnTo>
                <a:lnTo>
                  <a:pt x="2186" y="14859"/>
                </a:lnTo>
                <a:lnTo>
                  <a:pt x="2135" y="14805"/>
                </a:lnTo>
                <a:lnTo>
                  <a:pt x="2088" y="14747"/>
                </a:lnTo>
                <a:lnTo>
                  <a:pt x="2046" y="14686"/>
                </a:lnTo>
                <a:lnTo>
                  <a:pt x="2005" y="14622"/>
                </a:lnTo>
                <a:lnTo>
                  <a:pt x="1969" y="14556"/>
                </a:lnTo>
                <a:lnTo>
                  <a:pt x="1936" y="14486"/>
                </a:lnTo>
                <a:lnTo>
                  <a:pt x="1906" y="14413"/>
                </a:lnTo>
                <a:lnTo>
                  <a:pt x="1879" y="14337"/>
                </a:lnTo>
                <a:lnTo>
                  <a:pt x="1855" y="14259"/>
                </a:lnTo>
                <a:lnTo>
                  <a:pt x="1834" y="14178"/>
                </a:lnTo>
                <a:lnTo>
                  <a:pt x="1816" y="14094"/>
                </a:lnTo>
                <a:lnTo>
                  <a:pt x="1800" y="14007"/>
                </a:lnTo>
                <a:lnTo>
                  <a:pt x="1788" y="13917"/>
                </a:lnTo>
                <a:lnTo>
                  <a:pt x="1778" y="13825"/>
                </a:lnTo>
                <a:lnTo>
                  <a:pt x="1770" y="13731"/>
                </a:lnTo>
                <a:lnTo>
                  <a:pt x="1765" y="13634"/>
                </a:lnTo>
                <a:lnTo>
                  <a:pt x="1761" y="13535"/>
                </a:lnTo>
                <a:lnTo>
                  <a:pt x="1760" y="13434"/>
                </a:lnTo>
                <a:lnTo>
                  <a:pt x="1760" y="9466"/>
                </a:lnTo>
                <a:lnTo>
                  <a:pt x="1399" y="9466"/>
                </a:lnTo>
                <a:lnTo>
                  <a:pt x="1267" y="9463"/>
                </a:lnTo>
                <a:lnTo>
                  <a:pt x="1142" y="9452"/>
                </a:lnTo>
                <a:lnTo>
                  <a:pt x="1024" y="9433"/>
                </a:lnTo>
                <a:lnTo>
                  <a:pt x="910" y="9409"/>
                </a:lnTo>
                <a:lnTo>
                  <a:pt x="804" y="9378"/>
                </a:lnTo>
                <a:lnTo>
                  <a:pt x="703" y="9340"/>
                </a:lnTo>
                <a:lnTo>
                  <a:pt x="610" y="9298"/>
                </a:lnTo>
                <a:lnTo>
                  <a:pt x="523" y="9249"/>
                </a:lnTo>
                <a:lnTo>
                  <a:pt x="442" y="9195"/>
                </a:lnTo>
                <a:lnTo>
                  <a:pt x="368" y="9136"/>
                </a:lnTo>
                <a:lnTo>
                  <a:pt x="300" y="9073"/>
                </a:lnTo>
                <a:lnTo>
                  <a:pt x="239" y="9005"/>
                </a:lnTo>
                <a:lnTo>
                  <a:pt x="186" y="8934"/>
                </a:lnTo>
                <a:lnTo>
                  <a:pt x="138" y="8858"/>
                </a:lnTo>
                <a:lnTo>
                  <a:pt x="97" y="8779"/>
                </a:lnTo>
                <a:lnTo>
                  <a:pt x="64" y="8697"/>
                </a:lnTo>
                <a:lnTo>
                  <a:pt x="38" y="8613"/>
                </a:lnTo>
                <a:lnTo>
                  <a:pt x="18" y="8525"/>
                </a:lnTo>
                <a:lnTo>
                  <a:pt x="5" y="8435"/>
                </a:lnTo>
                <a:lnTo>
                  <a:pt x="0" y="8343"/>
                </a:lnTo>
                <a:lnTo>
                  <a:pt x="2" y="8250"/>
                </a:lnTo>
                <a:lnTo>
                  <a:pt x="11" y="8155"/>
                </a:lnTo>
                <a:lnTo>
                  <a:pt x="28" y="8059"/>
                </a:lnTo>
                <a:lnTo>
                  <a:pt x="53" y="7962"/>
                </a:lnTo>
                <a:lnTo>
                  <a:pt x="84" y="7864"/>
                </a:lnTo>
                <a:lnTo>
                  <a:pt x="123" y="7767"/>
                </a:lnTo>
                <a:lnTo>
                  <a:pt x="169" y="7670"/>
                </a:lnTo>
                <a:lnTo>
                  <a:pt x="224" y="7572"/>
                </a:lnTo>
                <a:lnTo>
                  <a:pt x="286" y="7475"/>
                </a:lnTo>
                <a:lnTo>
                  <a:pt x="356" y="7380"/>
                </a:lnTo>
                <a:lnTo>
                  <a:pt x="433" y="7285"/>
                </a:lnTo>
                <a:lnTo>
                  <a:pt x="519" y="7192"/>
                </a:lnTo>
                <a:lnTo>
                  <a:pt x="2886" y="4756"/>
                </a:lnTo>
                <a:lnTo>
                  <a:pt x="2886" y="3091"/>
                </a:lnTo>
                <a:lnTo>
                  <a:pt x="2892" y="2938"/>
                </a:lnTo>
                <a:lnTo>
                  <a:pt x="2911" y="2796"/>
                </a:lnTo>
                <a:lnTo>
                  <a:pt x="2943" y="2663"/>
                </a:lnTo>
                <a:lnTo>
                  <a:pt x="2984" y="2542"/>
                </a:lnTo>
                <a:lnTo>
                  <a:pt x="3036" y="2429"/>
                </a:lnTo>
                <a:lnTo>
                  <a:pt x="3097" y="2327"/>
                </a:lnTo>
                <a:lnTo>
                  <a:pt x="3167" y="2233"/>
                </a:lnTo>
                <a:lnTo>
                  <a:pt x="3244" y="2151"/>
                </a:lnTo>
                <a:lnTo>
                  <a:pt x="3328" y="2078"/>
                </a:lnTo>
                <a:lnTo>
                  <a:pt x="3417" y="2015"/>
                </a:lnTo>
                <a:lnTo>
                  <a:pt x="3511" y="1962"/>
                </a:lnTo>
                <a:lnTo>
                  <a:pt x="3611" y="1918"/>
                </a:lnTo>
                <a:lnTo>
                  <a:pt x="3713" y="1884"/>
                </a:lnTo>
                <a:lnTo>
                  <a:pt x="3818" y="1861"/>
                </a:lnTo>
                <a:lnTo>
                  <a:pt x="3924" y="1847"/>
                </a:lnTo>
                <a:lnTo>
                  <a:pt x="4031" y="1843"/>
                </a:lnTo>
                <a:lnTo>
                  <a:pt x="4139" y="1849"/>
                </a:lnTo>
                <a:lnTo>
                  <a:pt x="4245" y="1864"/>
                </a:lnTo>
                <a:lnTo>
                  <a:pt x="4350" y="1889"/>
                </a:lnTo>
                <a:lnTo>
                  <a:pt x="4452" y="1924"/>
                </a:lnTo>
                <a:lnTo>
                  <a:pt x="4550" y="1968"/>
                </a:lnTo>
                <a:lnTo>
                  <a:pt x="4646" y="2022"/>
                </a:lnTo>
                <a:lnTo>
                  <a:pt x="4735" y="2085"/>
                </a:lnTo>
                <a:lnTo>
                  <a:pt x="4819" y="2159"/>
                </a:lnTo>
                <a:lnTo>
                  <a:pt x="4896" y="2242"/>
                </a:lnTo>
                <a:lnTo>
                  <a:pt x="4965" y="2335"/>
                </a:lnTo>
                <a:lnTo>
                  <a:pt x="5027" y="2437"/>
                </a:lnTo>
                <a:lnTo>
                  <a:pt x="5079" y="2549"/>
                </a:lnTo>
                <a:lnTo>
                  <a:pt x="5120" y="2669"/>
                </a:lnTo>
                <a:lnTo>
                  <a:pt x="5151" y="2800"/>
                </a:lnTo>
                <a:lnTo>
                  <a:pt x="5170" y="2941"/>
                </a:lnTo>
                <a:lnTo>
                  <a:pt x="5177" y="3091"/>
                </a:lnTo>
                <a:lnTo>
                  <a:pt x="5177" y="3532"/>
                </a:lnTo>
                <a:lnTo>
                  <a:pt x="5176" y="3554"/>
                </a:lnTo>
                <a:lnTo>
                  <a:pt x="5174" y="3576"/>
                </a:lnTo>
                <a:lnTo>
                  <a:pt x="5172" y="3599"/>
                </a:lnTo>
                <a:lnTo>
                  <a:pt x="5168" y="3620"/>
                </a:lnTo>
                <a:lnTo>
                  <a:pt x="5163" y="3642"/>
                </a:lnTo>
                <a:lnTo>
                  <a:pt x="5157" y="3662"/>
                </a:lnTo>
                <a:lnTo>
                  <a:pt x="5150" y="3683"/>
                </a:lnTo>
                <a:lnTo>
                  <a:pt x="5141" y="3703"/>
                </a:lnTo>
                <a:lnTo>
                  <a:pt x="5133" y="3723"/>
                </a:lnTo>
                <a:lnTo>
                  <a:pt x="5123" y="3742"/>
                </a:lnTo>
                <a:lnTo>
                  <a:pt x="5112" y="3761"/>
                </a:lnTo>
                <a:lnTo>
                  <a:pt x="5101" y="3778"/>
                </a:lnTo>
                <a:lnTo>
                  <a:pt x="5089" y="3796"/>
                </a:lnTo>
                <a:lnTo>
                  <a:pt x="5076" y="3813"/>
                </a:lnTo>
                <a:lnTo>
                  <a:pt x="5061" y="3829"/>
                </a:lnTo>
                <a:lnTo>
                  <a:pt x="5047" y="3844"/>
                </a:lnTo>
                <a:lnTo>
                  <a:pt x="5032" y="3858"/>
                </a:lnTo>
                <a:lnTo>
                  <a:pt x="5016" y="3872"/>
                </a:lnTo>
                <a:lnTo>
                  <a:pt x="4998" y="3886"/>
                </a:lnTo>
                <a:lnTo>
                  <a:pt x="4981" y="3898"/>
                </a:lnTo>
                <a:lnTo>
                  <a:pt x="4963" y="3910"/>
                </a:lnTo>
                <a:lnTo>
                  <a:pt x="4945" y="3920"/>
                </a:lnTo>
                <a:lnTo>
                  <a:pt x="4926" y="3930"/>
                </a:lnTo>
                <a:lnTo>
                  <a:pt x="4906" y="3939"/>
                </a:lnTo>
                <a:lnTo>
                  <a:pt x="4886" y="3947"/>
                </a:lnTo>
                <a:lnTo>
                  <a:pt x="4866" y="3954"/>
                </a:lnTo>
                <a:lnTo>
                  <a:pt x="4844" y="3960"/>
                </a:lnTo>
                <a:lnTo>
                  <a:pt x="4823" y="3965"/>
                </a:lnTo>
                <a:lnTo>
                  <a:pt x="4802" y="3969"/>
                </a:lnTo>
                <a:lnTo>
                  <a:pt x="4780" y="3972"/>
                </a:lnTo>
                <a:lnTo>
                  <a:pt x="4757" y="3974"/>
                </a:lnTo>
                <a:lnTo>
                  <a:pt x="4734" y="3974"/>
                </a:lnTo>
                <a:lnTo>
                  <a:pt x="4712" y="3974"/>
                </a:lnTo>
                <a:lnTo>
                  <a:pt x="4689" y="3972"/>
                </a:lnTo>
                <a:lnTo>
                  <a:pt x="4667" y="3969"/>
                </a:lnTo>
                <a:lnTo>
                  <a:pt x="4646" y="3965"/>
                </a:lnTo>
                <a:lnTo>
                  <a:pt x="4624" y="3960"/>
                </a:lnTo>
                <a:lnTo>
                  <a:pt x="4603" y="3954"/>
                </a:lnTo>
                <a:lnTo>
                  <a:pt x="4583" y="3947"/>
                </a:lnTo>
                <a:lnTo>
                  <a:pt x="4563" y="3939"/>
                </a:lnTo>
                <a:lnTo>
                  <a:pt x="4543" y="3930"/>
                </a:lnTo>
                <a:lnTo>
                  <a:pt x="4524" y="3920"/>
                </a:lnTo>
                <a:lnTo>
                  <a:pt x="4506" y="3910"/>
                </a:lnTo>
                <a:lnTo>
                  <a:pt x="4488" y="3898"/>
                </a:lnTo>
                <a:lnTo>
                  <a:pt x="4470" y="3886"/>
                </a:lnTo>
                <a:lnTo>
                  <a:pt x="4453" y="3872"/>
                </a:lnTo>
                <a:lnTo>
                  <a:pt x="4437" y="3858"/>
                </a:lnTo>
                <a:lnTo>
                  <a:pt x="4422" y="3844"/>
                </a:lnTo>
                <a:lnTo>
                  <a:pt x="4408" y="3829"/>
                </a:lnTo>
                <a:lnTo>
                  <a:pt x="4393" y="3813"/>
                </a:lnTo>
                <a:lnTo>
                  <a:pt x="4380" y="3796"/>
                </a:lnTo>
                <a:lnTo>
                  <a:pt x="4368" y="3778"/>
                </a:lnTo>
                <a:lnTo>
                  <a:pt x="4356" y="3761"/>
                </a:lnTo>
                <a:lnTo>
                  <a:pt x="4346" y="3742"/>
                </a:lnTo>
                <a:lnTo>
                  <a:pt x="4336" y="3723"/>
                </a:lnTo>
                <a:lnTo>
                  <a:pt x="4326" y="3703"/>
                </a:lnTo>
                <a:lnTo>
                  <a:pt x="4319" y="3683"/>
                </a:lnTo>
                <a:lnTo>
                  <a:pt x="4312" y="3662"/>
                </a:lnTo>
                <a:lnTo>
                  <a:pt x="4306" y="3642"/>
                </a:lnTo>
                <a:lnTo>
                  <a:pt x="4301" y="3620"/>
                </a:lnTo>
                <a:lnTo>
                  <a:pt x="4297" y="3599"/>
                </a:lnTo>
                <a:lnTo>
                  <a:pt x="4294" y="3576"/>
                </a:lnTo>
                <a:lnTo>
                  <a:pt x="4293" y="3554"/>
                </a:lnTo>
                <a:lnTo>
                  <a:pt x="4292" y="3532"/>
                </a:lnTo>
                <a:lnTo>
                  <a:pt x="4292" y="3091"/>
                </a:lnTo>
                <a:lnTo>
                  <a:pt x="4291" y="3048"/>
                </a:lnTo>
                <a:lnTo>
                  <a:pt x="4286" y="3006"/>
                </a:lnTo>
                <a:lnTo>
                  <a:pt x="4279" y="2969"/>
                </a:lnTo>
                <a:lnTo>
                  <a:pt x="4270" y="2932"/>
                </a:lnTo>
                <a:lnTo>
                  <a:pt x="4257" y="2900"/>
                </a:lnTo>
                <a:lnTo>
                  <a:pt x="4244" y="2869"/>
                </a:lnTo>
                <a:lnTo>
                  <a:pt x="4228" y="2842"/>
                </a:lnTo>
                <a:lnTo>
                  <a:pt x="4211" y="2818"/>
                </a:lnTo>
                <a:lnTo>
                  <a:pt x="4192" y="2795"/>
                </a:lnTo>
                <a:lnTo>
                  <a:pt x="4171" y="2776"/>
                </a:lnTo>
                <a:lnTo>
                  <a:pt x="4149" y="2760"/>
                </a:lnTo>
                <a:lnTo>
                  <a:pt x="4127" y="2746"/>
                </a:lnTo>
                <a:lnTo>
                  <a:pt x="4103" y="2735"/>
                </a:lnTo>
                <a:lnTo>
                  <a:pt x="4080" y="2727"/>
                </a:lnTo>
                <a:lnTo>
                  <a:pt x="4056" y="2722"/>
                </a:lnTo>
                <a:lnTo>
                  <a:pt x="4031" y="2720"/>
                </a:lnTo>
                <a:lnTo>
                  <a:pt x="4007" y="2720"/>
                </a:lnTo>
                <a:lnTo>
                  <a:pt x="3983" y="2724"/>
                </a:lnTo>
                <a:lnTo>
                  <a:pt x="3958" y="2730"/>
                </a:lnTo>
                <a:lnTo>
                  <a:pt x="3935" y="2740"/>
                </a:lnTo>
                <a:lnTo>
                  <a:pt x="3913" y="2753"/>
                </a:lnTo>
                <a:lnTo>
                  <a:pt x="3892" y="2768"/>
                </a:lnTo>
                <a:lnTo>
                  <a:pt x="3871" y="2786"/>
                </a:lnTo>
                <a:lnTo>
                  <a:pt x="3852" y="2808"/>
                </a:lnTo>
                <a:lnTo>
                  <a:pt x="3835" y="2833"/>
                </a:lnTo>
                <a:lnTo>
                  <a:pt x="3819" y="2860"/>
                </a:lnTo>
                <a:lnTo>
                  <a:pt x="3804" y="2891"/>
                </a:lnTo>
                <a:lnTo>
                  <a:pt x="3793" y="2924"/>
                </a:lnTo>
                <a:lnTo>
                  <a:pt x="3783" y="2962"/>
                </a:lnTo>
                <a:lnTo>
                  <a:pt x="3776" y="3001"/>
                </a:lnTo>
                <a:lnTo>
                  <a:pt x="3772" y="3045"/>
                </a:lnTo>
                <a:lnTo>
                  <a:pt x="3771" y="3091"/>
                </a:lnTo>
                <a:lnTo>
                  <a:pt x="3771" y="4935"/>
                </a:lnTo>
                <a:lnTo>
                  <a:pt x="3770" y="4958"/>
                </a:lnTo>
                <a:lnTo>
                  <a:pt x="3769" y="4979"/>
                </a:lnTo>
                <a:lnTo>
                  <a:pt x="3766" y="5000"/>
                </a:lnTo>
                <a:lnTo>
                  <a:pt x="3763" y="5022"/>
                </a:lnTo>
                <a:lnTo>
                  <a:pt x="3758" y="5043"/>
                </a:lnTo>
                <a:lnTo>
                  <a:pt x="3753" y="5063"/>
                </a:lnTo>
                <a:lnTo>
                  <a:pt x="3747" y="5082"/>
                </a:lnTo>
                <a:lnTo>
                  <a:pt x="3739" y="5102"/>
                </a:lnTo>
                <a:lnTo>
                  <a:pt x="3730" y="5121"/>
                </a:lnTo>
                <a:lnTo>
                  <a:pt x="3721" y="5140"/>
                </a:lnTo>
                <a:lnTo>
                  <a:pt x="3711" y="5158"/>
                </a:lnTo>
                <a:lnTo>
                  <a:pt x="3700" y="5176"/>
                </a:lnTo>
                <a:lnTo>
                  <a:pt x="3688" y="5194"/>
                </a:lnTo>
                <a:lnTo>
                  <a:pt x="3675" y="5210"/>
                </a:lnTo>
                <a:lnTo>
                  <a:pt x="3660" y="5227"/>
                </a:lnTo>
                <a:lnTo>
                  <a:pt x="3645" y="5244"/>
                </a:lnTo>
                <a:lnTo>
                  <a:pt x="1153" y="7810"/>
                </a:lnTo>
                <a:lnTo>
                  <a:pt x="1117" y="7847"/>
                </a:lnTo>
                <a:lnTo>
                  <a:pt x="1083" y="7886"/>
                </a:lnTo>
                <a:lnTo>
                  <a:pt x="1051" y="7923"/>
                </a:lnTo>
                <a:lnTo>
                  <a:pt x="1022" y="7961"/>
                </a:lnTo>
                <a:lnTo>
                  <a:pt x="995" y="7997"/>
                </a:lnTo>
                <a:lnTo>
                  <a:pt x="972" y="8034"/>
                </a:lnTo>
                <a:lnTo>
                  <a:pt x="951" y="8069"/>
                </a:lnTo>
                <a:lnTo>
                  <a:pt x="933" y="8104"/>
                </a:lnTo>
                <a:lnTo>
                  <a:pt x="916" y="8138"/>
                </a:lnTo>
                <a:lnTo>
                  <a:pt x="903" y="8171"/>
                </a:lnTo>
                <a:lnTo>
                  <a:pt x="893" y="8203"/>
                </a:lnTo>
                <a:lnTo>
                  <a:pt x="886" y="8235"/>
                </a:lnTo>
                <a:lnTo>
                  <a:pt x="882" y="8265"/>
                </a:lnTo>
                <a:lnTo>
                  <a:pt x="880" y="8294"/>
                </a:lnTo>
                <a:lnTo>
                  <a:pt x="881" y="8323"/>
                </a:lnTo>
                <a:lnTo>
                  <a:pt x="886" y="8350"/>
                </a:lnTo>
                <a:lnTo>
                  <a:pt x="893" y="8376"/>
                </a:lnTo>
                <a:lnTo>
                  <a:pt x="904" y="8401"/>
                </a:lnTo>
                <a:lnTo>
                  <a:pt x="917" y="8424"/>
                </a:lnTo>
                <a:lnTo>
                  <a:pt x="935" y="8446"/>
                </a:lnTo>
                <a:lnTo>
                  <a:pt x="955" y="8466"/>
                </a:lnTo>
                <a:lnTo>
                  <a:pt x="978" y="8485"/>
                </a:lnTo>
                <a:lnTo>
                  <a:pt x="1005" y="8502"/>
                </a:lnTo>
                <a:lnTo>
                  <a:pt x="1034" y="8519"/>
                </a:lnTo>
                <a:lnTo>
                  <a:pt x="1067" y="8533"/>
                </a:lnTo>
                <a:lnTo>
                  <a:pt x="1105" y="8545"/>
                </a:lnTo>
                <a:lnTo>
                  <a:pt x="1144" y="8556"/>
                </a:lnTo>
                <a:lnTo>
                  <a:pt x="1188" y="8565"/>
                </a:lnTo>
                <a:lnTo>
                  <a:pt x="1236" y="8572"/>
                </a:lnTo>
                <a:lnTo>
                  <a:pt x="1286" y="8577"/>
                </a:lnTo>
                <a:lnTo>
                  <a:pt x="1341" y="8580"/>
                </a:lnTo>
                <a:lnTo>
                  <a:pt x="1399" y="8582"/>
                </a:lnTo>
                <a:lnTo>
                  <a:pt x="2203" y="8582"/>
                </a:lnTo>
                <a:lnTo>
                  <a:pt x="2225" y="8582"/>
                </a:lnTo>
                <a:lnTo>
                  <a:pt x="2247" y="8584"/>
                </a:lnTo>
                <a:lnTo>
                  <a:pt x="2270" y="8587"/>
                </a:lnTo>
                <a:lnTo>
                  <a:pt x="2291" y="8591"/>
                </a:lnTo>
                <a:lnTo>
                  <a:pt x="2312" y="8595"/>
                </a:lnTo>
                <a:lnTo>
                  <a:pt x="2334" y="8601"/>
                </a:lnTo>
                <a:lnTo>
                  <a:pt x="2354" y="8608"/>
                </a:lnTo>
                <a:lnTo>
                  <a:pt x="2374" y="8616"/>
                </a:lnTo>
                <a:lnTo>
                  <a:pt x="2393" y="8625"/>
                </a:lnTo>
                <a:lnTo>
                  <a:pt x="2413" y="8634"/>
                </a:lnTo>
                <a:lnTo>
                  <a:pt x="2432" y="8645"/>
                </a:lnTo>
                <a:lnTo>
                  <a:pt x="2449" y="8657"/>
                </a:lnTo>
                <a:lnTo>
                  <a:pt x="2466" y="8669"/>
                </a:lnTo>
                <a:lnTo>
                  <a:pt x="2484" y="8682"/>
                </a:lnTo>
                <a:lnTo>
                  <a:pt x="2500" y="8696"/>
                </a:lnTo>
                <a:lnTo>
                  <a:pt x="2515" y="8711"/>
                </a:lnTo>
                <a:lnTo>
                  <a:pt x="2529" y="8727"/>
                </a:lnTo>
                <a:lnTo>
                  <a:pt x="2543" y="8743"/>
                </a:lnTo>
                <a:lnTo>
                  <a:pt x="2557" y="8759"/>
                </a:lnTo>
                <a:lnTo>
                  <a:pt x="2569" y="8776"/>
                </a:lnTo>
                <a:lnTo>
                  <a:pt x="2581" y="8795"/>
                </a:lnTo>
                <a:lnTo>
                  <a:pt x="2591" y="8813"/>
                </a:lnTo>
                <a:lnTo>
                  <a:pt x="2601" y="8832"/>
                </a:lnTo>
                <a:lnTo>
                  <a:pt x="2610" y="8851"/>
                </a:lnTo>
                <a:lnTo>
                  <a:pt x="2617" y="8872"/>
                </a:lnTo>
                <a:lnTo>
                  <a:pt x="2624" y="8892"/>
                </a:lnTo>
                <a:lnTo>
                  <a:pt x="2631" y="8913"/>
                </a:lnTo>
                <a:lnTo>
                  <a:pt x="2636" y="8934"/>
                </a:lnTo>
                <a:lnTo>
                  <a:pt x="2640" y="8957"/>
                </a:lnTo>
                <a:lnTo>
                  <a:pt x="2643" y="8978"/>
                </a:lnTo>
                <a:lnTo>
                  <a:pt x="2644" y="9001"/>
                </a:lnTo>
                <a:lnTo>
                  <a:pt x="2645" y="9024"/>
                </a:lnTo>
                <a:lnTo>
                  <a:pt x="2645" y="13434"/>
                </a:lnTo>
                <a:lnTo>
                  <a:pt x="2645" y="13543"/>
                </a:lnTo>
                <a:lnTo>
                  <a:pt x="2647" y="13647"/>
                </a:lnTo>
                <a:lnTo>
                  <a:pt x="2648" y="13695"/>
                </a:lnTo>
                <a:lnTo>
                  <a:pt x="2650" y="13743"/>
                </a:lnTo>
                <a:lnTo>
                  <a:pt x="2653" y="13789"/>
                </a:lnTo>
                <a:lnTo>
                  <a:pt x="2657" y="13832"/>
                </a:lnTo>
                <a:lnTo>
                  <a:pt x="2662" y="13875"/>
                </a:lnTo>
                <a:lnTo>
                  <a:pt x="2668" y="13915"/>
                </a:lnTo>
                <a:lnTo>
                  <a:pt x="2675" y="13954"/>
                </a:lnTo>
                <a:lnTo>
                  <a:pt x="2683" y="13990"/>
                </a:lnTo>
                <a:lnTo>
                  <a:pt x="2693" y="14026"/>
                </a:lnTo>
                <a:lnTo>
                  <a:pt x="2706" y="14059"/>
                </a:lnTo>
                <a:lnTo>
                  <a:pt x="2719" y="14091"/>
                </a:lnTo>
                <a:lnTo>
                  <a:pt x="2734" y="14120"/>
                </a:lnTo>
                <a:lnTo>
                  <a:pt x="2751" y="14149"/>
                </a:lnTo>
                <a:lnTo>
                  <a:pt x="2771" y="14175"/>
                </a:lnTo>
                <a:lnTo>
                  <a:pt x="2793" y="14199"/>
                </a:lnTo>
                <a:lnTo>
                  <a:pt x="2816" y="14222"/>
                </a:lnTo>
                <a:lnTo>
                  <a:pt x="2842" y="14243"/>
                </a:lnTo>
                <a:lnTo>
                  <a:pt x="2872" y="14262"/>
                </a:lnTo>
                <a:lnTo>
                  <a:pt x="2903" y="14280"/>
                </a:lnTo>
                <a:lnTo>
                  <a:pt x="2938" y="14295"/>
                </a:lnTo>
                <a:lnTo>
                  <a:pt x="2975" y="14309"/>
                </a:lnTo>
                <a:lnTo>
                  <a:pt x="3016" y="14321"/>
                </a:lnTo>
                <a:lnTo>
                  <a:pt x="3059" y="14331"/>
                </a:lnTo>
                <a:lnTo>
                  <a:pt x="3106" y="14339"/>
                </a:lnTo>
                <a:lnTo>
                  <a:pt x="3156" y="14345"/>
                </a:lnTo>
                <a:lnTo>
                  <a:pt x="3209" y="14351"/>
                </a:lnTo>
                <a:lnTo>
                  <a:pt x="3267" y="14353"/>
                </a:lnTo>
                <a:lnTo>
                  <a:pt x="3328" y="14354"/>
                </a:lnTo>
                <a:lnTo>
                  <a:pt x="6663" y="14354"/>
                </a:lnTo>
                <a:close/>
              </a:path>
            </a:pathLst>
          </a:custGeom>
          <a:solidFill>
            <a:srgbClr val="05BFFA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51" name="Freeform 25">
            <a:extLst>
              <a:ext uri="{FF2B5EF4-FFF2-40B4-BE49-F238E27FC236}">
                <a16:creationId xmlns:a16="http://schemas.microsoft.com/office/drawing/2014/main" xmlns="" id="{4ED2D2E3-C52B-4676-8EB8-52DE2AE0340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40736" y="1835555"/>
            <a:ext cx="512962" cy="526162"/>
          </a:xfrm>
          <a:custGeom>
            <a:avLst/>
            <a:gdLst>
              <a:gd name="T0" fmla="*/ 122922 w 15776"/>
              <a:gd name="T1" fmla="*/ 225452 h 16182"/>
              <a:gd name="T2" fmla="*/ 110824 w 15776"/>
              <a:gd name="T3" fmla="*/ 216748 h 16182"/>
              <a:gd name="T4" fmla="*/ 112740 w 15776"/>
              <a:gd name="T5" fmla="*/ 202187 h 16182"/>
              <a:gd name="T6" fmla="*/ 174543 w 15776"/>
              <a:gd name="T7" fmla="*/ 142081 h 16182"/>
              <a:gd name="T8" fmla="*/ 206156 w 15776"/>
              <a:gd name="T9" fmla="*/ 150019 h 16182"/>
              <a:gd name="T10" fmla="*/ 212397 w 15776"/>
              <a:gd name="T11" fmla="*/ 160721 h 16182"/>
              <a:gd name="T12" fmla="*/ 206649 w 15776"/>
              <a:gd name="T13" fmla="*/ 440011 h 16182"/>
              <a:gd name="T14" fmla="*/ 125659 w 15776"/>
              <a:gd name="T15" fmla="*/ 441735 h 16182"/>
              <a:gd name="T16" fmla="*/ 116955 w 15776"/>
              <a:gd name="T17" fmla="*/ 429938 h 16182"/>
              <a:gd name="T18" fmla="*/ 123223 w 15776"/>
              <a:gd name="T19" fmla="*/ 416527 h 16182"/>
              <a:gd name="T20" fmla="*/ 235798 w 15776"/>
              <a:gd name="T21" fmla="*/ 186422 h 16182"/>
              <a:gd name="T22" fmla="*/ 229147 w 15776"/>
              <a:gd name="T23" fmla="*/ 173366 h 16182"/>
              <a:gd name="T24" fmla="*/ 237605 w 15776"/>
              <a:gd name="T25" fmla="*/ 161158 h 16182"/>
              <a:gd name="T26" fmla="*/ 315338 w 15776"/>
              <a:gd name="T27" fmla="*/ 179442 h 16182"/>
              <a:gd name="T28" fmla="*/ 321989 w 15776"/>
              <a:gd name="T29" fmla="*/ 189843 h 16182"/>
              <a:gd name="T30" fmla="*/ 316843 w 15776"/>
              <a:gd name="T31" fmla="*/ 439628 h 16182"/>
              <a:gd name="T32" fmla="*/ 236017 w 15776"/>
              <a:gd name="T33" fmla="*/ 442036 h 16182"/>
              <a:gd name="T34" fmla="*/ 226739 w 15776"/>
              <a:gd name="T35" fmla="*/ 430705 h 16182"/>
              <a:gd name="T36" fmla="*/ 232350 w 15776"/>
              <a:gd name="T37" fmla="*/ 416965 h 16182"/>
              <a:gd name="T38" fmla="*/ 356585 w 15776"/>
              <a:gd name="T39" fmla="*/ 182562 h 16182"/>
              <a:gd name="T40" fmla="*/ 342435 w 15776"/>
              <a:gd name="T41" fmla="*/ 186422 h 16182"/>
              <a:gd name="T42" fmla="*/ 332171 w 15776"/>
              <a:gd name="T43" fmla="*/ 175610 h 16182"/>
              <a:gd name="T44" fmla="*/ 360007 w 15776"/>
              <a:gd name="T45" fmla="*/ 125604 h 16182"/>
              <a:gd name="T46" fmla="*/ 424246 w 15776"/>
              <a:gd name="T47" fmla="*/ 124126 h 16182"/>
              <a:gd name="T48" fmla="*/ 431800 w 15776"/>
              <a:gd name="T49" fmla="*/ 136771 h 16182"/>
              <a:gd name="T50" fmla="*/ 424848 w 15776"/>
              <a:gd name="T51" fmla="*/ 440804 h 16182"/>
              <a:gd name="T52" fmla="*/ 343803 w 15776"/>
              <a:gd name="T53" fmla="*/ 441160 h 16182"/>
              <a:gd name="T54" fmla="*/ 336249 w 15776"/>
              <a:gd name="T55" fmla="*/ 428515 h 16182"/>
              <a:gd name="T56" fmla="*/ 343803 w 15776"/>
              <a:gd name="T57" fmla="*/ 415870 h 16182"/>
              <a:gd name="T58" fmla="*/ 81866 w 15776"/>
              <a:gd name="T59" fmla="*/ 235251 h 16182"/>
              <a:gd name="T60" fmla="*/ 93225 w 15776"/>
              <a:gd name="T61" fmla="*/ 234594 h 16182"/>
              <a:gd name="T62" fmla="*/ 101600 w 15776"/>
              <a:gd name="T63" fmla="*/ 242367 h 16182"/>
              <a:gd name="T64" fmla="*/ 100998 w 15776"/>
              <a:gd name="T65" fmla="*/ 435276 h 16182"/>
              <a:gd name="T66" fmla="*/ 88353 w 15776"/>
              <a:gd name="T67" fmla="*/ 442803 h 16182"/>
              <a:gd name="T68" fmla="*/ 2108 w 15776"/>
              <a:gd name="T69" fmla="*/ 435850 h 16182"/>
              <a:gd name="T70" fmla="*/ 2108 w 15776"/>
              <a:gd name="T71" fmla="*/ 420961 h 16182"/>
              <a:gd name="T72" fmla="*/ 73928 w 15776"/>
              <a:gd name="T73" fmla="*/ 414009 h 16182"/>
              <a:gd name="T74" fmla="*/ 28821 w 15776"/>
              <a:gd name="T75" fmla="*/ 321414 h 16182"/>
              <a:gd name="T76" fmla="*/ 21869 w 15776"/>
              <a:gd name="T77" fmla="*/ 384558 h 16182"/>
              <a:gd name="T78" fmla="*/ 6952 w 15776"/>
              <a:gd name="T79" fmla="*/ 384558 h 16182"/>
              <a:gd name="T80" fmla="*/ 0 w 15776"/>
              <a:gd name="T81" fmla="*/ 290786 h 16182"/>
              <a:gd name="T82" fmla="*/ 4352 w 15776"/>
              <a:gd name="T83" fmla="*/ 280440 h 16182"/>
              <a:gd name="T84" fmla="*/ 15054 w 15776"/>
              <a:gd name="T85" fmla="*/ 276389 h 16182"/>
              <a:gd name="T86" fmla="*/ 298559 w 15776"/>
              <a:gd name="T87" fmla="*/ 118460 h 16182"/>
              <a:gd name="T88" fmla="*/ 381356 w 15776"/>
              <a:gd name="T89" fmla="*/ 164 h 16182"/>
              <a:gd name="T90" fmla="*/ 393344 w 15776"/>
              <a:gd name="T91" fmla="*/ 3805 h 16182"/>
              <a:gd name="T92" fmla="*/ 397176 w 15776"/>
              <a:gd name="T93" fmla="*/ 68290 h 16182"/>
              <a:gd name="T94" fmla="*/ 389458 w 15776"/>
              <a:gd name="T95" fmla="*/ 80826 h 16182"/>
              <a:gd name="T96" fmla="*/ 374541 w 15776"/>
              <a:gd name="T97" fmla="*/ 79895 h 16182"/>
              <a:gd name="T98" fmla="*/ 316980 w 15776"/>
              <a:gd name="T99" fmla="*/ 142930 h 16182"/>
              <a:gd name="T100" fmla="*/ 306853 w 15776"/>
              <a:gd name="T101" fmla="*/ 149362 h 16182"/>
              <a:gd name="T102" fmla="*/ 36430 w 15776"/>
              <a:gd name="T103" fmla="*/ 242531 h 16182"/>
              <a:gd name="T104" fmla="*/ 22116 w 15776"/>
              <a:gd name="T105" fmla="*/ 239110 h 16182"/>
              <a:gd name="T106" fmla="*/ 18284 w 15776"/>
              <a:gd name="T107" fmla="*/ 224850 h 16182"/>
              <a:gd name="T108" fmla="*/ 155082 w 15776"/>
              <a:gd name="T109" fmla="*/ 83152 h 16182"/>
              <a:gd name="T110" fmla="*/ 298559 w 15776"/>
              <a:gd name="T111" fmla="*/ 118460 h 16182"/>
              <a:gd name="T112" fmla="*/ 349633 w 15776"/>
              <a:gd name="T113" fmla="*/ 9470 h 16182"/>
              <a:gd name="T114" fmla="*/ 356914 w 15776"/>
              <a:gd name="T115" fmla="*/ 22471 h 16182"/>
              <a:gd name="T116" fmla="*/ 348949 w 15776"/>
              <a:gd name="T117" fmla="*/ 34843 h 16182"/>
              <a:gd name="T118" fmla="*/ 318622 w 15776"/>
              <a:gd name="T119" fmla="*/ 42151 h 16182"/>
              <a:gd name="T120" fmla="*/ 311971 w 15776"/>
              <a:gd name="T121" fmla="*/ 28821 h 1618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5776" h="16182">
                <a:moveTo>
                  <a:pt x="6708" y="15128"/>
                </a:moveTo>
                <a:lnTo>
                  <a:pt x="6708" y="6320"/>
                </a:lnTo>
                <a:lnTo>
                  <a:pt x="6632" y="6300"/>
                </a:lnTo>
                <a:lnTo>
                  <a:pt x="4911" y="8078"/>
                </a:lnTo>
                <a:lnTo>
                  <a:pt x="4892" y="8097"/>
                </a:lnTo>
                <a:lnTo>
                  <a:pt x="4872" y="8114"/>
                </a:lnTo>
                <a:lnTo>
                  <a:pt x="4852" y="8131"/>
                </a:lnTo>
                <a:lnTo>
                  <a:pt x="4830" y="8147"/>
                </a:lnTo>
                <a:lnTo>
                  <a:pt x="4808" y="8161"/>
                </a:lnTo>
                <a:lnTo>
                  <a:pt x="4786" y="8174"/>
                </a:lnTo>
                <a:lnTo>
                  <a:pt x="4763" y="8185"/>
                </a:lnTo>
                <a:lnTo>
                  <a:pt x="4739" y="8196"/>
                </a:lnTo>
                <a:lnTo>
                  <a:pt x="4716" y="8205"/>
                </a:lnTo>
                <a:lnTo>
                  <a:pt x="4692" y="8213"/>
                </a:lnTo>
                <a:lnTo>
                  <a:pt x="4667" y="8220"/>
                </a:lnTo>
                <a:lnTo>
                  <a:pt x="4642" y="8227"/>
                </a:lnTo>
                <a:lnTo>
                  <a:pt x="4618" y="8232"/>
                </a:lnTo>
                <a:lnTo>
                  <a:pt x="4592" y="8235"/>
                </a:lnTo>
                <a:lnTo>
                  <a:pt x="4567" y="8237"/>
                </a:lnTo>
                <a:lnTo>
                  <a:pt x="4542" y="8238"/>
                </a:lnTo>
                <a:lnTo>
                  <a:pt x="4517" y="8238"/>
                </a:lnTo>
                <a:lnTo>
                  <a:pt x="4491" y="8237"/>
                </a:lnTo>
                <a:lnTo>
                  <a:pt x="4466" y="8234"/>
                </a:lnTo>
                <a:lnTo>
                  <a:pt x="4441" y="8230"/>
                </a:lnTo>
                <a:lnTo>
                  <a:pt x="4416" y="8225"/>
                </a:lnTo>
                <a:lnTo>
                  <a:pt x="4391" y="8218"/>
                </a:lnTo>
                <a:lnTo>
                  <a:pt x="4367" y="8211"/>
                </a:lnTo>
                <a:lnTo>
                  <a:pt x="4342" y="8203"/>
                </a:lnTo>
                <a:lnTo>
                  <a:pt x="4319" y="8193"/>
                </a:lnTo>
                <a:lnTo>
                  <a:pt x="4296" y="8182"/>
                </a:lnTo>
                <a:lnTo>
                  <a:pt x="4273" y="8170"/>
                </a:lnTo>
                <a:lnTo>
                  <a:pt x="4250" y="8157"/>
                </a:lnTo>
                <a:lnTo>
                  <a:pt x="4229" y="8142"/>
                </a:lnTo>
                <a:lnTo>
                  <a:pt x="4208" y="8126"/>
                </a:lnTo>
                <a:lnTo>
                  <a:pt x="4186" y="8109"/>
                </a:lnTo>
                <a:lnTo>
                  <a:pt x="4167" y="8091"/>
                </a:lnTo>
                <a:lnTo>
                  <a:pt x="4148" y="8072"/>
                </a:lnTo>
                <a:lnTo>
                  <a:pt x="4130" y="8052"/>
                </a:lnTo>
                <a:lnTo>
                  <a:pt x="4114" y="8030"/>
                </a:lnTo>
                <a:lnTo>
                  <a:pt x="4098" y="8009"/>
                </a:lnTo>
                <a:lnTo>
                  <a:pt x="4084" y="7988"/>
                </a:lnTo>
                <a:lnTo>
                  <a:pt x="4071" y="7966"/>
                </a:lnTo>
                <a:lnTo>
                  <a:pt x="4059" y="7942"/>
                </a:lnTo>
                <a:lnTo>
                  <a:pt x="4049" y="7919"/>
                </a:lnTo>
                <a:lnTo>
                  <a:pt x="4039" y="7895"/>
                </a:lnTo>
                <a:lnTo>
                  <a:pt x="4031" y="7871"/>
                </a:lnTo>
                <a:lnTo>
                  <a:pt x="4023" y="7846"/>
                </a:lnTo>
                <a:lnTo>
                  <a:pt x="4018" y="7822"/>
                </a:lnTo>
                <a:lnTo>
                  <a:pt x="4013" y="7797"/>
                </a:lnTo>
                <a:lnTo>
                  <a:pt x="4010" y="7771"/>
                </a:lnTo>
                <a:lnTo>
                  <a:pt x="4007" y="7747"/>
                </a:lnTo>
                <a:lnTo>
                  <a:pt x="4006" y="7722"/>
                </a:lnTo>
                <a:lnTo>
                  <a:pt x="4007" y="7697"/>
                </a:lnTo>
                <a:lnTo>
                  <a:pt x="4008" y="7671"/>
                </a:lnTo>
                <a:lnTo>
                  <a:pt x="4010" y="7646"/>
                </a:lnTo>
                <a:lnTo>
                  <a:pt x="4014" y="7621"/>
                </a:lnTo>
                <a:lnTo>
                  <a:pt x="4019" y="7595"/>
                </a:lnTo>
                <a:lnTo>
                  <a:pt x="4026" y="7571"/>
                </a:lnTo>
                <a:lnTo>
                  <a:pt x="4034" y="7547"/>
                </a:lnTo>
                <a:lnTo>
                  <a:pt x="4042" y="7523"/>
                </a:lnTo>
                <a:lnTo>
                  <a:pt x="4052" y="7499"/>
                </a:lnTo>
                <a:lnTo>
                  <a:pt x="4063" y="7476"/>
                </a:lnTo>
                <a:lnTo>
                  <a:pt x="4075" y="7453"/>
                </a:lnTo>
                <a:lnTo>
                  <a:pt x="4088" y="7431"/>
                </a:lnTo>
                <a:lnTo>
                  <a:pt x="4102" y="7408"/>
                </a:lnTo>
                <a:lnTo>
                  <a:pt x="4119" y="7387"/>
                </a:lnTo>
                <a:lnTo>
                  <a:pt x="4136" y="7367"/>
                </a:lnTo>
                <a:lnTo>
                  <a:pt x="4154" y="7347"/>
                </a:lnTo>
                <a:lnTo>
                  <a:pt x="6090" y="5346"/>
                </a:lnTo>
                <a:lnTo>
                  <a:pt x="6102" y="5333"/>
                </a:lnTo>
                <a:lnTo>
                  <a:pt x="6115" y="5320"/>
                </a:lnTo>
                <a:lnTo>
                  <a:pt x="6129" y="5309"/>
                </a:lnTo>
                <a:lnTo>
                  <a:pt x="6144" y="5297"/>
                </a:lnTo>
                <a:lnTo>
                  <a:pt x="6157" y="5286"/>
                </a:lnTo>
                <a:lnTo>
                  <a:pt x="6172" y="5275"/>
                </a:lnTo>
                <a:lnTo>
                  <a:pt x="6186" y="5266"/>
                </a:lnTo>
                <a:lnTo>
                  <a:pt x="6201" y="5257"/>
                </a:lnTo>
                <a:lnTo>
                  <a:pt x="6216" y="5248"/>
                </a:lnTo>
                <a:lnTo>
                  <a:pt x="6232" y="5240"/>
                </a:lnTo>
                <a:lnTo>
                  <a:pt x="6247" y="5232"/>
                </a:lnTo>
                <a:lnTo>
                  <a:pt x="6263" y="5225"/>
                </a:lnTo>
                <a:lnTo>
                  <a:pt x="6278" y="5219"/>
                </a:lnTo>
                <a:lnTo>
                  <a:pt x="6294" y="5213"/>
                </a:lnTo>
                <a:lnTo>
                  <a:pt x="6311" y="5208"/>
                </a:lnTo>
                <a:lnTo>
                  <a:pt x="6327" y="5203"/>
                </a:lnTo>
                <a:lnTo>
                  <a:pt x="6344" y="5198"/>
                </a:lnTo>
                <a:lnTo>
                  <a:pt x="6360" y="5194"/>
                </a:lnTo>
                <a:lnTo>
                  <a:pt x="6377" y="5191"/>
                </a:lnTo>
                <a:lnTo>
                  <a:pt x="6395" y="5188"/>
                </a:lnTo>
                <a:lnTo>
                  <a:pt x="6412" y="5186"/>
                </a:lnTo>
                <a:lnTo>
                  <a:pt x="6429" y="5185"/>
                </a:lnTo>
                <a:lnTo>
                  <a:pt x="6446" y="5184"/>
                </a:lnTo>
                <a:lnTo>
                  <a:pt x="6463" y="5184"/>
                </a:lnTo>
                <a:lnTo>
                  <a:pt x="6481" y="5184"/>
                </a:lnTo>
                <a:lnTo>
                  <a:pt x="6499" y="5185"/>
                </a:lnTo>
                <a:lnTo>
                  <a:pt x="6516" y="5186"/>
                </a:lnTo>
                <a:lnTo>
                  <a:pt x="6534" y="5188"/>
                </a:lnTo>
                <a:lnTo>
                  <a:pt x="6552" y="5191"/>
                </a:lnTo>
                <a:lnTo>
                  <a:pt x="6570" y="5194"/>
                </a:lnTo>
                <a:lnTo>
                  <a:pt x="6587" y="5198"/>
                </a:lnTo>
                <a:lnTo>
                  <a:pt x="6605" y="5204"/>
                </a:lnTo>
                <a:lnTo>
                  <a:pt x="7372" y="5409"/>
                </a:lnTo>
                <a:lnTo>
                  <a:pt x="7394" y="5416"/>
                </a:lnTo>
                <a:lnTo>
                  <a:pt x="7415" y="5423"/>
                </a:lnTo>
                <a:lnTo>
                  <a:pt x="7435" y="5430"/>
                </a:lnTo>
                <a:lnTo>
                  <a:pt x="7456" y="5439"/>
                </a:lnTo>
                <a:lnTo>
                  <a:pt x="7476" y="5448"/>
                </a:lnTo>
                <a:lnTo>
                  <a:pt x="7495" y="5458"/>
                </a:lnTo>
                <a:lnTo>
                  <a:pt x="7513" y="5470"/>
                </a:lnTo>
                <a:lnTo>
                  <a:pt x="7532" y="5481"/>
                </a:lnTo>
                <a:lnTo>
                  <a:pt x="7549" y="5494"/>
                </a:lnTo>
                <a:lnTo>
                  <a:pt x="7566" y="5506"/>
                </a:lnTo>
                <a:lnTo>
                  <a:pt x="7582" y="5520"/>
                </a:lnTo>
                <a:lnTo>
                  <a:pt x="7597" y="5534"/>
                </a:lnTo>
                <a:lnTo>
                  <a:pt x="7613" y="5548"/>
                </a:lnTo>
                <a:lnTo>
                  <a:pt x="7628" y="5564"/>
                </a:lnTo>
                <a:lnTo>
                  <a:pt x="7641" y="5580"/>
                </a:lnTo>
                <a:lnTo>
                  <a:pt x="7654" y="5596"/>
                </a:lnTo>
                <a:lnTo>
                  <a:pt x="7667" y="5613"/>
                </a:lnTo>
                <a:lnTo>
                  <a:pt x="7678" y="5630"/>
                </a:lnTo>
                <a:lnTo>
                  <a:pt x="7690" y="5649"/>
                </a:lnTo>
                <a:lnTo>
                  <a:pt x="7700" y="5667"/>
                </a:lnTo>
                <a:lnTo>
                  <a:pt x="7710" y="5686"/>
                </a:lnTo>
                <a:lnTo>
                  <a:pt x="7719" y="5705"/>
                </a:lnTo>
                <a:lnTo>
                  <a:pt x="7726" y="5724"/>
                </a:lnTo>
                <a:lnTo>
                  <a:pt x="7734" y="5745"/>
                </a:lnTo>
                <a:lnTo>
                  <a:pt x="7740" y="5765"/>
                </a:lnTo>
                <a:lnTo>
                  <a:pt x="7746" y="5786"/>
                </a:lnTo>
                <a:lnTo>
                  <a:pt x="7750" y="5807"/>
                </a:lnTo>
                <a:lnTo>
                  <a:pt x="7754" y="5829"/>
                </a:lnTo>
                <a:lnTo>
                  <a:pt x="7757" y="5851"/>
                </a:lnTo>
                <a:lnTo>
                  <a:pt x="7760" y="5872"/>
                </a:lnTo>
                <a:lnTo>
                  <a:pt x="7761" y="5894"/>
                </a:lnTo>
                <a:lnTo>
                  <a:pt x="7761" y="5918"/>
                </a:lnTo>
                <a:lnTo>
                  <a:pt x="7761" y="15654"/>
                </a:lnTo>
                <a:lnTo>
                  <a:pt x="7761" y="15681"/>
                </a:lnTo>
                <a:lnTo>
                  <a:pt x="7759" y="15708"/>
                </a:lnTo>
                <a:lnTo>
                  <a:pt x="7755" y="15734"/>
                </a:lnTo>
                <a:lnTo>
                  <a:pt x="7751" y="15760"/>
                </a:lnTo>
                <a:lnTo>
                  <a:pt x="7745" y="15786"/>
                </a:lnTo>
                <a:lnTo>
                  <a:pt x="7738" y="15810"/>
                </a:lnTo>
                <a:lnTo>
                  <a:pt x="7730" y="15835"/>
                </a:lnTo>
                <a:lnTo>
                  <a:pt x="7720" y="15858"/>
                </a:lnTo>
                <a:lnTo>
                  <a:pt x="7710" y="15882"/>
                </a:lnTo>
                <a:lnTo>
                  <a:pt x="7699" y="15905"/>
                </a:lnTo>
                <a:lnTo>
                  <a:pt x="7686" y="15926"/>
                </a:lnTo>
                <a:lnTo>
                  <a:pt x="7671" y="15948"/>
                </a:lnTo>
                <a:lnTo>
                  <a:pt x="7657" y="15969"/>
                </a:lnTo>
                <a:lnTo>
                  <a:pt x="7641" y="15989"/>
                </a:lnTo>
                <a:lnTo>
                  <a:pt x="7625" y="16007"/>
                </a:lnTo>
                <a:lnTo>
                  <a:pt x="7608" y="16026"/>
                </a:lnTo>
                <a:lnTo>
                  <a:pt x="7589" y="16043"/>
                </a:lnTo>
                <a:lnTo>
                  <a:pt x="7570" y="16060"/>
                </a:lnTo>
                <a:lnTo>
                  <a:pt x="7550" y="16076"/>
                </a:lnTo>
                <a:lnTo>
                  <a:pt x="7530" y="16090"/>
                </a:lnTo>
                <a:lnTo>
                  <a:pt x="7508" y="16104"/>
                </a:lnTo>
                <a:lnTo>
                  <a:pt x="7486" y="16116"/>
                </a:lnTo>
                <a:lnTo>
                  <a:pt x="7463" y="16128"/>
                </a:lnTo>
                <a:lnTo>
                  <a:pt x="7439" y="16139"/>
                </a:lnTo>
                <a:lnTo>
                  <a:pt x="7416" y="16149"/>
                </a:lnTo>
                <a:lnTo>
                  <a:pt x="7392" y="16157"/>
                </a:lnTo>
                <a:lnTo>
                  <a:pt x="7367" y="16164"/>
                </a:lnTo>
                <a:lnTo>
                  <a:pt x="7341" y="16170"/>
                </a:lnTo>
                <a:lnTo>
                  <a:pt x="7315" y="16174"/>
                </a:lnTo>
                <a:lnTo>
                  <a:pt x="7289" y="16177"/>
                </a:lnTo>
                <a:lnTo>
                  <a:pt x="7262" y="16180"/>
                </a:lnTo>
                <a:lnTo>
                  <a:pt x="7235" y="16180"/>
                </a:lnTo>
                <a:lnTo>
                  <a:pt x="4796" y="16180"/>
                </a:lnTo>
                <a:lnTo>
                  <a:pt x="4769" y="16180"/>
                </a:lnTo>
                <a:lnTo>
                  <a:pt x="4742" y="16177"/>
                </a:lnTo>
                <a:lnTo>
                  <a:pt x="4716" y="16174"/>
                </a:lnTo>
                <a:lnTo>
                  <a:pt x="4690" y="16170"/>
                </a:lnTo>
                <a:lnTo>
                  <a:pt x="4664" y="16164"/>
                </a:lnTo>
                <a:lnTo>
                  <a:pt x="4640" y="16157"/>
                </a:lnTo>
                <a:lnTo>
                  <a:pt x="4615" y="16149"/>
                </a:lnTo>
                <a:lnTo>
                  <a:pt x="4591" y="16139"/>
                </a:lnTo>
                <a:lnTo>
                  <a:pt x="4568" y="16128"/>
                </a:lnTo>
                <a:lnTo>
                  <a:pt x="4545" y="16116"/>
                </a:lnTo>
                <a:lnTo>
                  <a:pt x="4524" y="16104"/>
                </a:lnTo>
                <a:lnTo>
                  <a:pt x="4502" y="16090"/>
                </a:lnTo>
                <a:lnTo>
                  <a:pt x="4481" y="16076"/>
                </a:lnTo>
                <a:lnTo>
                  <a:pt x="4461" y="16060"/>
                </a:lnTo>
                <a:lnTo>
                  <a:pt x="4443" y="16043"/>
                </a:lnTo>
                <a:lnTo>
                  <a:pt x="4424" y="16026"/>
                </a:lnTo>
                <a:lnTo>
                  <a:pt x="4406" y="16007"/>
                </a:lnTo>
                <a:lnTo>
                  <a:pt x="4390" y="15989"/>
                </a:lnTo>
                <a:lnTo>
                  <a:pt x="4374" y="15969"/>
                </a:lnTo>
                <a:lnTo>
                  <a:pt x="4360" y="15948"/>
                </a:lnTo>
                <a:lnTo>
                  <a:pt x="4345" y="15926"/>
                </a:lnTo>
                <a:lnTo>
                  <a:pt x="4333" y="15905"/>
                </a:lnTo>
                <a:lnTo>
                  <a:pt x="4321" y="15882"/>
                </a:lnTo>
                <a:lnTo>
                  <a:pt x="4311" y="15858"/>
                </a:lnTo>
                <a:lnTo>
                  <a:pt x="4301" y="15835"/>
                </a:lnTo>
                <a:lnTo>
                  <a:pt x="4293" y="15810"/>
                </a:lnTo>
                <a:lnTo>
                  <a:pt x="4286" y="15786"/>
                </a:lnTo>
                <a:lnTo>
                  <a:pt x="4281" y="15760"/>
                </a:lnTo>
                <a:lnTo>
                  <a:pt x="4276" y="15734"/>
                </a:lnTo>
                <a:lnTo>
                  <a:pt x="4273" y="15708"/>
                </a:lnTo>
                <a:lnTo>
                  <a:pt x="4271" y="15681"/>
                </a:lnTo>
                <a:lnTo>
                  <a:pt x="4270" y="15654"/>
                </a:lnTo>
                <a:lnTo>
                  <a:pt x="4271" y="15627"/>
                </a:lnTo>
                <a:lnTo>
                  <a:pt x="4273" y="15600"/>
                </a:lnTo>
                <a:lnTo>
                  <a:pt x="4276" y="15574"/>
                </a:lnTo>
                <a:lnTo>
                  <a:pt x="4281" y="15549"/>
                </a:lnTo>
                <a:lnTo>
                  <a:pt x="4286" y="15523"/>
                </a:lnTo>
                <a:lnTo>
                  <a:pt x="4293" y="15498"/>
                </a:lnTo>
                <a:lnTo>
                  <a:pt x="4301" y="15474"/>
                </a:lnTo>
                <a:lnTo>
                  <a:pt x="4311" y="15450"/>
                </a:lnTo>
                <a:lnTo>
                  <a:pt x="4321" y="15427"/>
                </a:lnTo>
                <a:lnTo>
                  <a:pt x="4333" y="15404"/>
                </a:lnTo>
                <a:lnTo>
                  <a:pt x="4345" y="15382"/>
                </a:lnTo>
                <a:lnTo>
                  <a:pt x="4360" y="15361"/>
                </a:lnTo>
                <a:lnTo>
                  <a:pt x="4374" y="15340"/>
                </a:lnTo>
                <a:lnTo>
                  <a:pt x="4390" y="15320"/>
                </a:lnTo>
                <a:lnTo>
                  <a:pt x="4406" y="15301"/>
                </a:lnTo>
                <a:lnTo>
                  <a:pt x="4424" y="15283"/>
                </a:lnTo>
                <a:lnTo>
                  <a:pt x="4443" y="15265"/>
                </a:lnTo>
                <a:lnTo>
                  <a:pt x="4461" y="15249"/>
                </a:lnTo>
                <a:lnTo>
                  <a:pt x="4481" y="15233"/>
                </a:lnTo>
                <a:lnTo>
                  <a:pt x="4502" y="15218"/>
                </a:lnTo>
                <a:lnTo>
                  <a:pt x="4524" y="15205"/>
                </a:lnTo>
                <a:lnTo>
                  <a:pt x="4545" y="15192"/>
                </a:lnTo>
                <a:lnTo>
                  <a:pt x="4568" y="15180"/>
                </a:lnTo>
                <a:lnTo>
                  <a:pt x="4591" y="15170"/>
                </a:lnTo>
                <a:lnTo>
                  <a:pt x="4615" y="15161"/>
                </a:lnTo>
                <a:lnTo>
                  <a:pt x="4640" y="15151"/>
                </a:lnTo>
                <a:lnTo>
                  <a:pt x="4664" y="15144"/>
                </a:lnTo>
                <a:lnTo>
                  <a:pt x="4690" y="15139"/>
                </a:lnTo>
                <a:lnTo>
                  <a:pt x="4716" y="15134"/>
                </a:lnTo>
                <a:lnTo>
                  <a:pt x="4742" y="15131"/>
                </a:lnTo>
                <a:lnTo>
                  <a:pt x="4769" y="15129"/>
                </a:lnTo>
                <a:lnTo>
                  <a:pt x="4796" y="15128"/>
                </a:lnTo>
                <a:lnTo>
                  <a:pt x="6708" y="15128"/>
                </a:lnTo>
                <a:close/>
                <a:moveTo>
                  <a:pt x="10715" y="15130"/>
                </a:moveTo>
                <a:lnTo>
                  <a:pt x="10715" y="7405"/>
                </a:lnTo>
                <a:lnTo>
                  <a:pt x="8760" y="6874"/>
                </a:lnTo>
                <a:lnTo>
                  <a:pt x="8733" y="6867"/>
                </a:lnTo>
                <a:lnTo>
                  <a:pt x="8708" y="6858"/>
                </a:lnTo>
                <a:lnTo>
                  <a:pt x="8684" y="6848"/>
                </a:lnTo>
                <a:lnTo>
                  <a:pt x="8660" y="6837"/>
                </a:lnTo>
                <a:lnTo>
                  <a:pt x="8637" y="6824"/>
                </a:lnTo>
                <a:lnTo>
                  <a:pt x="8615" y="6811"/>
                </a:lnTo>
                <a:lnTo>
                  <a:pt x="8594" y="6796"/>
                </a:lnTo>
                <a:lnTo>
                  <a:pt x="8572" y="6781"/>
                </a:lnTo>
                <a:lnTo>
                  <a:pt x="8553" y="6765"/>
                </a:lnTo>
                <a:lnTo>
                  <a:pt x="8534" y="6748"/>
                </a:lnTo>
                <a:lnTo>
                  <a:pt x="8517" y="6730"/>
                </a:lnTo>
                <a:lnTo>
                  <a:pt x="8500" y="6710"/>
                </a:lnTo>
                <a:lnTo>
                  <a:pt x="8483" y="6691"/>
                </a:lnTo>
                <a:lnTo>
                  <a:pt x="8468" y="6671"/>
                </a:lnTo>
                <a:lnTo>
                  <a:pt x="8454" y="6650"/>
                </a:lnTo>
                <a:lnTo>
                  <a:pt x="8441" y="6629"/>
                </a:lnTo>
                <a:lnTo>
                  <a:pt x="8429" y="6606"/>
                </a:lnTo>
                <a:lnTo>
                  <a:pt x="8418" y="6583"/>
                </a:lnTo>
                <a:lnTo>
                  <a:pt x="8408" y="6560"/>
                </a:lnTo>
                <a:lnTo>
                  <a:pt x="8399" y="6537"/>
                </a:lnTo>
                <a:lnTo>
                  <a:pt x="8391" y="6512"/>
                </a:lnTo>
                <a:lnTo>
                  <a:pt x="8385" y="6488"/>
                </a:lnTo>
                <a:lnTo>
                  <a:pt x="8380" y="6463"/>
                </a:lnTo>
                <a:lnTo>
                  <a:pt x="8376" y="6437"/>
                </a:lnTo>
                <a:lnTo>
                  <a:pt x="8373" y="6412"/>
                </a:lnTo>
                <a:lnTo>
                  <a:pt x="8371" y="6386"/>
                </a:lnTo>
                <a:lnTo>
                  <a:pt x="8371" y="6361"/>
                </a:lnTo>
                <a:lnTo>
                  <a:pt x="8372" y="6334"/>
                </a:lnTo>
                <a:lnTo>
                  <a:pt x="8374" y="6308"/>
                </a:lnTo>
                <a:lnTo>
                  <a:pt x="8378" y="6282"/>
                </a:lnTo>
                <a:lnTo>
                  <a:pt x="8383" y="6255"/>
                </a:lnTo>
                <a:lnTo>
                  <a:pt x="8389" y="6229"/>
                </a:lnTo>
                <a:lnTo>
                  <a:pt x="8397" y="6204"/>
                </a:lnTo>
                <a:lnTo>
                  <a:pt x="8406" y="6178"/>
                </a:lnTo>
                <a:lnTo>
                  <a:pt x="8416" y="6154"/>
                </a:lnTo>
                <a:lnTo>
                  <a:pt x="8428" y="6130"/>
                </a:lnTo>
                <a:lnTo>
                  <a:pt x="8440" y="6107"/>
                </a:lnTo>
                <a:lnTo>
                  <a:pt x="8453" y="6084"/>
                </a:lnTo>
                <a:lnTo>
                  <a:pt x="8467" y="6063"/>
                </a:lnTo>
                <a:lnTo>
                  <a:pt x="8483" y="6043"/>
                </a:lnTo>
                <a:lnTo>
                  <a:pt x="8500" y="6023"/>
                </a:lnTo>
                <a:lnTo>
                  <a:pt x="8517" y="6005"/>
                </a:lnTo>
                <a:lnTo>
                  <a:pt x="8534" y="5986"/>
                </a:lnTo>
                <a:lnTo>
                  <a:pt x="8553" y="5969"/>
                </a:lnTo>
                <a:lnTo>
                  <a:pt x="8572" y="5953"/>
                </a:lnTo>
                <a:lnTo>
                  <a:pt x="8593" y="5938"/>
                </a:lnTo>
                <a:lnTo>
                  <a:pt x="8614" y="5925"/>
                </a:lnTo>
                <a:lnTo>
                  <a:pt x="8635" y="5911"/>
                </a:lnTo>
                <a:lnTo>
                  <a:pt x="8657" y="5899"/>
                </a:lnTo>
                <a:lnTo>
                  <a:pt x="8681" y="5888"/>
                </a:lnTo>
                <a:lnTo>
                  <a:pt x="8704" y="5878"/>
                </a:lnTo>
                <a:lnTo>
                  <a:pt x="8727" y="5869"/>
                </a:lnTo>
                <a:lnTo>
                  <a:pt x="8752" y="5862"/>
                </a:lnTo>
                <a:lnTo>
                  <a:pt x="8777" y="5855"/>
                </a:lnTo>
                <a:lnTo>
                  <a:pt x="8801" y="5850"/>
                </a:lnTo>
                <a:lnTo>
                  <a:pt x="8827" y="5846"/>
                </a:lnTo>
                <a:lnTo>
                  <a:pt x="8852" y="5843"/>
                </a:lnTo>
                <a:lnTo>
                  <a:pt x="8878" y="5842"/>
                </a:lnTo>
                <a:lnTo>
                  <a:pt x="8905" y="5841"/>
                </a:lnTo>
                <a:lnTo>
                  <a:pt x="8930" y="5842"/>
                </a:lnTo>
                <a:lnTo>
                  <a:pt x="8956" y="5845"/>
                </a:lnTo>
                <a:lnTo>
                  <a:pt x="8982" y="5848"/>
                </a:lnTo>
                <a:lnTo>
                  <a:pt x="9009" y="5853"/>
                </a:lnTo>
                <a:lnTo>
                  <a:pt x="9035" y="5860"/>
                </a:lnTo>
                <a:lnTo>
                  <a:pt x="11380" y="6495"/>
                </a:lnTo>
                <a:lnTo>
                  <a:pt x="11401" y="6501"/>
                </a:lnTo>
                <a:lnTo>
                  <a:pt x="11422" y="6508"/>
                </a:lnTo>
                <a:lnTo>
                  <a:pt x="11444" y="6516"/>
                </a:lnTo>
                <a:lnTo>
                  <a:pt x="11463" y="6525"/>
                </a:lnTo>
                <a:lnTo>
                  <a:pt x="11483" y="6534"/>
                </a:lnTo>
                <a:lnTo>
                  <a:pt x="11502" y="6545"/>
                </a:lnTo>
                <a:lnTo>
                  <a:pt x="11521" y="6556"/>
                </a:lnTo>
                <a:lnTo>
                  <a:pt x="11539" y="6568"/>
                </a:lnTo>
                <a:lnTo>
                  <a:pt x="11556" y="6580"/>
                </a:lnTo>
                <a:lnTo>
                  <a:pt x="11573" y="6592"/>
                </a:lnTo>
                <a:lnTo>
                  <a:pt x="11590" y="6606"/>
                </a:lnTo>
                <a:lnTo>
                  <a:pt x="11605" y="6620"/>
                </a:lnTo>
                <a:lnTo>
                  <a:pt x="11620" y="6635"/>
                </a:lnTo>
                <a:lnTo>
                  <a:pt x="11634" y="6650"/>
                </a:lnTo>
                <a:lnTo>
                  <a:pt x="11648" y="6666"/>
                </a:lnTo>
                <a:lnTo>
                  <a:pt x="11661" y="6682"/>
                </a:lnTo>
                <a:lnTo>
                  <a:pt x="11674" y="6699"/>
                </a:lnTo>
                <a:lnTo>
                  <a:pt x="11686" y="6717"/>
                </a:lnTo>
                <a:lnTo>
                  <a:pt x="11696" y="6735"/>
                </a:lnTo>
                <a:lnTo>
                  <a:pt x="11707" y="6753"/>
                </a:lnTo>
                <a:lnTo>
                  <a:pt x="11716" y="6772"/>
                </a:lnTo>
                <a:lnTo>
                  <a:pt x="11725" y="6791"/>
                </a:lnTo>
                <a:lnTo>
                  <a:pt x="11733" y="6811"/>
                </a:lnTo>
                <a:lnTo>
                  <a:pt x="11740" y="6831"/>
                </a:lnTo>
                <a:lnTo>
                  <a:pt x="11746" y="6851"/>
                </a:lnTo>
                <a:lnTo>
                  <a:pt x="11753" y="6872"/>
                </a:lnTo>
                <a:lnTo>
                  <a:pt x="11757" y="6893"/>
                </a:lnTo>
                <a:lnTo>
                  <a:pt x="11761" y="6915"/>
                </a:lnTo>
                <a:lnTo>
                  <a:pt x="11764" y="6936"/>
                </a:lnTo>
                <a:lnTo>
                  <a:pt x="11766" y="6958"/>
                </a:lnTo>
                <a:lnTo>
                  <a:pt x="11768" y="6981"/>
                </a:lnTo>
                <a:lnTo>
                  <a:pt x="11768" y="7003"/>
                </a:lnTo>
                <a:lnTo>
                  <a:pt x="11768" y="15656"/>
                </a:lnTo>
                <a:lnTo>
                  <a:pt x="11768" y="15683"/>
                </a:lnTo>
                <a:lnTo>
                  <a:pt x="11766" y="15710"/>
                </a:lnTo>
                <a:lnTo>
                  <a:pt x="11762" y="15736"/>
                </a:lnTo>
                <a:lnTo>
                  <a:pt x="11758" y="15761"/>
                </a:lnTo>
                <a:lnTo>
                  <a:pt x="11752" y="15788"/>
                </a:lnTo>
                <a:lnTo>
                  <a:pt x="11744" y="15812"/>
                </a:lnTo>
                <a:lnTo>
                  <a:pt x="11736" y="15836"/>
                </a:lnTo>
                <a:lnTo>
                  <a:pt x="11726" y="15860"/>
                </a:lnTo>
                <a:lnTo>
                  <a:pt x="11716" y="15884"/>
                </a:lnTo>
                <a:lnTo>
                  <a:pt x="11704" y="15906"/>
                </a:lnTo>
                <a:lnTo>
                  <a:pt x="11692" y="15928"/>
                </a:lnTo>
                <a:lnTo>
                  <a:pt x="11678" y="15949"/>
                </a:lnTo>
                <a:lnTo>
                  <a:pt x="11663" y="15971"/>
                </a:lnTo>
                <a:lnTo>
                  <a:pt x="11647" y="15990"/>
                </a:lnTo>
                <a:lnTo>
                  <a:pt x="11631" y="16009"/>
                </a:lnTo>
                <a:lnTo>
                  <a:pt x="11614" y="16027"/>
                </a:lnTo>
                <a:lnTo>
                  <a:pt x="11596" y="16045"/>
                </a:lnTo>
                <a:lnTo>
                  <a:pt x="11576" y="16062"/>
                </a:lnTo>
                <a:lnTo>
                  <a:pt x="11556" y="16078"/>
                </a:lnTo>
                <a:lnTo>
                  <a:pt x="11536" y="16092"/>
                </a:lnTo>
                <a:lnTo>
                  <a:pt x="11515" y="16105"/>
                </a:lnTo>
                <a:lnTo>
                  <a:pt x="11492" y="16118"/>
                </a:lnTo>
                <a:lnTo>
                  <a:pt x="11469" y="16130"/>
                </a:lnTo>
                <a:lnTo>
                  <a:pt x="11446" y="16141"/>
                </a:lnTo>
                <a:lnTo>
                  <a:pt x="11422" y="16150"/>
                </a:lnTo>
                <a:lnTo>
                  <a:pt x="11398" y="16159"/>
                </a:lnTo>
                <a:lnTo>
                  <a:pt x="11373" y="16166"/>
                </a:lnTo>
                <a:lnTo>
                  <a:pt x="11348" y="16171"/>
                </a:lnTo>
                <a:lnTo>
                  <a:pt x="11321" y="16176"/>
                </a:lnTo>
                <a:lnTo>
                  <a:pt x="11295" y="16179"/>
                </a:lnTo>
                <a:lnTo>
                  <a:pt x="11269" y="16181"/>
                </a:lnTo>
                <a:lnTo>
                  <a:pt x="11241" y="16182"/>
                </a:lnTo>
                <a:lnTo>
                  <a:pt x="8804" y="16182"/>
                </a:lnTo>
                <a:lnTo>
                  <a:pt x="8777" y="16181"/>
                </a:lnTo>
                <a:lnTo>
                  <a:pt x="8751" y="16179"/>
                </a:lnTo>
                <a:lnTo>
                  <a:pt x="8724" y="16176"/>
                </a:lnTo>
                <a:lnTo>
                  <a:pt x="8698" y="16171"/>
                </a:lnTo>
                <a:lnTo>
                  <a:pt x="8673" y="16166"/>
                </a:lnTo>
                <a:lnTo>
                  <a:pt x="8647" y="16159"/>
                </a:lnTo>
                <a:lnTo>
                  <a:pt x="8623" y="16150"/>
                </a:lnTo>
                <a:lnTo>
                  <a:pt x="8600" y="16141"/>
                </a:lnTo>
                <a:lnTo>
                  <a:pt x="8576" y="16130"/>
                </a:lnTo>
                <a:lnTo>
                  <a:pt x="8553" y="16118"/>
                </a:lnTo>
                <a:lnTo>
                  <a:pt x="8531" y="16105"/>
                </a:lnTo>
                <a:lnTo>
                  <a:pt x="8510" y="16092"/>
                </a:lnTo>
                <a:lnTo>
                  <a:pt x="8489" y="16078"/>
                </a:lnTo>
                <a:lnTo>
                  <a:pt x="8469" y="16062"/>
                </a:lnTo>
                <a:lnTo>
                  <a:pt x="8450" y="16045"/>
                </a:lnTo>
                <a:lnTo>
                  <a:pt x="8432" y="16027"/>
                </a:lnTo>
                <a:lnTo>
                  <a:pt x="8414" y="16009"/>
                </a:lnTo>
                <a:lnTo>
                  <a:pt x="8398" y="15990"/>
                </a:lnTo>
                <a:lnTo>
                  <a:pt x="8382" y="15971"/>
                </a:lnTo>
                <a:lnTo>
                  <a:pt x="8368" y="15949"/>
                </a:lnTo>
                <a:lnTo>
                  <a:pt x="8354" y="15928"/>
                </a:lnTo>
                <a:lnTo>
                  <a:pt x="8342" y="15906"/>
                </a:lnTo>
                <a:lnTo>
                  <a:pt x="8329" y="15884"/>
                </a:lnTo>
                <a:lnTo>
                  <a:pt x="8319" y="15860"/>
                </a:lnTo>
                <a:lnTo>
                  <a:pt x="8309" y="15836"/>
                </a:lnTo>
                <a:lnTo>
                  <a:pt x="8301" y="15812"/>
                </a:lnTo>
                <a:lnTo>
                  <a:pt x="8294" y="15788"/>
                </a:lnTo>
                <a:lnTo>
                  <a:pt x="8288" y="15761"/>
                </a:lnTo>
                <a:lnTo>
                  <a:pt x="8284" y="15736"/>
                </a:lnTo>
                <a:lnTo>
                  <a:pt x="8280" y="15710"/>
                </a:lnTo>
                <a:lnTo>
                  <a:pt x="8278" y="15683"/>
                </a:lnTo>
                <a:lnTo>
                  <a:pt x="8278" y="15656"/>
                </a:lnTo>
                <a:lnTo>
                  <a:pt x="8278" y="15629"/>
                </a:lnTo>
                <a:lnTo>
                  <a:pt x="8280" y="15602"/>
                </a:lnTo>
                <a:lnTo>
                  <a:pt x="8284" y="15576"/>
                </a:lnTo>
                <a:lnTo>
                  <a:pt x="8288" y="15550"/>
                </a:lnTo>
                <a:lnTo>
                  <a:pt x="8294" y="15525"/>
                </a:lnTo>
                <a:lnTo>
                  <a:pt x="8301" y="15500"/>
                </a:lnTo>
                <a:lnTo>
                  <a:pt x="8309" y="15475"/>
                </a:lnTo>
                <a:lnTo>
                  <a:pt x="8319" y="15452"/>
                </a:lnTo>
                <a:lnTo>
                  <a:pt x="8329" y="15429"/>
                </a:lnTo>
                <a:lnTo>
                  <a:pt x="8342" y="15405"/>
                </a:lnTo>
                <a:lnTo>
                  <a:pt x="8354" y="15384"/>
                </a:lnTo>
                <a:lnTo>
                  <a:pt x="8368" y="15362"/>
                </a:lnTo>
                <a:lnTo>
                  <a:pt x="8382" y="15342"/>
                </a:lnTo>
                <a:lnTo>
                  <a:pt x="8398" y="15321"/>
                </a:lnTo>
                <a:lnTo>
                  <a:pt x="8414" y="15303"/>
                </a:lnTo>
                <a:lnTo>
                  <a:pt x="8432" y="15285"/>
                </a:lnTo>
                <a:lnTo>
                  <a:pt x="8450" y="15267"/>
                </a:lnTo>
                <a:lnTo>
                  <a:pt x="8469" y="15251"/>
                </a:lnTo>
                <a:lnTo>
                  <a:pt x="8489" y="15234"/>
                </a:lnTo>
                <a:lnTo>
                  <a:pt x="8510" y="15220"/>
                </a:lnTo>
                <a:lnTo>
                  <a:pt x="8531" y="15206"/>
                </a:lnTo>
                <a:lnTo>
                  <a:pt x="8553" y="15194"/>
                </a:lnTo>
                <a:lnTo>
                  <a:pt x="8576" y="15182"/>
                </a:lnTo>
                <a:lnTo>
                  <a:pt x="8600" y="15172"/>
                </a:lnTo>
                <a:lnTo>
                  <a:pt x="8623" y="15162"/>
                </a:lnTo>
                <a:lnTo>
                  <a:pt x="8647" y="15153"/>
                </a:lnTo>
                <a:lnTo>
                  <a:pt x="8673" y="15146"/>
                </a:lnTo>
                <a:lnTo>
                  <a:pt x="8698" y="15141"/>
                </a:lnTo>
                <a:lnTo>
                  <a:pt x="8724" y="15136"/>
                </a:lnTo>
                <a:lnTo>
                  <a:pt x="8751" y="15133"/>
                </a:lnTo>
                <a:lnTo>
                  <a:pt x="8777" y="15131"/>
                </a:lnTo>
                <a:lnTo>
                  <a:pt x="8804" y="15130"/>
                </a:lnTo>
                <a:lnTo>
                  <a:pt x="10715" y="15130"/>
                </a:lnTo>
                <a:close/>
                <a:moveTo>
                  <a:pt x="14723" y="15130"/>
                </a:moveTo>
                <a:lnTo>
                  <a:pt x="14723" y="5523"/>
                </a:lnTo>
                <a:lnTo>
                  <a:pt x="13775" y="5523"/>
                </a:lnTo>
                <a:lnTo>
                  <a:pt x="13094" y="6587"/>
                </a:lnTo>
                <a:lnTo>
                  <a:pt x="13079" y="6609"/>
                </a:lnTo>
                <a:lnTo>
                  <a:pt x="13063" y="6631"/>
                </a:lnTo>
                <a:lnTo>
                  <a:pt x="13045" y="6651"/>
                </a:lnTo>
                <a:lnTo>
                  <a:pt x="13028" y="6670"/>
                </a:lnTo>
                <a:lnTo>
                  <a:pt x="13009" y="6688"/>
                </a:lnTo>
                <a:lnTo>
                  <a:pt x="12990" y="6705"/>
                </a:lnTo>
                <a:lnTo>
                  <a:pt x="12969" y="6722"/>
                </a:lnTo>
                <a:lnTo>
                  <a:pt x="12948" y="6737"/>
                </a:lnTo>
                <a:lnTo>
                  <a:pt x="12927" y="6751"/>
                </a:lnTo>
                <a:lnTo>
                  <a:pt x="12905" y="6763"/>
                </a:lnTo>
                <a:lnTo>
                  <a:pt x="12882" y="6775"/>
                </a:lnTo>
                <a:lnTo>
                  <a:pt x="12859" y="6785"/>
                </a:lnTo>
                <a:lnTo>
                  <a:pt x="12836" y="6795"/>
                </a:lnTo>
                <a:lnTo>
                  <a:pt x="12812" y="6804"/>
                </a:lnTo>
                <a:lnTo>
                  <a:pt x="12787" y="6811"/>
                </a:lnTo>
                <a:lnTo>
                  <a:pt x="12763" y="6817"/>
                </a:lnTo>
                <a:lnTo>
                  <a:pt x="12739" y="6822"/>
                </a:lnTo>
                <a:lnTo>
                  <a:pt x="12713" y="6825"/>
                </a:lnTo>
                <a:lnTo>
                  <a:pt x="12688" y="6828"/>
                </a:lnTo>
                <a:lnTo>
                  <a:pt x="12663" y="6829"/>
                </a:lnTo>
                <a:lnTo>
                  <a:pt x="12637" y="6829"/>
                </a:lnTo>
                <a:lnTo>
                  <a:pt x="12612" y="6828"/>
                </a:lnTo>
                <a:lnTo>
                  <a:pt x="12587" y="6825"/>
                </a:lnTo>
                <a:lnTo>
                  <a:pt x="12561" y="6822"/>
                </a:lnTo>
                <a:lnTo>
                  <a:pt x="12536" y="6817"/>
                </a:lnTo>
                <a:lnTo>
                  <a:pt x="12511" y="6811"/>
                </a:lnTo>
                <a:lnTo>
                  <a:pt x="12487" y="6803"/>
                </a:lnTo>
                <a:lnTo>
                  <a:pt x="12461" y="6794"/>
                </a:lnTo>
                <a:lnTo>
                  <a:pt x="12437" y="6784"/>
                </a:lnTo>
                <a:lnTo>
                  <a:pt x="12414" y="6773"/>
                </a:lnTo>
                <a:lnTo>
                  <a:pt x="12389" y="6760"/>
                </a:lnTo>
                <a:lnTo>
                  <a:pt x="12366" y="6746"/>
                </a:lnTo>
                <a:lnTo>
                  <a:pt x="12344" y="6731"/>
                </a:lnTo>
                <a:lnTo>
                  <a:pt x="12323" y="6715"/>
                </a:lnTo>
                <a:lnTo>
                  <a:pt x="12302" y="6698"/>
                </a:lnTo>
                <a:lnTo>
                  <a:pt x="12283" y="6680"/>
                </a:lnTo>
                <a:lnTo>
                  <a:pt x="12265" y="6662"/>
                </a:lnTo>
                <a:lnTo>
                  <a:pt x="12248" y="6642"/>
                </a:lnTo>
                <a:lnTo>
                  <a:pt x="12231" y="6621"/>
                </a:lnTo>
                <a:lnTo>
                  <a:pt x="12216" y="6601"/>
                </a:lnTo>
                <a:lnTo>
                  <a:pt x="12202" y="6580"/>
                </a:lnTo>
                <a:lnTo>
                  <a:pt x="12190" y="6558"/>
                </a:lnTo>
                <a:lnTo>
                  <a:pt x="12178" y="6534"/>
                </a:lnTo>
                <a:lnTo>
                  <a:pt x="12168" y="6512"/>
                </a:lnTo>
                <a:lnTo>
                  <a:pt x="12158" y="6488"/>
                </a:lnTo>
                <a:lnTo>
                  <a:pt x="12149" y="6465"/>
                </a:lnTo>
                <a:lnTo>
                  <a:pt x="12142" y="6440"/>
                </a:lnTo>
                <a:lnTo>
                  <a:pt x="12136" y="6416"/>
                </a:lnTo>
                <a:lnTo>
                  <a:pt x="12131" y="6391"/>
                </a:lnTo>
                <a:lnTo>
                  <a:pt x="12128" y="6366"/>
                </a:lnTo>
                <a:lnTo>
                  <a:pt x="12125" y="6340"/>
                </a:lnTo>
                <a:lnTo>
                  <a:pt x="12124" y="6315"/>
                </a:lnTo>
                <a:lnTo>
                  <a:pt x="12124" y="6290"/>
                </a:lnTo>
                <a:lnTo>
                  <a:pt x="12125" y="6264"/>
                </a:lnTo>
                <a:lnTo>
                  <a:pt x="12128" y="6239"/>
                </a:lnTo>
                <a:lnTo>
                  <a:pt x="12131" y="6214"/>
                </a:lnTo>
                <a:lnTo>
                  <a:pt x="12136" y="6189"/>
                </a:lnTo>
                <a:lnTo>
                  <a:pt x="12142" y="6164"/>
                </a:lnTo>
                <a:lnTo>
                  <a:pt x="12150" y="6139"/>
                </a:lnTo>
                <a:lnTo>
                  <a:pt x="12159" y="6115"/>
                </a:lnTo>
                <a:lnTo>
                  <a:pt x="12169" y="6091"/>
                </a:lnTo>
                <a:lnTo>
                  <a:pt x="12180" y="6066"/>
                </a:lnTo>
                <a:lnTo>
                  <a:pt x="12193" y="6043"/>
                </a:lnTo>
                <a:lnTo>
                  <a:pt x="12207" y="6020"/>
                </a:lnTo>
                <a:lnTo>
                  <a:pt x="13043" y="4714"/>
                </a:lnTo>
                <a:lnTo>
                  <a:pt x="13063" y="4686"/>
                </a:lnTo>
                <a:lnTo>
                  <a:pt x="13083" y="4659"/>
                </a:lnTo>
                <a:lnTo>
                  <a:pt x="13105" y="4634"/>
                </a:lnTo>
                <a:lnTo>
                  <a:pt x="13128" y="4611"/>
                </a:lnTo>
                <a:lnTo>
                  <a:pt x="13153" y="4589"/>
                </a:lnTo>
                <a:lnTo>
                  <a:pt x="13179" y="4569"/>
                </a:lnTo>
                <a:lnTo>
                  <a:pt x="13205" y="4551"/>
                </a:lnTo>
                <a:lnTo>
                  <a:pt x="13233" y="4535"/>
                </a:lnTo>
                <a:lnTo>
                  <a:pt x="13262" y="4520"/>
                </a:lnTo>
                <a:lnTo>
                  <a:pt x="13291" y="4508"/>
                </a:lnTo>
                <a:lnTo>
                  <a:pt x="13322" y="4497"/>
                </a:lnTo>
                <a:lnTo>
                  <a:pt x="13353" y="4487"/>
                </a:lnTo>
                <a:lnTo>
                  <a:pt x="13386" y="4480"/>
                </a:lnTo>
                <a:lnTo>
                  <a:pt x="13419" y="4475"/>
                </a:lnTo>
                <a:lnTo>
                  <a:pt x="13452" y="4472"/>
                </a:lnTo>
                <a:lnTo>
                  <a:pt x="13487" y="4471"/>
                </a:lnTo>
                <a:lnTo>
                  <a:pt x="15250" y="4471"/>
                </a:lnTo>
                <a:lnTo>
                  <a:pt x="15277" y="4472"/>
                </a:lnTo>
                <a:lnTo>
                  <a:pt x="15303" y="4474"/>
                </a:lnTo>
                <a:lnTo>
                  <a:pt x="15330" y="4477"/>
                </a:lnTo>
                <a:lnTo>
                  <a:pt x="15355" y="4482"/>
                </a:lnTo>
                <a:lnTo>
                  <a:pt x="15381" y="4488"/>
                </a:lnTo>
                <a:lnTo>
                  <a:pt x="15405" y="4496"/>
                </a:lnTo>
                <a:lnTo>
                  <a:pt x="15430" y="4504"/>
                </a:lnTo>
                <a:lnTo>
                  <a:pt x="15454" y="4513"/>
                </a:lnTo>
                <a:lnTo>
                  <a:pt x="15477" y="4524"/>
                </a:lnTo>
                <a:lnTo>
                  <a:pt x="15500" y="4535"/>
                </a:lnTo>
                <a:lnTo>
                  <a:pt x="15522" y="4548"/>
                </a:lnTo>
                <a:lnTo>
                  <a:pt x="15543" y="4561"/>
                </a:lnTo>
                <a:lnTo>
                  <a:pt x="15564" y="4576"/>
                </a:lnTo>
                <a:lnTo>
                  <a:pt x="15584" y="4592"/>
                </a:lnTo>
                <a:lnTo>
                  <a:pt x="15603" y="4609"/>
                </a:lnTo>
                <a:lnTo>
                  <a:pt x="15621" y="4626"/>
                </a:lnTo>
                <a:lnTo>
                  <a:pt x="15639" y="4644"/>
                </a:lnTo>
                <a:lnTo>
                  <a:pt x="15656" y="4663"/>
                </a:lnTo>
                <a:lnTo>
                  <a:pt x="15672" y="4684"/>
                </a:lnTo>
                <a:lnTo>
                  <a:pt x="15686" y="4704"/>
                </a:lnTo>
                <a:lnTo>
                  <a:pt x="15699" y="4725"/>
                </a:lnTo>
                <a:lnTo>
                  <a:pt x="15712" y="4747"/>
                </a:lnTo>
                <a:lnTo>
                  <a:pt x="15724" y="4770"/>
                </a:lnTo>
                <a:lnTo>
                  <a:pt x="15734" y="4793"/>
                </a:lnTo>
                <a:lnTo>
                  <a:pt x="15744" y="4817"/>
                </a:lnTo>
                <a:lnTo>
                  <a:pt x="15753" y="4841"/>
                </a:lnTo>
                <a:lnTo>
                  <a:pt x="15760" y="4867"/>
                </a:lnTo>
                <a:lnTo>
                  <a:pt x="15765" y="4892"/>
                </a:lnTo>
                <a:lnTo>
                  <a:pt x="15770" y="4917"/>
                </a:lnTo>
                <a:lnTo>
                  <a:pt x="15773" y="4944"/>
                </a:lnTo>
                <a:lnTo>
                  <a:pt x="15775" y="4971"/>
                </a:lnTo>
                <a:lnTo>
                  <a:pt x="15776" y="4997"/>
                </a:lnTo>
                <a:lnTo>
                  <a:pt x="15776" y="15656"/>
                </a:lnTo>
                <a:lnTo>
                  <a:pt x="15775" y="15683"/>
                </a:lnTo>
                <a:lnTo>
                  <a:pt x="15773" y="15710"/>
                </a:lnTo>
                <a:lnTo>
                  <a:pt x="15770" y="15736"/>
                </a:lnTo>
                <a:lnTo>
                  <a:pt x="15765" y="15761"/>
                </a:lnTo>
                <a:lnTo>
                  <a:pt x="15760" y="15788"/>
                </a:lnTo>
                <a:lnTo>
                  <a:pt x="15753" y="15812"/>
                </a:lnTo>
                <a:lnTo>
                  <a:pt x="15744" y="15836"/>
                </a:lnTo>
                <a:lnTo>
                  <a:pt x="15734" y="15860"/>
                </a:lnTo>
                <a:lnTo>
                  <a:pt x="15724" y="15884"/>
                </a:lnTo>
                <a:lnTo>
                  <a:pt x="15712" y="15906"/>
                </a:lnTo>
                <a:lnTo>
                  <a:pt x="15699" y="15928"/>
                </a:lnTo>
                <a:lnTo>
                  <a:pt x="15686" y="15949"/>
                </a:lnTo>
                <a:lnTo>
                  <a:pt x="15672" y="15971"/>
                </a:lnTo>
                <a:lnTo>
                  <a:pt x="15656" y="15990"/>
                </a:lnTo>
                <a:lnTo>
                  <a:pt x="15639" y="16009"/>
                </a:lnTo>
                <a:lnTo>
                  <a:pt x="15621" y="16027"/>
                </a:lnTo>
                <a:lnTo>
                  <a:pt x="15603" y="16045"/>
                </a:lnTo>
                <a:lnTo>
                  <a:pt x="15584" y="16062"/>
                </a:lnTo>
                <a:lnTo>
                  <a:pt x="15564" y="16078"/>
                </a:lnTo>
                <a:lnTo>
                  <a:pt x="15543" y="16092"/>
                </a:lnTo>
                <a:lnTo>
                  <a:pt x="15522" y="16105"/>
                </a:lnTo>
                <a:lnTo>
                  <a:pt x="15500" y="16118"/>
                </a:lnTo>
                <a:lnTo>
                  <a:pt x="15477" y="16130"/>
                </a:lnTo>
                <a:lnTo>
                  <a:pt x="15454" y="16141"/>
                </a:lnTo>
                <a:lnTo>
                  <a:pt x="15430" y="16150"/>
                </a:lnTo>
                <a:lnTo>
                  <a:pt x="15405" y="16159"/>
                </a:lnTo>
                <a:lnTo>
                  <a:pt x="15381" y="16166"/>
                </a:lnTo>
                <a:lnTo>
                  <a:pt x="15355" y="16171"/>
                </a:lnTo>
                <a:lnTo>
                  <a:pt x="15330" y="16176"/>
                </a:lnTo>
                <a:lnTo>
                  <a:pt x="15303" y="16179"/>
                </a:lnTo>
                <a:lnTo>
                  <a:pt x="15277" y="16181"/>
                </a:lnTo>
                <a:lnTo>
                  <a:pt x="15250" y="16182"/>
                </a:lnTo>
                <a:lnTo>
                  <a:pt x="12812" y="16182"/>
                </a:lnTo>
                <a:lnTo>
                  <a:pt x="12785" y="16181"/>
                </a:lnTo>
                <a:lnTo>
                  <a:pt x="12758" y="16179"/>
                </a:lnTo>
                <a:lnTo>
                  <a:pt x="12732" y="16176"/>
                </a:lnTo>
                <a:lnTo>
                  <a:pt x="12706" y="16171"/>
                </a:lnTo>
                <a:lnTo>
                  <a:pt x="12681" y="16166"/>
                </a:lnTo>
                <a:lnTo>
                  <a:pt x="12656" y="16159"/>
                </a:lnTo>
                <a:lnTo>
                  <a:pt x="12631" y="16150"/>
                </a:lnTo>
                <a:lnTo>
                  <a:pt x="12607" y="16141"/>
                </a:lnTo>
                <a:lnTo>
                  <a:pt x="12584" y="16130"/>
                </a:lnTo>
                <a:lnTo>
                  <a:pt x="12561" y="16118"/>
                </a:lnTo>
                <a:lnTo>
                  <a:pt x="12539" y="16105"/>
                </a:lnTo>
                <a:lnTo>
                  <a:pt x="12518" y="16092"/>
                </a:lnTo>
                <a:lnTo>
                  <a:pt x="12498" y="16078"/>
                </a:lnTo>
                <a:lnTo>
                  <a:pt x="12477" y="16062"/>
                </a:lnTo>
                <a:lnTo>
                  <a:pt x="12458" y="16045"/>
                </a:lnTo>
                <a:lnTo>
                  <a:pt x="12440" y="16027"/>
                </a:lnTo>
                <a:lnTo>
                  <a:pt x="12423" y="16009"/>
                </a:lnTo>
                <a:lnTo>
                  <a:pt x="12406" y="15990"/>
                </a:lnTo>
                <a:lnTo>
                  <a:pt x="12390" y="15971"/>
                </a:lnTo>
                <a:lnTo>
                  <a:pt x="12375" y="15949"/>
                </a:lnTo>
                <a:lnTo>
                  <a:pt x="12362" y="15928"/>
                </a:lnTo>
                <a:lnTo>
                  <a:pt x="12349" y="15906"/>
                </a:lnTo>
                <a:lnTo>
                  <a:pt x="12338" y="15884"/>
                </a:lnTo>
                <a:lnTo>
                  <a:pt x="12327" y="15860"/>
                </a:lnTo>
                <a:lnTo>
                  <a:pt x="12317" y="15836"/>
                </a:lnTo>
                <a:lnTo>
                  <a:pt x="12309" y="15812"/>
                </a:lnTo>
                <a:lnTo>
                  <a:pt x="12302" y="15788"/>
                </a:lnTo>
                <a:lnTo>
                  <a:pt x="12296" y="15761"/>
                </a:lnTo>
                <a:lnTo>
                  <a:pt x="12291" y="15736"/>
                </a:lnTo>
                <a:lnTo>
                  <a:pt x="12288" y="15710"/>
                </a:lnTo>
                <a:lnTo>
                  <a:pt x="12286" y="15683"/>
                </a:lnTo>
                <a:lnTo>
                  <a:pt x="12285" y="15656"/>
                </a:lnTo>
                <a:lnTo>
                  <a:pt x="12286" y="15629"/>
                </a:lnTo>
                <a:lnTo>
                  <a:pt x="12288" y="15602"/>
                </a:lnTo>
                <a:lnTo>
                  <a:pt x="12291" y="15576"/>
                </a:lnTo>
                <a:lnTo>
                  <a:pt x="12296" y="15550"/>
                </a:lnTo>
                <a:lnTo>
                  <a:pt x="12302" y="15525"/>
                </a:lnTo>
                <a:lnTo>
                  <a:pt x="12309" y="15500"/>
                </a:lnTo>
                <a:lnTo>
                  <a:pt x="12317" y="15475"/>
                </a:lnTo>
                <a:lnTo>
                  <a:pt x="12327" y="15452"/>
                </a:lnTo>
                <a:lnTo>
                  <a:pt x="12338" y="15429"/>
                </a:lnTo>
                <a:lnTo>
                  <a:pt x="12349" y="15405"/>
                </a:lnTo>
                <a:lnTo>
                  <a:pt x="12362" y="15384"/>
                </a:lnTo>
                <a:lnTo>
                  <a:pt x="12375" y="15362"/>
                </a:lnTo>
                <a:lnTo>
                  <a:pt x="12390" y="15342"/>
                </a:lnTo>
                <a:lnTo>
                  <a:pt x="12406" y="15321"/>
                </a:lnTo>
                <a:lnTo>
                  <a:pt x="12423" y="15303"/>
                </a:lnTo>
                <a:lnTo>
                  <a:pt x="12440" y="15285"/>
                </a:lnTo>
                <a:lnTo>
                  <a:pt x="12458" y="15267"/>
                </a:lnTo>
                <a:lnTo>
                  <a:pt x="12477" y="15251"/>
                </a:lnTo>
                <a:lnTo>
                  <a:pt x="12498" y="15234"/>
                </a:lnTo>
                <a:lnTo>
                  <a:pt x="12518" y="15220"/>
                </a:lnTo>
                <a:lnTo>
                  <a:pt x="12539" y="15206"/>
                </a:lnTo>
                <a:lnTo>
                  <a:pt x="12561" y="15194"/>
                </a:lnTo>
                <a:lnTo>
                  <a:pt x="12584" y="15182"/>
                </a:lnTo>
                <a:lnTo>
                  <a:pt x="12607" y="15172"/>
                </a:lnTo>
                <a:lnTo>
                  <a:pt x="12631" y="15162"/>
                </a:lnTo>
                <a:lnTo>
                  <a:pt x="12656" y="15153"/>
                </a:lnTo>
                <a:lnTo>
                  <a:pt x="12681" y="15146"/>
                </a:lnTo>
                <a:lnTo>
                  <a:pt x="12706" y="15141"/>
                </a:lnTo>
                <a:lnTo>
                  <a:pt x="12732" y="15136"/>
                </a:lnTo>
                <a:lnTo>
                  <a:pt x="12758" y="15133"/>
                </a:lnTo>
                <a:lnTo>
                  <a:pt x="12785" y="15131"/>
                </a:lnTo>
                <a:lnTo>
                  <a:pt x="12812" y="15130"/>
                </a:lnTo>
                <a:lnTo>
                  <a:pt x="14723" y="15130"/>
                </a:lnTo>
                <a:close/>
                <a:moveTo>
                  <a:pt x="1131" y="10479"/>
                </a:moveTo>
                <a:lnTo>
                  <a:pt x="2849" y="8701"/>
                </a:lnTo>
                <a:lnTo>
                  <a:pt x="2863" y="8687"/>
                </a:lnTo>
                <a:lnTo>
                  <a:pt x="2878" y="8673"/>
                </a:lnTo>
                <a:lnTo>
                  <a:pt x="2893" y="8659"/>
                </a:lnTo>
                <a:lnTo>
                  <a:pt x="2909" y="8647"/>
                </a:lnTo>
                <a:lnTo>
                  <a:pt x="2925" y="8635"/>
                </a:lnTo>
                <a:lnTo>
                  <a:pt x="2941" y="8624"/>
                </a:lnTo>
                <a:lnTo>
                  <a:pt x="2957" y="8614"/>
                </a:lnTo>
                <a:lnTo>
                  <a:pt x="2975" y="8604"/>
                </a:lnTo>
                <a:lnTo>
                  <a:pt x="2991" y="8595"/>
                </a:lnTo>
                <a:lnTo>
                  <a:pt x="3009" y="8587"/>
                </a:lnTo>
                <a:lnTo>
                  <a:pt x="3026" y="8578"/>
                </a:lnTo>
                <a:lnTo>
                  <a:pt x="3044" y="8571"/>
                </a:lnTo>
                <a:lnTo>
                  <a:pt x="3063" y="8565"/>
                </a:lnTo>
                <a:lnTo>
                  <a:pt x="3081" y="8559"/>
                </a:lnTo>
                <a:lnTo>
                  <a:pt x="3099" y="8554"/>
                </a:lnTo>
                <a:lnTo>
                  <a:pt x="3117" y="8550"/>
                </a:lnTo>
                <a:lnTo>
                  <a:pt x="3137" y="8546"/>
                </a:lnTo>
                <a:lnTo>
                  <a:pt x="3155" y="8544"/>
                </a:lnTo>
                <a:lnTo>
                  <a:pt x="3174" y="8541"/>
                </a:lnTo>
                <a:lnTo>
                  <a:pt x="3193" y="8540"/>
                </a:lnTo>
                <a:lnTo>
                  <a:pt x="3213" y="8539"/>
                </a:lnTo>
                <a:lnTo>
                  <a:pt x="3232" y="8539"/>
                </a:lnTo>
                <a:lnTo>
                  <a:pt x="3251" y="8540"/>
                </a:lnTo>
                <a:lnTo>
                  <a:pt x="3270" y="8541"/>
                </a:lnTo>
                <a:lnTo>
                  <a:pt x="3289" y="8543"/>
                </a:lnTo>
                <a:lnTo>
                  <a:pt x="3309" y="8546"/>
                </a:lnTo>
                <a:lnTo>
                  <a:pt x="3328" y="8550"/>
                </a:lnTo>
                <a:lnTo>
                  <a:pt x="3348" y="8554"/>
                </a:lnTo>
                <a:lnTo>
                  <a:pt x="3367" y="8559"/>
                </a:lnTo>
                <a:lnTo>
                  <a:pt x="3387" y="8565"/>
                </a:lnTo>
                <a:lnTo>
                  <a:pt x="3406" y="8571"/>
                </a:lnTo>
                <a:lnTo>
                  <a:pt x="3424" y="8578"/>
                </a:lnTo>
                <a:lnTo>
                  <a:pt x="3443" y="8587"/>
                </a:lnTo>
                <a:lnTo>
                  <a:pt x="3462" y="8596"/>
                </a:lnTo>
                <a:lnTo>
                  <a:pt x="3480" y="8605"/>
                </a:lnTo>
                <a:lnTo>
                  <a:pt x="3497" y="8614"/>
                </a:lnTo>
                <a:lnTo>
                  <a:pt x="3514" y="8625"/>
                </a:lnTo>
                <a:lnTo>
                  <a:pt x="3530" y="8635"/>
                </a:lnTo>
                <a:lnTo>
                  <a:pt x="3547" y="8647"/>
                </a:lnTo>
                <a:lnTo>
                  <a:pt x="3562" y="8658"/>
                </a:lnTo>
                <a:lnTo>
                  <a:pt x="3577" y="8672"/>
                </a:lnTo>
                <a:lnTo>
                  <a:pt x="3591" y="8684"/>
                </a:lnTo>
                <a:lnTo>
                  <a:pt x="3604" y="8698"/>
                </a:lnTo>
                <a:lnTo>
                  <a:pt x="3618" y="8711"/>
                </a:lnTo>
                <a:lnTo>
                  <a:pt x="3631" y="8726"/>
                </a:lnTo>
                <a:lnTo>
                  <a:pt x="3643" y="8740"/>
                </a:lnTo>
                <a:lnTo>
                  <a:pt x="3655" y="8755"/>
                </a:lnTo>
                <a:lnTo>
                  <a:pt x="3665" y="8772"/>
                </a:lnTo>
                <a:lnTo>
                  <a:pt x="3676" y="8788"/>
                </a:lnTo>
                <a:lnTo>
                  <a:pt x="3685" y="8804"/>
                </a:lnTo>
                <a:lnTo>
                  <a:pt x="3694" y="8820"/>
                </a:lnTo>
                <a:lnTo>
                  <a:pt x="3704" y="8837"/>
                </a:lnTo>
                <a:lnTo>
                  <a:pt x="3712" y="8855"/>
                </a:lnTo>
                <a:lnTo>
                  <a:pt x="3719" y="8873"/>
                </a:lnTo>
                <a:lnTo>
                  <a:pt x="3725" y="8891"/>
                </a:lnTo>
                <a:lnTo>
                  <a:pt x="3731" y="8909"/>
                </a:lnTo>
                <a:lnTo>
                  <a:pt x="3736" y="8928"/>
                </a:lnTo>
                <a:lnTo>
                  <a:pt x="3741" y="8948"/>
                </a:lnTo>
                <a:lnTo>
                  <a:pt x="3745" y="8967"/>
                </a:lnTo>
                <a:lnTo>
                  <a:pt x="3748" y="8986"/>
                </a:lnTo>
                <a:lnTo>
                  <a:pt x="3751" y="9006"/>
                </a:lnTo>
                <a:lnTo>
                  <a:pt x="3752" y="9026"/>
                </a:lnTo>
                <a:lnTo>
                  <a:pt x="3753" y="9046"/>
                </a:lnTo>
                <a:lnTo>
                  <a:pt x="3754" y="9067"/>
                </a:lnTo>
                <a:lnTo>
                  <a:pt x="3754" y="15652"/>
                </a:lnTo>
                <a:lnTo>
                  <a:pt x="3753" y="15679"/>
                </a:lnTo>
                <a:lnTo>
                  <a:pt x="3751" y="15706"/>
                </a:lnTo>
                <a:lnTo>
                  <a:pt x="3748" y="15732"/>
                </a:lnTo>
                <a:lnTo>
                  <a:pt x="3743" y="15758"/>
                </a:lnTo>
                <a:lnTo>
                  <a:pt x="3737" y="15784"/>
                </a:lnTo>
                <a:lnTo>
                  <a:pt x="3730" y="15808"/>
                </a:lnTo>
                <a:lnTo>
                  <a:pt x="3722" y="15833"/>
                </a:lnTo>
                <a:lnTo>
                  <a:pt x="3713" y="15856"/>
                </a:lnTo>
                <a:lnTo>
                  <a:pt x="3702" y="15880"/>
                </a:lnTo>
                <a:lnTo>
                  <a:pt x="3690" y="15903"/>
                </a:lnTo>
                <a:lnTo>
                  <a:pt x="3677" y="15924"/>
                </a:lnTo>
                <a:lnTo>
                  <a:pt x="3664" y="15946"/>
                </a:lnTo>
                <a:lnTo>
                  <a:pt x="3649" y="15967"/>
                </a:lnTo>
                <a:lnTo>
                  <a:pt x="3634" y="15987"/>
                </a:lnTo>
                <a:lnTo>
                  <a:pt x="3616" y="16006"/>
                </a:lnTo>
                <a:lnTo>
                  <a:pt x="3599" y="16024"/>
                </a:lnTo>
                <a:lnTo>
                  <a:pt x="3581" y="16041"/>
                </a:lnTo>
                <a:lnTo>
                  <a:pt x="3562" y="16058"/>
                </a:lnTo>
                <a:lnTo>
                  <a:pt x="3543" y="16074"/>
                </a:lnTo>
                <a:lnTo>
                  <a:pt x="3521" y="16088"/>
                </a:lnTo>
                <a:lnTo>
                  <a:pt x="3500" y="16102"/>
                </a:lnTo>
                <a:lnTo>
                  <a:pt x="3478" y="16114"/>
                </a:lnTo>
                <a:lnTo>
                  <a:pt x="3455" y="16126"/>
                </a:lnTo>
                <a:lnTo>
                  <a:pt x="3432" y="16136"/>
                </a:lnTo>
                <a:lnTo>
                  <a:pt x="3408" y="16147"/>
                </a:lnTo>
                <a:lnTo>
                  <a:pt x="3384" y="16155"/>
                </a:lnTo>
                <a:lnTo>
                  <a:pt x="3358" y="16162"/>
                </a:lnTo>
                <a:lnTo>
                  <a:pt x="3333" y="16168"/>
                </a:lnTo>
                <a:lnTo>
                  <a:pt x="3308" y="16172"/>
                </a:lnTo>
                <a:lnTo>
                  <a:pt x="3281" y="16175"/>
                </a:lnTo>
                <a:lnTo>
                  <a:pt x="3254" y="16178"/>
                </a:lnTo>
                <a:lnTo>
                  <a:pt x="3228" y="16178"/>
                </a:lnTo>
                <a:lnTo>
                  <a:pt x="526" y="16178"/>
                </a:lnTo>
                <a:lnTo>
                  <a:pt x="499" y="16178"/>
                </a:lnTo>
                <a:lnTo>
                  <a:pt x="473" y="16175"/>
                </a:lnTo>
                <a:lnTo>
                  <a:pt x="446" y="16172"/>
                </a:lnTo>
                <a:lnTo>
                  <a:pt x="421" y="16168"/>
                </a:lnTo>
                <a:lnTo>
                  <a:pt x="395" y="16162"/>
                </a:lnTo>
                <a:lnTo>
                  <a:pt x="371" y="16155"/>
                </a:lnTo>
                <a:lnTo>
                  <a:pt x="346" y="16147"/>
                </a:lnTo>
                <a:lnTo>
                  <a:pt x="322" y="16136"/>
                </a:lnTo>
                <a:lnTo>
                  <a:pt x="299" y="16126"/>
                </a:lnTo>
                <a:lnTo>
                  <a:pt x="276" y="16114"/>
                </a:lnTo>
                <a:lnTo>
                  <a:pt x="254" y="16102"/>
                </a:lnTo>
                <a:lnTo>
                  <a:pt x="233" y="16088"/>
                </a:lnTo>
                <a:lnTo>
                  <a:pt x="212" y="16074"/>
                </a:lnTo>
                <a:lnTo>
                  <a:pt x="192" y="16058"/>
                </a:lnTo>
                <a:lnTo>
                  <a:pt x="173" y="16041"/>
                </a:lnTo>
                <a:lnTo>
                  <a:pt x="155" y="16024"/>
                </a:lnTo>
                <a:lnTo>
                  <a:pt x="137" y="16006"/>
                </a:lnTo>
                <a:lnTo>
                  <a:pt x="120" y="15987"/>
                </a:lnTo>
                <a:lnTo>
                  <a:pt x="104" y="15967"/>
                </a:lnTo>
                <a:lnTo>
                  <a:pt x="90" y="15946"/>
                </a:lnTo>
                <a:lnTo>
                  <a:pt x="77" y="15924"/>
                </a:lnTo>
                <a:lnTo>
                  <a:pt x="64" y="15903"/>
                </a:lnTo>
                <a:lnTo>
                  <a:pt x="52" y="15880"/>
                </a:lnTo>
                <a:lnTo>
                  <a:pt x="42" y="15856"/>
                </a:lnTo>
                <a:lnTo>
                  <a:pt x="32" y="15833"/>
                </a:lnTo>
                <a:lnTo>
                  <a:pt x="23" y="15808"/>
                </a:lnTo>
                <a:lnTo>
                  <a:pt x="16" y="15784"/>
                </a:lnTo>
                <a:lnTo>
                  <a:pt x="11" y="15758"/>
                </a:lnTo>
                <a:lnTo>
                  <a:pt x="6" y="15732"/>
                </a:lnTo>
                <a:lnTo>
                  <a:pt x="3" y="15706"/>
                </a:lnTo>
                <a:lnTo>
                  <a:pt x="1" y="15679"/>
                </a:lnTo>
                <a:lnTo>
                  <a:pt x="0" y="15652"/>
                </a:lnTo>
                <a:lnTo>
                  <a:pt x="1" y="15626"/>
                </a:lnTo>
                <a:lnTo>
                  <a:pt x="3" y="15598"/>
                </a:lnTo>
                <a:lnTo>
                  <a:pt x="6" y="15572"/>
                </a:lnTo>
                <a:lnTo>
                  <a:pt x="11" y="15547"/>
                </a:lnTo>
                <a:lnTo>
                  <a:pt x="16" y="15521"/>
                </a:lnTo>
                <a:lnTo>
                  <a:pt x="23" y="15496"/>
                </a:lnTo>
                <a:lnTo>
                  <a:pt x="32" y="15472"/>
                </a:lnTo>
                <a:lnTo>
                  <a:pt x="42" y="15448"/>
                </a:lnTo>
                <a:lnTo>
                  <a:pt x="52" y="15424"/>
                </a:lnTo>
                <a:lnTo>
                  <a:pt x="64" y="15402"/>
                </a:lnTo>
                <a:lnTo>
                  <a:pt x="77" y="15380"/>
                </a:lnTo>
                <a:lnTo>
                  <a:pt x="90" y="15359"/>
                </a:lnTo>
                <a:lnTo>
                  <a:pt x="104" y="15338"/>
                </a:lnTo>
                <a:lnTo>
                  <a:pt x="120" y="15318"/>
                </a:lnTo>
                <a:lnTo>
                  <a:pt x="137" y="15299"/>
                </a:lnTo>
                <a:lnTo>
                  <a:pt x="155" y="15281"/>
                </a:lnTo>
                <a:lnTo>
                  <a:pt x="173" y="15263"/>
                </a:lnTo>
                <a:lnTo>
                  <a:pt x="192" y="15246"/>
                </a:lnTo>
                <a:lnTo>
                  <a:pt x="212" y="15231"/>
                </a:lnTo>
                <a:lnTo>
                  <a:pt x="233" y="15216"/>
                </a:lnTo>
                <a:lnTo>
                  <a:pt x="254" y="15203"/>
                </a:lnTo>
                <a:lnTo>
                  <a:pt x="276" y="15190"/>
                </a:lnTo>
                <a:lnTo>
                  <a:pt x="299" y="15178"/>
                </a:lnTo>
                <a:lnTo>
                  <a:pt x="322" y="15168"/>
                </a:lnTo>
                <a:lnTo>
                  <a:pt x="346" y="15158"/>
                </a:lnTo>
                <a:lnTo>
                  <a:pt x="371" y="15149"/>
                </a:lnTo>
                <a:lnTo>
                  <a:pt x="395" y="15142"/>
                </a:lnTo>
                <a:lnTo>
                  <a:pt x="421" y="15137"/>
                </a:lnTo>
                <a:lnTo>
                  <a:pt x="446" y="15132"/>
                </a:lnTo>
                <a:lnTo>
                  <a:pt x="473" y="15129"/>
                </a:lnTo>
                <a:lnTo>
                  <a:pt x="499" y="15127"/>
                </a:lnTo>
                <a:lnTo>
                  <a:pt x="526" y="15126"/>
                </a:lnTo>
                <a:lnTo>
                  <a:pt x="2701" y="15126"/>
                </a:lnTo>
                <a:lnTo>
                  <a:pt x="2701" y="10369"/>
                </a:lnTo>
                <a:lnTo>
                  <a:pt x="1522" y="11589"/>
                </a:lnTo>
                <a:lnTo>
                  <a:pt x="1502" y="11608"/>
                </a:lnTo>
                <a:lnTo>
                  <a:pt x="1482" y="11626"/>
                </a:lnTo>
                <a:lnTo>
                  <a:pt x="1462" y="11642"/>
                </a:lnTo>
                <a:lnTo>
                  <a:pt x="1442" y="11658"/>
                </a:lnTo>
                <a:lnTo>
                  <a:pt x="1420" y="11672"/>
                </a:lnTo>
                <a:lnTo>
                  <a:pt x="1398" y="11685"/>
                </a:lnTo>
                <a:lnTo>
                  <a:pt x="1376" y="11697"/>
                </a:lnTo>
                <a:lnTo>
                  <a:pt x="1353" y="11708"/>
                </a:lnTo>
                <a:lnTo>
                  <a:pt x="1329" y="11717"/>
                </a:lnTo>
                <a:lnTo>
                  <a:pt x="1305" y="11725"/>
                </a:lnTo>
                <a:lnTo>
                  <a:pt x="1281" y="11732"/>
                </a:lnTo>
                <a:lnTo>
                  <a:pt x="1255" y="11738"/>
                </a:lnTo>
                <a:lnTo>
                  <a:pt x="1230" y="11743"/>
                </a:lnTo>
                <a:lnTo>
                  <a:pt x="1205" y="11746"/>
                </a:lnTo>
                <a:lnTo>
                  <a:pt x="1177" y="11748"/>
                </a:lnTo>
                <a:lnTo>
                  <a:pt x="1151" y="11749"/>
                </a:lnTo>
                <a:lnTo>
                  <a:pt x="1126" y="11749"/>
                </a:lnTo>
                <a:lnTo>
                  <a:pt x="1102" y="11748"/>
                </a:lnTo>
                <a:lnTo>
                  <a:pt x="1077" y="11746"/>
                </a:lnTo>
                <a:lnTo>
                  <a:pt x="1053" y="11743"/>
                </a:lnTo>
                <a:lnTo>
                  <a:pt x="1053" y="13601"/>
                </a:lnTo>
                <a:lnTo>
                  <a:pt x="1052" y="13627"/>
                </a:lnTo>
                <a:lnTo>
                  <a:pt x="1050" y="13655"/>
                </a:lnTo>
                <a:lnTo>
                  <a:pt x="1047" y="13681"/>
                </a:lnTo>
                <a:lnTo>
                  <a:pt x="1042" y="13706"/>
                </a:lnTo>
                <a:lnTo>
                  <a:pt x="1037" y="13731"/>
                </a:lnTo>
                <a:lnTo>
                  <a:pt x="1030" y="13757"/>
                </a:lnTo>
                <a:lnTo>
                  <a:pt x="1022" y="13781"/>
                </a:lnTo>
                <a:lnTo>
                  <a:pt x="1011" y="13805"/>
                </a:lnTo>
                <a:lnTo>
                  <a:pt x="1001" y="13829"/>
                </a:lnTo>
                <a:lnTo>
                  <a:pt x="989" y="13851"/>
                </a:lnTo>
                <a:lnTo>
                  <a:pt x="977" y="13873"/>
                </a:lnTo>
                <a:lnTo>
                  <a:pt x="963" y="13894"/>
                </a:lnTo>
                <a:lnTo>
                  <a:pt x="949" y="13916"/>
                </a:lnTo>
                <a:lnTo>
                  <a:pt x="932" y="13935"/>
                </a:lnTo>
                <a:lnTo>
                  <a:pt x="916" y="13954"/>
                </a:lnTo>
                <a:lnTo>
                  <a:pt x="898" y="13972"/>
                </a:lnTo>
                <a:lnTo>
                  <a:pt x="880" y="13989"/>
                </a:lnTo>
                <a:lnTo>
                  <a:pt x="862" y="14007"/>
                </a:lnTo>
                <a:lnTo>
                  <a:pt x="841" y="14022"/>
                </a:lnTo>
                <a:lnTo>
                  <a:pt x="821" y="14037"/>
                </a:lnTo>
                <a:lnTo>
                  <a:pt x="799" y="14050"/>
                </a:lnTo>
                <a:lnTo>
                  <a:pt x="778" y="14063"/>
                </a:lnTo>
                <a:lnTo>
                  <a:pt x="754" y="14074"/>
                </a:lnTo>
                <a:lnTo>
                  <a:pt x="731" y="14085"/>
                </a:lnTo>
                <a:lnTo>
                  <a:pt x="708" y="14095"/>
                </a:lnTo>
                <a:lnTo>
                  <a:pt x="682" y="14103"/>
                </a:lnTo>
                <a:lnTo>
                  <a:pt x="658" y="14110"/>
                </a:lnTo>
                <a:lnTo>
                  <a:pt x="633" y="14116"/>
                </a:lnTo>
                <a:lnTo>
                  <a:pt x="606" y="14121"/>
                </a:lnTo>
                <a:lnTo>
                  <a:pt x="580" y="14124"/>
                </a:lnTo>
                <a:lnTo>
                  <a:pt x="554" y="14126"/>
                </a:lnTo>
                <a:lnTo>
                  <a:pt x="526" y="14127"/>
                </a:lnTo>
                <a:lnTo>
                  <a:pt x="499" y="14126"/>
                </a:lnTo>
                <a:lnTo>
                  <a:pt x="473" y="14124"/>
                </a:lnTo>
                <a:lnTo>
                  <a:pt x="446" y="14121"/>
                </a:lnTo>
                <a:lnTo>
                  <a:pt x="421" y="14116"/>
                </a:lnTo>
                <a:lnTo>
                  <a:pt x="395" y="14110"/>
                </a:lnTo>
                <a:lnTo>
                  <a:pt x="371" y="14103"/>
                </a:lnTo>
                <a:lnTo>
                  <a:pt x="346" y="14095"/>
                </a:lnTo>
                <a:lnTo>
                  <a:pt x="322" y="14085"/>
                </a:lnTo>
                <a:lnTo>
                  <a:pt x="299" y="14074"/>
                </a:lnTo>
                <a:lnTo>
                  <a:pt x="276" y="14063"/>
                </a:lnTo>
                <a:lnTo>
                  <a:pt x="254" y="14050"/>
                </a:lnTo>
                <a:lnTo>
                  <a:pt x="233" y="14037"/>
                </a:lnTo>
                <a:lnTo>
                  <a:pt x="212" y="14022"/>
                </a:lnTo>
                <a:lnTo>
                  <a:pt x="192" y="14007"/>
                </a:lnTo>
                <a:lnTo>
                  <a:pt x="173" y="13989"/>
                </a:lnTo>
                <a:lnTo>
                  <a:pt x="155" y="13972"/>
                </a:lnTo>
                <a:lnTo>
                  <a:pt x="137" y="13954"/>
                </a:lnTo>
                <a:lnTo>
                  <a:pt x="120" y="13935"/>
                </a:lnTo>
                <a:lnTo>
                  <a:pt x="104" y="13916"/>
                </a:lnTo>
                <a:lnTo>
                  <a:pt x="90" y="13894"/>
                </a:lnTo>
                <a:lnTo>
                  <a:pt x="77" y="13873"/>
                </a:lnTo>
                <a:lnTo>
                  <a:pt x="64" y="13851"/>
                </a:lnTo>
                <a:lnTo>
                  <a:pt x="52" y="13829"/>
                </a:lnTo>
                <a:lnTo>
                  <a:pt x="42" y="13805"/>
                </a:lnTo>
                <a:lnTo>
                  <a:pt x="32" y="13781"/>
                </a:lnTo>
                <a:lnTo>
                  <a:pt x="23" y="13757"/>
                </a:lnTo>
                <a:lnTo>
                  <a:pt x="16" y="13731"/>
                </a:lnTo>
                <a:lnTo>
                  <a:pt x="11" y="13706"/>
                </a:lnTo>
                <a:lnTo>
                  <a:pt x="6" y="13681"/>
                </a:lnTo>
                <a:lnTo>
                  <a:pt x="3" y="13655"/>
                </a:lnTo>
                <a:lnTo>
                  <a:pt x="1" y="13627"/>
                </a:lnTo>
                <a:lnTo>
                  <a:pt x="0" y="13601"/>
                </a:lnTo>
                <a:lnTo>
                  <a:pt x="0" y="10624"/>
                </a:lnTo>
                <a:lnTo>
                  <a:pt x="0" y="10604"/>
                </a:lnTo>
                <a:lnTo>
                  <a:pt x="1" y="10584"/>
                </a:lnTo>
                <a:lnTo>
                  <a:pt x="3" y="10565"/>
                </a:lnTo>
                <a:lnTo>
                  <a:pt x="6" y="10546"/>
                </a:lnTo>
                <a:lnTo>
                  <a:pt x="9" y="10525"/>
                </a:lnTo>
                <a:lnTo>
                  <a:pt x="12" y="10507"/>
                </a:lnTo>
                <a:lnTo>
                  <a:pt x="17" y="10488"/>
                </a:lnTo>
                <a:lnTo>
                  <a:pt x="22" y="10470"/>
                </a:lnTo>
                <a:lnTo>
                  <a:pt x="28" y="10452"/>
                </a:lnTo>
                <a:lnTo>
                  <a:pt x="34" y="10433"/>
                </a:lnTo>
                <a:lnTo>
                  <a:pt x="42" y="10416"/>
                </a:lnTo>
                <a:lnTo>
                  <a:pt x="50" y="10399"/>
                </a:lnTo>
                <a:lnTo>
                  <a:pt x="58" y="10382"/>
                </a:lnTo>
                <a:lnTo>
                  <a:pt x="67" y="10365"/>
                </a:lnTo>
                <a:lnTo>
                  <a:pt x="76" y="10348"/>
                </a:lnTo>
                <a:lnTo>
                  <a:pt x="86" y="10333"/>
                </a:lnTo>
                <a:lnTo>
                  <a:pt x="97" y="10317"/>
                </a:lnTo>
                <a:lnTo>
                  <a:pt x="108" y="10302"/>
                </a:lnTo>
                <a:lnTo>
                  <a:pt x="120" y="10288"/>
                </a:lnTo>
                <a:lnTo>
                  <a:pt x="133" y="10274"/>
                </a:lnTo>
                <a:lnTo>
                  <a:pt x="146" y="10259"/>
                </a:lnTo>
                <a:lnTo>
                  <a:pt x="159" y="10246"/>
                </a:lnTo>
                <a:lnTo>
                  <a:pt x="173" y="10233"/>
                </a:lnTo>
                <a:lnTo>
                  <a:pt x="187" y="10221"/>
                </a:lnTo>
                <a:lnTo>
                  <a:pt x="202" y="10209"/>
                </a:lnTo>
                <a:lnTo>
                  <a:pt x="218" y="10198"/>
                </a:lnTo>
                <a:lnTo>
                  <a:pt x="234" y="10187"/>
                </a:lnTo>
                <a:lnTo>
                  <a:pt x="251" y="10176"/>
                </a:lnTo>
                <a:lnTo>
                  <a:pt x="267" y="10166"/>
                </a:lnTo>
                <a:lnTo>
                  <a:pt x="286" y="10157"/>
                </a:lnTo>
                <a:lnTo>
                  <a:pt x="304" y="10148"/>
                </a:lnTo>
                <a:lnTo>
                  <a:pt x="322" y="10140"/>
                </a:lnTo>
                <a:lnTo>
                  <a:pt x="340" y="10133"/>
                </a:lnTo>
                <a:lnTo>
                  <a:pt x="359" y="10126"/>
                </a:lnTo>
                <a:lnTo>
                  <a:pt x="379" y="10120"/>
                </a:lnTo>
                <a:lnTo>
                  <a:pt x="397" y="10115"/>
                </a:lnTo>
                <a:lnTo>
                  <a:pt x="416" y="10110"/>
                </a:lnTo>
                <a:lnTo>
                  <a:pt x="435" y="10106"/>
                </a:lnTo>
                <a:lnTo>
                  <a:pt x="455" y="10103"/>
                </a:lnTo>
                <a:lnTo>
                  <a:pt x="474" y="10101"/>
                </a:lnTo>
                <a:lnTo>
                  <a:pt x="492" y="10099"/>
                </a:lnTo>
                <a:lnTo>
                  <a:pt x="511" y="10098"/>
                </a:lnTo>
                <a:lnTo>
                  <a:pt x="531" y="10097"/>
                </a:lnTo>
                <a:lnTo>
                  <a:pt x="550" y="10098"/>
                </a:lnTo>
                <a:lnTo>
                  <a:pt x="568" y="10099"/>
                </a:lnTo>
                <a:lnTo>
                  <a:pt x="587" y="10101"/>
                </a:lnTo>
                <a:lnTo>
                  <a:pt x="605" y="10103"/>
                </a:lnTo>
                <a:lnTo>
                  <a:pt x="625" y="10106"/>
                </a:lnTo>
                <a:lnTo>
                  <a:pt x="643" y="10110"/>
                </a:lnTo>
                <a:lnTo>
                  <a:pt x="661" y="10114"/>
                </a:lnTo>
                <a:lnTo>
                  <a:pt x="679" y="10120"/>
                </a:lnTo>
                <a:lnTo>
                  <a:pt x="698" y="10125"/>
                </a:lnTo>
                <a:lnTo>
                  <a:pt x="715" y="10132"/>
                </a:lnTo>
                <a:lnTo>
                  <a:pt x="733" y="10139"/>
                </a:lnTo>
                <a:lnTo>
                  <a:pt x="750" y="10147"/>
                </a:lnTo>
                <a:lnTo>
                  <a:pt x="767" y="10155"/>
                </a:lnTo>
                <a:lnTo>
                  <a:pt x="784" y="10164"/>
                </a:lnTo>
                <a:lnTo>
                  <a:pt x="801" y="10174"/>
                </a:lnTo>
                <a:lnTo>
                  <a:pt x="817" y="10186"/>
                </a:lnTo>
                <a:lnTo>
                  <a:pt x="833" y="10197"/>
                </a:lnTo>
                <a:lnTo>
                  <a:pt x="848" y="10208"/>
                </a:lnTo>
                <a:lnTo>
                  <a:pt x="864" y="10221"/>
                </a:lnTo>
                <a:lnTo>
                  <a:pt x="879" y="10234"/>
                </a:lnTo>
                <a:lnTo>
                  <a:pt x="894" y="10247"/>
                </a:lnTo>
                <a:lnTo>
                  <a:pt x="1131" y="10479"/>
                </a:lnTo>
                <a:close/>
                <a:moveTo>
                  <a:pt x="10908" y="4328"/>
                </a:moveTo>
                <a:lnTo>
                  <a:pt x="13572" y="240"/>
                </a:lnTo>
                <a:lnTo>
                  <a:pt x="13584" y="221"/>
                </a:lnTo>
                <a:lnTo>
                  <a:pt x="13597" y="204"/>
                </a:lnTo>
                <a:lnTo>
                  <a:pt x="13611" y="187"/>
                </a:lnTo>
                <a:lnTo>
                  <a:pt x="13626" y="171"/>
                </a:lnTo>
                <a:lnTo>
                  <a:pt x="13641" y="155"/>
                </a:lnTo>
                <a:lnTo>
                  <a:pt x="13656" y="140"/>
                </a:lnTo>
                <a:lnTo>
                  <a:pt x="13671" y="125"/>
                </a:lnTo>
                <a:lnTo>
                  <a:pt x="13687" y="112"/>
                </a:lnTo>
                <a:lnTo>
                  <a:pt x="13705" y="99"/>
                </a:lnTo>
                <a:lnTo>
                  <a:pt x="13722" y="87"/>
                </a:lnTo>
                <a:lnTo>
                  <a:pt x="13739" y="76"/>
                </a:lnTo>
                <a:lnTo>
                  <a:pt x="13757" y="66"/>
                </a:lnTo>
                <a:lnTo>
                  <a:pt x="13775" y="56"/>
                </a:lnTo>
                <a:lnTo>
                  <a:pt x="13795" y="47"/>
                </a:lnTo>
                <a:lnTo>
                  <a:pt x="13813" y="38"/>
                </a:lnTo>
                <a:lnTo>
                  <a:pt x="13832" y="31"/>
                </a:lnTo>
                <a:lnTo>
                  <a:pt x="13852" y="24"/>
                </a:lnTo>
                <a:lnTo>
                  <a:pt x="13873" y="18"/>
                </a:lnTo>
                <a:lnTo>
                  <a:pt x="13892" y="13"/>
                </a:lnTo>
                <a:lnTo>
                  <a:pt x="13913" y="9"/>
                </a:lnTo>
                <a:lnTo>
                  <a:pt x="13933" y="6"/>
                </a:lnTo>
                <a:lnTo>
                  <a:pt x="13954" y="3"/>
                </a:lnTo>
                <a:lnTo>
                  <a:pt x="13975" y="1"/>
                </a:lnTo>
                <a:lnTo>
                  <a:pt x="13996" y="0"/>
                </a:lnTo>
                <a:lnTo>
                  <a:pt x="14017" y="0"/>
                </a:lnTo>
                <a:lnTo>
                  <a:pt x="14039" y="1"/>
                </a:lnTo>
                <a:lnTo>
                  <a:pt x="14060" y="2"/>
                </a:lnTo>
                <a:lnTo>
                  <a:pt x="14081" y="5"/>
                </a:lnTo>
                <a:lnTo>
                  <a:pt x="14102" y="8"/>
                </a:lnTo>
                <a:lnTo>
                  <a:pt x="14124" y="12"/>
                </a:lnTo>
                <a:lnTo>
                  <a:pt x="14145" y="17"/>
                </a:lnTo>
                <a:lnTo>
                  <a:pt x="14166" y="23"/>
                </a:lnTo>
                <a:lnTo>
                  <a:pt x="14187" y="30"/>
                </a:lnTo>
                <a:lnTo>
                  <a:pt x="14209" y="38"/>
                </a:lnTo>
                <a:lnTo>
                  <a:pt x="14229" y="47"/>
                </a:lnTo>
                <a:lnTo>
                  <a:pt x="14248" y="56"/>
                </a:lnTo>
                <a:lnTo>
                  <a:pt x="14267" y="66"/>
                </a:lnTo>
                <a:lnTo>
                  <a:pt x="14286" y="76"/>
                </a:lnTo>
                <a:lnTo>
                  <a:pt x="14304" y="87"/>
                </a:lnTo>
                <a:lnTo>
                  <a:pt x="14321" y="99"/>
                </a:lnTo>
                <a:lnTo>
                  <a:pt x="14338" y="112"/>
                </a:lnTo>
                <a:lnTo>
                  <a:pt x="14355" y="125"/>
                </a:lnTo>
                <a:lnTo>
                  <a:pt x="14371" y="139"/>
                </a:lnTo>
                <a:lnTo>
                  <a:pt x="14386" y="153"/>
                </a:lnTo>
                <a:lnTo>
                  <a:pt x="14400" y="168"/>
                </a:lnTo>
                <a:lnTo>
                  <a:pt x="14414" y="183"/>
                </a:lnTo>
                <a:lnTo>
                  <a:pt x="14427" y="199"/>
                </a:lnTo>
                <a:lnTo>
                  <a:pt x="14440" y="215"/>
                </a:lnTo>
                <a:lnTo>
                  <a:pt x="14452" y="233"/>
                </a:lnTo>
                <a:lnTo>
                  <a:pt x="14463" y="250"/>
                </a:lnTo>
                <a:lnTo>
                  <a:pt x="14474" y="268"/>
                </a:lnTo>
                <a:lnTo>
                  <a:pt x="14483" y="286"/>
                </a:lnTo>
                <a:lnTo>
                  <a:pt x="14492" y="305"/>
                </a:lnTo>
                <a:lnTo>
                  <a:pt x="14500" y="325"/>
                </a:lnTo>
                <a:lnTo>
                  <a:pt x="14508" y="344"/>
                </a:lnTo>
                <a:lnTo>
                  <a:pt x="14514" y="364"/>
                </a:lnTo>
                <a:lnTo>
                  <a:pt x="14521" y="384"/>
                </a:lnTo>
                <a:lnTo>
                  <a:pt x="14526" y="405"/>
                </a:lnTo>
                <a:lnTo>
                  <a:pt x="14531" y="426"/>
                </a:lnTo>
                <a:lnTo>
                  <a:pt x="14534" y="447"/>
                </a:lnTo>
                <a:lnTo>
                  <a:pt x="14537" y="468"/>
                </a:lnTo>
                <a:lnTo>
                  <a:pt x="14539" y="491"/>
                </a:lnTo>
                <a:lnTo>
                  <a:pt x="14540" y="512"/>
                </a:lnTo>
                <a:lnTo>
                  <a:pt x="14540" y="534"/>
                </a:lnTo>
                <a:lnTo>
                  <a:pt x="14511" y="2495"/>
                </a:lnTo>
                <a:lnTo>
                  <a:pt x="14510" y="2521"/>
                </a:lnTo>
                <a:lnTo>
                  <a:pt x="14508" y="2549"/>
                </a:lnTo>
                <a:lnTo>
                  <a:pt x="14504" y="2575"/>
                </a:lnTo>
                <a:lnTo>
                  <a:pt x="14499" y="2600"/>
                </a:lnTo>
                <a:lnTo>
                  <a:pt x="14493" y="2626"/>
                </a:lnTo>
                <a:lnTo>
                  <a:pt x="14485" y="2651"/>
                </a:lnTo>
                <a:lnTo>
                  <a:pt x="14477" y="2675"/>
                </a:lnTo>
                <a:lnTo>
                  <a:pt x="14467" y="2698"/>
                </a:lnTo>
                <a:lnTo>
                  <a:pt x="14456" y="2722"/>
                </a:lnTo>
                <a:lnTo>
                  <a:pt x="14445" y="2744"/>
                </a:lnTo>
                <a:lnTo>
                  <a:pt x="14431" y="2766"/>
                </a:lnTo>
                <a:lnTo>
                  <a:pt x="14417" y="2787"/>
                </a:lnTo>
                <a:lnTo>
                  <a:pt x="14402" y="2808"/>
                </a:lnTo>
                <a:lnTo>
                  <a:pt x="14386" y="2827"/>
                </a:lnTo>
                <a:lnTo>
                  <a:pt x="14370" y="2846"/>
                </a:lnTo>
                <a:lnTo>
                  <a:pt x="14351" y="2864"/>
                </a:lnTo>
                <a:lnTo>
                  <a:pt x="14333" y="2881"/>
                </a:lnTo>
                <a:lnTo>
                  <a:pt x="14314" y="2898"/>
                </a:lnTo>
                <a:lnTo>
                  <a:pt x="14294" y="2913"/>
                </a:lnTo>
                <a:lnTo>
                  <a:pt x="14273" y="2927"/>
                </a:lnTo>
                <a:lnTo>
                  <a:pt x="14251" y="2941"/>
                </a:lnTo>
                <a:lnTo>
                  <a:pt x="14229" y="2953"/>
                </a:lnTo>
                <a:lnTo>
                  <a:pt x="14206" y="2964"/>
                </a:lnTo>
                <a:lnTo>
                  <a:pt x="14182" y="2974"/>
                </a:lnTo>
                <a:lnTo>
                  <a:pt x="14159" y="2984"/>
                </a:lnTo>
                <a:lnTo>
                  <a:pt x="14134" y="2992"/>
                </a:lnTo>
                <a:lnTo>
                  <a:pt x="14108" y="2999"/>
                </a:lnTo>
                <a:lnTo>
                  <a:pt x="14083" y="3004"/>
                </a:lnTo>
                <a:lnTo>
                  <a:pt x="14058" y="3008"/>
                </a:lnTo>
                <a:lnTo>
                  <a:pt x="14032" y="3011"/>
                </a:lnTo>
                <a:lnTo>
                  <a:pt x="14004" y="3013"/>
                </a:lnTo>
                <a:lnTo>
                  <a:pt x="13978" y="3013"/>
                </a:lnTo>
                <a:lnTo>
                  <a:pt x="13951" y="3012"/>
                </a:lnTo>
                <a:lnTo>
                  <a:pt x="13924" y="3010"/>
                </a:lnTo>
                <a:lnTo>
                  <a:pt x="13898" y="3006"/>
                </a:lnTo>
                <a:lnTo>
                  <a:pt x="13872" y="3001"/>
                </a:lnTo>
                <a:lnTo>
                  <a:pt x="13846" y="2995"/>
                </a:lnTo>
                <a:lnTo>
                  <a:pt x="13822" y="2988"/>
                </a:lnTo>
                <a:lnTo>
                  <a:pt x="13798" y="2978"/>
                </a:lnTo>
                <a:lnTo>
                  <a:pt x="13773" y="2968"/>
                </a:lnTo>
                <a:lnTo>
                  <a:pt x="13750" y="2958"/>
                </a:lnTo>
                <a:lnTo>
                  <a:pt x="13728" y="2946"/>
                </a:lnTo>
                <a:lnTo>
                  <a:pt x="13706" y="2933"/>
                </a:lnTo>
                <a:lnTo>
                  <a:pt x="13684" y="2919"/>
                </a:lnTo>
                <a:lnTo>
                  <a:pt x="13664" y="2904"/>
                </a:lnTo>
                <a:lnTo>
                  <a:pt x="13645" y="2888"/>
                </a:lnTo>
                <a:lnTo>
                  <a:pt x="13626" y="2871"/>
                </a:lnTo>
                <a:lnTo>
                  <a:pt x="13607" y="2853"/>
                </a:lnTo>
                <a:lnTo>
                  <a:pt x="13590" y="2835"/>
                </a:lnTo>
                <a:lnTo>
                  <a:pt x="13574" y="2816"/>
                </a:lnTo>
                <a:lnTo>
                  <a:pt x="13559" y="2795"/>
                </a:lnTo>
                <a:lnTo>
                  <a:pt x="13545" y="2774"/>
                </a:lnTo>
                <a:lnTo>
                  <a:pt x="13531" y="2753"/>
                </a:lnTo>
                <a:lnTo>
                  <a:pt x="13518" y="2731"/>
                </a:lnTo>
                <a:lnTo>
                  <a:pt x="13507" y="2708"/>
                </a:lnTo>
                <a:lnTo>
                  <a:pt x="13497" y="2684"/>
                </a:lnTo>
                <a:lnTo>
                  <a:pt x="13488" y="2661"/>
                </a:lnTo>
                <a:lnTo>
                  <a:pt x="13480" y="2636"/>
                </a:lnTo>
                <a:lnTo>
                  <a:pt x="13474" y="2611"/>
                </a:lnTo>
                <a:lnTo>
                  <a:pt x="13468" y="2586"/>
                </a:lnTo>
                <a:lnTo>
                  <a:pt x="13464" y="2560"/>
                </a:lnTo>
                <a:lnTo>
                  <a:pt x="13461" y="2533"/>
                </a:lnTo>
                <a:lnTo>
                  <a:pt x="13459" y="2507"/>
                </a:lnTo>
                <a:lnTo>
                  <a:pt x="13459" y="2480"/>
                </a:lnTo>
                <a:lnTo>
                  <a:pt x="13461" y="2338"/>
                </a:lnTo>
                <a:lnTo>
                  <a:pt x="11581" y="5222"/>
                </a:lnTo>
                <a:lnTo>
                  <a:pt x="11569" y="5240"/>
                </a:lnTo>
                <a:lnTo>
                  <a:pt x="11556" y="5257"/>
                </a:lnTo>
                <a:lnTo>
                  <a:pt x="11543" y="5273"/>
                </a:lnTo>
                <a:lnTo>
                  <a:pt x="11530" y="5289"/>
                </a:lnTo>
                <a:lnTo>
                  <a:pt x="11515" y="5305"/>
                </a:lnTo>
                <a:lnTo>
                  <a:pt x="11500" y="5320"/>
                </a:lnTo>
                <a:lnTo>
                  <a:pt x="11485" y="5334"/>
                </a:lnTo>
                <a:lnTo>
                  <a:pt x="11469" y="5347"/>
                </a:lnTo>
                <a:lnTo>
                  <a:pt x="11453" y="5359"/>
                </a:lnTo>
                <a:lnTo>
                  <a:pt x="11437" y="5371"/>
                </a:lnTo>
                <a:lnTo>
                  <a:pt x="11419" y="5383"/>
                </a:lnTo>
                <a:lnTo>
                  <a:pt x="11402" y="5394"/>
                </a:lnTo>
                <a:lnTo>
                  <a:pt x="11384" y="5403"/>
                </a:lnTo>
                <a:lnTo>
                  <a:pt x="11366" y="5412"/>
                </a:lnTo>
                <a:lnTo>
                  <a:pt x="11348" y="5420"/>
                </a:lnTo>
                <a:lnTo>
                  <a:pt x="11328" y="5428"/>
                </a:lnTo>
                <a:lnTo>
                  <a:pt x="11310" y="5435"/>
                </a:lnTo>
                <a:lnTo>
                  <a:pt x="11290" y="5441"/>
                </a:lnTo>
                <a:lnTo>
                  <a:pt x="11271" y="5446"/>
                </a:lnTo>
                <a:lnTo>
                  <a:pt x="11251" y="5450"/>
                </a:lnTo>
                <a:lnTo>
                  <a:pt x="11231" y="5454"/>
                </a:lnTo>
                <a:lnTo>
                  <a:pt x="11211" y="5457"/>
                </a:lnTo>
                <a:lnTo>
                  <a:pt x="11191" y="5459"/>
                </a:lnTo>
                <a:lnTo>
                  <a:pt x="11170" y="5461"/>
                </a:lnTo>
                <a:lnTo>
                  <a:pt x="11149" y="5461"/>
                </a:lnTo>
                <a:lnTo>
                  <a:pt x="11129" y="5461"/>
                </a:lnTo>
                <a:lnTo>
                  <a:pt x="11108" y="5460"/>
                </a:lnTo>
                <a:lnTo>
                  <a:pt x="11086" y="5458"/>
                </a:lnTo>
                <a:lnTo>
                  <a:pt x="11066" y="5456"/>
                </a:lnTo>
                <a:lnTo>
                  <a:pt x="11045" y="5452"/>
                </a:lnTo>
                <a:lnTo>
                  <a:pt x="11024" y="5448"/>
                </a:lnTo>
                <a:lnTo>
                  <a:pt x="11003" y="5443"/>
                </a:lnTo>
                <a:lnTo>
                  <a:pt x="6048" y="4106"/>
                </a:lnTo>
                <a:lnTo>
                  <a:pt x="1552" y="8725"/>
                </a:lnTo>
                <a:lnTo>
                  <a:pt x="1533" y="8744"/>
                </a:lnTo>
                <a:lnTo>
                  <a:pt x="1513" y="8762"/>
                </a:lnTo>
                <a:lnTo>
                  <a:pt x="1492" y="8779"/>
                </a:lnTo>
                <a:lnTo>
                  <a:pt x="1471" y="8794"/>
                </a:lnTo>
                <a:lnTo>
                  <a:pt x="1449" y="8808"/>
                </a:lnTo>
                <a:lnTo>
                  <a:pt x="1427" y="8821"/>
                </a:lnTo>
                <a:lnTo>
                  <a:pt x="1403" y="8832"/>
                </a:lnTo>
                <a:lnTo>
                  <a:pt x="1380" y="8843"/>
                </a:lnTo>
                <a:lnTo>
                  <a:pt x="1356" y="8853"/>
                </a:lnTo>
                <a:lnTo>
                  <a:pt x="1331" y="8861"/>
                </a:lnTo>
                <a:lnTo>
                  <a:pt x="1307" y="8868"/>
                </a:lnTo>
                <a:lnTo>
                  <a:pt x="1283" y="8873"/>
                </a:lnTo>
                <a:lnTo>
                  <a:pt x="1257" y="8878"/>
                </a:lnTo>
                <a:lnTo>
                  <a:pt x="1232" y="8881"/>
                </a:lnTo>
                <a:lnTo>
                  <a:pt x="1207" y="8883"/>
                </a:lnTo>
                <a:lnTo>
                  <a:pt x="1182" y="8884"/>
                </a:lnTo>
                <a:lnTo>
                  <a:pt x="1156" y="8884"/>
                </a:lnTo>
                <a:lnTo>
                  <a:pt x="1131" y="8883"/>
                </a:lnTo>
                <a:lnTo>
                  <a:pt x="1107" y="8880"/>
                </a:lnTo>
                <a:lnTo>
                  <a:pt x="1081" y="8876"/>
                </a:lnTo>
                <a:lnTo>
                  <a:pt x="1056" y="8871"/>
                </a:lnTo>
                <a:lnTo>
                  <a:pt x="1032" y="8865"/>
                </a:lnTo>
                <a:lnTo>
                  <a:pt x="1007" y="8858"/>
                </a:lnTo>
                <a:lnTo>
                  <a:pt x="983" y="8849"/>
                </a:lnTo>
                <a:lnTo>
                  <a:pt x="960" y="8838"/>
                </a:lnTo>
                <a:lnTo>
                  <a:pt x="937" y="8827"/>
                </a:lnTo>
                <a:lnTo>
                  <a:pt x="913" y="8815"/>
                </a:lnTo>
                <a:lnTo>
                  <a:pt x="891" y="8802"/>
                </a:lnTo>
                <a:lnTo>
                  <a:pt x="869" y="8787"/>
                </a:lnTo>
                <a:lnTo>
                  <a:pt x="848" y="8772"/>
                </a:lnTo>
                <a:lnTo>
                  <a:pt x="827" y="8754"/>
                </a:lnTo>
                <a:lnTo>
                  <a:pt x="808" y="8736"/>
                </a:lnTo>
                <a:lnTo>
                  <a:pt x="789" y="8716"/>
                </a:lnTo>
                <a:lnTo>
                  <a:pt x="770" y="8697"/>
                </a:lnTo>
                <a:lnTo>
                  <a:pt x="754" y="8676"/>
                </a:lnTo>
                <a:lnTo>
                  <a:pt x="739" y="8654"/>
                </a:lnTo>
                <a:lnTo>
                  <a:pt x="725" y="8632"/>
                </a:lnTo>
                <a:lnTo>
                  <a:pt x="712" y="8610"/>
                </a:lnTo>
                <a:lnTo>
                  <a:pt x="701" y="8587"/>
                </a:lnTo>
                <a:lnTo>
                  <a:pt x="689" y="8563"/>
                </a:lnTo>
                <a:lnTo>
                  <a:pt x="680" y="8540"/>
                </a:lnTo>
                <a:lnTo>
                  <a:pt x="672" y="8516"/>
                </a:lnTo>
                <a:lnTo>
                  <a:pt x="665" y="8492"/>
                </a:lnTo>
                <a:lnTo>
                  <a:pt x="659" y="8466"/>
                </a:lnTo>
                <a:lnTo>
                  <a:pt x="655" y="8442"/>
                </a:lnTo>
                <a:lnTo>
                  <a:pt x="652" y="8417"/>
                </a:lnTo>
                <a:lnTo>
                  <a:pt x="649" y="8391"/>
                </a:lnTo>
                <a:lnTo>
                  <a:pt x="649" y="8366"/>
                </a:lnTo>
                <a:lnTo>
                  <a:pt x="649" y="8341"/>
                </a:lnTo>
                <a:lnTo>
                  <a:pt x="650" y="8316"/>
                </a:lnTo>
                <a:lnTo>
                  <a:pt x="653" y="8290"/>
                </a:lnTo>
                <a:lnTo>
                  <a:pt x="657" y="8265"/>
                </a:lnTo>
                <a:lnTo>
                  <a:pt x="662" y="8241"/>
                </a:lnTo>
                <a:lnTo>
                  <a:pt x="668" y="8215"/>
                </a:lnTo>
                <a:lnTo>
                  <a:pt x="675" y="8191"/>
                </a:lnTo>
                <a:lnTo>
                  <a:pt x="684" y="8168"/>
                </a:lnTo>
                <a:lnTo>
                  <a:pt x="694" y="8144"/>
                </a:lnTo>
                <a:lnTo>
                  <a:pt x="705" y="8120"/>
                </a:lnTo>
                <a:lnTo>
                  <a:pt x="718" y="8098"/>
                </a:lnTo>
                <a:lnTo>
                  <a:pt x="731" y="8075"/>
                </a:lnTo>
                <a:lnTo>
                  <a:pt x="745" y="8054"/>
                </a:lnTo>
                <a:lnTo>
                  <a:pt x="761" y="8032"/>
                </a:lnTo>
                <a:lnTo>
                  <a:pt x="779" y="8012"/>
                </a:lnTo>
                <a:lnTo>
                  <a:pt x="797" y="7992"/>
                </a:lnTo>
                <a:lnTo>
                  <a:pt x="5509" y="3151"/>
                </a:lnTo>
                <a:lnTo>
                  <a:pt x="5522" y="3138"/>
                </a:lnTo>
                <a:lnTo>
                  <a:pt x="5535" y="3126"/>
                </a:lnTo>
                <a:lnTo>
                  <a:pt x="5548" y="3114"/>
                </a:lnTo>
                <a:lnTo>
                  <a:pt x="5562" y="3103"/>
                </a:lnTo>
                <a:lnTo>
                  <a:pt x="5577" y="3092"/>
                </a:lnTo>
                <a:lnTo>
                  <a:pt x="5591" y="3082"/>
                </a:lnTo>
                <a:lnTo>
                  <a:pt x="5606" y="3072"/>
                </a:lnTo>
                <a:lnTo>
                  <a:pt x="5620" y="3062"/>
                </a:lnTo>
                <a:lnTo>
                  <a:pt x="5635" y="3054"/>
                </a:lnTo>
                <a:lnTo>
                  <a:pt x="5650" y="3046"/>
                </a:lnTo>
                <a:lnTo>
                  <a:pt x="5666" y="3038"/>
                </a:lnTo>
                <a:lnTo>
                  <a:pt x="5682" y="3031"/>
                </a:lnTo>
                <a:lnTo>
                  <a:pt x="5698" y="3025"/>
                </a:lnTo>
                <a:lnTo>
                  <a:pt x="5714" y="3019"/>
                </a:lnTo>
                <a:lnTo>
                  <a:pt x="5730" y="3014"/>
                </a:lnTo>
                <a:lnTo>
                  <a:pt x="5747" y="3009"/>
                </a:lnTo>
                <a:lnTo>
                  <a:pt x="5763" y="3005"/>
                </a:lnTo>
                <a:lnTo>
                  <a:pt x="5780" y="3001"/>
                </a:lnTo>
                <a:lnTo>
                  <a:pt x="5796" y="2998"/>
                </a:lnTo>
                <a:lnTo>
                  <a:pt x="5813" y="2996"/>
                </a:lnTo>
                <a:lnTo>
                  <a:pt x="5831" y="2994"/>
                </a:lnTo>
                <a:lnTo>
                  <a:pt x="5848" y="2992"/>
                </a:lnTo>
                <a:lnTo>
                  <a:pt x="5865" y="2991"/>
                </a:lnTo>
                <a:lnTo>
                  <a:pt x="5882" y="2991"/>
                </a:lnTo>
                <a:lnTo>
                  <a:pt x="5900" y="2991"/>
                </a:lnTo>
                <a:lnTo>
                  <a:pt x="5918" y="2992"/>
                </a:lnTo>
                <a:lnTo>
                  <a:pt x="5935" y="2994"/>
                </a:lnTo>
                <a:lnTo>
                  <a:pt x="5952" y="2996"/>
                </a:lnTo>
                <a:lnTo>
                  <a:pt x="5970" y="2999"/>
                </a:lnTo>
                <a:lnTo>
                  <a:pt x="5988" y="3002"/>
                </a:lnTo>
                <a:lnTo>
                  <a:pt x="6006" y="3006"/>
                </a:lnTo>
                <a:lnTo>
                  <a:pt x="6023" y="3010"/>
                </a:lnTo>
                <a:lnTo>
                  <a:pt x="10908" y="4328"/>
                </a:lnTo>
                <a:close/>
                <a:moveTo>
                  <a:pt x="11689" y="625"/>
                </a:moveTo>
                <a:lnTo>
                  <a:pt x="12279" y="332"/>
                </a:lnTo>
                <a:lnTo>
                  <a:pt x="12304" y="321"/>
                </a:lnTo>
                <a:lnTo>
                  <a:pt x="12329" y="310"/>
                </a:lnTo>
                <a:lnTo>
                  <a:pt x="12354" y="301"/>
                </a:lnTo>
                <a:lnTo>
                  <a:pt x="12379" y="294"/>
                </a:lnTo>
                <a:lnTo>
                  <a:pt x="12405" y="288"/>
                </a:lnTo>
                <a:lnTo>
                  <a:pt x="12430" y="283"/>
                </a:lnTo>
                <a:lnTo>
                  <a:pt x="12455" y="280"/>
                </a:lnTo>
                <a:lnTo>
                  <a:pt x="12481" y="278"/>
                </a:lnTo>
                <a:lnTo>
                  <a:pt x="12507" y="277"/>
                </a:lnTo>
                <a:lnTo>
                  <a:pt x="12532" y="277"/>
                </a:lnTo>
                <a:lnTo>
                  <a:pt x="12557" y="279"/>
                </a:lnTo>
                <a:lnTo>
                  <a:pt x="12583" y="281"/>
                </a:lnTo>
                <a:lnTo>
                  <a:pt x="12608" y="285"/>
                </a:lnTo>
                <a:lnTo>
                  <a:pt x="12632" y="290"/>
                </a:lnTo>
                <a:lnTo>
                  <a:pt x="12658" y="297"/>
                </a:lnTo>
                <a:lnTo>
                  <a:pt x="12681" y="304"/>
                </a:lnTo>
                <a:lnTo>
                  <a:pt x="12705" y="314"/>
                </a:lnTo>
                <a:lnTo>
                  <a:pt x="12729" y="323"/>
                </a:lnTo>
                <a:lnTo>
                  <a:pt x="12752" y="334"/>
                </a:lnTo>
                <a:lnTo>
                  <a:pt x="12774" y="346"/>
                </a:lnTo>
                <a:lnTo>
                  <a:pt x="12795" y="359"/>
                </a:lnTo>
                <a:lnTo>
                  <a:pt x="12817" y="372"/>
                </a:lnTo>
                <a:lnTo>
                  <a:pt x="12837" y="387"/>
                </a:lnTo>
                <a:lnTo>
                  <a:pt x="12857" y="404"/>
                </a:lnTo>
                <a:lnTo>
                  <a:pt x="12876" y="421"/>
                </a:lnTo>
                <a:lnTo>
                  <a:pt x="12895" y="439"/>
                </a:lnTo>
                <a:lnTo>
                  <a:pt x="12912" y="458"/>
                </a:lnTo>
                <a:lnTo>
                  <a:pt x="12929" y="478"/>
                </a:lnTo>
                <a:lnTo>
                  <a:pt x="12944" y="500"/>
                </a:lnTo>
                <a:lnTo>
                  <a:pt x="12959" y="522"/>
                </a:lnTo>
                <a:lnTo>
                  <a:pt x="12973" y="545"/>
                </a:lnTo>
                <a:lnTo>
                  <a:pt x="12986" y="568"/>
                </a:lnTo>
                <a:lnTo>
                  <a:pt x="12997" y="593"/>
                </a:lnTo>
                <a:lnTo>
                  <a:pt x="13007" y="618"/>
                </a:lnTo>
                <a:lnTo>
                  <a:pt x="13015" y="643"/>
                </a:lnTo>
                <a:lnTo>
                  <a:pt x="13023" y="669"/>
                </a:lnTo>
                <a:lnTo>
                  <a:pt x="13029" y="694"/>
                </a:lnTo>
                <a:lnTo>
                  <a:pt x="13033" y="719"/>
                </a:lnTo>
                <a:lnTo>
                  <a:pt x="13037" y="744"/>
                </a:lnTo>
                <a:lnTo>
                  <a:pt x="13039" y="770"/>
                </a:lnTo>
                <a:lnTo>
                  <a:pt x="13040" y="796"/>
                </a:lnTo>
                <a:lnTo>
                  <a:pt x="13040" y="821"/>
                </a:lnTo>
                <a:lnTo>
                  <a:pt x="13038" y="847"/>
                </a:lnTo>
                <a:lnTo>
                  <a:pt x="13035" y="872"/>
                </a:lnTo>
                <a:lnTo>
                  <a:pt x="13031" y="897"/>
                </a:lnTo>
                <a:lnTo>
                  <a:pt x="13026" y="921"/>
                </a:lnTo>
                <a:lnTo>
                  <a:pt x="13020" y="946"/>
                </a:lnTo>
                <a:lnTo>
                  <a:pt x="13013" y="970"/>
                </a:lnTo>
                <a:lnTo>
                  <a:pt x="13004" y="994"/>
                </a:lnTo>
                <a:lnTo>
                  <a:pt x="12995" y="1017"/>
                </a:lnTo>
                <a:lnTo>
                  <a:pt x="12984" y="1040"/>
                </a:lnTo>
                <a:lnTo>
                  <a:pt x="12972" y="1062"/>
                </a:lnTo>
                <a:lnTo>
                  <a:pt x="12958" y="1084"/>
                </a:lnTo>
                <a:lnTo>
                  <a:pt x="12944" y="1105"/>
                </a:lnTo>
                <a:lnTo>
                  <a:pt x="12929" y="1126"/>
                </a:lnTo>
                <a:lnTo>
                  <a:pt x="12913" y="1146"/>
                </a:lnTo>
                <a:lnTo>
                  <a:pt x="12896" y="1165"/>
                </a:lnTo>
                <a:lnTo>
                  <a:pt x="12877" y="1183"/>
                </a:lnTo>
                <a:lnTo>
                  <a:pt x="12858" y="1201"/>
                </a:lnTo>
                <a:lnTo>
                  <a:pt x="12838" y="1217"/>
                </a:lnTo>
                <a:lnTo>
                  <a:pt x="12818" y="1233"/>
                </a:lnTo>
                <a:lnTo>
                  <a:pt x="12795" y="1247"/>
                </a:lnTo>
                <a:lnTo>
                  <a:pt x="12772" y="1261"/>
                </a:lnTo>
                <a:lnTo>
                  <a:pt x="12749" y="1273"/>
                </a:lnTo>
                <a:lnTo>
                  <a:pt x="12158" y="1568"/>
                </a:lnTo>
                <a:lnTo>
                  <a:pt x="12133" y="1579"/>
                </a:lnTo>
                <a:lnTo>
                  <a:pt x="12108" y="1589"/>
                </a:lnTo>
                <a:lnTo>
                  <a:pt x="12083" y="1597"/>
                </a:lnTo>
                <a:lnTo>
                  <a:pt x="12057" y="1605"/>
                </a:lnTo>
                <a:lnTo>
                  <a:pt x="12032" y="1611"/>
                </a:lnTo>
                <a:lnTo>
                  <a:pt x="12007" y="1615"/>
                </a:lnTo>
                <a:lnTo>
                  <a:pt x="11981" y="1619"/>
                </a:lnTo>
                <a:lnTo>
                  <a:pt x="11956" y="1621"/>
                </a:lnTo>
                <a:lnTo>
                  <a:pt x="11930" y="1622"/>
                </a:lnTo>
                <a:lnTo>
                  <a:pt x="11904" y="1621"/>
                </a:lnTo>
                <a:lnTo>
                  <a:pt x="11879" y="1620"/>
                </a:lnTo>
                <a:lnTo>
                  <a:pt x="11854" y="1617"/>
                </a:lnTo>
                <a:lnTo>
                  <a:pt x="11829" y="1613"/>
                </a:lnTo>
                <a:lnTo>
                  <a:pt x="11804" y="1608"/>
                </a:lnTo>
                <a:lnTo>
                  <a:pt x="11780" y="1602"/>
                </a:lnTo>
                <a:lnTo>
                  <a:pt x="11756" y="1595"/>
                </a:lnTo>
                <a:lnTo>
                  <a:pt x="11731" y="1586"/>
                </a:lnTo>
                <a:lnTo>
                  <a:pt x="11708" y="1577"/>
                </a:lnTo>
                <a:lnTo>
                  <a:pt x="11686" y="1566"/>
                </a:lnTo>
                <a:lnTo>
                  <a:pt x="11663" y="1553"/>
                </a:lnTo>
                <a:lnTo>
                  <a:pt x="11641" y="1540"/>
                </a:lnTo>
                <a:lnTo>
                  <a:pt x="11620" y="1526"/>
                </a:lnTo>
                <a:lnTo>
                  <a:pt x="11600" y="1511"/>
                </a:lnTo>
                <a:lnTo>
                  <a:pt x="11579" y="1495"/>
                </a:lnTo>
                <a:lnTo>
                  <a:pt x="11560" y="1478"/>
                </a:lnTo>
                <a:lnTo>
                  <a:pt x="11542" y="1459"/>
                </a:lnTo>
                <a:lnTo>
                  <a:pt x="11525" y="1440"/>
                </a:lnTo>
                <a:lnTo>
                  <a:pt x="11509" y="1420"/>
                </a:lnTo>
                <a:lnTo>
                  <a:pt x="11492" y="1400"/>
                </a:lnTo>
                <a:lnTo>
                  <a:pt x="11478" y="1377"/>
                </a:lnTo>
                <a:lnTo>
                  <a:pt x="11464" y="1354"/>
                </a:lnTo>
                <a:lnTo>
                  <a:pt x="11452" y="1331"/>
                </a:lnTo>
                <a:lnTo>
                  <a:pt x="11440" y="1306"/>
                </a:lnTo>
                <a:lnTo>
                  <a:pt x="11430" y="1281"/>
                </a:lnTo>
                <a:lnTo>
                  <a:pt x="11421" y="1256"/>
                </a:lnTo>
                <a:lnTo>
                  <a:pt x="11414" y="1231"/>
                </a:lnTo>
                <a:lnTo>
                  <a:pt x="11408" y="1206"/>
                </a:lnTo>
                <a:lnTo>
                  <a:pt x="11403" y="1180"/>
                </a:lnTo>
                <a:lnTo>
                  <a:pt x="11400" y="1155"/>
                </a:lnTo>
                <a:lnTo>
                  <a:pt x="11397" y="1129"/>
                </a:lnTo>
                <a:lnTo>
                  <a:pt x="11396" y="1103"/>
                </a:lnTo>
                <a:lnTo>
                  <a:pt x="11397" y="1078"/>
                </a:lnTo>
                <a:lnTo>
                  <a:pt x="11398" y="1053"/>
                </a:lnTo>
                <a:lnTo>
                  <a:pt x="11401" y="1028"/>
                </a:lnTo>
                <a:lnTo>
                  <a:pt x="11405" y="1002"/>
                </a:lnTo>
                <a:lnTo>
                  <a:pt x="11410" y="978"/>
                </a:lnTo>
                <a:lnTo>
                  <a:pt x="11416" y="953"/>
                </a:lnTo>
                <a:lnTo>
                  <a:pt x="11424" y="928"/>
                </a:lnTo>
                <a:lnTo>
                  <a:pt x="11433" y="905"/>
                </a:lnTo>
                <a:lnTo>
                  <a:pt x="11443" y="882"/>
                </a:lnTo>
                <a:lnTo>
                  <a:pt x="11454" y="859"/>
                </a:lnTo>
                <a:lnTo>
                  <a:pt x="11465" y="836"/>
                </a:lnTo>
                <a:lnTo>
                  <a:pt x="11478" y="815"/>
                </a:lnTo>
                <a:lnTo>
                  <a:pt x="11492" y="794"/>
                </a:lnTo>
                <a:lnTo>
                  <a:pt x="11508" y="773"/>
                </a:lnTo>
                <a:lnTo>
                  <a:pt x="11524" y="753"/>
                </a:lnTo>
                <a:lnTo>
                  <a:pt x="11541" y="734"/>
                </a:lnTo>
                <a:lnTo>
                  <a:pt x="11559" y="716"/>
                </a:lnTo>
                <a:lnTo>
                  <a:pt x="11578" y="699"/>
                </a:lnTo>
                <a:lnTo>
                  <a:pt x="11599" y="682"/>
                </a:lnTo>
                <a:lnTo>
                  <a:pt x="11620" y="666"/>
                </a:lnTo>
                <a:lnTo>
                  <a:pt x="11641" y="651"/>
                </a:lnTo>
                <a:lnTo>
                  <a:pt x="11664" y="638"/>
                </a:lnTo>
                <a:lnTo>
                  <a:pt x="11689" y="6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52" name="Freeform 9">
            <a:extLst>
              <a:ext uri="{FF2B5EF4-FFF2-40B4-BE49-F238E27FC236}">
                <a16:creationId xmlns:a16="http://schemas.microsoft.com/office/drawing/2014/main" xmlns="" id="{91F803E0-0793-4849-841F-94FF822982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40737" y="3185978"/>
            <a:ext cx="441259" cy="655398"/>
          </a:xfrm>
          <a:custGeom>
            <a:avLst/>
            <a:gdLst>
              <a:gd name="T0" fmla="*/ 195880 w 11016"/>
              <a:gd name="T1" fmla="*/ 161775 h 16059"/>
              <a:gd name="T2" fmla="*/ 206022 w 11016"/>
              <a:gd name="T3" fmla="*/ 114749 h 16059"/>
              <a:gd name="T4" fmla="*/ 165541 w 11016"/>
              <a:gd name="T5" fmla="*/ 23273 h 16059"/>
              <a:gd name="T6" fmla="*/ 165629 w 11016"/>
              <a:gd name="T7" fmla="*/ 5571 h 16059"/>
              <a:gd name="T8" fmla="*/ 182621 w 11016"/>
              <a:gd name="T9" fmla="*/ 1228 h 16059"/>
              <a:gd name="T10" fmla="*/ 230334 w 11016"/>
              <a:gd name="T11" fmla="*/ 84287 h 16059"/>
              <a:gd name="T12" fmla="*/ 221927 w 11016"/>
              <a:gd name="T13" fmla="*/ 173577 h 16059"/>
              <a:gd name="T14" fmla="*/ 197732 w 11016"/>
              <a:gd name="T15" fmla="*/ 205596 h 16059"/>
              <a:gd name="T16" fmla="*/ 167511 w 11016"/>
              <a:gd name="T17" fmla="*/ 211737 h 16059"/>
              <a:gd name="T18" fmla="*/ 122767 w 11016"/>
              <a:gd name="T19" fmla="*/ 87822 h 16059"/>
              <a:gd name="T20" fmla="*/ 145962 w 11016"/>
              <a:gd name="T21" fmla="*/ 46367 h 16059"/>
              <a:gd name="T22" fmla="*/ 160925 w 11016"/>
              <a:gd name="T23" fmla="*/ 55742 h 16059"/>
              <a:gd name="T24" fmla="*/ 147285 w 11016"/>
              <a:gd name="T25" fmla="*/ 111544 h 16059"/>
              <a:gd name="T26" fmla="*/ 232187 w 11016"/>
              <a:gd name="T27" fmla="*/ 289494 h 16059"/>
              <a:gd name="T28" fmla="*/ 294716 w 11016"/>
              <a:gd name="T29" fmla="*/ 211677 h 16059"/>
              <a:gd name="T30" fmla="*/ 304771 w 11016"/>
              <a:gd name="T31" fmla="*/ 161356 h 16059"/>
              <a:gd name="T32" fmla="*/ 321439 w 11016"/>
              <a:gd name="T33" fmla="*/ 166957 h 16059"/>
              <a:gd name="T34" fmla="*/ 317441 w 11016"/>
              <a:gd name="T35" fmla="*/ 245733 h 16059"/>
              <a:gd name="T36" fmla="*/ 266524 w 11016"/>
              <a:gd name="T37" fmla="*/ 306538 h 16059"/>
              <a:gd name="T38" fmla="*/ 203994 w 11016"/>
              <a:gd name="T39" fmla="*/ 331548 h 16059"/>
              <a:gd name="T40" fmla="*/ 187237 w 11016"/>
              <a:gd name="T41" fmla="*/ 295605 h 16059"/>
              <a:gd name="T42" fmla="*/ 223279 w 11016"/>
              <a:gd name="T43" fmla="*/ 201193 h 16059"/>
              <a:gd name="T44" fmla="*/ 271080 w 11016"/>
              <a:gd name="T45" fmla="*/ 179298 h 16059"/>
              <a:gd name="T46" fmla="*/ 278312 w 11016"/>
              <a:gd name="T47" fmla="*/ 195562 h 16059"/>
              <a:gd name="T48" fmla="*/ 245004 w 11016"/>
              <a:gd name="T49" fmla="*/ 220393 h 16059"/>
              <a:gd name="T50" fmla="*/ 220075 w 11016"/>
              <a:gd name="T51" fmla="*/ 443572 h 16059"/>
              <a:gd name="T52" fmla="*/ 292482 w 11016"/>
              <a:gd name="T53" fmla="*/ 377556 h 16059"/>
              <a:gd name="T54" fmla="*/ 302889 w 11016"/>
              <a:gd name="T55" fmla="*/ 311660 h 16059"/>
              <a:gd name="T56" fmla="*/ 320205 w 11016"/>
              <a:gd name="T57" fmla="*/ 314775 h 16059"/>
              <a:gd name="T58" fmla="*/ 319822 w 11016"/>
              <a:gd name="T59" fmla="*/ 385823 h 16059"/>
              <a:gd name="T60" fmla="*/ 273079 w 11016"/>
              <a:gd name="T61" fmla="*/ 452408 h 16059"/>
              <a:gd name="T62" fmla="*/ 206493 w 11016"/>
              <a:gd name="T63" fmla="*/ 480534 h 16059"/>
              <a:gd name="T64" fmla="*/ 189030 w 11016"/>
              <a:gd name="T65" fmla="*/ 469301 h 16059"/>
              <a:gd name="T66" fmla="*/ 214224 w 11016"/>
              <a:gd name="T67" fmla="*/ 359884 h 16059"/>
              <a:gd name="T68" fmla="*/ 269199 w 11016"/>
              <a:gd name="T69" fmla="*/ 327894 h 16059"/>
              <a:gd name="T70" fmla="*/ 278694 w 11016"/>
              <a:gd name="T71" fmla="*/ 342930 h 16059"/>
              <a:gd name="T72" fmla="*/ 253383 w 11016"/>
              <a:gd name="T73" fmla="*/ 363718 h 16059"/>
              <a:gd name="T74" fmla="*/ 215724 w 11016"/>
              <a:gd name="T75" fmla="*/ 443542 h 16059"/>
              <a:gd name="T76" fmla="*/ 116887 w 11016"/>
              <a:gd name="T77" fmla="*/ 286529 h 16059"/>
              <a:gd name="T78" fmla="*/ 121003 w 11016"/>
              <a:gd name="T79" fmla="*/ 229619 h 16059"/>
              <a:gd name="T80" fmla="*/ 79199 w 11016"/>
              <a:gd name="T81" fmla="*/ 198168 h 16059"/>
              <a:gd name="T82" fmla="*/ 83226 w 11016"/>
              <a:gd name="T83" fmla="*/ 180825 h 16059"/>
              <a:gd name="T84" fmla="*/ 119092 w 11016"/>
              <a:gd name="T85" fmla="*/ 190201 h 16059"/>
              <a:gd name="T86" fmla="*/ 169392 w 11016"/>
              <a:gd name="T87" fmla="*/ 294616 h 16059"/>
              <a:gd name="T88" fmla="*/ 155957 w 11016"/>
              <a:gd name="T89" fmla="*/ 331369 h 16059"/>
              <a:gd name="T90" fmla="*/ 99042 w 11016"/>
              <a:gd name="T91" fmla="*/ 310731 h 16059"/>
              <a:gd name="T92" fmla="*/ 43362 w 11016"/>
              <a:gd name="T93" fmla="*/ 257714 h 16059"/>
              <a:gd name="T94" fmla="*/ 33867 w 11016"/>
              <a:gd name="T95" fmla="*/ 169443 h 16059"/>
              <a:gd name="T96" fmla="*/ 49095 w 11016"/>
              <a:gd name="T97" fmla="*/ 160667 h 16059"/>
              <a:gd name="T98" fmla="*/ 61178 w 11016"/>
              <a:gd name="T99" fmla="*/ 173397 h 16059"/>
              <a:gd name="T100" fmla="*/ 106304 w 11016"/>
              <a:gd name="T101" fmla="*/ 431501 h 16059"/>
              <a:gd name="T102" fmla="*/ 126735 w 11016"/>
              <a:gd name="T103" fmla="*/ 386751 h 16059"/>
              <a:gd name="T104" fmla="*/ 80169 w 11016"/>
              <a:gd name="T105" fmla="*/ 349460 h 16059"/>
              <a:gd name="T106" fmla="*/ 81727 w 11016"/>
              <a:gd name="T107" fmla="*/ 331698 h 16059"/>
              <a:gd name="T108" fmla="*/ 106745 w 11016"/>
              <a:gd name="T109" fmla="*/ 332507 h 16059"/>
              <a:gd name="T110" fmla="*/ 168834 w 11016"/>
              <a:gd name="T111" fmla="*/ 429075 h 16059"/>
              <a:gd name="T112" fmla="*/ 158456 w 11016"/>
              <a:gd name="T113" fmla="*/ 480114 h 16059"/>
              <a:gd name="T114" fmla="*/ 105951 w 11016"/>
              <a:gd name="T115" fmla="*/ 463071 h 16059"/>
              <a:gd name="T116" fmla="*/ 47390 w 11016"/>
              <a:gd name="T117" fmla="*/ 415686 h 16059"/>
              <a:gd name="T118" fmla="*/ 33191 w 11016"/>
              <a:gd name="T119" fmla="*/ 320885 h 16059"/>
              <a:gd name="T120" fmla="*/ 46949 w 11016"/>
              <a:gd name="T121" fmla="*/ 309952 h 16059"/>
              <a:gd name="T122" fmla="*/ 60795 w 11016"/>
              <a:gd name="T123" fmla="*/ 320705 h 1605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1016" h="16059">
                <a:moveTo>
                  <a:pt x="0" y="9"/>
                </a:moveTo>
                <a:lnTo>
                  <a:pt x="0" y="14"/>
                </a:lnTo>
                <a:lnTo>
                  <a:pt x="0" y="9"/>
                </a:lnTo>
                <a:close/>
                <a:moveTo>
                  <a:pt x="6078" y="6145"/>
                </a:moveTo>
                <a:lnTo>
                  <a:pt x="6103" y="6126"/>
                </a:lnTo>
                <a:lnTo>
                  <a:pt x="6129" y="6104"/>
                </a:lnTo>
                <a:lnTo>
                  <a:pt x="6155" y="6081"/>
                </a:lnTo>
                <a:lnTo>
                  <a:pt x="6181" y="6057"/>
                </a:lnTo>
                <a:lnTo>
                  <a:pt x="6206" y="6032"/>
                </a:lnTo>
                <a:lnTo>
                  <a:pt x="6232" y="6006"/>
                </a:lnTo>
                <a:lnTo>
                  <a:pt x="6258" y="5980"/>
                </a:lnTo>
                <a:lnTo>
                  <a:pt x="6282" y="5954"/>
                </a:lnTo>
                <a:lnTo>
                  <a:pt x="6328" y="5902"/>
                </a:lnTo>
                <a:lnTo>
                  <a:pt x="6370" y="5851"/>
                </a:lnTo>
                <a:lnTo>
                  <a:pt x="6407" y="5807"/>
                </a:lnTo>
                <a:lnTo>
                  <a:pt x="6435" y="5770"/>
                </a:lnTo>
                <a:lnTo>
                  <a:pt x="6458" y="5738"/>
                </a:lnTo>
                <a:lnTo>
                  <a:pt x="6480" y="5706"/>
                </a:lnTo>
                <a:lnTo>
                  <a:pt x="6502" y="5673"/>
                </a:lnTo>
                <a:lnTo>
                  <a:pt x="6525" y="5641"/>
                </a:lnTo>
                <a:lnTo>
                  <a:pt x="6546" y="5607"/>
                </a:lnTo>
                <a:lnTo>
                  <a:pt x="6566" y="5573"/>
                </a:lnTo>
                <a:lnTo>
                  <a:pt x="6587" y="5539"/>
                </a:lnTo>
                <a:lnTo>
                  <a:pt x="6606" y="5505"/>
                </a:lnTo>
                <a:lnTo>
                  <a:pt x="6626" y="5471"/>
                </a:lnTo>
                <a:lnTo>
                  <a:pt x="6644" y="5436"/>
                </a:lnTo>
                <a:lnTo>
                  <a:pt x="6663" y="5401"/>
                </a:lnTo>
                <a:lnTo>
                  <a:pt x="6681" y="5366"/>
                </a:lnTo>
                <a:lnTo>
                  <a:pt x="6699" y="5330"/>
                </a:lnTo>
                <a:lnTo>
                  <a:pt x="6715" y="5293"/>
                </a:lnTo>
                <a:lnTo>
                  <a:pt x="6732" y="5257"/>
                </a:lnTo>
                <a:lnTo>
                  <a:pt x="6748" y="5221"/>
                </a:lnTo>
                <a:lnTo>
                  <a:pt x="6763" y="5185"/>
                </a:lnTo>
                <a:lnTo>
                  <a:pt x="6778" y="5148"/>
                </a:lnTo>
                <a:lnTo>
                  <a:pt x="6794" y="5111"/>
                </a:lnTo>
                <a:lnTo>
                  <a:pt x="6808" y="5074"/>
                </a:lnTo>
                <a:lnTo>
                  <a:pt x="6821" y="5037"/>
                </a:lnTo>
                <a:lnTo>
                  <a:pt x="6834" y="4999"/>
                </a:lnTo>
                <a:lnTo>
                  <a:pt x="6847" y="4961"/>
                </a:lnTo>
                <a:lnTo>
                  <a:pt x="6859" y="4924"/>
                </a:lnTo>
                <a:lnTo>
                  <a:pt x="6871" y="4886"/>
                </a:lnTo>
                <a:lnTo>
                  <a:pt x="6882" y="4848"/>
                </a:lnTo>
                <a:lnTo>
                  <a:pt x="6892" y="4811"/>
                </a:lnTo>
                <a:lnTo>
                  <a:pt x="6903" y="4773"/>
                </a:lnTo>
                <a:lnTo>
                  <a:pt x="6912" y="4734"/>
                </a:lnTo>
                <a:lnTo>
                  <a:pt x="6923" y="4696"/>
                </a:lnTo>
                <a:lnTo>
                  <a:pt x="6931" y="4658"/>
                </a:lnTo>
                <a:lnTo>
                  <a:pt x="6940" y="4619"/>
                </a:lnTo>
                <a:lnTo>
                  <a:pt x="6964" y="4486"/>
                </a:lnTo>
                <a:lnTo>
                  <a:pt x="6984" y="4355"/>
                </a:lnTo>
                <a:lnTo>
                  <a:pt x="6998" y="4223"/>
                </a:lnTo>
                <a:lnTo>
                  <a:pt x="7006" y="4092"/>
                </a:lnTo>
                <a:lnTo>
                  <a:pt x="7009" y="3961"/>
                </a:lnTo>
                <a:lnTo>
                  <a:pt x="7008" y="3831"/>
                </a:lnTo>
                <a:lnTo>
                  <a:pt x="7001" y="3702"/>
                </a:lnTo>
                <a:lnTo>
                  <a:pt x="6990" y="3572"/>
                </a:lnTo>
                <a:lnTo>
                  <a:pt x="6974" y="3445"/>
                </a:lnTo>
                <a:lnTo>
                  <a:pt x="6953" y="3317"/>
                </a:lnTo>
                <a:lnTo>
                  <a:pt x="6929" y="3191"/>
                </a:lnTo>
                <a:lnTo>
                  <a:pt x="6899" y="3064"/>
                </a:lnTo>
                <a:lnTo>
                  <a:pt x="6866" y="2940"/>
                </a:lnTo>
                <a:lnTo>
                  <a:pt x="6829" y="2816"/>
                </a:lnTo>
                <a:lnTo>
                  <a:pt x="6788" y="2693"/>
                </a:lnTo>
                <a:lnTo>
                  <a:pt x="6743" y="2571"/>
                </a:lnTo>
                <a:lnTo>
                  <a:pt x="6695" y="2451"/>
                </a:lnTo>
                <a:lnTo>
                  <a:pt x="6643" y="2331"/>
                </a:lnTo>
                <a:lnTo>
                  <a:pt x="6588" y="2212"/>
                </a:lnTo>
                <a:lnTo>
                  <a:pt x="6531" y="2095"/>
                </a:lnTo>
                <a:lnTo>
                  <a:pt x="6470" y="1979"/>
                </a:lnTo>
                <a:lnTo>
                  <a:pt x="6407" y="1864"/>
                </a:lnTo>
                <a:lnTo>
                  <a:pt x="6340" y="1750"/>
                </a:lnTo>
                <a:lnTo>
                  <a:pt x="6271" y="1639"/>
                </a:lnTo>
                <a:lnTo>
                  <a:pt x="6200" y="1528"/>
                </a:lnTo>
                <a:lnTo>
                  <a:pt x="6127" y="1418"/>
                </a:lnTo>
                <a:lnTo>
                  <a:pt x="6051" y="1311"/>
                </a:lnTo>
                <a:lnTo>
                  <a:pt x="5973" y="1204"/>
                </a:lnTo>
                <a:lnTo>
                  <a:pt x="5894" y="1100"/>
                </a:lnTo>
                <a:lnTo>
                  <a:pt x="5813" y="997"/>
                </a:lnTo>
                <a:lnTo>
                  <a:pt x="5731" y="895"/>
                </a:lnTo>
                <a:lnTo>
                  <a:pt x="5647" y="796"/>
                </a:lnTo>
                <a:lnTo>
                  <a:pt x="5631" y="777"/>
                </a:lnTo>
                <a:lnTo>
                  <a:pt x="5617" y="757"/>
                </a:lnTo>
                <a:lnTo>
                  <a:pt x="5604" y="737"/>
                </a:lnTo>
                <a:lnTo>
                  <a:pt x="5592" y="716"/>
                </a:lnTo>
                <a:lnTo>
                  <a:pt x="5581" y="695"/>
                </a:lnTo>
                <a:lnTo>
                  <a:pt x="5570" y="673"/>
                </a:lnTo>
                <a:lnTo>
                  <a:pt x="5561" y="651"/>
                </a:lnTo>
                <a:lnTo>
                  <a:pt x="5553" y="628"/>
                </a:lnTo>
                <a:lnTo>
                  <a:pt x="5547" y="606"/>
                </a:lnTo>
                <a:lnTo>
                  <a:pt x="5542" y="583"/>
                </a:lnTo>
                <a:lnTo>
                  <a:pt x="5537" y="560"/>
                </a:lnTo>
                <a:lnTo>
                  <a:pt x="5534" y="537"/>
                </a:lnTo>
                <a:lnTo>
                  <a:pt x="5532" y="514"/>
                </a:lnTo>
                <a:lnTo>
                  <a:pt x="5531" y="491"/>
                </a:lnTo>
                <a:lnTo>
                  <a:pt x="5531" y="468"/>
                </a:lnTo>
                <a:lnTo>
                  <a:pt x="5533" y="445"/>
                </a:lnTo>
                <a:lnTo>
                  <a:pt x="5535" y="422"/>
                </a:lnTo>
                <a:lnTo>
                  <a:pt x="5539" y="398"/>
                </a:lnTo>
                <a:lnTo>
                  <a:pt x="5543" y="375"/>
                </a:lnTo>
                <a:lnTo>
                  <a:pt x="5549" y="353"/>
                </a:lnTo>
                <a:lnTo>
                  <a:pt x="5556" y="331"/>
                </a:lnTo>
                <a:lnTo>
                  <a:pt x="5563" y="309"/>
                </a:lnTo>
                <a:lnTo>
                  <a:pt x="5572" y="287"/>
                </a:lnTo>
                <a:lnTo>
                  <a:pt x="5583" y="266"/>
                </a:lnTo>
                <a:lnTo>
                  <a:pt x="5594" y="245"/>
                </a:lnTo>
                <a:lnTo>
                  <a:pt x="5606" y="225"/>
                </a:lnTo>
                <a:lnTo>
                  <a:pt x="5619" y="205"/>
                </a:lnTo>
                <a:lnTo>
                  <a:pt x="5634" y="186"/>
                </a:lnTo>
                <a:lnTo>
                  <a:pt x="5649" y="167"/>
                </a:lnTo>
                <a:lnTo>
                  <a:pt x="5665" y="149"/>
                </a:lnTo>
                <a:lnTo>
                  <a:pt x="5682" y="131"/>
                </a:lnTo>
                <a:lnTo>
                  <a:pt x="5701" y="115"/>
                </a:lnTo>
                <a:lnTo>
                  <a:pt x="5721" y="99"/>
                </a:lnTo>
                <a:lnTo>
                  <a:pt x="5741" y="85"/>
                </a:lnTo>
                <a:lnTo>
                  <a:pt x="5761" y="72"/>
                </a:lnTo>
                <a:lnTo>
                  <a:pt x="5782" y="59"/>
                </a:lnTo>
                <a:lnTo>
                  <a:pt x="5803" y="48"/>
                </a:lnTo>
                <a:lnTo>
                  <a:pt x="5824" y="39"/>
                </a:lnTo>
                <a:lnTo>
                  <a:pt x="5847" y="30"/>
                </a:lnTo>
                <a:lnTo>
                  <a:pt x="5870" y="22"/>
                </a:lnTo>
                <a:lnTo>
                  <a:pt x="5892" y="16"/>
                </a:lnTo>
                <a:lnTo>
                  <a:pt x="5915" y="10"/>
                </a:lnTo>
                <a:lnTo>
                  <a:pt x="5938" y="6"/>
                </a:lnTo>
                <a:lnTo>
                  <a:pt x="5961" y="3"/>
                </a:lnTo>
                <a:lnTo>
                  <a:pt x="5985" y="1"/>
                </a:lnTo>
                <a:lnTo>
                  <a:pt x="6008" y="0"/>
                </a:lnTo>
                <a:lnTo>
                  <a:pt x="6031" y="0"/>
                </a:lnTo>
                <a:lnTo>
                  <a:pt x="6054" y="2"/>
                </a:lnTo>
                <a:lnTo>
                  <a:pt x="6077" y="4"/>
                </a:lnTo>
                <a:lnTo>
                  <a:pt x="6100" y="7"/>
                </a:lnTo>
                <a:lnTo>
                  <a:pt x="6124" y="12"/>
                </a:lnTo>
                <a:lnTo>
                  <a:pt x="6146" y="18"/>
                </a:lnTo>
                <a:lnTo>
                  <a:pt x="6168" y="24"/>
                </a:lnTo>
                <a:lnTo>
                  <a:pt x="6190" y="32"/>
                </a:lnTo>
                <a:lnTo>
                  <a:pt x="6212" y="41"/>
                </a:lnTo>
                <a:lnTo>
                  <a:pt x="6233" y="51"/>
                </a:lnTo>
                <a:lnTo>
                  <a:pt x="6255" y="62"/>
                </a:lnTo>
                <a:lnTo>
                  <a:pt x="6275" y="74"/>
                </a:lnTo>
                <a:lnTo>
                  <a:pt x="6295" y="87"/>
                </a:lnTo>
                <a:lnTo>
                  <a:pt x="6314" y="101"/>
                </a:lnTo>
                <a:lnTo>
                  <a:pt x="6333" y="117"/>
                </a:lnTo>
                <a:lnTo>
                  <a:pt x="6351" y="133"/>
                </a:lnTo>
                <a:lnTo>
                  <a:pt x="6368" y="151"/>
                </a:lnTo>
                <a:lnTo>
                  <a:pt x="6385" y="170"/>
                </a:lnTo>
                <a:lnTo>
                  <a:pt x="6494" y="300"/>
                </a:lnTo>
                <a:lnTo>
                  <a:pt x="6602" y="433"/>
                </a:lnTo>
                <a:lnTo>
                  <a:pt x="6706" y="568"/>
                </a:lnTo>
                <a:lnTo>
                  <a:pt x="6808" y="706"/>
                </a:lnTo>
                <a:lnTo>
                  <a:pt x="6906" y="845"/>
                </a:lnTo>
                <a:lnTo>
                  <a:pt x="7002" y="987"/>
                </a:lnTo>
                <a:lnTo>
                  <a:pt x="7094" y="1130"/>
                </a:lnTo>
                <a:lnTo>
                  <a:pt x="7182" y="1275"/>
                </a:lnTo>
                <a:lnTo>
                  <a:pt x="7267" y="1422"/>
                </a:lnTo>
                <a:lnTo>
                  <a:pt x="7349" y="1571"/>
                </a:lnTo>
                <a:lnTo>
                  <a:pt x="7425" y="1720"/>
                </a:lnTo>
                <a:lnTo>
                  <a:pt x="7498" y="1873"/>
                </a:lnTo>
                <a:lnTo>
                  <a:pt x="7566" y="2026"/>
                </a:lnTo>
                <a:lnTo>
                  <a:pt x="7630" y="2181"/>
                </a:lnTo>
                <a:lnTo>
                  <a:pt x="7688" y="2338"/>
                </a:lnTo>
                <a:lnTo>
                  <a:pt x="7743" y="2495"/>
                </a:lnTo>
                <a:lnTo>
                  <a:pt x="7791" y="2654"/>
                </a:lnTo>
                <a:lnTo>
                  <a:pt x="7835" y="2814"/>
                </a:lnTo>
                <a:lnTo>
                  <a:pt x="7874" y="2976"/>
                </a:lnTo>
                <a:lnTo>
                  <a:pt x="7906" y="3139"/>
                </a:lnTo>
                <a:lnTo>
                  <a:pt x="7933" y="3302"/>
                </a:lnTo>
                <a:lnTo>
                  <a:pt x="7954" y="3466"/>
                </a:lnTo>
                <a:lnTo>
                  <a:pt x="7969" y="3631"/>
                </a:lnTo>
                <a:lnTo>
                  <a:pt x="7978" y="3798"/>
                </a:lnTo>
                <a:lnTo>
                  <a:pt x="7980" y="3965"/>
                </a:lnTo>
                <a:lnTo>
                  <a:pt x="7976" y="4132"/>
                </a:lnTo>
                <a:lnTo>
                  <a:pt x="7965" y="4301"/>
                </a:lnTo>
                <a:lnTo>
                  <a:pt x="7948" y="4469"/>
                </a:lnTo>
                <a:lnTo>
                  <a:pt x="7923" y="4639"/>
                </a:lnTo>
                <a:lnTo>
                  <a:pt x="7891" y="4809"/>
                </a:lnTo>
                <a:lnTo>
                  <a:pt x="7851" y="4979"/>
                </a:lnTo>
                <a:lnTo>
                  <a:pt x="7804" y="5150"/>
                </a:lnTo>
                <a:lnTo>
                  <a:pt x="7788" y="5200"/>
                </a:lnTo>
                <a:lnTo>
                  <a:pt x="7772" y="5250"/>
                </a:lnTo>
                <a:lnTo>
                  <a:pt x="7756" y="5300"/>
                </a:lnTo>
                <a:lnTo>
                  <a:pt x="7738" y="5351"/>
                </a:lnTo>
                <a:lnTo>
                  <a:pt x="7719" y="5401"/>
                </a:lnTo>
                <a:lnTo>
                  <a:pt x="7700" y="5451"/>
                </a:lnTo>
                <a:lnTo>
                  <a:pt x="7681" y="5501"/>
                </a:lnTo>
                <a:lnTo>
                  <a:pt x="7661" y="5550"/>
                </a:lnTo>
                <a:lnTo>
                  <a:pt x="7640" y="5600"/>
                </a:lnTo>
                <a:lnTo>
                  <a:pt x="7619" y="5650"/>
                </a:lnTo>
                <a:lnTo>
                  <a:pt x="7596" y="5698"/>
                </a:lnTo>
                <a:lnTo>
                  <a:pt x="7572" y="5747"/>
                </a:lnTo>
                <a:lnTo>
                  <a:pt x="7549" y="5795"/>
                </a:lnTo>
                <a:lnTo>
                  <a:pt x="7525" y="5843"/>
                </a:lnTo>
                <a:lnTo>
                  <a:pt x="7500" y="5892"/>
                </a:lnTo>
                <a:lnTo>
                  <a:pt x="7474" y="5939"/>
                </a:lnTo>
                <a:lnTo>
                  <a:pt x="7447" y="5986"/>
                </a:lnTo>
                <a:lnTo>
                  <a:pt x="7420" y="6033"/>
                </a:lnTo>
                <a:lnTo>
                  <a:pt x="7393" y="6079"/>
                </a:lnTo>
                <a:lnTo>
                  <a:pt x="7365" y="6126"/>
                </a:lnTo>
                <a:lnTo>
                  <a:pt x="7336" y="6171"/>
                </a:lnTo>
                <a:lnTo>
                  <a:pt x="7305" y="6216"/>
                </a:lnTo>
                <a:lnTo>
                  <a:pt x="7275" y="6260"/>
                </a:lnTo>
                <a:lnTo>
                  <a:pt x="7244" y="6303"/>
                </a:lnTo>
                <a:lnTo>
                  <a:pt x="7213" y="6347"/>
                </a:lnTo>
                <a:lnTo>
                  <a:pt x="7180" y="6389"/>
                </a:lnTo>
                <a:lnTo>
                  <a:pt x="7148" y="6432"/>
                </a:lnTo>
                <a:lnTo>
                  <a:pt x="7114" y="6474"/>
                </a:lnTo>
                <a:lnTo>
                  <a:pt x="7081" y="6514"/>
                </a:lnTo>
                <a:lnTo>
                  <a:pt x="7045" y="6554"/>
                </a:lnTo>
                <a:lnTo>
                  <a:pt x="7010" y="6594"/>
                </a:lnTo>
                <a:lnTo>
                  <a:pt x="6974" y="6633"/>
                </a:lnTo>
                <a:lnTo>
                  <a:pt x="6947" y="6661"/>
                </a:lnTo>
                <a:lnTo>
                  <a:pt x="6917" y="6691"/>
                </a:lnTo>
                <a:lnTo>
                  <a:pt x="6888" y="6720"/>
                </a:lnTo>
                <a:lnTo>
                  <a:pt x="6857" y="6749"/>
                </a:lnTo>
                <a:lnTo>
                  <a:pt x="6826" y="6778"/>
                </a:lnTo>
                <a:lnTo>
                  <a:pt x="6794" y="6807"/>
                </a:lnTo>
                <a:lnTo>
                  <a:pt x="6759" y="6836"/>
                </a:lnTo>
                <a:lnTo>
                  <a:pt x="6726" y="6864"/>
                </a:lnTo>
                <a:lnTo>
                  <a:pt x="6691" y="6891"/>
                </a:lnTo>
                <a:lnTo>
                  <a:pt x="6655" y="6918"/>
                </a:lnTo>
                <a:lnTo>
                  <a:pt x="6618" y="6945"/>
                </a:lnTo>
                <a:lnTo>
                  <a:pt x="6581" y="6970"/>
                </a:lnTo>
                <a:lnTo>
                  <a:pt x="6543" y="6994"/>
                </a:lnTo>
                <a:lnTo>
                  <a:pt x="6504" y="7016"/>
                </a:lnTo>
                <a:lnTo>
                  <a:pt x="6466" y="7038"/>
                </a:lnTo>
                <a:lnTo>
                  <a:pt x="6427" y="7058"/>
                </a:lnTo>
                <a:lnTo>
                  <a:pt x="6387" y="7077"/>
                </a:lnTo>
                <a:lnTo>
                  <a:pt x="6346" y="7094"/>
                </a:lnTo>
                <a:lnTo>
                  <a:pt x="6306" y="7110"/>
                </a:lnTo>
                <a:lnTo>
                  <a:pt x="6265" y="7123"/>
                </a:lnTo>
                <a:lnTo>
                  <a:pt x="6223" y="7135"/>
                </a:lnTo>
                <a:lnTo>
                  <a:pt x="6182" y="7144"/>
                </a:lnTo>
                <a:lnTo>
                  <a:pt x="6141" y="7152"/>
                </a:lnTo>
                <a:lnTo>
                  <a:pt x="6098" y="7157"/>
                </a:lnTo>
                <a:lnTo>
                  <a:pt x="6056" y="7160"/>
                </a:lnTo>
                <a:lnTo>
                  <a:pt x="6014" y="7160"/>
                </a:lnTo>
                <a:lnTo>
                  <a:pt x="5972" y="7158"/>
                </a:lnTo>
                <a:lnTo>
                  <a:pt x="5930" y="7153"/>
                </a:lnTo>
                <a:lnTo>
                  <a:pt x="5888" y="7145"/>
                </a:lnTo>
                <a:lnTo>
                  <a:pt x="5846" y="7134"/>
                </a:lnTo>
                <a:lnTo>
                  <a:pt x="5804" y="7120"/>
                </a:lnTo>
                <a:lnTo>
                  <a:pt x="5762" y="7103"/>
                </a:lnTo>
                <a:lnTo>
                  <a:pt x="5740" y="7092"/>
                </a:lnTo>
                <a:lnTo>
                  <a:pt x="5719" y="7081"/>
                </a:lnTo>
                <a:lnTo>
                  <a:pt x="5698" y="7069"/>
                </a:lnTo>
                <a:lnTo>
                  <a:pt x="5677" y="7054"/>
                </a:lnTo>
                <a:lnTo>
                  <a:pt x="5507" y="6926"/>
                </a:lnTo>
                <a:lnTo>
                  <a:pt x="5346" y="6795"/>
                </a:lnTo>
                <a:lnTo>
                  <a:pt x="5195" y="6660"/>
                </a:lnTo>
                <a:lnTo>
                  <a:pt x="5055" y="6523"/>
                </a:lnTo>
                <a:lnTo>
                  <a:pt x="4923" y="6382"/>
                </a:lnTo>
                <a:lnTo>
                  <a:pt x="4801" y="6240"/>
                </a:lnTo>
                <a:lnTo>
                  <a:pt x="4688" y="6094"/>
                </a:lnTo>
                <a:lnTo>
                  <a:pt x="4585" y="5947"/>
                </a:lnTo>
                <a:lnTo>
                  <a:pt x="4490" y="5796"/>
                </a:lnTo>
                <a:lnTo>
                  <a:pt x="4406" y="5643"/>
                </a:lnTo>
                <a:lnTo>
                  <a:pt x="4329" y="5488"/>
                </a:lnTo>
                <a:lnTo>
                  <a:pt x="4263" y="5331"/>
                </a:lnTo>
                <a:lnTo>
                  <a:pt x="4203" y="5171"/>
                </a:lnTo>
                <a:lnTo>
                  <a:pt x="4154" y="5009"/>
                </a:lnTo>
                <a:lnTo>
                  <a:pt x="4112" y="4845"/>
                </a:lnTo>
                <a:lnTo>
                  <a:pt x="4078" y="4679"/>
                </a:lnTo>
                <a:lnTo>
                  <a:pt x="4053" y="4512"/>
                </a:lnTo>
                <a:lnTo>
                  <a:pt x="4036" y="4342"/>
                </a:lnTo>
                <a:lnTo>
                  <a:pt x="4027" y="4171"/>
                </a:lnTo>
                <a:lnTo>
                  <a:pt x="4026" y="3999"/>
                </a:lnTo>
                <a:lnTo>
                  <a:pt x="4032" y="3824"/>
                </a:lnTo>
                <a:lnTo>
                  <a:pt x="4046" y="3648"/>
                </a:lnTo>
                <a:lnTo>
                  <a:pt x="4067" y="3471"/>
                </a:lnTo>
                <a:lnTo>
                  <a:pt x="4096" y="3292"/>
                </a:lnTo>
                <a:lnTo>
                  <a:pt x="4133" y="3112"/>
                </a:lnTo>
                <a:lnTo>
                  <a:pt x="4176" y="2932"/>
                </a:lnTo>
                <a:lnTo>
                  <a:pt x="4226" y="2749"/>
                </a:lnTo>
                <a:lnTo>
                  <a:pt x="4284" y="2566"/>
                </a:lnTo>
                <a:lnTo>
                  <a:pt x="4347" y="2382"/>
                </a:lnTo>
                <a:lnTo>
                  <a:pt x="4418" y="2197"/>
                </a:lnTo>
                <a:lnTo>
                  <a:pt x="4495" y="2011"/>
                </a:lnTo>
                <a:lnTo>
                  <a:pt x="4579" y="1825"/>
                </a:lnTo>
                <a:lnTo>
                  <a:pt x="4590" y="1803"/>
                </a:lnTo>
                <a:lnTo>
                  <a:pt x="4602" y="1781"/>
                </a:lnTo>
                <a:lnTo>
                  <a:pt x="4614" y="1760"/>
                </a:lnTo>
                <a:lnTo>
                  <a:pt x="4628" y="1740"/>
                </a:lnTo>
                <a:lnTo>
                  <a:pt x="4644" y="1721"/>
                </a:lnTo>
                <a:lnTo>
                  <a:pt x="4659" y="1703"/>
                </a:lnTo>
                <a:lnTo>
                  <a:pt x="4676" y="1686"/>
                </a:lnTo>
                <a:lnTo>
                  <a:pt x="4693" y="1670"/>
                </a:lnTo>
                <a:lnTo>
                  <a:pt x="4710" y="1655"/>
                </a:lnTo>
                <a:lnTo>
                  <a:pt x="4729" y="1640"/>
                </a:lnTo>
                <a:lnTo>
                  <a:pt x="4748" y="1627"/>
                </a:lnTo>
                <a:lnTo>
                  <a:pt x="4767" y="1614"/>
                </a:lnTo>
                <a:lnTo>
                  <a:pt x="4788" y="1603"/>
                </a:lnTo>
                <a:lnTo>
                  <a:pt x="4809" y="1592"/>
                </a:lnTo>
                <a:lnTo>
                  <a:pt x="4830" y="1583"/>
                </a:lnTo>
                <a:lnTo>
                  <a:pt x="4852" y="1574"/>
                </a:lnTo>
                <a:lnTo>
                  <a:pt x="4874" y="1567"/>
                </a:lnTo>
                <a:lnTo>
                  <a:pt x="4896" y="1560"/>
                </a:lnTo>
                <a:lnTo>
                  <a:pt x="4919" y="1555"/>
                </a:lnTo>
                <a:lnTo>
                  <a:pt x="4942" y="1551"/>
                </a:lnTo>
                <a:lnTo>
                  <a:pt x="4965" y="1548"/>
                </a:lnTo>
                <a:lnTo>
                  <a:pt x="4988" y="1546"/>
                </a:lnTo>
                <a:lnTo>
                  <a:pt x="5011" y="1545"/>
                </a:lnTo>
                <a:lnTo>
                  <a:pt x="5035" y="1545"/>
                </a:lnTo>
                <a:lnTo>
                  <a:pt x="5059" y="1546"/>
                </a:lnTo>
                <a:lnTo>
                  <a:pt x="5083" y="1549"/>
                </a:lnTo>
                <a:lnTo>
                  <a:pt x="5106" y="1552"/>
                </a:lnTo>
                <a:lnTo>
                  <a:pt x="5130" y="1557"/>
                </a:lnTo>
                <a:lnTo>
                  <a:pt x="5153" y="1563"/>
                </a:lnTo>
                <a:lnTo>
                  <a:pt x="5177" y="1570"/>
                </a:lnTo>
                <a:lnTo>
                  <a:pt x="5200" y="1579"/>
                </a:lnTo>
                <a:lnTo>
                  <a:pt x="5222" y="1589"/>
                </a:lnTo>
                <a:lnTo>
                  <a:pt x="5245" y="1600"/>
                </a:lnTo>
                <a:lnTo>
                  <a:pt x="5266" y="1612"/>
                </a:lnTo>
                <a:lnTo>
                  <a:pt x="5286" y="1624"/>
                </a:lnTo>
                <a:lnTo>
                  <a:pt x="5307" y="1638"/>
                </a:lnTo>
                <a:lnTo>
                  <a:pt x="5326" y="1653"/>
                </a:lnTo>
                <a:lnTo>
                  <a:pt x="5344" y="1668"/>
                </a:lnTo>
                <a:lnTo>
                  <a:pt x="5361" y="1685"/>
                </a:lnTo>
                <a:lnTo>
                  <a:pt x="5377" y="1702"/>
                </a:lnTo>
                <a:lnTo>
                  <a:pt x="5393" y="1719"/>
                </a:lnTo>
                <a:lnTo>
                  <a:pt x="5407" y="1738"/>
                </a:lnTo>
                <a:lnTo>
                  <a:pt x="5420" y="1757"/>
                </a:lnTo>
                <a:lnTo>
                  <a:pt x="5433" y="1777"/>
                </a:lnTo>
                <a:lnTo>
                  <a:pt x="5445" y="1797"/>
                </a:lnTo>
                <a:lnTo>
                  <a:pt x="5456" y="1818"/>
                </a:lnTo>
                <a:lnTo>
                  <a:pt x="5465" y="1839"/>
                </a:lnTo>
                <a:lnTo>
                  <a:pt x="5474" y="1861"/>
                </a:lnTo>
                <a:lnTo>
                  <a:pt x="5481" y="1883"/>
                </a:lnTo>
                <a:lnTo>
                  <a:pt x="5488" y="1905"/>
                </a:lnTo>
                <a:lnTo>
                  <a:pt x="5493" y="1927"/>
                </a:lnTo>
                <a:lnTo>
                  <a:pt x="5497" y="1950"/>
                </a:lnTo>
                <a:lnTo>
                  <a:pt x="5501" y="1973"/>
                </a:lnTo>
                <a:lnTo>
                  <a:pt x="5503" y="1996"/>
                </a:lnTo>
                <a:lnTo>
                  <a:pt x="5504" y="2020"/>
                </a:lnTo>
                <a:lnTo>
                  <a:pt x="5503" y="2044"/>
                </a:lnTo>
                <a:lnTo>
                  <a:pt x="5502" y="2067"/>
                </a:lnTo>
                <a:lnTo>
                  <a:pt x="5500" y="2091"/>
                </a:lnTo>
                <a:lnTo>
                  <a:pt x="5496" y="2114"/>
                </a:lnTo>
                <a:lnTo>
                  <a:pt x="5491" y="2138"/>
                </a:lnTo>
                <a:lnTo>
                  <a:pt x="5485" y="2161"/>
                </a:lnTo>
                <a:lnTo>
                  <a:pt x="5478" y="2184"/>
                </a:lnTo>
                <a:lnTo>
                  <a:pt x="5469" y="2207"/>
                </a:lnTo>
                <a:lnTo>
                  <a:pt x="5459" y="2230"/>
                </a:lnTo>
                <a:lnTo>
                  <a:pt x="5395" y="2371"/>
                </a:lnTo>
                <a:lnTo>
                  <a:pt x="5336" y="2510"/>
                </a:lnTo>
                <a:lnTo>
                  <a:pt x="5281" y="2650"/>
                </a:lnTo>
                <a:lnTo>
                  <a:pt x="5231" y="2787"/>
                </a:lnTo>
                <a:lnTo>
                  <a:pt x="5185" y="2925"/>
                </a:lnTo>
                <a:lnTo>
                  <a:pt x="5143" y="3060"/>
                </a:lnTo>
                <a:lnTo>
                  <a:pt x="5107" y="3196"/>
                </a:lnTo>
                <a:lnTo>
                  <a:pt x="5075" y="3329"/>
                </a:lnTo>
                <a:lnTo>
                  <a:pt x="5049" y="3462"/>
                </a:lnTo>
                <a:lnTo>
                  <a:pt x="5026" y="3593"/>
                </a:lnTo>
                <a:lnTo>
                  <a:pt x="5010" y="3724"/>
                </a:lnTo>
                <a:lnTo>
                  <a:pt x="4999" y="3853"/>
                </a:lnTo>
                <a:lnTo>
                  <a:pt x="4993" y="3981"/>
                </a:lnTo>
                <a:lnTo>
                  <a:pt x="4994" y="4107"/>
                </a:lnTo>
                <a:lnTo>
                  <a:pt x="4999" y="4233"/>
                </a:lnTo>
                <a:lnTo>
                  <a:pt x="5011" y="4356"/>
                </a:lnTo>
                <a:lnTo>
                  <a:pt x="5028" y="4479"/>
                </a:lnTo>
                <a:lnTo>
                  <a:pt x="5052" y="4601"/>
                </a:lnTo>
                <a:lnTo>
                  <a:pt x="5082" y="4720"/>
                </a:lnTo>
                <a:lnTo>
                  <a:pt x="5117" y="4839"/>
                </a:lnTo>
                <a:lnTo>
                  <a:pt x="5159" y="4956"/>
                </a:lnTo>
                <a:lnTo>
                  <a:pt x="5209" y="5072"/>
                </a:lnTo>
                <a:lnTo>
                  <a:pt x="5264" y="5186"/>
                </a:lnTo>
                <a:lnTo>
                  <a:pt x="5326" y="5299"/>
                </a:lnTo>
                <a:lnTo>
                  <a:pt x="5395" y="5410"/>
                </a:lnTo>
                <a:lnTo>
                  <a:pt x="5471" y="5520"/>
                </a:lnTo>
                <a:lnTo>
                  <a:pt x="5553" y="5629"/>
                </a:lnTo>
                <a:lnTo>
                  <a:pt x="5644" y="5735"/>
                </a:lnTo>
                <a:lnTo>
                  <a:pt x="5741" y="5839"/>
                </a:lnTo>
                <a:lnTo>
                  <a:pt x="5847" y="5943"/>
                </a:lnTo>
                <a:lnTo>
                  <a:pt x="5958" y="6044"/>
                </a:lnTo>
                <a:lnTo>
                  <a:pt x="6078" y="6145"/>
                </a:lnTo>
                <a:close/>
                <a:moveTo>
                  <a:pt x="7338" y="9819"/>
                </a:moveTo>
                <a:lnTo>
                  <a:pt x="7342" y="9875"/>
                </a:lnTo>
                <a:lnTo>
                  <a:pt x="7486" y="9820"/>
                </a:lnTo>
                <a:lnTo>
                  <a:pt x="7626" y="9767"/>
                </a:lnTo>
                <a:lnTo>
                  <a:pt x="7764" y="9715"/>
                </a:lnTo>
                <a:lnTo>
                  <a:pt x="7898" y="9665"/>
                </a:lnTo>
                <a:lnTo>
                  <a:pt x="8028" y="9615"/>
                </a:lnTo>
                <a:lnTo>
                  <a:pt x="8155" y="9566"/>
                </a:lnTo>
                <a:lnTo>
                  <a:pt x="8279" y="9517"/>
                </a:lnTo>
                <a:lnTo>
                  <a:pt x="8399" y="9467"/>
                </a:lnTo>
                <a:lnTo>
                  <a:pt x="8515" y="9417"/>
                </a:lnTo>
                <a:lnTo>
                  <a:pt x="8627" y="9364"/>
                </a:lnTo>
                <a:lnTo>
                  <a:pt x="8736" y="9309"/>
                </a:lnTo>
                <a:lnTo>
                  <a:pt x="8842" y="9253"/>
                </a:lnTo>
                <a:lnTo>
                  <a:pt x="8943" y="9193"/>
                </a:lnTo>
                <a:lnTo>
                  <a:pt x="9039" y="9130"/>
                </a:lnTo>
                <a:lnTo>
                  <a:pt x="9133" y="9062"/>
                </a:lnTo>
                <a:lnTo>
                  <a:pt x="9222" y="8991"/>
                </a:lnTo>
                <a:lnTo>
                  <a:pt x="9307" y="8915"/>
                </a:lnTo>
                <a:lnTo>
                  <a:pt x="9388" y="8833"/>
                </a:lnTo>
                <a:lnTo>
                  <a:pt x="9464" y="8745"/>
                </a:lnTo>
                <a:lnTo>
                  <a:pt x="9536" y="8652"/>
                </a:lnTo>
                <a:lnTo>
                  <a:pt x="9603" y="8551"/>
                </a:lnTo>
                <a:lnTo>
                  <a:pt x="9667" y="8443"/>
                </a:lnTo>
                <a:lnTo>
                  <a:pt x="9725" y="8328"/>
                </a:lnTo>
                <a:lnTo>
                  <a:pt x="9780" y="8203"/>
                </a:lnTo>
                <a:lnTo>
                  <a:pt x="9829" y="8071"/>
                </a:lnTo>
                <a:lnTo>
                  <a:pt x="9875" y="7929"/>
                </a:lnTo>
                <a:lnTo>
                  <a:pt x="9914" y="7778"/>
                </a:lnTo>
                <a:lnTo>
                  <a:pt x="9949" y="7617"/>
                </a:lnTo>
                <a:lnTo>
                  <a:pt x="9979" y="7444"/>
                </a:lnTo>
                <a:lnTo>
                  <a:pt x="10004" y="7262"/>
                </a:lnTo>
                <a:lnTo>
                  <a:pt x="10025" y="7067"/>
                </a:lnTo>
                <a:lnTo>
                  <a:pt x="10040" y="6860"/>
                </a:lnTo>
                <a:lnTo>
                  <a:pt x="10046" y="5838"/>
                </a:lnTo>
                <a:lnTo>
                  <a:pt x="10047" y="5814"/>
                </a:lnTo>
                <a:lnTo>
                  <a:pt x="10049" y="5789"/>
                </a:lnTo>
                <a:lnTo>
                  <a:pt x="10052" y="5765"/>
                </a:lnTo>
                <a:lnTo>
                  <a:pt x="10057" y="5742"/>
                </a:lnTo>
                <a:lnTo>
                  <a:pt x="10062" y="5718"/>
                </a:lnTo>
                <a:lnTo>
                  <a:pt x="10069" y="5696"/>
                </a:lnTo>
                <a:lnTo>
                  <a:pt x="10077" y="5673"/>
                </a:lnTo>
                <a:lnTo>
                  <a:pt x="10085" y="5652"/>
                </a:lnTo>
                <a:lnTo>
                  <a:pt x="10095" y="5630"/>
                </a:lnTo>
                <a:lnTo>
                  <a:pt x="10106" y="5610"/>
                </a:lnTo>
                <a:lnTo>
                  <a:pt x="10118" y="5589"/>
                </a:lnTo>
                <a:lnTo>
                  <a:pt x="10130" y="5569"/>
                </a:lnTo>
                <a:lnTo>
                  <a:pt x="10145" y="5550"/>
                </a:lnTo>
                <a:lnTo>
                  <a:pt x="10159" y="5532"/>
                </a:lnTo>
                <a:lnTo>
                  <a:pt x="10175" y="5515"/>
                </a:lnTo>
                <a:lnTo>
                  <a:pt x="10191" y="5498"/>
                </a:lnTo>
                <a:lnTo>
                  <a:pt x="10208" y="5482"/>
                </a:lnTo>
                <a:lnTo>
                  <a:pt x="10225" y="5467"/>
                </a:lnTo>
                <a:lnTo>
                  <a:pt x="10243" y="5453"/>
                </a:lnTo>
                <a:lnTo>
                  <a:pt x="10262" y="5440"/>
                </a:lnTo>
                <a:lnTo>
                  <a:pt x="10283" y="5427"/>
                </a:lnTo>
                <a:lnTo>
                  <a:pt x="10303" y="5416"/>
                </a:lnTo>
                <a:lnTo>
                  <a:pt x="10324" y="5405"/>
                </a:lnTo>
                <a:lnTo>
                  <a:pt x="10345" y="5396"/>
                </a:lnTo>
                <a:lnTo>
                  <a:pt x="10367" y="5387"/>
                </a:lnTo>
                <a:lnTo>
                  <a:pt x="10390" y="5380"/>
                </a:lnTo>
                <a:lnTo>
                  <a:pt x="10414" y="5373"/>
                </a:lnTo>
                <a:lnTo>
                  <a:pt x="10437" y="5368"/>
                </a:lnTo>
                <a:lnTo>
                  <a:pt x="10460" y="5364"/>
                </a:lnTo>
                <a:lnTo>
                  <a:pt x="10485" y="5361"/>
                </a:lnTo>
                <a:lnTo>
                  <a:pt x="10509" y="5359"/>
                </a:lnTo>
                <a:lnTo>
                  <a:pt x="10534" y="5359"/>
                </a:lnTo>
                <a:lnTo>
                  <a:pt x="10559" y="5360"/>
                </a:lnTo>
                <a:lnTo>
                  <a:pt x="10584" y="5362"/>
                </a:lnTo>
                <a:lnTo>
                  <a:pt x="10608" y="5365"/>
                </a:lnTo>
                <a:lnTo>
                  <a:pt x="10631" y="5369"/>
                </a:lnTo>
                <a:lnTo>
                  <a:pt x="10655" y="5375"/>
                </a:lnTo>
                <a:lnTo>
                  <a:pt x="10677" y="5382"/>
                </a:lnTo>
                <a:lnTo>
                  <a:pt x="10701" y="5389"/>
                </a:lnTo>
                <a:lnTo>
                  <a:pt x="10722" y="5398"/>
                </a:lnTo>
                <a:lnTo>
                  <a:pt x="10744" y="5408"/>
                </a:lnTo>
                <a:lnTo>
                  <a:pt x="10764" y="5419"/>
                </a:lnTo>
                <a:lnTo>
                  <a:pt x="10784" y="5430"/>
                </a:lnTo>
                <a:lnTo>
                  <a:pt x="10804" y="5443"/>
                </a:lnTo>
                <a:lnTo>
                  <a:pt x="10824" y="5457"/>
                </a:lnTo>
                <a:lnTo>
                  <a:pt x="10842" y="5471"/>
                </a:lnTo>
                <a:lnTo>
                  <a:pt x="10859" y="5486"/>
                </a:lnTo>
                <a:lnTo>
                  <a:pt x="10876" y="5502"/>
                </a:lnTo>
                <a:lnTo>
                  <a:pt x="10892" y="5519"/>
                </a:lnTo>
                <a:lnTo>
                  <a:pt x="10907" y="5537"/>
                </a:lnTo>
                <a:lnTo>
                  <a:pt x="10921" y="5555"/>
                </a:lnTo>
                <a:lnTo>
                  <a:pt x="10934" y="5574"/>
                </a:lnTo>
                <a:lnTo>
                  <a:pt x="10947" y="5595"/>
                </a:lnTo>
                <a:lnTo>
                  <a:pt x="10959" y="5615"/>
                </a:lnTo>
                <a:lnTo>
                  <a:pt x="10970" y="5636"/>
                </a:lnTo>
                <a:lnTo>
                  <a:pt x="10979" y="5657"/>
                </a:lnTo>
                <a:lnTo>
                  <a:pt x="10988" y="5679"/>
                </a:lnTo>
                <a:lnTo>
                  <a:pt x="10995" y="5701"/>
                </a:lnTo>
                <a:lnTo>
                  <a:pt x="11001" y="5724"/>
                </a:lnTo>
                <a:lnTo>
                  <a:pt x="11007" y="5747"/>
                </a:lnTo>
                <a:lnTo>
                  <a:pt x="11011" y="5771"/>
                </a:lnTo>
                <a:lnTo>
                  <a:pt x="11014" y="5795"/>
                </a:lnTo>
                <a:lnTo>
                  <a:pt x="11015" y="5820"/>
                </a:lnTo>
                <a:lnTo>
                  <a:pt x="11016" y="5844"/>
                </a:lnTo>
                <a:lnTo>
                  <a:pt x="11010" y="6878"/>
                </a:lnTo>
                <a:lnTo>
                  <a:pt x="11009" y="6890"/>
                </a:lnTo>
                <a:lnTo>
                  <a:pt x="11009" y="6902"/>
                </a:lnTo>
                <a:lnTo>
                  <a:pt x="11001" y="7016"/>
                </a:lnTo>
                <a:lnTo>
                  <a:pt x="10993" y="7128"/>
                </a:lnTo>
                <a:lnTo>
                  <a:pt x="10982" y="7240"/>
                </a:lnTo>
                <a:lnTo>
                  <a:pt x="10970" y="7350"/>
                </a:lnTo>
                <a:lnTo>
                  <a:pt x="10956" y="7460"/>
                </a:lnTo>
                <a:lnTo>
                  <a:pt x="10939" y="7570"/>
                </a:lnTo>
                <a:lnTo>
                  <a:pt x="10921" y="7678"/>
                </a:lnTo>
                <a:lnTo>
                  <a:pt x="10901" y="7786"/>
                </a:lnTo>
                <a:lnTo>
                  <a:pt x="10879" y="7892"/>
                </a:lnTo>
                <a:lnTo>
                  <a:pt x="10855" y="7997"/>
                </a:lnTo>
                <a:lnTo>
                  <a:pt x="10828" y="8102"/>
                </a:lnTo>
                <a:lnTo>
                  <a:pt x="10798" y="8204"/>
                </a:lnTo>
                <a:lnTo>
                  <a:pt x="10767" y="8307"/>
                </a:lnTo>
                <a:lnTo>
                  <a:pt x="10733" y="8407"/>
                </a:lnTo>
                <a:lnTo>
                  <a:pt x="10696" y="8506"/>
                </a:lnTo>
                <a:lnTo>
                  <a:pt x="10655" y="8604"/>
                </a:lnTo>
                <a:lnTo>
                  <a:pt x="10613" y="8700"/>
                </a:lnTo>
                <a:lnTo>
                  <a:pt x="10568" y="8795"/>
                </a:lnTo>
                <a:lnTo>
                  <a:pt x="10518" y="8889"/>
                </a:lnTo>
                <a:lnTo>
                  <a:pt x="10467" y="8980"/>
                </a:lnTo>
                <a:lnTo>
                  <a:pt x="10413" y="9070"/>
                </a:lnTo>
                <a:lnTo>
                  <a:pt x="10354" y="9159"/>
                </a:lnTo>
                <a:lnTo>
                  <a:pt x="10293" y="9245"/>
                </a:lnTo>
                <a:lnTo>
                  <a:pt x="10228" y="9330"/>
                </a:lnTo>
                <a:lnTo>
                  <a:pt x="10160" y="9413"/>
                </a:lnTo>
                <a:lnTo>
                  <a:pt x="10087" y="9494"/>
                </a:lnTo>
                <a:lnTo>
                  <a:pt x="10012" y="9573"/>
                </a:lnTo>
                <a:lnTo>
                  <a:pt x="9932" y="9650"/>
                </a:lnTo>
                <a:lnTo>
                  <a:pt x="9848" y="9726"/>
                </a:lnTo>
                <a:lnTo>
                  <a:pt x="9762" y="9798"/>
                </a:lnTo>
                <a:lnTo>
                  <a:pt x="9670" y="9869"/>
                </a:lnTo>
                <a:lnTo>
                  <a:pt x="9574" y="9938"/>
                </a:lnTo>
                <a:lnTo>
                  <a:pt x="9505" y="9985"/>
                </a:lnTo>
                <a:lnTo>
                  <a:pt x="9434" y="10030"/>
                </a:lnTo>
                <a:lnTo>
                  <a:pt x="9362" y="10073"/>
                </a:lnTo>
                <a:lnTo>
                  <a:pt x="9289" y="10115"/>
                </a:lnTo>
                <a:lnTo>
                  <a:pt x="9216" y="10156"/>
                </a:lnTo>
                <a:lnTo>
                  <a:pt x="9142" y="10195"/>
                </a:lnTo>
                <a:lnTo>
                  <a:pt x="9066" y="10234"/>
                </a:lnTo>
                <a:lnTo>
                  <a:pt x="8991" y="10270"/>
                </a:lnTo>
                <a:lnTo>
                  <a:pt x="8915" y="10306"/>
                </a:lnTo>
                <a:lnTo>
                  <a:pt x="8838" y="10340"/>
                </a:lnTo>
                <a:lnTo>
                  <a:pt x="8761" y="10374"/>
                </a:lnTo>
                <a:lnTo>
                  <a:pt x="8683" y="10407"/>
                </a:lnTo>
                <a:lnTo>
                  <a:pt x="8605" y="10439"/>
                </a:lnTo>
                <a:lnTo>
                  <a:pt x="8526" y="10470"/>
                </a:lnTo>
                <a:lnTo>
                  <a:pt x="8448" y="10502"/>
                </a:lnTo>
                <a:lnTo>
                  <a:pt x="8368" y="10532"/>
                </a:lnTo>
                <a:lnTo>
                  <a:pt x="8210" y="10591"/>
                </a:lnTo>
                <a:lnTo>
                  <a:pt x="8051" y="10650"/>
                </a:lnTo>
                <a:lnTo>
                  <a:pt x="7892" y="10708"/>
                </a:lnTo>
                <a:lnTo>
                  <a:pt x="7733" y="10768"/>
                </a:lnTo>
                <a:lnTo>
                  <a:pt x="7654" y="10798"/>
                </a:lnTo>
                <a:lnTo>
                  <a:pt x="7574" y="10828"/>
                </a:lnTo>
                <a:lnTo>
                  <a:pt x="7496" y="10859"/>
                </a:lnTo>
                <a:lnTo>
                  <a:pt x="7418" y="10890"/>
                </a:lnTo>
                <a:lnTo>
                  <a:pt x="7341" y="10922"/>
                </a:lnTo>
                <a:lnTo>
                  <a:pt x="7263" y="10955"/>
                </a:lnTo>
                <a:lnTo>
                  <a:pt x="7185" y="10988"/>
                </a:lnTo>
                <a:lnTo>
                  <a:pt x="7110" y="11023"/>
                </a:lnTo>
                <a:lnTo>
                  <a:pt x="7082" y="11036"/>
                </a:lnTo>
                <a:lnTo>
                  <a:pt x="7054" y="11046"/>
                </a:lnTo>
                <a:lnTo>
                  <a:pt x="7024" y="11054"/>
                </a:lnTo>
                <a:lnTo>
                  <a:pt x="6996" y="11061"/>
                </a:lnTo>
                <a:lnTo>
                  <a:pt x="6968" y="11066"/>
                </a:lnTo>
                <a:lnTo>
                  <a:pt x="6939" y="11069"/>
                </a:lnTo>
                <a:lnTo>
                  <a:pt x="6910" y="11070"/>
                </a:lnTo>
                <a:lnTo>
                  <a:pt x="6881" y="11069"/>
                </a:lnTo>
                <a:lnTo>
                  <a:pt x="6853" y="11067"/>
                </a:lnTo>
                <a:lnTo>
                  <a:pt x="6825" y="11063"/>
                </a:lnTo>
                <a:lnTo>
                  <a:pt x="6797" y="11057"/>
                </a:lnTo>
                <a:lnTo>
                  <a:pt x="6768" y="11050"/>
                </a:lnTo>
                <a:lnTo>
                  <a:pt x="6740" y="11040"/>
                </a:lnTo>
                <a:lnTo>
                  <a:pt x="6713" y="11029"/>
                </a:lnTo>
                <a:lnTo>
                  <a:pt x="6686" y="11015"/>
                </a:lnTo>
                <a:lnTo>
                  <a:pt x="6660" y="11000"/>
                </a:lnTo>
                <a:lnTo>
                  <a:pt x="6633" y="10984"/>
                </a:lnTo>
                <a:lnTo>
                  <a:pt x="6609" y="10967"/>
                </a:lnTo>
                <a:lnTo>
                  <a:pt x="6586" y="10949"/>
                </a:lnTo>
                <a:lnTo>
                  <a:pt x="6564" y="10929"/>
                </a:lnTo>
                <a:lnTo>
                  <a:pt x="6544" y="10908"/>
                </a:lnTo>
                <a:lnTo>
                  <a:pt x="6525" y="10886"/>
                </a:lnTo>
                <a:lnTo>
                  <a:pt x="6507" y="10864"/>
                </a:lnTo>
                <a:lnTo>
                  <a:pt x="6491" y="10840"/>
                </a:lnTo>
                <a:lnTo>
                  <a:pt x="6477" y="10815"/>
                </a:lnTo>
                <a:lnTo>
                  <a:pt x="6465" y="10790"/>
                </a:lnTo>
                <a:lnTo>
                  <a:pt x="6454" y="10763"/>
                </a:lnTo>
                <a:lnTo>
                  <a:pt x="6444" y="10735"/>
                </a:lnTo>
                <a:lnTo>
                  <a:pt x="6436" y="10707"/>
                </a:lnTo>
                <a:lnTo>
                  <a:pt x="6430" y="10678"/>
                </a:lnTo>
                <a:lnTo>
                  <a:pt x="6425" y="10649"/>
                </a:lnTo>
                <a:lnTo>
                  <a:pt x="6422" y="10619"/>
                </a:lnTo>
                <a:lnTo>
                  <a:pt x="6369" y="9869"/>
                </a:lnTo>
                <a:lnTo>
                  <a:pt x="6368" y="9861"/>
                </a:lnTo>
                <a:lnTo>
                  <a:pt x="6368" y="9853"/>
                </a:lnTo>
                <a:lnTo>
                  <a:pt x="6368" y="9844"/>
                </a:lnTo>
                <a:lnTo>
                  <a:pt x="6368" y="9836"/>
                </a:lnTo>
                <a:lnTo>
                  <a:pt x="6370" y="9667"/>
                </a:lnTo>
                <a:lnTo>
                  <a:pt x="6377" y="9499"/>
                </a:lnTo>
                <a:lnTo>
                  <a:pt x="6388" y="9335"/>
                </a:lnTo>
                <a:lnTo>
                  <a:pt x="6404" y="9174"/>
                </a:lnTo>
                <a:lnTo>
                  <a:pt x="6423" y="9016"/>
                </a:lnTo>
                <a:lnTo>
                  <a:pt x="6447" y="8862"/>
                </a:lnTo>
                <a:lnTo>
                  <a:pt x="6476" y="8710"/>
                </a:lnTo>
                <a:lnTo>
                  <a:pt x="6509" y="8561"/>
                </a:lnTo>
                <a:lnTo>
                  <a:pt x="6548" y="8416"/>
                </a:lnTo>
                <a:lnTo>
                  <a:pt x="6591" y="8273"/>
                </a:lnTo>
                <a:lnTo>
                  <a:pt x="6638" y="8134"/>
                </a:lnTo>
                <a:lnTo>
                  <a:pt x="6691" y="7998"/>
                </a:lnTo>
                <a:lnTo>
                  <a:pt x="6748" y="7865"/>
                </a:lnTo>
                <a:lnTo>
                  <a:pt x="6810" y="7735"/>
                </a:lnTo>
                <a:lnTo>
                  <a:pt x="6877" y="7609"/>
                </a:lnTo>
                <a:lnTo>
                  <a:pt x="6949" y="7487"/>
                </a:lnTo>
                <a:lnTo>
                  <a:pt x="7026" y="7366"/>
                </a:lnTo>
                <a:lnTo>
                  <a:pt x="7108" y="7250"/>
                </a:lnTo>
                <a:lnTo>
                  <a:pt x="7195" y="7136"/>
                </a:lnTo>
                <a:lnTo>
                  <a:pt x="7287" y="7027"/>
                </a:lnTo>
                <a:lnTo>
                  <a:pt x="7384" y="6919"/>
                </a:lnTo>
                <a:lnTo>
                  <a:pt x="7487" y="6816"/>
                </a:lnTo>
                <a:lnTo>
                  <a:pt x="7595" y="6717"/>
                </a:lnTo>
                <a:lnTo>
                  <a:pt x="7707" y="6619"/>
                </a:lnTo>
                <a:lnTo>
                  <a:pt x="7826" y="6526"/>
                </a:lnTo>
                <a:lnTo>
                  <a:pt x="7950" y="6437"/>
                </a:lnTo>
                <a:lnTo>
                  <a:pt x="8079" y="6350"/>
                </a:lnTo>
                <a:lnTo>
                  <a:pt x="8213" y="6267"/>
                </a:lnTo>
                <a:lnTo>
                  <a:pt x="8354" y="6188"/>
                </a:lnTo>
                <a:lnTo>
                  <a:pt x="8499" y="6111"/>
                </a:lnTo>
                <a:lnTo>
                  <a:pt x="8650" y="6038"/>
                </a:lnTo>
                <a:lnTo>
                  <a:pt x="8808" y="5969"/>
                </a:lnTo>
                <a:lnTo>
                  <a:pt x="8831" y="5960"/>
                </a:lnTo>
                <a:lnTo>
                  <a:pt x="8854" y="5953"/>
                </a:lnTo>
                <a:lnTo>
                  <a:pt x="8878" y="5946"/>
                </a:lnTo>
                <a:lnTo>
                  <a:pt x="8901" y="5941"/>
                </a:lnTo>
                <a:lnTo>
                  <a:pt x="8924" y="5937"/>
                </a:lnTo>
                <a:lnTo>
                  <a:pt x="8949" y="5934"/>
                </a:lnTo>
                <a:lnTo>
                  <a:pt x="8973" y="5932"/>
                </a:lnTo>
                <a:lnTo>
                  <a:pt x="8996" y="5931"/>
                </a:lnTo>
                <a:lnTo>
                  <a:pt x="9019" y="5932"/>
                </a:lnTo>
                <a:lnTo>
                  <a:pt x="9043" y="5934"/>
                </a:lnTo>
                <a:lnTo>
                  <a:pt x="9066" y="5936"/>
                </a:lnTo>
                <a:lnTo>
                  <a:pt x="9090" y="5940"/>
                </a:lnTo>
                <a:lnTo>
                  <a:pt x="9112" y="5945"/>
                </a:lnTo>
                <a:lnTo>
                  <a:pt x="9135" y="5951"/>
                </a:lnTo>
                <a:lnTo>
                  <a:pt x="9157" y="5959"/>
                </a:lnTo>
                <a:lnTo>
                  <a:pt x="9178" y="5967"/>
                </a:lnTo>
                <a:lnTo>
                  <a:pt x="9199" y="5976"/>
                </a:lnTo>
                <a:lnTo>
                  <a:pt x="9221" y="5986"/>
                </a:lnTo>
                <a:lnTo>
                  <a:pt x="9242" y="5997"/>
                </a:lnTo>
                <a:lnTo>
                  <a:pt x="9261" y="6009"/>
                </a:lnTo>
                <a:lnTo>
                  <a:pt x="9280" y="6022"/>
                </a:lnTo>
                <a:lnTo>
                  <a:pt x="9299" y="6037"/>
                </a:lnTo>
                <a:lnTo>
                  <a:pt x="9317" y="6051"/>
                </a:lnTo>
                <a:lnTo>
                  <a:pt x="9334" y="6067"/>
                </a:lnTo>
                <a:lnTo>
                  <a:pt x="9352" y="6084"/>
                </a:lnTo>
                <a:lnTo>
                  <a:pt x="9367" y="6102"/>
                </a:lnTo>
                <a:lnTo>
                  <a:pt x="9382" y="6120"/>
                </a:lnTo>
                <a:lnTo>
                  <a:pt x="9396" y="6140"/>
                </a:lnTo>
                <a:lnTo>
                  <a:pt x="9409" y="6161"/>
                </a:lnTo>
                <a:lnTo>
                  <a:pt x="9422" y="6182"/>
                </a:lnTo>
                <a:lnTo>
                  <a:pt x="9433" y="6203"/>
                </a:lnTo>
                <a:lnTo>
                  <a:pt x="9443" y="6226"/>
                </a:lnTo>
                <a:lnTo>
                  <a:pt x="9452" y="6249"/>
                </a:lnTo>
                <a:lnTo>
                  <a:pt x="9460" y="6272"/>
                </a:lnTo>
                <a:lnTo>
                  <a:pt x="9466" y="6295"/>
                </a:lnTo>
                <a:lnTo>
                  <a:pt x="9473" y="6319"/>
                </a:lnTo>
                <a:lnTo>
                  <a:pt x="9477" y="6342"/>
                </a:lnTo>
                <a:lnTo>
                  <a:pt x="9480" y="6366"/>
                </a:lnTo>
                <a:lnTo>
                  <a:pt x="9481" y="6389"/>
                </a:lnTo>
                <a:lnTo>
                  <a:pt x="9482" y="6414"/>
                </a:lnTo>
                <a:lnTo>
                  <a:pt x="9481" y="6437"/>
                </a:lnTo>
                <a:lnTo>
                  <a:pt x="9480" y="6460"/>
                </a:lnTo>
                <a:lnTo>
                  <a:pt x="9477" y="6483"/>
                </a:lnTo>
                <a:lnTo>
                  <a:pt x="9473" y="6506"/>
                </a:lnTo>
                <a:lnTo>
                  <a:pt x="9467" y="6529"/>
                </a:lnTo>
                <a:lnTo>
                  <a:pt x="9461" y="6551"/>
                </a:lnTo>
                <a:lnTo>
                  <a:pt x="9454" y="6573"/>
                </a:lnTo>
                <a:lnTo>
                  <a:pt x="9446" y="6595"/>
                </a:lnTo>
                <a:lnTo>
                  <a:pt x="9436" y="6616"/>
                </a:lnTo>
                <a:lnTo>
                  <a:pt x="9426" y="6637"/>
                </a:lnTo>
                <a:lnTo>
                  <a:pt x="9415" y="6657"/>
                </a:lnTo>
                <a:lnTo>
                  <a:pt x="9403" y="6678"/>
                </a:lnTo>
                <a:lnTo>
                  <a:pt x="9390" y="6697"/>
                </a:lnTo>
                <a:lnTo>
                  <a:pt x="9376" y="6716"/>
                </a:lnTo>
                <a:lnTo>
                  <a:pt x="9361" y="6734"/>
                </a:lnTo>
                <a:lnTo>
                  <a:pt x="9345" y="6751"/>
                </a:lnTo>
                <a:lnTo>
                  <a:pt x="9327" y="6767"/>
                </a:lnTo>
                <a:lnTo>
                  <a:pt x="9310" y="6783"/>
                </a:lnTo>
                <a:lnTo>
                  <a:pt x="9291" y="6798"/>
                </a:lnTo>
                <a:lnTo>
                  <a:pt x="9272" y="6812"/>
                </a:lnTo>
                <a:lnTo>
                  <a:pt x="9252" y="6825"/>
                </a:lnTo>
                <a:lnTo>
                  <a:pt x="9231" y="6837"/>
                </a:lnTo>
                <a:lnTo>
                  <a:pt x="9209" y="6848"/>
                </a:lnTo>
                <a:lnTo>
                  <a:pt x="9186" y="6859"/>
                </a:lnTo>
                <a:lnTo>
                  <a:pt x="9063" y="6913"/>
                </a:lnTo>
                <a:lnTo>
                  <a:pt x="8945" y="6970"/>
                </a:lnTo>
                <a:lnTo>
                  <a:pt x="8832" y="7028"/>
                </a:lnTo>
                <a:lnTo>
                  <a:pt x="8723" y="7089"/>
                </a:lnTo>
                <a:lnTo>
                  <a:pt x="8619" y="7153"/>
                </a:lnTo>
                <a:lnTo>
                  <a:pt x="8519" y="7219"/>
                </a:lnTo>
                <a:lnTo>
                  <a:pt x="8425" y="7288"/>
                </a:lnTo>
                <a:lnTo>
                  <a:pt x="8334" y="7358"/>
                </a:lnTo>
                <a:lnTo>
                  <a:pt x="8247" y="7431"/>
                </a:lnTo>
                <a:lnTo>
                  <a:pt x="8166" y="7508"/>
                </a:lnTo>
                <a:lnTo>
                  <a:pt x="8088" y="7586"/>
                </a:lnTo>
                <a:lnTo>
                  <a:pt x="8015" y="7666"/>
                </a:lnTo>
                <a:lnTo>
                  <a:pt x="7945" y="7749"/>
                </a:lnTo>
                <a:lnTo>
                  <a:pt x="7881" y="7835"/>
                </a:lnTo>
                <a:lnTo>
                  <a:pt x="7819" y="7923"/>
                </a:lnTo>
                <a:lnTo>
                  <a:pt x="7762" y="8014"/>
                </a:lnTo>
                <a:lnTo>
                  <a:pt x="7709" y="8108"/>
                </a:lnTo>
                <a:lnTo>
                  <a:pt x="7659" y="8203"/>
                </a:lnTo>
                <a:lnTo>
                  <a:pt x="7614" y="8301"/>
                </a:lnTo>
                <a:lnTo>
                  <a:pt x="7572" y="8403"/>
                </a:lnTo>
                <a:lnTo>
                  <a:pt x="7534" y="8506"/>
                </a:lnTo>
                <a:lnTo>
                  <a:pt x="7499" y="8613"/>
                </a:lnTo>
                <a:lnTo>
                  <a:pt x="7468" y="8721"/>
                </a:lnTo>
                <a:lnTo>
                  <a:pt x="7440" y="8832"/>
                </a:lnTo>
                <a:lnTo>
                  <a:pt x="7416" y="8947"/>
                </a:lnTo>
                <a:lnTo>
                  <a:pt x="7395" y="9063"/>
                </a:lnTo>
                <a:lnTo>
                  <a:pt x="7378" y="9183"/>
                </a:lnTo>
                <a:lnTo>
                  <a:pt x="7364" y="9304"/>
                </a:lnTo>
                <a:lnTo>
                  <a:pt x="7353" y="9430"/>
                </a:lnTo>
                <a:lnTo>
                  <a:pt x="7345" y="9557"/>
                </a:lnTo>
                <a:lnTo>
                  <a:pt x="7340" y="9687"/>
                </a:lnTo>
                <a:lnTo>
                  <a:pt x="7338" y="9819"/>
                </a:lnTo>
                <a:close/>
                <a:moveTo>
                  <a:pt x="7338" y="14808"/>
                </a:moveTo>
                <a:lnTo>
                  <a:pt x="7342" y="14865"/>
                </a:lnTo>
                <a:lnTo>
                  <a:pt x="7486" y="14809"/>
                </a:lnTo>
                <a:lnTo>
                  <a:pt x="7626" y="14755"/>
                </a:lnTo>
                <a:lnTo>
                  <a:pt x="7764" y="14704"/>
                </a:lnTo>
                <a:lnTo>
                  <a:pt x="7898" y="14654"/>
                </a:lnTo>
                <a:lnTo>
                  <a:pt x="8028" y="14605"/>
                </a:lnTo>
                <a:lnTo>
                  <a:pt x="8155" y="14555"/>
                </a:lnTo>
                <a:lnTo>
                  <a:pt x="8279" y="14506"/>
                </a:lnTo>
                <a:lnTo>
                  <a:pt x="8399" y="14456"/>
                </a:lnTo>
                <a:lnTo>
                  <a:pt x="8515" y="14406"/>
                </a:lnTo>
                <a:lnTo>
                  <a:pt x="8627" y="14353"/>
                </a:lnTo>
                <a:lnTo>
                  <a:pt x="8736" y="14299"/>
                </a:lnTo>
                <a:lnTo>
                  <a:pt x="8842" y="14242"/>
                </a:lnTo>
                <a:lnTo>
                  <a:pt x="8943" y="14182"/>
                </a:lnTo>
                <a:lnTo>
                  <a:pt x="9039" y="14119"/>
                </a:lnTo>
                <a:lnTo>
                  <a:pt x="9133" y="14052"/>
                </a:lnTo>
                <a:lnTo>
                  <a:pt x="9222" y="13980"/>
                </a:lnTo>
                <a:lnTo>
                  <a:pt x="9307" y="13904"/>
                </a:lnTo>
                <a:lnTo>
                  <a:pt x="9388" y="13822"/>
                </a:lnTo>
                <a:lnTo>
                  <a:pt x="9464" y="13734"/>
                </a:lnTo>
                <a:lnTo>
                  <a:pt x="9536" y="13641"/>
                </a:lnTo>
                <a:lnTo>
                  <a:pt x="9603" y="13540"/>
                </a:lnTo>
                <a:lnTo>
                  <a:pt x="9667" y="13432"/>
                </a:lnTo>
                <a:lnTo>
                  <a:pt x="9725" y="13317"/>
                </a:lnTo>
                <a:lnTo>
                  <a:pt x="9780" y="13192"/>
                </a:lnTo>
                <a:lnTo>
                  <a:pt x="9829" y="13060"/>
                </a:lnTo>
                <a:lnTo>
                  <a:pt x="9875" y="12918"/>
                </a:lnTo>
                <a:lnTo>
                  <a:pt x="9914" y="12767"/>
                </a:lnTo>
                <a:lnTo>
                  <a:pt x="9949" y="12605"/>
                </a:lnTo>
                <a:lnTo>
                  <a:pt x="9979" y="12434"/>
                </a:lnTo>
                <a:lnTo>
                  <a:pt x="10004" y="12250"/>
                </a:lnTo>
                <a:lnTo>
                  <a:pt x="10025" y="12055"/>
                </a:lnTo>
                <a:lnTo>
                  <a:pt x="10040" y="11849"/>
                </a:lnTo>
                <a:lnTo>
                  <a:pt x="10046" y="10828"/>
                </a:lnTo>
                <a:lnTo>
                  <a:pt x="10047" y="10803"/>
                </a:lnTo>
                <a:lnTo>
                  <a:pt x="10049" y="10779"/>
                </a:lnTo>
                <a:lnTo>
                  <a:pt x="10052" y="10755"/>
                </a:lnTo>
                <a:lnTo>
                  <a:pt x="10057" y="10730"/>
                </a:lnTo>
                <a:lnTo>
                  <a:pt x="10062" y="10707"/>
                </a:lnTo>
                <a:lnTo>
                  <a:pt x="10069" y="10684"/>
                </a:lnTo>
                <a:lnTo>
                  <a:pt x="10077" y="10662"/>
                </a:lnTo>
                <a:lnTo>
                  <a:pt x="10085" y="10640"/>
                </a:lnTo>
                <a:lnTo>
                  <a:pt x="10095" y="10619"/>
                </a:lnTo>
                <a:lnTo>
                  <a:pt x="10106" y="10598"/>
                </a:lnTo>
                <a:lnTo>
                  <a:pt x="10118" y="10578"/>
                </a:lnTo>
                <a:lnTo>
                  <a:pt x="10130" y="10559"/>
                </a:lnTo>
                <a:lnTo>
                  <a:pt x="10145" y="10540"/>
                </a:lnTo>
                <a:lnTo>
                  <a:pt x="10159" y="10522"/>
                </a:lnTo>
                <a:lnTo>
                  <a:pt x="10175" y="10504"/>
                </a:lnTo>
                <a:lnTo>
                  <a:pt x="10191" y="10488"/>
                </a:lnTo>
                <a:lnTo>
                  <a:pt x="10208" y="10471"/>
                </a:lnTo>
                <a:lnTo>
                  <a:pt x="10225" y="10456"/>
                </a:lnTo>
                <a:lnTo>
                  <a:pt x="10243" y="10442"/>
                </a:lnTo>
                <a:lnTo>
                  <a:pt x="10262" y="10429"/>
                </a:lnTo>
                <a:lnTo>
                  <a:pt x="10283" y="10416"/>
                </a:lnTo>
                <a:lnTo>
                  <a:pt x="10303" y="10405"/>
                </a:lnTo>
                <a:lnTo>
                  <a:pt x="10324" y="10394"/>
                </a:lnTo>
                <a:lnTo>
                  <a:pt x="10345" y="10385"/>
                </a:lnTo>
                <a:lnTo>
                  <a:pt x="10367" y="10376"/>
                </a:lnTo>
                <a:lnTo>
                  <a:pt x="10390" y="10369"/>
                </a:lnTo>
                <a:lnTo>
                  <a:pt x="10414" y="10362"/>
                </a:lnTo>
                <a:lnTo>
                  <a:pt x="10437" y="10357"/>
                </a:lnTo>
                <a:lnTo>
                  <a:pt x="10460" y="10353"/>
                </a:lnTo>
                <a:lnTo>
                  <a:pt x="10485" y="10350"/>
                </a:lnTo>
                <a:lnTo>
                  <a:pt x="10509" y="10348"/>
                </a:lnTo>
                <a:lnTo>
                  <a:pt x="10534" y="10348"/>
                </a:lnTo>
                <a:lnTo>
                  <a:pt x="10559" y="10349"/>
                </a:lnTo>
                <a:lnTo>
                  <a:pt x="10584" y="10351"/>
                </a:lnTo>
                <a:lnTo>
                  <a:pt x="10608" y="10354"/>
                </a:lnTo>
                <a:lnTo>
                  <a:pt x="10631" y="10358"/>
                </a:lnTo>
                <a:lnTo>
                  <a:pt x="10655" y="10364"/>
                </a:lnTo>
                <a:lnTo>
                  <a:pt x="10677" y="10370"/>
                </a:lnTo>
                <a:lnTo>
                  <a:pt x="10701" y="10378"/>
                </a:lnTo>
                <a:lnTo>
                  <a:pt x="10722" y="10387"/>
                </a:lnTo>
                <a:lnTo>
                  <a:pt x="10744" y="10397"/>
                </a:lnTo>
                <a:lnTo>
                  <a:pt x="10764" y="10407"/>
                </a:lnTo>
                <a:lnTo>
                  <a:pt x="10784" y="10419"/>
                </a:lnTo>
                <a:lnTo>
                  <a:pt x="10804" y="10432"/>
                </a:lnTo>
                <a:lnTo>
                  <a:pt x="10824" y="10446"/>
                </a:lnTo>
                <a:lnTo>
                  <a:pt x="10842" y="10460"/>
                </a:lnTo>
                <a:lnTo>
                  <a:pt x="10859" y="10475"/>
                </a:lnTo>
                <a:lnTo>
                  <a:pt x="10876" y="10492"/>
                </a:lnTo>
                <a:lnTo>
                  <a:pt x="10892" y="10509"/>
                </a:lnTo>
                <a:lnTo>
                  <a:pt x="10907" y="10527"/>
                </a:lnTo>
                <a:lnTo>
                  <a:pt x="10921" y="10545"/>
                </a:lnTo>
                <a:lnTo>
                  <a:pt x="10934" y="10564"/>
                </a:lnTo>
                <a:lnTo>
                  <a:pt x="10947" y="10583"/>
                </a:lnTo>
                <a:lnTo>
                  <a:pt x="10959" y="10604"/>
                </a:lnTo>
                <a:lnTo>
                  <a:pt x="10970" y="10624"/>
                </a:lnTo>
                <a:lnTo>
                  <a:pt x="10979" y="10646"/>
                </a:lnTo>
                <a:lnTo>
                  <a:pt x="10988" y="10668"/>
                </a:lnTo>
                <a:lnTo>
                  <a:pt x="10995" y="10690"/>
                </a:lnTo>
                <a:lnTo>
                  <a:pt x="11001" y="10713"/>
                </a:lnTo>
                <a:lnTo>
                  <a:pt x="11007" y="10736"/>
                </a:lnTo>
                <a:lnTo>
                  <a:pt x="11011" y="10761"/>
                </a:lnTo>
                <a:lnTo>
                  <a:pt x="11014" y="10785"/>
                </a:lnTo>
                <a:lnTo>
                  <a:pt x="11015" y="10809"/>
                </a:lnTo>
                <a:lnTo>
                  <a:pt x="11016" y="10834"/>
                </a:lnTo>
                <a:lnTo>
                  <a:pt x="11010" y="11868"/>
                </a:lnTo>
                <a:lnTo>
                  <a:pt x="11009" y="11880"/>
                </a:lnTo>
                <a:lnTo>
                  <a:pt x="11009" y="11892"/>
                </a:lnTo>
                <a:lnTo>
                  <a:pt x="11001" y="12005"/>
                </a:lnTo>
                <a:lnTo>
                  <a:pt x="10993" y="12118"/>
                </a:lnTo>
                <a:lnTo>
                  <a:pt x="10982" y="12229"/>
                </a:lnTo>
                <a:lnTo>
                  <a:pt x="10970" y="12339"/>
                </a:lnTo>
                <a:lnTo>
                  <a:pt x="10956" y="12450"/>
                </a:lnTo>
                <a:lnTo>
                  <a:pt x="10939" y="12559"/>
                </a:lnTo>
                <a:lnTo>
                  <a:pt x="10921" y="12668"/>
                </a:lnTo>
                <a:lnTo>
                  <a:pt x="10901" y="12775"/>
                </a:lnTo>
                <a:lnTo>
                  <a:pt x="10879" y="12881"/>
                </a:lnTo>
                <a:lnTo>
                  <a:pt x="10855" y="12987"/>
                </a:lnTo>
                <a:lnTo>
                  <a:pt x="10828" y="13090"/>
                </a:lnTo>
                <a:lnTo>
                  <a:pt x="10798" y="13193"/>
                </a:lnTo>
                <a:lnTo>
                  <a:pt x="10767" y="13295"/>
                </a:lnTo>
                <a:lnTo>
                  <a:pt x="10733" y="13396"/>
                </a:lnTo>
                <a:lnTo>
                  <a:pt x="10696" y="13495"/>
                </a:lnTo>
                <a:lnTo>
                  <a:pt x="10655" y="13593"/>
                </a:lnTo>
                <a:lnTo>
                  <a:pt x="10613" y="13689"/>
                </a:lnTo>
                <a:lnTo>
                  <a:pt x="10568" y="13785"/>
                </a:lnTo>
                <a:lnTo>
                  <a:pt x="10518" y="13878"/>
                </a:lnTo>
                <a:lnTo>
                  <a:pt x="10467" y="13969"/>
                </a:lnTo>
                <a:lnTo>
                  <a:pt x="10413" y="14060"/>
                </a:lnTo>
                <a:lnTo>
                  <a:pt x="10354" y="14148"/>
                </a:lnTo>
                <a:lnTo>
                  <a:pt x="10293" y="14234"/>
                </a:lnTo>
                <a:lnTo>
                  <a:pt x="10228" y="14320"/>
                </a:lnTo>
                <a:lnTo>
                  <a:pt x="10160" y="14402"/>
                </a:lnTo>
                <a:lnTo>
                  <a:pt x="10087" y="14483"/>
                </a:lnTo>
                <a:lnTo>
                  <a:pt x="10012" y="14563"/>
                </a:lnTo>
                <a:lnTo>
                  <a:pt x="9932" y="14640"/>
                </a:lnTo>
                <a:lnTo>
                  <a:pt x="9848" y="14714"/>
                </a:lnTo>
                <a:lnTo>
                  <a:pt x="9762" y="14787"/>
                </a:lnTo>
                <a:lnTo>
                  <a:pt x="9670" y="14858"/>
                </a:lnTo>
                <a:lnTo>
                  <a:pt x="9574" y="14927"/>
                </a:lnTo>
                <a:lnTo>
                  <a:pt x="9505" y="14974"/>
                </a:lnTo>
                <a:lnTo>
                  <a:pt x="9434" y="15019"/>
                </a:lnTo>
                <a:lnTo>
                  <a:pt x="9362" y="15062"/>
                </a:lnTo>
                <a:lnTo>
                  <a:pt x="9289" y="15104"/>
                </a:lnTo>
                <a:lnTo>
                  <a:pt x="9216" y="15146"/>
                </a:lnTo>
                <a:lnTo>
                  <a:pt x="9142" y="15185"/>
                </a:lnTo>
                <a:lnTo>
                  <a:pt x="9066" y="15223"/>
                </a:lnTo>
                <a:lnTo>
                  <a:pt x="8991" y="15259"/>
                </a:lnTo>
                <a:lnTo>
                  <a:pt x="8915" y="15295"/>
                </a:lnTo>
                <a:lnTo>
                  <a:pt x="8838" y="15329"/>
                </a:lnTo>
                <a:lnTo>
                  <a:pt x="8761" y="15363"/>
                </a:lnTo>
                <a:lnTo>
                  <a:pt x="8683" y="15397"/>
                </a:lnTo>
                <a:lnTo>
                  <a:pt x="8605" y="15429"/>
                </a:lnTo>
                <a:lnTo>
                  <a:pt x="8526" y="15460"/>
                </a:lnTo>
                <a:lnTo>
                  <a:pt x="8448" y="15491"/>
                </a:lnTo>
                <a:lnTo>
                  <a:pt x="8368" y="15521"/>
                </a:lnTo>
                <a:lnTo>
                  <a:pt x="8210" y="15580"/>
                </a:lnTo>
                <a:lnTo>
                  <a:pt x="8051" y="15639"/>
                </a:lnTo>
                <a:lnTo>
                  <a:pt x="7892" y="15698"/>
                </a:lnTo>
                <a:lnTo>
                  <a:pt x="7733" y="15757"/>
                </a:lnTo>
                <a:lnTo>
                  <a:pt x="7654" y="15787"/>
                </a:lnTo>
                <a:lnTo>
                  <a:pt x="7574" y="15817"/>
                </a:lnTo>
                <a:lnTo>
                  <a:pt x="7496" y="15848"/>
                </a:lnTo>
                <a:lnTo>
                  <a:pt x="7418" y="15879"/>
                </a:lnTo>
                <a:lnTo>
                  <a:pt x="7341" y="15911"/>
                </a:lnTo>
                <a:lnTo>
                  <a:pt x="7263" y="15945"/>
                </a:lnTo>
                <a:lnTo>
                  <a:pt x="7185" y="15978"/>
                </a:lnTo>
                <a:lnTo>
                  <a:pt x="7110" y="16013"/>
                </a:lnTo>
                <a:lnTo>
                  <a:pt x="7082" y="16025"/>
                </a:lnTo>
                <a:lnTo>
                  <a:pt x="7054" y="16035"/>
                </a:lnTo>
                <a:lnTo>
                  <a:pt x="7024" y="16043"/>
                </a:lnTo>
                <a:lnTo>
                  <a:pt x="6996" y="16050"/>
                </a:lnTo>
                <a:lnTo>
                  <a:pt x="6968" y="16055"/>
                </a:lnTo>
                <a:lnTo>
                  <a:pt x="6939" y="16058"/>
                </a:lnTo>
                <a:lnTo>
                  <a:pt x="6910" y="16059"/>
                </a:lnTo>
                <a:lnTo>
                  <a:pt x="6881" y="16058"/>
                </a:lnTo>
                <a:lnTo>
                  <a:pt x="6853" y="16056"/>
                </a:lnTo>
                <a:lnTo>
                  <a:pt x="6825" y="16052"/>
                </a:lnTo>
                <a:lnTo>
                  <a:pt x="6797" y="16046"/>
                </a:lnTo>
                <a:lnTo>
                  <a:pt x="6768" y="16038"/>
                </a:lnTo>
                <a:lnTo>
                  <a:pt x="6740" y="16029"/>
                </a:lnTo>
                <a:lnTo>
                  <a:pt x="6713" y="16018"/>
                </a:lnTo>
                <a:lnTo>
                  <a:pt x="6686" y="16005"/>
                </a:lnTo>
                <a:lnTo>
                  <a:pt x="6660" y="15990"/>
                </a:lnTo>
                <a:lnTo>
                  <a:pt x="6633" y="15974"/>
                </a:lnTo>
                <a:lnTo>
                  <a:pt x="6609" y="15957"/>
                </a:lnTo>
                <a:lnTo>
                  <a:pt x="6586" y="15938"/>
                </a:lnTo>
                <a:lnTo>
                  <a:pt x="6564" y="15918"/>
                </a:lnTo>
                <a:lnTo>
                  <a:pt x="6544" y="15897"/>
                </a:lnTo>
                <a:lnTo>
                  <a:pt x="6525" y="15875"/>
                </a:lnTo>
                <a:lnTo>
                  <a:pt x="6507" y="15853"/>
                </a:lnTo>
                <a:lnTo>
                  <a:pt x="6491" y="15829"/>
                </a:lnTo>
                <a:lnTo>
                  <a:pt x="6477" y="15804"/>
                </a:lnTo>
                <a:lnTo>
                  <a:pt x="6465" y="15779"/>
                </a:lnTo>
                <a:lnTo>
                  <a:pt x="6454" y="15752"/>
                </a:lnTo>
                <a:lnTo>
                  <a:pt x="6444" y="15725"/>
                </a:lnTo>
                <a:lnTo>
                  <a:pt x="6436" y="15697"/>
                </a:lnTo>
                <a:lnTo>
                  <a:pt x="6430" y="15668"/>
                </a:lnTo>
                <a:lnTo>
                  <a:pt x="6425" y="15638"/>
                </a:lnTo>
                <a:lnTo>
                  <a:pt x="6422" y="15608"/>
                </a:lnTo>
                <a:lnTo>
                  <a:pt x="6369" y="14859"/>
                </a:lnTo>
                <a:lnTo>
                  <a:pt x="6368" y="14851"/>
                </a:lnTo>
                <a:lnTo>
                  <a:pt x="6368" y="14842"/>
                </a:lnTo>
                <a:lnTo>
                  <a:pt x="6368" y="14833"/>
                </a:lnTo>
                <a:lnTo>
                  <a:pt x="6368" y="14825"/>
                </a:lnTo>
                <a:lnTo>
                  <a:pt x="6370" y="14655"/>
                </a:lnTo>
                <a:lnTo>
                  <a:pt x="6377" y="14488"/>
                </a:lnTo>
                <a:lnTo>
                  <a:pt x="6388" y="14325"/>
                </a:lnTo>
                <a:lnTo>
                  <a:pt x="6404" y="14163"/>
                </a:lnTo>
                <a:lnTo>
                  <a:pt x="6423" y="14005"/>
                </a:lnTo>
                <a:lnTo>
                  <a:pt x="6447" y="13851"/>
                </a:lnTo>
                <a:lnTo>
                  <a:pt x="6476" y="13698"/>
                </a:lnTo>
                <a:lnTo>
                  <a:pt x="6509" y="13550"/>
                </a:lnTo>
                <a:lnTo>
                  <a:pt x="6548" y="13404"/>
                </a:lnTo>
                <a:lnTo>
                  <a:pt x="6591" y="13263"/>
                </a:lnTo>
                <a:lnTo>
                  <a:pt x="6638" y="13123"/>
                </a:lnTo>
                <a:lnTo>
                  <a:pt x="6691" y="12988"/>
                </a:lnTo>
                <a:lnTo>
                  <a:pt x="6748" y="12854"/>
                </a:lnTo>
                <a:lnTo>
                  <a:pt x="6810" y="12725"/>
                </a:lnTo>
                <a:lnTo>
                  <a:pt x="6877" y="12598"/>
                </a:lnTo>
                <a:lnTo>
                  <a:pt x="6949" y="12476"/>
                </a:lnTo>
                <a:lnTo>
                  <a:pt x="7026" y="12355"/>
                </a:lnTo>
                <a:lnTo>
                  <a:pt x="7108" y="12239"/>
                </a:lnTo>
                <a:lnTo>
                  <a:pt x="7195" y="12126"/>
                </a:lnTo>
                <a:lnTo>
                  <a:pt x="7287" y="12015"/>
                </a:lnTo>
                <a:lnTo>
                  <a:pt x="7384" y="11909"/>
                </a:lnTo>
                <a:lnTo>
                  <a:pt x="7487" y="11805"/>
                </a:lnTo>
                <a:lnTo>
                  <a:pt x="7595" y="11706"/>
                </a:lnTo>
                <a:lnTo>
                  <a:pt x="7707" y="11609"/>
                </a:lnTo>
                <a:lnTo>
                  <a:pt x="7826" y="11515"/>
                </a:lnTo>
                <a:lnTo>
                  <a:pt x="7950" y="11426"/>
                </a:lnTo>
                <a:lnTo>
                  <a:pt x="8079" y="11339"/>
                </a:lnTo>
                <a:lnTo>
                  <a:pt x="8213" y="11256"/>
                </a:lnTo>
                <a:lnTo>
                  <a:pt x="8354" y="11176"/>
                </a:lnTo>
                <a:lnTo>
                  <a:pt x="8499" y="11101"/>
                </a:lnTo>
                <a:lnTo>
                  <a:pt x="8650" y="11028"/>
                </a:lnTo>
                <a:lnTo>
                  <a:pt x="8808" y="10958"/>
                </a:lnTo>
                <a:lnTo>
                  <a:pt x="8831" y="10949"/>
                </a:lnTo>
                <a:lnTo>
                  <a:pt x="8854" y="10941"/>
                </a:lnTo>
                <a:lnTo>
                  <a:pt x="8878" y="10935"/>
                </a:lnTo>
                <a:lnTo>
                  <a:pt x="8901" y="10929"/>
                </a:lnTo>
                <a:lnTo>
                  <a:pt x="8924" y="10925"/>
                </a:lnTo>
                <a:lnTo>
                  <a:pt x="8949" y="10923"/>
                </a:lnTo>
                <a:lnTo>
                  <a:pt x="8973" y="10921"/>
                </a:lnTo>
                <a:lnTo>
                  <a:pt x="8996" y="10920"/>
                </a:lnTo>
                <a:lnTo>
                  <a:pt x="9019" y="10921"/>
                </a:lnTo>
                <a:lnTo>
                  <a:pt x="9043" y="10923"/>
                </a:lnTo>
                <a:lnTo>
                  <a:pt x="9066" y="10925"/>
                </a:lnTo>
                <a:lnTo>
                  <a:pt x="9090" y="10929"/>
                </a:lnTo>
                <a:lnTo>
                  <a:pt x="9112" y="10934"/>
                </a:lnTo>
                <a:lnTo>
                  <a:pt x="9135" y="10940"/>
                </a:lnTo>
                <a:lnTo>
                  <a:pt x="9157" y="10947"/>
                </a:lnTo>
                <a:lnTo>
                  <a:pt x="9178" y="10956"/>
                </a:lnTo>
                <a:lnTo>
                  <a:pt x="9199" y="10965"/>
                </a:lnTo>
                <a:lnTo>
                  <a:pt x="9221" y="10975"/>
                </a:lnTo>
                <a:lnTo>
                  <a:pt x="9242" y="10986"/>
                </a:lnTo>
                <a:lnTo>
                  <a:pt x="9261" y="10998"/>
                </a:lnTo>
                <a:lnTo>
                  <a:pt x="9280" y="11011"/>
                </a:lnTo>
                <a:lnTo>
                  <a:pt x="9299" y="11026"/>
                </a:lnTo>
                <a:lnTo>
                  <a:pt x="9317" y="11041"/>
                </a:lnTo>
                <a:lnTo>
                  <a:pt x="9334" y="11057"/>
                </a:lnTo>
                <a:lnTo>
                  <a:pt x="9352" y="11074"/>
                </a:lnTo>
                <a:lnTo>
                  <a:pt x="9367" y="11091"/>
                </a:lnTo>
                <a:lnTo>
                  <a:pt x="9382" y="11110"/>
                </a:lnTo>
                <a:lnTo>
                  <a:pt x="9396" y="11129"/>
                </a:lnTo>
                <a:lnTo>
                  <a:pt x="9409" y="11149"/>
                </a:lnTo>
                <a:lnTo>
                  <a:pt x="9422" y="11170"/>
                </a:lnTo>
                <a:lnTo>
                  <a:pt x="9433" y="11192"/>
                </a:lnTo>
                <a:lnTo>
                  <a:pt x="9443" y="11215"/>
                </a:lnTo>
                <a:lnTo>
                  <a:pt x="9452" y="11238"/>
                </a:lnTo>
                <a:lnTo>
                  <a:pt x="9460" y="11261"/>
                </a:lnTo>
                <a:lnTo>
                  <a:pt x="9466" y="11284"/>
                </a:lnTo>
                <a:lnTo>
                  <a:pt x="9473" y="11309"/>
                </a:lnTo>
                <a:lnTo>
                  <a:pt x="9477" y="11332"/>
                </a:lnTo>
                <a:lnTo>
                  <a:pt x="9480" y="11356"/>
                </a:lnTo>
                <a:lnTo>
                  <a:pt x="9481" y="11379"/>
                </a:lnTo>
                <a:lnTo>
                  <a:pt x="9482" y="11403"/>
                </a:lnTo>
                <a:lnTo>
                  <a:pt x="9481" y="11426"/>
                </a:lnTo>
                <a:lnTo>
                  <a:pt x="9480" y="11449"/>
                </a:lnTo>
                <a:lnTo>
                  <a:pt x="9477" y="11472"/>
                </a:lnTo>
                <a:lnTo>
                  <a:pt x="9473" y="11495"/>
                </a:lnTo>
                <a:lnTo>
                  <a:pt x="9467" y="11518"/>
                </a:lnTo>
                <a:lnTo>
                  <a:pt x="9461" y="11540"/>
                </a:lnTo>
                <a:lnTo>
                  <a:pt x="9454" y="11562"/>
                </a:lnTo>
                <a:lnTo>
                  <a:pt x="9446" y="11585"/>
                </a:lnTo>
                <a:lnTo>
                  <a:pt x="9436" y="11606"/>
                </a:lnTo>
                <a:lnTo>
                  <a:pt x="9426" y="11627"/>
                </a:lnTo>
                <a:lnTo>
                  <a:pt x="9415" y="11647"/>
                </a:lnTo>
                <a:lnTo>
                  <a:pt x="9403" y="11667"/>
                </a:lnTo>
                <a:lnTo>
                  <a:pt x="9390" y="11686"/>
                </a:lnTo>
                <a:lnTo>
                  <a:pt x="9376" y="11704"/>
                </a:lnTo>
                <a:lnTo>
                  <a:pt x="9361" y="11722"/>
                </a:lnTo>
                <a:lnTo>
                  <a:pt x="9345" y="11740"/>
                </a:lnTo>
                <a:lnTo>
                  <a:pt x="9327" y="11756"/>
                </a:lnTo>
                <a:lnTo>
                  <a:pt x="9310" y="11772"/>
                </a:lnTo>
                <a:lnTo>
                  <a:pt x="9291" y="11787"/>
                </a:lnTo>
                <a:lnTo>
                  <a:pt x="9272" y="11801"/>
                </a:lnTo>
                <a:lnTo>
                  <a:pt x="9252" y="11814"/>
                </a:lnTo>
                <a:lnTo>
                  <a:pt x="9231" y="11826"/>
                </a:lnTo>
                <a:lnTo>
                  <a:pt x="9209" y="11837"/>
                </a:lnTo>
                <a:lnTo>
                  <a:pt x="9186" y="11848"/>
                </a:lnTo>
                <a:lnTo>
                  <a:pt x="9063" y="11902"/>
                </a:lnTo>
                <a:lnTo>
                  <a:pt x="8945" y="11959"/>
                </a:lnTo>
                <a:lnTo>
                  <a:pt x="8832" y="12017"/>
                </a:lnTo>
                <a:lnTo>
                  <a:pt x="8723" y="12078"/>
                </a:lnTo>
                <a:lnTo>
                  <a:pt x="8619" y="12143"/>
                </a:lnTo>
                <a:lnTo>
                  <a:pt x="8519" y="12208"/>
                </a:lnTo>
                <a:lnTo>
                  <a:pt x="8425" y="12276"/>
                </a:lnTo>
                <a:lnTo>
                  <a:pt x="8334" y="12347"/>
                </a:lnTo>
                <a:lnTo>
                  <a:pt x="8247" y="12421"/>
                </a:lnTo>
                <a:lnTo>
                  <a:pt x="8166" y="12497"/>
                </a:lnTo>
                <a:lnTo>
                  <a:pt x="8088" y="12575"/>
                </a:lnTo>
                <a:lnTo>
                  <a:pt x="8015" y="12655"/>
                </a:lnTo>
                <a:lnTo>
                  <a:pt x="7945" y="12739"/>
                </a:lnTo>
                <a:lnTo>
                  <a:pt x="7881" y="12824"/>
                </a:lnTo>
                <a:lnTo>
                  <a:pt x="7819" y="12912"/>
                </a:lnTo>
                <a:lnTo>
                  <a:pt x="7762" y="13003"/>
                </a:lnTo>
                <a:lnTo>
                  <a:pt x="7709" y="13096"/>
                </a:lnTo>
                <a:lnTo>
                  <a:pt x="7659" y="13192"/>
                </a:lnTo>
                <a:lnTo>
                  <a:pt x="7614" y="13291"/>
                </a:lnTo>
                <a:lnTo>
                  <a:pt x="7572" y="13391"/>
                </a:lnTo>
                <a:lnTo>
                  <a:pt x="7534" y="13496"/>
                </a:lnTo>
                <a:lnTo>
                  <a:pt x="7499" y="13601"/>
                </a:lnTo>
                <a:lnTo>
                  <a:pt x="7468" y="13710"/>
                </a:lnTo>
                <a:lnTo>
                  <a:pt x="7440" y="13822"/>
                </a:lnTo>
                <a:lnTo>
                  <a:pt x="7416" y="13935"/>
                </a:lnTo>
                <a:lnTo>
                  <a:pt x="7395" y="14053"/>
                </a:lnTo>
                <a:lnTo>
                  <a:pt x="7378" y="14172"/>
                </a:lnTo>
                <a:lnTo>
                  <a:pt x="7364" y="14294"/>
                </a:lnTo>
                <a:lnTo>
                  <a:pt x="7353" y="14418"/>
                </a:lnTo>
                <a:lnTo>
                  <a:pt x="7345" y="14545"/>
                </a:lnTo>
                <a:lnTo>
                  <a:pt x="7340" y="14676"/>
                </a:lnTo>
                <a:lnTo>
                  <a:pt x="7338" y="14808"/>
                </a:lnTo>
                <a:close/>
                <a:moveTo>
                  <a:pt x="2091" y="6860"/>
                </a:moveTo>
                <a:lnTo>
                  <a:pt x="2106" y="7067"/>
                </a:lnTo>
                <a:lnTo>
                  <a:pt x="2126" y="7262"/>
                </a:lnTo>
                <a:lnTo>
                  <a:pt x="2151" y="7444"/>
                </a:lnTo>
                <a:lnTo>
                  <a:pt x="2181" y="7617"/>
                </a:lnTo>
                <a:lnTo>
                  <a:pt x="2216" y="7778"/>
                </a:lnTo>
                <a:lnTo>
                  <a:pt x="2257" y="7929"/>
                </a:lnTo>
                <a:lnTo>
                  <a:pt x="2301" y="8071"/>
                </a:lnTo>
                <a:lnTo>
                  <a:pt x="2350" y="8203"/>
                </a:lnTo>
                <a:lnTo>
                  <a:pt x="2405" y="8328"/>
                </a:lnTo>
                <a:lnTo>
                  <a:pt x="2463" y="8443"/>
                </a:lnTo>
                <a:lnTo>
                  <a:pt x="2527" y="8551"/>
                </a:lnTo>
                <a:lnTo>
                  <a:pt x="2594" y="8652"/>
                </a:lnTo>
                <a:lnTo>
                  <a:pt x="2667" y="8745"/>
                </a:lnTo>
                <a:lnTo>
                  <a:pt x="2742" y="8833"/>
                </a:lnTo>
                <a:lnTo>
                  <a:pt x="2824" y="8915"/>
                </a:lnTo>
                <a:lnTo>
                  <a:pt x="2909" y="8991"/>
                </a:lnTo>
                <a:lnTo>
                  <a:pt x="2997" y="9062"/>
                </a:lnTo>
                <a:lnTo>
                  <a:pt x="3091" y="9130"/>
                </a:lnTo>
                <a:lnTo>
                  <a:pt x="3188" y="9193"/>
                </a:lnTo>
                <a:lnTo>
                  <a:pt x="3289" y="9253"/>
                </a:lnTo>
                <a:lnTo>
                  <a:pt x="3394" y="9309"/>
                </a:lnTo>
                <a:lnTo>
                  <a:pt x="3503" y="9364"/>
                </a:lnTo>
                <a:lnTo>
                  <a:pt x="3616" y="9417"/>
                </a:lnTo>
                <a:lnTo>
                  <a:pt x="3732" y="9467"/>
                </a:lnTo>
                <a:lnTo>
                  <a:pt x="3852" y="9517"/>
                </a:lnTo>
                <a:lnTo>
                  <a:pt x="3976" y="9566"/>
                </a:lnTo>
                <a:lnTo>
                  <a:pt x="4103" y="9615"/>
                </a:lnTo>
                <a:lnTo>
                  <a:pt x="4234" y="9665"/>
                </a:lnTo>
                <a:lnTo>
                  <a:pt x="4367" y="9715"/>
                </a:lnTo>
                <a:lnTo>
                  <a:pt x="4505" y="9767"/>
                </a:lnTo>
                <a:lnTo>
                  <a:pt x="4645" y="9820"/>
                </a:lnTo>
                <a:lnTo>
                  <a:pt x="4789" y="9875"/>
                </a:lnTo>
                <a:lnTo>
                  <a:pt x="4793" y="9819"/>
                </a:lnTo>
                <a:lnTo>
                  <a:pt x="4791" y="9687"/>
                </a:lnTo>
                <a:lnTo>
                  <a:pt x="4786" y="9557"/>
                </a:lnTo>
                <a:lnTo>
                  <a:pt x="4778" y="9430"/>
                </a:lnTo>
                <a:lnTo>
                  <a:pt x="4766" y="9304"/>
                </a:lnTo>
                <a:lnTo>
                  <a:pt x="4752" y="9183"/>
                </a:lnTo>
                <a:lnTo>
                  <a:pt x="4735" y="9063"/>
                </a:lnTo>
                <a:lnTo>
                  <a:pt x="4714" y="8947"/>
                </a:lnTo>
                <a:lnTo>
                  <a:pt x="4690" y="8832"/>
                </a:lnTo>
                <a:lnTo>
                  <a:pt x="4663" y="8721"/>
                </a:lnTo>
                <a:lnTo>
                  <a:pt x="4631" y="8613"/>
                </a:lnTo>
                <a:lnTo>
                  <a:pt x="4596" y="8506"/>
                </a:lnTo>
                <a:lnTo>
                  <a:pt x="4559" y="8403"/>
                </a:lnTo>
                <a:lnTo>
                  <a:pt x="4517" y="8301"/>
                </a:lnTo>
                <a:lnTo>
                  <a:pt x="4471" y="8203"/>
                </a:lnTo>
                <a:lnTo>
                  <a:pt x="4422" y="8108"/>
                </a:lnTo>
                <a:lnTo>
                  <a:pt x="4369" y="8014"/>
                </a:lnTo>
                <a:lnTo>
                  <a:pt x="4311" y="7923"/>
                </a:lnTo>
                <a:lnTo>
                  <a:pt x="4250" y="7835"/>
                </a:lnTo>
                <a:lnTo>
                  <a:pt x="4185" y="7749"/>
                </a:lnTo>
                <a:lnTo>
                  <a:pt x="4116" y="7666"/>
                </a:lnTo>
                <a:lnTo>
                  <a:pt x="4042" y="7586"/>
                </a:lnTo>
                <a:lnTo>
                  <a:pt x="3965" y="7508"/>
                </a:lnTo>
                <a:lnTo>
                  <a:pt x="3883" y="7431"/>
                </a:lnTo>
                <a:lnTo>
                  <a:pt x="3796" y="7358"/>
                </a:lnTo>
                <a:lnTo>
                  <a:pt x="3706" y="7288"/>
                </a:lnTo>
                <a:lnTo>
                  <a:pt x="3611" y="7219"/>
                </a:lnTo>
                <a:lnTo>
                  <a:pt x="3511" y="7153"/>
                </a:lnTo>
                <a:lnTo>
                  <a:pt x="3407" y="7089"/>
                </a:lnTo>
                <a:lnTo>
                  <a:pt x="3299" y="7028"/>
                </a:lnTo>
                <a:lnTo>
                  <a:pt x="3186" y="6970"/>
                </a:lnTo>
                <a:lnTo>
                  <a:pt x="3068" y="6913"/>
                </a:lnTo>
                <a:lnTo>
                  <a:pt x="2945" y="6859"/>
                </a:lnTo>
                <a:lnTo>
                  <a:pt x="2922" y="6848"/>
                </a:lnTo>
                <a:lnTo>
                  <a:pt x="2900" y="6837"/>
                </a:lnTo>
                <a:lnTo>
                  <a:pt x="2878" y="6825"/>
                </a:lnTo>
                <a:lnTo>
                  <a:pt x="2858" y="6812"/>
                </a:lnTo>
                <a:lnTo>
                  <a:pt x="2839" y="6798"/>
                </a:lnTo>
                <a:lnTo>
                  <a:pt x="2820" y="6783"/>
                </a:lnTo>
                <a:lnTo>
                  <a:pt x="2803" y="6767"/>
                </a:lnTo>
                <a:lnTo>
                  <a:pt x="2786" y="6751"/>
                </a:lnTo>
                <a:lnTo>
                  <a:pt x="2770" y="6734"/>
                </a:lnTo>
                <a:lnTo>
                  <a:pt x="2755" y="6716"/>
                </a:lnTo>
                <a:lnTo>
                  <a:pt x="2740" y="6697"/>
                </a:lnTo>
                <a:lnTo>
                  <a:pt x="2727" y="6678"/>
                </a:lnTo>
                <a:lnTo>
                  <a:pt x="2715" y="6657"/>
                </a:lnTo>
                <a:lnTo>
                  <a:pt x="2704" y="6637"/>
                </a:lnTo>
                <a:lnTo>
                  <a:pt x="2694" y="6616"/>
                </a:lnTo>
                <a:lnTo>
                  <a:pt x="2685" y="6595"/>
                </a:lnTo>
                <a:lnTo>
                  <a:pt x="2676" y="6573"/>
                </a:lnTo>
                <a:lnTo>
                  <a:pt x="2669" y="6551"/>
                </a:lnTo>
                <a:lnTo>
                  <a:pt x="2663" y="6529"/>
                </a:lnTo>
                <a:lnTo>
                  <a:pt x="2658" y="6506"/>
                </a:lnTo>
                <a:lnTo>
                  <a:pt x="2654" y="6483"/>
                </a:lnTo>
                <a:lnTo>
                  <a:pt x="2651" y="6460"/>
                </a:lnTo>
                <a:lnTo>
                  <a:pt x="2650" y="6437"/>
                </a:lnTo>
                <a:lnTo>
                  <a:pt x="2649" y="6414"/>
                </a:lnTo>
                <a:lnTo>
                  <a:pt x="2650" y="6389"/>
                </a:lnTo>
                <a:lnTo>
                  <a:pt x="2651" y="6366"/>
                </a:lnTo>
                <a:lnTo>
                  <a:pt x="2654" y="6342"/>
                </a:lnTo>
                <a:lnTo>
                  <a:pt x="2658" y="6319"/>
                </a:lnTo>
                <a:lnTo>
                  <a:pt x="2664" y="6295"/>
                </a:lnTo>
                <a:lnTo>
                  <a:pt x="2670" y="6272"/>
                </a:lnTo>
                <a:lnTo>
                  <a:pt x="2678" y="6249"/>
                </a:lnTo>
                <a:lnTo>
                  <a:pt x="2687" y="6226"/>
                </a:lnTo>
                <a:lnTo>
                  <a:pt x="2697" y="6203"/>
                </a:lnTo>
                <a:lnTo>
                  <a:pt x="2709" y="6182"/>
                </a:lnTo>
                <a:lnTo>
                  <a:pt x="2721" y="6161"/>
                </a:lnTo>
                <a:lnTo>
                  <a:pt x="2734" y="6140"/>
                </a:lnTo>
                <a:lnTo>
                  <a:pt x="2748" y="6120"/>
                </a:lnTo>
                <a:lnTo>
                  <a:pt x="2764" y="6102"/>
                </a:lnTo>
                <a:lnTo>
                  <a:pt x="2780" y="6084"/>
                </a:lnTo>
                <a:lnTo>
                  <a:pt x="2796" y="6067"/>
                </a:lnTo>
                <a:lnTo>
                  <a:pt x="2813" y="6051"/>
                </a:lnTo>
                <a:lnTo>
                  <a:pt x="2831" y="6037"/>
                </a:lnTo>
                <a:lnTo>
                  <a:pt x="2850" y="6022"/>
                </a:lnTo>
                <a:lnTo>
                  <a:pt x="2869" y="6009"/>
                </a:lnTo>
                <a:lnTo>
                  <a:pt x="2890" y="5997"/>
                </a:lnTo>
                <a:lnTo>
                  <a:pt x="2910" y="5986"/>
                </a:lnTo>
                <a:lnTo>
                  <a:pt x="2931" y="5976"/>
                </a:lnTo>
                <a:lnTo>
                  <a:pt x="2952" y="5967"/>
                </a:lnTo>
                <a:lnTo>
                  <a:pt x="2974" y="5959"/>
                </a:lnTo>
                <a:lnTo>
                  <a:pt x="2996" y="5951"/>
                </a:lnTo>
                <a:lnTo>
                  <a:pt x="3018" y="5945"/>
                </a:lnTo>
                <a:lnTo>
                  <a:pt x="3042" y="5940"/>
                </a:lnTo>
                <a:lnTo>
                  <a:pt x="3064" y="5936"/>
                </a:lnTo>
                <a:lnTo>
                  <a:pt x="3087" y="5934"/>
                </a:lnTo>
                <a:lnTo>
                  <a:pt x="3111" y="5932"/>
                </a:lnTo>
                <a:lnTo>
                  <a:pt x="3134" y="5931"/>
                </a:lnTo>
                <a:lnTo>
                  <a:pt x="3159" y="5932"/>
                </a:lnTo>
                <a:lnTo>
                  <a:pt x="3182" y="5934"/>
                </a:lnTo>
                <a:lnTo>
                  <a:pt x="3206" y="5937"/>
                </a:lnTo>
                <a:lnTo>
                  <a:pt x="3229" y="5941"/>
                </a:lnTo>
                <a:lnTo>
                  <a:pt x="3253" y="5946"/>
                </a:lnTo>
                <a:lnTo>
                  <a:pt x="3276" y="5953"/>
                </a:lnTo>
                <a:lnTo>
                  <a:pt x="3300" y="5960"/>
                </a:lnTo>
                <a:lnTo>
                  <a:pt x="3323" y="5969"/>
                </a:lnTo>
                <a:lnTo>
                  <a:pt x="3480" y="6038"/>
                </a:lnTo>
                <a:lnTo>
                  <a:pt x="3631" y="6111"/>
                </a:lnTo>
                <a:lnTo>
                  <a:pt x="3777" y="6188"/>
                </a:lnTo>
                <a:lnTo>
                  <a:pt x="3917" y="6267"/>
                </a:lnTo>
                <a:lnTo>
                  <a:pt x="4051" y="6350"/>
                </a:lnTo>
                <a:lnTo>
                  <a:pt x="4181" y="6437"/>
                </a:lnTo>
                <a:lnTo>
                  <a:pt x="4304" y="6526"/>
                </a:lnTo>
                <a:lnTo>
                  <a:pt x="4423" y="6619"/>
                </a:lnTo>
                <a:lnTo>
                  <a:pt x="4536" y="6717"/>
                </a:lnTo>
                <a:lnTo>
                  <a:pt x="4644" y="6816"/>
                </a:lnTo>
                <a:lnTo>
                  <a:pt x="4746" y="6919"/>
                </a:lnTo>
                <a:lnTo>
                  <a:pt x="4843" y="7027"/>
                </a:lnTo>
                <a:lnTo>
                  <a:pt x="4936" y="7136"/>
                </a:lnTo>
                <a:lnTo>
                  <a:pt x="5022" y="7250"/>
                </a:lnTo>
                <a:lnTo>
                  <a:pt x="5104" y="7366"/>
                </a:lnTo>
                <a:lnTo>
                  <a:pt x="5182" y="7487"/>
                </a:lnTo>
                <a:lnTo>
                  <a:pt x="5253" y="7609"/>
                </a:lnTo>
                <a:lnTo>
                  <a:pt x="5321" y="7735"/>
                </a:lnTo>
                <a:lnTo>
                  <a:pt x="5382" y="7865"/>
                </a:lnTo>
                <a:lnTo>
                  <a:pt x="5439" y="7998"/>
                </a:lnTo>
                <a:lnTo>
                  <a:pt x="5492" y="8134"/>
                </a:lnTo>
                <a:lnTo>
                  <a:pt x="5539" y="8273"/>
                </a:lnTo>
                <a:lnTo>
                  <a:pt x="5583" y="8416"/>
                </a:lnTo>
                <a:lnTo>
                  <a:pt x="5621" y="8561"/>
                </a:lnTo>
                <a:lnTo>
                  <a:pt x="5654" y="8710"/>
                </a:lnTo>
                <a:lnTo>
                  <a:pt x="5683" y="8862"/>
                </a:lnTo>
                <a:lnTo>
                  <a:pt x="5707" y="9016"/>
                </a:lnTo>
                <a:lnTo>
                  <a:pt x="5728" y="9174"/>
                </a:lnTo>
                <a:lnTo>
                  <a:pt x="5743" y="9335"/>
                </a:lnTo>
                <a:lnTo>
                  <a:pt x="5754" y="9499"/>
                </a:lnTo>
                <a:lnTo>
                  <a:pt x="5760" y="9667"/>
                </a:lnTo>
                <a:lnTo>
                  <a:pt x="5762" y="9836"/>
                </a:lnTo>
                <a:lnTo>
                  <a:pt x="5762" y="9844"/>
                </a:lnTo>
                <a:lnTo>
                  <a:pt x="5762" y="9853"/>
                </a:lnTo>
                <a:lnTo>
                  <a:pt x="5762" y="9861"/>
                </a:lnTo>
                <a:lnTo>
                  <a:pt x="5761" y="9869"/>
                </a:lnTo>
                <a:lnTo>
                  <a:pt x="5708" y="10619"/>
                </a:lnTo>
                <a:lnTo>
                  <a:pt x="5705" y="10649"/>
                </a:lnTo>
                <a:lnTo>
                  <a:pt x="5700" y="10678"/>
                </a:lnTo>
                <a:lnTo>
                  <a:pt x="5694" y="10707"/>
                </a:lnTo>
                <a:lnTo>
                  <a:pt x="5686" y="10735"/>
                </a:lnTo>
                <a:lnTo>
                  <a:pt x="5677" y="10763"/>
                </a:lnTo>
                <a:lnTo>
                  <a:pt x="5666" y="10790"/>
                </a:lnTo>
                <a:lnTo>
                  <a:pt x="5653" y="10815"/>
                </a:lnTo>
                <a:lnTo>
                  <a:pt x="5639" y="10840"/>
                </a:lnTo>
                <a:lnTo>
                  <a:pt x="5623" y="10864"/>
                </a:lnTo>
                <a:lnTo>
                  <a:pt x="5606" y="10886"/>
                </a:lnTo>
                <a:lnTo>
                  <a:pt x="5587" y="10908"/>
                </a:lnTo>
                <a:lnTo>
                  <a:pt x="5566" y="10929"/>
                </a:lnTo>
                <a:lnTo>
                  <a:pt x="5545" y="10949"/>
                </a:lnTo>
                <a:lnTo>
                  <a:pt x="5522" y="10967"/>
                </a:lnTo>
                <a:lnTo>
                  <a:pt x="5497" y="10984"/>
                </a:lnTo>
                <a:lnTo>
                  <a:pt x="5472" y="11000"/>
                </a:lnTo>
                <a:lnTo>
                  <a:pt x="5445" y="11015"/>
                </a:lnTo>
                <a:lnTo>
                  <a:pt x="5417" y="11029"/>
                </a:lnTo>
                <a:lnTo>
                  <a:pt x="5390" y="11040"/>
                </a:lnTo>
                <a:lnTo>
                  <a:pt x="5362" y="11050"/>
                </a:lnTo>
                <a:lnTo>
                  <a:pt x="5334" y="11057"/>
                </a:lnTo>
                <a:lnTo>
                  <a:pt x="5305" y="11063"/>
                </a:lnTo>
                <a:lnTo>
                  <a:pt x="5277" y="11067"/>
                </a:lnTo>
                <a:lnTo>
                  <a:pt x="5249" y="11069"/>
                </a:lnTo>
                <a:lnTo>
                  <a:pt x="5220" y="11070"/>
                </a:lnTo>
                <a:lnTo>
                  <a:pt x="5192" y="11069"/>
                </a:lnTo>
                <a:lnTo>
                  <a:pt x="5162" y="11066"/>
                </a:lnTo>
                <a:lnTo>
                  <a:pt x="5134" y="11061"/>
                </a:lnTo>
                <a:lnTo>
                  <a:pt x="5106" y="11054"/>
                </a:lnTo>
                <a:lnTo>
                  <a:pt x="5077" y="11046"/>
                </a:lnTo>
                <a:lnTo>
                  <a:pt x="5049" y="11036"/>
                </a:lnTo>
                <a:lnTo>
                  <a:pt x="5020" y="11023"/>
                </a:lnTo>
                <a:lnTo>
                  <a:pt x="4945" y="10988"/>
                </a:lnTo>
                <a:lnTo>
                  <a:pt x="4867" y="10955"/>
                </a:lnTo>
                <a:lnTo>
                  <a:pt x="4791" y="10922"/>
                </a:lnTo>
                <a:lnTo>
                  <a:pt x="4712" y="10890"/>
                </a:lnTo>
                <a:lnTo>
                  <a:pt x="4634" y="10859"/>
                </a:lnTo>
                <a:lnTo>
                  <a:pt x="4556" y="10828"/>
                </a:lnTo>
                <a:lnTo>
                  <a:pt x="4476" y="10798"/>
                </a:lnTo>
                <a:lnTo>
                  <a:pt x="4398" y="10768"/>
                </a:lnTo>
                <a:lnTo>
                  <a:pt x="4239" y="10708"/>
                </a:lnTo>
                <a:lnTo>
                  <a:pt x="4079" y="10650"/>
                </a:lnTo>
                <a:lnTo>
                  <a:pt x="3920" y="10591"/>
                </a:lnTo>
                <a:lnTo>
                  <a:pt x="3762" y="10532"/>
                </a:lnTo>
                <a:lnTo>
                  <a:pt x="3682" y="10502"/>
                </a:lnTo>
                <a:lnTo>
                  <a:pt x="3604" y="10470"/>
                </a:lnTo>
                <a:lnTo>
                  <a:pt x="3525" y="10439"/>
                </a:lnTo>
                <a:lnTo>
                  <a:pt x="3448" y="10407"/>
                </a:lnTo>
                <a:lnTo>
                  <a:pt x="3369" y="10374"/>
                </a:lnTo>
                <a:lnTo>
                  <a:pt x="3293" y="10340"/>
                </a:lnTo>
                <a:lnTo>
                  <a:pt x="3216" y="10306"/>
                </a:lnTo>
                <a:lnTo>
                  <a:pt x="3139" y="10270"/>
                </a:lnTo>
                <a:lnTo>
                  <a:pt x="3064" y="10234"/>
                </a:lnTo>
                <a:lnTo>
                  <a:pt x="2989" y="10195"/>
                </a:lnTo>
                <a:lnTo>
                  <a:pt x="2915" y="10156"/>
                </a:lnTo>
                <a:lnTo>
                  <a:pt x="2841" y="10115"/>
                </a:lnTo>
                <a:lnTo>
                  <a:pt x="2769" y="10073"/>
                </a:lnTo>
                <a:lnTo>
                  <a:pt x="2697" y="10030"/>
                </a:lnTo>
                <a:lnTo>
                  <a:pt x="2626" y="9985"/>
                </a:lnTo>
                <a:lnTo>
                  <a:pt x="2556" y="9938"/>
                </a:lnTo>
                <a:lnTo>
                  <a:pt x="2460" y="9869"/>
                </a:lnTo>
                <a:lnTo>
                  <a:pt x="2369" y="9798"/>
                </a:lnTo>
                <a:lnTo>
                  <a:pt x="2282" y="9726"/>
                </a:lnTo>
                <a:lnTo>
                  <a:pt x="2198" y="9650"/>
                </a:lnTo>
                <a:lnTo>
                  <a:pt x="2119" y="9573"/>
                </a:lnTo>
                <a:lnTo>
                  <a:pt x="2043" y="9494"/>
                </a:lnTo>
                <a:lnTo>
                  <a:pt x="1972" y="9413"/>
                </a:lnTo>
                <a:lnTo>
                  <a:pt x="1903" y="9330"/>
                </a:lnTo>
                <a:lnTo>
                  <a:pt x="1838" y="9245"/>
                </a:lnTo>
                <a:lnTo>
                  <a:pt x="1776" y="9159"/>
                </a:lnTo>
                <a:lnTo>
                  <a:pt x="1718" y="9070"/>
                </a:lnTo>
                <a:lnTo>
                  <a:pt x="1663" y="8980"/>
                </a:lnTo>
                <a:lnTo>
                  <a:pt x="1612" y="8889"/>
                </a:lnTo>
                <a:lnTo>
                  <a:pt x="1563" y="8795"/>
                </a:lnTo>
                <a:lnTo>
                  <a:pt x="1517" y="8700"/>
                </a:lnTo>
                <a:lnTo>
                  <a:pt x="1475" y="8604"/>
                </a:lnTo>
                <a:lnTo>
                  <a:pt x="1435" y="8506"/>
                </a:lnTo>
                <a:lnTo>
                  <a:pt x="1398" y="8407"/>
                </a:lnTo>
                <a:lnTo>
                  <a:pt x="1363" y="8307"/>
                </a:lnTo>
                <a:lnTo>
                  <a:pt x="1332" y="8204"/>
                </a:lnTo>
                <a:lnTo>
                  <a:pt x="1303" y="8102"/>
                </a:lnTo>
                <a:lnTo>
                  <a:pt x="1275" y="7997"/>
                </a:lnTo>
                <a:lnTo>
                  <a:pt x="1251" y="7892"/>
                </a:lnTo>
                <a:lnTo>
                  <a:pt x="1229" y="7786"/>
                </a:lnTo>
                <a:lnTo>
                  <a:pt x="1209" y="7678"/>
                </a:lnTo>
                <a:lnTo>
                  <a:pt x="1191" y="7570"/>
                </a:lnTo>
                <a:lnTo>
                  <a:pt x="1175" y="7460"/>
                </a:lnTo>
                <a:lnTo>
                  <a:pt x="1161" y="7350"/>
                </a:lnTo>
                <a:lnTo>
                  <a:pt x="1149" y="7240"/>
                </a:lnTo>
                <a:lnTo>
                  <a:pt x="1137" y="7128"/>
                </a:lnTo>
                <a:lnTo>
                  <a:pt x="1129" y="7016"/>
                </a:lnTo>
                <a:lnTo>
                  <a:pt x="1121" y="6902"/>
                </a:lnTo>
                <a:lnTo>
                  <a:pt x="1121" y="6890"/>
                </a:lnTo>
                <a:lnTo>
                  <a:pt x="1121" y="6878"/>
                </a:lnTo>
                <a:lnTo>
                  <a:pt x="1114" y="5844"/>
                </a:lnTo>
                <a:lnTo>
                  <a:pt x="1115" y="5820"/>
                </a:lnTo>
                <a:lnTo>
                  <a:pt x="1116" y="5795"/>
                </a:lnTo>
                <a:lnTo>
                  <a:pt x="1119" y="5771"/>
                </a:lnTo>
                <a:lnTo>
                  <a:pt x="1123" y="5747"/>
                </a:lnTo>
                <a:lnTo>
                  <a:pt x="1129" y="5724"/>
                </a:lnTo>
                <a:lnTo>
                  <a:pt x="1135" y="5701"/>
                </a:lnTo>
                <a:lnTo>
                  <a:pt x="1144" y="5679"/>
                </a:lnTo>
                <a:lnTo>
                  <a:pt x="1152" y="5657"/>
                </a:lnTo>
                <a:lnTo>
                  <a:pt x="1162" y="5636"/>
                </a:lnTo>
                <a:lnTo>
                  <a:pt x="1172" y="5615"/>
                </a:lnTo>
                <a:lnTo>
                  <a:pt x="1183" y="5595"/>
                </a:lnTo>
                <a:lnTo>
                  <a:pt x="1196" y="5574"/>
                </a:lnTo>
                <a:lnTo>
                  <a:pt x="1209" y="5555"/>
                </a:lnTo>
                <a:lnTo>
                  <a:pt x="1223" y="5537"/>
                </a:lnTo>
                <a:lnTo>
                  <a:pt x="1238" y="5519"/>
                </a:lnTo>
                <a:lnTo>
                  <a:pt x="1254" y="5502"/>
                </a:lnTo>
                <a:lnTo>
                  <a:pt x="1271" y="5486"/>
                </a:lnTo>
                <a:lnTo>
                  <a:pt x="1289" y="5471"/>
                </a:lnTo>
                <a:lnTo>
                  <a:pt x="1307" y="5457"/>
                </a:lnTo>
                <a:lnTo>
                  <a:pt x="1326" y="5443"/>
                </a:lnTo>
                <a:lnTo>
                  <a:pt x="1346" y="5430"/>
                </a:lnTo>
                <a:lnTo>
                  <a:pt x="1366" y="5419"/>
                </a:lnTo>
                <a:lnTo>
                  <a:pt x="1386" y="5408"/>
                </a:lnTo>
                <a:lnTo>
                  <a:pt x="1408" y="5398"/>
                </a:lnTo>
                <a:lnTo>
                  <a:pt x="1431" y="5389"/>
                </a:lnTo>
                <a:lnTo>
                  <a:pt x="1453" y="5382"/>
                </a:lnTo>
                <a:lnTo>
                  <a:pt x="1476" y="5375"/>
                </a:lnTo>
                <a:lnTo>
                  <a:pt x="1499" y="5369"/>
                </a:lnTo>
                <a:lnTo>
                  <a:pt x="1522" y="5365"/>
                </a:lnTo>
                <a:lnTo>
                  <a:pt x="1547" y="5362"/>
                </a:lnTo>
                <a:lnTo>
                  <a:pt x="1572" y="5360"/>
                </a:lnTo>
                <a:lnTo>
                  <a:pt x="1597" y="5359"/>
                </a:lnTo>
                <a:lnTo>
                  <a:pt x="1621" y="5359"/>
                </a:lnTo>
                <a:lnTo>
                  <a:pt x="1646" y="5361"/>
                </a:lnTo>
                <a:lnTo>
                  <a:pt x="1670" y="5364"/>
                </a:lnTo>
                <a:lnTo>
                  <a:pt x="1694" y="5368"/>
                </a:lnTo>
                <a:lnTo>
                  <a:pt x="1718" y="5373"/>
                </a:lnTo>
                <a:lnTo>
                  <a:pt x="1740" y="5380"/>
                </a:lnTo>
                <a:lnTo>
                  <a:pt x="1763" y="5387"/>
                </a:lnTo>
                <a:lnTo>
                  <a:pt x="1785" y="5396"/>
                </a:lnTo>
                <a:lnTo>
                  <a:pt x="1806" y="5405"/>
                </a:lnTo>
                <a:lnTo>
                  <a:pt x="1828" y="5416"/>
                </a:lnTo>
                <a:lnTo>
                  <a:pt x="1848" y="5427"/>
                </a:lnTo>
                <a:lnTo>
                  <a:pt x="1868" y="5440"/>
                </a:lnTo>
                <a:lnTo>
                  <a:pt x="1887" y="5453"/>
                </a:lnTo>
                <a:lnTo>
                  <a:pt x="1905" y="5467"/>
                </a:lnTo>
                <a:lnTo>
                  <a:pt x="1923" y="5482"/>
                </a:lnTo>
                <a:lnTo>
                  <a:pt x="1939" y="5498"/>
                </a:lnTo>
                <a:lnTo>
                  <a:pt x="1956" y="5515"/>
                </a:lnTo>
                <a:lnTo>
                  <a:pt x="1972" y="5532"/>
                </a:lnTo>
                <a:lnTo>
                  <a:pt x="1986" y="5550"/>
                </a:lnTo>
                <a:lnTo>
                  <a:pt x="2000" y="5569"/>
                </a:lnTo>
                <a:lnTo>
                  <a:pt x="2012" y="5589"/>
                </a:lnTo>
                <a:lnTo>
                  <a:pt x="2024" y="5610"/>
                </a:lnTo>
                <a:lnTo>
                  <a:pt x="2035" y="5630"/>
                </a:lnTo>
                <a:lnTo>
                  <a:pt x="2045" y="5652"/>
                </a:lnTo>
                <a:lnTo>
                  <a:pt x="2053" y="5673"/>
                </a:lnTo>
                <a:lnTo>
                  <a:pt x="2061" y="5696"/>
                </a:lnTo>
                <a:lnTo>
                  <a:pt x="2068" y="5718"/>
                </a:lnTo>
                <a:lnTo>
                  <a:pt x="2073" y="5742"/>
                </a:lnTo>
                <a:lnTo>
                  <a:pt x="2078" y="5765"/>
                </a:lnTo>
                <a:lnTo>
                  <a:pt x="2081" y="5789"/>
                </a:lnTo>
                <a:lnTo>
                  <a:pt x="2084" y="5814"/>
                </a:lnTo>
                <a:lnTo>
                  <a:pt x="2085" y="5838"/>
                </a:lnTo>
                <a:lnTo>
                  <a:pt x="2091" y="6860"/>
                </a:lnTo>
                <a:close/>
                <a:moveTo>
                  <a:pt x="2091" y="11849"/>
                </a:moveTo>
                <a:lnTo>
                  <a:pt x="2106" y="12055"/>
                </a:lnTo>
                <a:lnTo>
                  <a:pt x="2126" y="12250"/>
                </a:lnTo>
                <a:lnTo>
                  <a:pt x="2151" y="12434"/>
                </a:lnTo>
                <a:lnTo>
                  <a:pt x="2181" y="12605"/>
                </a:lnTo>
                <a:lnTo>
                  <a:pt x="2216" y="12767"/>
                </a:lnTo>
                <a:lnTo>
                  <a:pt x="2257" y="12918"/>
                </a:lnTo>
                <a:lnTo>
                  <a:pt x="2301" y="13060"/>
                </a:lnTo>
                <a:lnTo>
                  <a:pt x="2350" y="13192"/>
                </a:lnTo>
                <a:lnTo>
                  <a:pt x="2405" y="13317"/>
                </a:lnTo>
                <a:lnTo>
                  <a:pt x="2463" y="13432"/>
                </a:lnTo>
                <a:lnTo>
                  <a:pt x="2527" y="13540"/>
                </a:lnTo>
                <a:lnTo>
                  <a:pt x="2594" y="13641"/>
                </a:lnTo>
                <a:lnTo>
                  <a:pt x="2667" y="13734"/>
                </a:lnTo>
                <a:lnTo>
                  <a:pt x="2742" y="13822"/>
                </a:lnTo>
                <a:lnTo>
                  <a:pt x="2824" y="13904"/>
                </a:lnTo>
                <a:lnTo>
                  <a:pt x="2909" y="13980"/>
                </a:lnTo>
                <a:lnTo>
                  <a:pt x="2997" y="14052"/>
                </a:lnTo>
                <a:lnTo>
                  <a:pt x="3091" y="14119"/>
                </a:lnTo>
                <a:lnTo>
                  <a:pt x="3188" y="14182"/>
                </a:lnTo>
                <a:lnTo>
                  <a:pt x="3289" y="14242"/>
                </a:lnTo>
                <a:lnTo>
                  <a:pt x="3394" y="14299"/>
                </a:lnTo>
                <a:lnTo>
                  <a:pt x="3503" y="14353"/>
                </a:lnTo>
                <a:lnTo>
                  <a:pt x="3616" y="14406"/>
                </a:lnTo>
                <a:lnTo>
                  <a:pt x="3732" y="14456"/>
                </a:lnTo>
                <a:lnTo>
                  <a:pt x="3852" y="14506"/>
                </a:lnTo>
                <a:lnTo>
                  <a:pt x="3976" y="14555"/>
                </a:lnTo>
                <a:lnTo>
                  <a:pt x="4103" y="14605"/>
                </a:lnTo>
                <a:lnTo>
                  <a:pt x="4234" y="14654"/>
                </a:lnTo>
                <a:lnTo>
                  <a:pt x="4367" y="14704"/>
                </a:lnTo>
                <a:lnTo>
                  <a:pt x="4505" y="14755"/>
                </a:lnTo>
                <a:lnTo>
                  <a:pt x="4645" y="14809"/>
                </a:lnTo>
                <a:lnTo>
                  <a:pt x="4789" y="14865"/>
                </a:lnTo>
                <a:lnTo>
                  <a:pt x="4793" y="14808"/>
                </a:lnTo>
                <a:lnTo>
                  <a:pt x="4791" y="14676"/>
                </a:lnTo>
                <a:lnTo>
                  <a:pt x="4786" y="14545"/>
                </a:lnTo>
                <a:lnTo>
                  <a:pt x="4778" y="14418"/>
                </a:lnTo>
                <a:lnTo>
                  <a:pt x="4766" y="14294"/>
                </a:lnTo>
                <a:lnTo>
                  <a:pt x="4752" y="14172"/>
                </a:lnTo>
                <a:lnTo>
                  <a:pt x="4735" y="14053"/>
                </a:lnTo>
                <a:lnTo>
                  <a:pt x="4714" y="13935"/>
                </a:lnTo>
                <a:lnTo>
                  <a:pt x="4690" y="13822"/>
                </a:lnTo>
                <a:lnTo>
                  <a:pt x="4663" y="13710"/>
                </a:lnTo>
                <a:lnTo>
                  <a:pt x="4631" y="13601"/>
                </a:lnTo>
                <a:lnTo>
                  <a:pt x="4596" y="13496"/>
                </a:lnTo>
                <a:lnTo>
                  <a:pt x="4559" y="13391"/>
                </a:lnTo>
                <a:lnTo>
                  <a:pt x="4517" y="13291"/>
                </a:lnTo>
                <a:lnTo>
                  <a:pt x="4471" y="13192"/>
                </a:lnTo>
                <a:lnTo>
                  <a:pt x="4422" y="13096"/>
                </a:lnTo>
                <a:lnTo>
                  <a:pt x="4369" y="13003"/>
                </a:lnTo>
                <a:lnTo>
                  <a:pt x="4311" y="12912"/>
                </a:lnTo>
                <a:lnTo>
                  <a:pt x="4250" y="12824"/>
                </a:lnTo>
                <a:lnTo>
                  <a:pt x="4185" y="12739"/>
                </a:lnTo>
                <a:lnTo>
                  <a:pt x="4116" y="12655"/>
                </a:lnTo>
                <a:lnTo>
                  <a:pt x="4042" y="12575"/>
                </a:lnTo>
                <a:lnTo>
                  <a:pt x="3965" y="12497"/>
                </a:lnTo>
                <a:lnTo>
                  <a:pt x="3883" y="12421"/>
                </a:lnTo>
                <a:lnTo>
                  <a:pt x="3796" y="12347"/>
                </a:lnTo>
                <a:lnTo>
                  <a:pt x="3706" y="12276"/>
                </a:lnTo>
                <a:lnTo>
                  <a:pt x="3611" y="12208"/>
                </a:lnTo>
                <a:lnTo>
                  <a:pt x="3511" y="12143"/>
                </a:lnTo>
                <a:lnTo>
                  <a:pt x="3407" y="12078"/>
                </a:lnTo>
                <a:lnTo>
                  <a:pt x="3299" y="12017"/>
                </a:lnTo>
                <a:lnTo>
                  <a:pt x="3186" y="11959"/>
                </a:lnTo>
                <a:lnTo>
                  <a:pt x="3068" y="11902"/>
                </a:lnTo>
                <a:lnTo>
                  <a:pt x="2945" y="11848"/>
                </a:lnTo>
                <a:lnTo>
                  <a:pt x="2922" y="11837"/>
                </a:lnTo>
                <a:lnTo>
                  <a:pt x="2900" y="11826"/>
                </a:lnTo>
                <a:lnTo>
                  <a:pt x="2878" y="11814"/>
                </a:lnTo>
                <a:lnTo>
                  <a:pt x="2858" y="11801"/>
                </a:lnTo>
                <a:lnTo>
                  <a:pt x="2839" y="11787"/>
                </a:lnTo>
                <a:lnTo>
                  <a:pt x="2820" y="11772"/>
                </a:lnTo>
                <a:lnTo>
                  <a:pt x="2803" y="11756"/>
                </a:lnTo>
                <a:lnTo>
                  <a:pt x="2786" y="11740"/>
                </a:lnTo>
                <a:lnTo>
                  <a:pt x="2770" y="11722"/>
                </a:lnTo>
                <a:lnTo>
                  <a:pt x="2755" y="11704"/>
                </a:lnTo>
                <a:lnTo>
                  <a:pt x="2740" y="11686"/>
                </a:lnTo>
                <a:lnTo>
                  <a:pt x="2727" y="11667"/>
                </a:lnTo>
                <a:lnTo>
                  <a:pt x="2715" y="11647"/>
                </a:lnTo>
                <a:lnTo>
                  <a:pt x="2704" y="11627"/>
                </a:lnTo>
                <a:lnTo>
                  <a:pt x="2694" y="11606"/>
                </a:lnTo>
                <a:lnTo>
                  <a:pt x="2685" y="11585"/>
                </a:lnTo>
                <a:lnTo>
                  <a:pt x="2676" y="11562"/>
                </a:lnTo>
                <a:lnTo>
                  <a:pt x="2669" y="11540"/>
                </a:lnTo>
                <a:lnTo>
                  <a:pt x="2663" y="11518"/>
                </a:lnTo>
                <a:lnTo>
                  <a:pt x="2658" y="11495"/>
                </a:lnTo>
                <a:lnTo>
                  <a:pt x="2654" y="11472"/>
                </a:lnTo>
                <a:lnTo>
                  <a:pt x="2651" y="11449"/>
                </a:lnTo>
                <a:lnTo>
                  <a:pt x="2650" y="11426"/>
                </a:lnTo>
                <a:lnTo>
                  <a:pt x="2649" y="11403"/>
                </a:lnTo>
                <a:lnTo>
                  <a:pt x="2650" y="11379"/>
                </a:lnTo>
                <a:lnTo>
                  <a:pt x="2651" y="11356"/>
                </a:lnTo>
                <a:lnTo>
                  <a:pt x="2654" y="11332"/>
                </a:lnTo>
                <a:lnTo>
                  <a:pt x="2658" y="11309"/>
                </a:lnTo>
                <a:lnTo>
                  <a:pt x="2664" y="11284"/>
                </a:lnTo>
                <a:lnTo>
                  <a:pt x="2670" y="11261"/>
                </a:lnTo>
                <a:lnTo>
                  <a:pt x="2678" y="11238"/>
                </a:lnTo>
                <a:lnTo>
                  <a:pt x="2687" y="11215"/>
                </a:lnTo>
                <a:lnTo>
                  <a:pt x="2697" y="11192"/>
                </a:lnTo>
                <a:lnTo>
                  <a:pt x="2709" y="11170"/>
                </a:lnTo>
                <a:lnTo>
                  <a:pt x="2721" y="11149"/>
                </a:lnTo>
                <a:lnTo>
                  <a:pt x="2734" y="11129"/>
                </a:lnTo>
                <a:lnTo>
                  <a:pt x="2748" y="11110"/>
                </a:lnTo>
                <a:lnTo>
                  <a:pt x="2764" y="11091"/>
                </a:lnTo>
                <a:lnTo>
                  <a:pt x="2780" y="11074"/>
                </a:lnTo>
                <a:lnTo>
                  <a:pt x="2796" y="11057"/>
                </a:lnTo>
                <a:lnTo>
                  <a:pt x="2813" y="11041"/>
                </a:lnTo>
                <a:lnTo>
                  <a:pt x="2831" y="11026"/>
                </a:lnTo>
                <a:lnTo>
                  <a:pt x="2850" y="11011"/>
                </a:lnTo>
                <a:lnTo>
                  <a:pt x="2869" y="10998"/>
                </a:lnTo>
                <a:lnTo>
                  <a:pt x="2890" y="10986"/>
                </a:lnTo>
                <a:lnTo>
                  <a:pt x="2910" y="10975"/>
                </a:lnTo>
                <a:lnTo>
                  <a:pt x="2931" y="10965"/>
                </a:lnTo>
                <a:lnTo>
                  <a:pt x="2952" y="10956"/>
                </a:lnTo>
                <a:lnTo>
                  <a:pt x="2974" y="10947"/>
                </a:lnTo>
                <a:lnTo>
                  <a:pt x="2996" y="10940"/>
                </a:lnTo>
                <a:lnTo>
                  <a:pt x="3018" y="10934"/>
                </a:lnTo>
                <a:lnTo>
                  <a:pt x="3042" y="10929"/>
                </a:lnTo>
                <a:lnTo>
                  <a:pt x="3064" y="10925"/>
                </a:lnTo>
                <a:lnTo>
                  <a:pt x="3087" y="10923"/>
                </a:lnTo>
                <a:lnTo>
                  <a:pt x="3111" y="10921"/>
                </a:lnTo>
                <a:lnTo>
                  <a:pt x="3134" y="10920"/>
                </a:lnTo>
                <a:lnTo>
                  <a:pt x="3159" y="10921"/>
                </a:lnTo>
                <a:lnTo>
                  <a:pt x="3182" y="10923"/>
                </a:lnTo>
                <a:lnTo>
                  <a:pt x="3206" y="10925"/>
                </a:lnTo>
                <a:lnTo>
                  <a:pt x="3229" y="10929"/>
                </a:lnTo>
                <a:lnTo>
                  <a:pt x="3253" y="10935"/>
                </a:lnTo>
                <a:lnTo>
                  <a:pt x="3276" y="10941"/>
                </a:lnTo>
                <a:lnTo>
                  <a:pt x="3300" y="10949"/>
                </a:lnTo>
                <a:lnTo>
                  <a:pt x="3323" y="10958"/>
                </a:lnTo>
                <a:lnTo>
                  <a:pt x="3480" y="11028"/>
                </a:lnTo>
                <a:lnTo>
                  <a:pt x="3631" y="11101"/>
                </a:lnTo>
                <a:lnTo>
                  <a:pt x="3777" y="11176"/>
                </a:lnTo>
                <a:lnTo>
                  <a:pt x="3917" y="11256"/>
                </a:lnTo>
                <a:lnTo>
                  <a:pt x="4051" y="11339"/>
                </a:lnTo>
                <a:lnTo>
                  <a:pt x="4181" y="11426"/>
                </a:lnTo>
                <a:lnTo>
                  <a:pt x="4304" y="11515"/>
                </a:lnTo>
                <a:lnTo>
                  <a:pt x="4423" y="11609"/>
                </a:lnTo>
                <a:lnTo>
                  <a:pt x="4536" y="11706"/>
                </a:lnTo>
                <a:lnTo>
                  <a:pt x="4644" y="11805"/>
                </a:lnTo>
                <a:lnTo>
                  <a:pt x="4746" y="11909"/>
                </a:lnTo>
                <a:lnTo>
                  <a:pt x="4843" y="12015"/>
                </a:lnTo>
                <a:lnTo>
                  <a:pt x="4936" y="12126"/>
                </a:lnTo>
                <a:lnTo>
                  <a:pt x="5022" y="12239"/>
                </a:lnTo>
                <a:lnTo>
                  <a:pt x="5104" y="12355"/>
                </a:lnTo>
                <a:lnTo>
                  <a:pt x="5182" y="12476"/>
                </a:lnTo>
                <a:lnTo>
                  <a:pt x="5253" y="12598"/>
                </a:lnTo>
                <a:lnTo>
                  <a:pt x="5321" y="12725"/>
                </a:lnTo>
                <a:lnTo>
                  <a:pt x="5382" y="12854"/>
                </a:lnTo>
                <a:lnTo>
                  <a:pt x="5439" y="12988"/>
                </a:lnTo>
                <a:lnTo>
                  <a:pt x="5492" y="13123"/>
                </a:lnTo>
                <a:lnTo>
                  <a:pt x="5539" y="13263"/>
                </a:lnTo>
                <a:lnTo>
                  <a:pt x="5583" y="13404"/>
                </a:lnTo>
                <a:lnTo>
                  <a:pt x="5621" y="13550"/>
                </a:lnTo>
                <a:lnTo>
                  <a:pt x="5654" y="13698"/>
                </a:lnTo>
                <a:lnTo>
                  <a:pt x="5683" y="13851"/>
                </a:lnTo>
                <a:lnTo>
                  <a:pt x="5707" y="14005"/>
                </a:lnTo>
                <a:lnTo>
                  <a:pt x="5728" y="14163"/>
                </a:lnTo>
                <a:lnTo>
                  <a:pt x="5743" y="14325"/>
                </a:lnTo>
                <a:lnTo>
                  <a:pt x="5754" y="14488"/>
                </a:lnTo>
                <a:lnTo>
                  <a:pt x="5760" y="14655"/>
                </a:lnTo>
                <a:lnTo>
                  <a:pt x="5762" y="14825"/>
                </a:lnTo>
                <a:lnTo>
                  <a:pt x="5762" y="14833"/>
                </a:lnTo>
                <a:lnTo>
                  <a:pt x="5762" y="14842"/>
                </a:lnTo>
                <a:lnTo>
                  <a:pt x="5762" y="14851"/>
                </a:lnTo>
                <a:lnTo>
                  <a:pt x="5761" y="14859"/>
                </a:lnTo>
                <a:lnTo>
                  <a:pt x="5708" y="15608"/>
                </a:lnTo>
                <a:lnTo>
                  <a:pt x="5705" y="15638"/>
                </a:lnTo>
                <a:lnTo>
                  <a:pt x="5700" y="15668"/>
                </a:lnTo>
                <a:lnTo>
                  <a:pt x="5694" y="15697"/>
                </a:lnTo>
                <a:lnTo>
                  <a:pt x="5686" y="15725"/>
                </a:lnTo>
                <a:lnTo>
                  <a:pt x="5677" y="15752"/>
                </a:lnTo>
                <a:lnTo>
                  <a:pt x="5666" y="15779"/>
                </a:lnTo>
                <a:lnTo>
                  <a:pt x="5653" y="15804"/>
                </a:lnTo>
                <a:lnTo>
                  <a:pt x="5639" y="15829"/>
                </a:lnTo>
                <a:lnTo>
                  <a:pt x="5623" y="15853"/>
                </a:lnTo>
                <a:lnTo>
                  <a:pt x="5606" y="15875"/>
                </a:lnTo>
                <a:lnTo>
                  <a:pt x="5587" y="15897"/>
                </a:lnTo>
                <a:lnTo>
                  <a:pt x="5566" y="15918"/>
                </a:lnTo>
                <a:lnTo>
                  <a:pt x="5545" y="15938"/>
                </a:lnTo>
                <a:lnTo>
                  <a:pt x="5522" y="15957"/>
                </a:lnTo>
                <a:lnTo>
                  <a:pt x="5497" y="15974"/>
                </a:lnTo>
                <a:lnTo>
                  <a:pt x="5472" y="15990"/>
                </a:lnTo>
                <a:lnTo>
                  <a:pt x="5445" y="16005"/>
                </a:lnTo>
                <a:lnTo>
                  <a:pt x="5417" y="16018"/>
                </a:lnTo>
                <a:lnTo>
                  <a:pt x="5390" y="16029"/>
                </a:lnTo>
                <a:lnTo>
                  <a:pt x="5362" y="16038"/>
                </a:lnTo>
                <a:lnTo>
                  <a:pt x="5334" y="16046"/>
                </a:lnTo>
                <a:lnTo>
                  <a:pt x="5305" y="16052"/>
                </a:lnTo>
                <a:lnTo>
                  <a:pt x="5277" y="16056"/>
                </a:lnTo>
                <a:lnTo>
                  <a:pt x="5249" y="16058"/>
                </a:lnTo>
                <a:lnTo>
                  <a:pt x="5220" y="16059"/>
                </a:lnTo>
                <a:lnTo>
                  <a:pt x="5192" y="16058"/>
                </a:lnTo>
                <a:lnTo>
                  <a:pt x="5162" y="16055"/>
                </a:lnTo>
                <a:lnTo>
                  <a:pt x="5134" y="16050"/>
                </a:lnTo>
                <a:lnTo>
                  <a:pt x="5106" y="16043"/>
                </a:lnTo>
                <a:lnTo>
                  <a:pt x="5077" y="16035"/>
                </a:lnTo>
                <a:lnTo>
                  <a:pt x="5049" y="16025"/>
                </a:lnTo>
                <a:lnTo>
                  <a:pt x="5020" y="16013"/>
                </a:lnTo>
                <a:lnTo>
                  <a:pt x="4945" y="15978"/>
                </a:lnTo>
                <a:lnTo>
                  <a:pt x="4867" y="15945"/>
                </a:lnTo>
                <a:lnTo>
                  <a:pt x="4791" y="15911"/>
                </a:lnTo>
                <a:lnTo>
                  <a:pt x="4712" y="15879"/>
                </a:lnTo>
                <a:lnTo>
                  <a:pt x="4634" y="15848"/>
                </a:lnTo>
                <a:lnTo>
                  <a:pt x="4556" y="15817"/>
                </a:lnTo>
                <a:lnTo>
                  <a:pt x="4476" y="15787"/>
                </a:lnTo>
                <a:lnTo>
                  <a:pt x="4398" y="15757"/>
                </a:lnTo>
                <a:lnTo>
                  <a:pt x="4239" y="15698"/>
                </a:lnTo>
                <a:lnTo>
                  <a:pt x="4079" y="15639"/>
                </a:lnTo>
                <a:lnTo>
                  <a:pt x="3920" y="15580"/>
                </a:lnTo>
                <a:lnTo>
                  <a:pt x="3762" y="15521"/>
                </a:lnTo>
                <a:lnTo>
                  <a:pt x="3682" y="15491"/>
                </a:lnTo>
                <a:lnTo>
                  <a:pt x="3604" y="15460"/>
                </a:lnTo>
                <a:lnTo>
                  <a:pt x="3525" y="15429"/>
                </a:lnTo>
                <a:lnTo>
                  <a:pt x="3448" y="15397"/>
                </a:lnTo>
                <a:lnTo>
                  <a:pt x="3369" y="15363"/>
                </a:lnTo>
                <a:lnTo>
                  <a:pt x="3293" y="15329"/>
                </a:lnTo>
                <a:lnTo>
                  <a:pt x="3216" y="15295"/>
                </a:lnTo>
                <a:lnTo>
                  <a:pt x="3139" y="15259"/>
                </a:lnTo>
                <a:lnTo>
                  <a:pt x="3064" y="15223"/>
                </a:lnTo>
                <a:lnTo>
                  <a:pt x="2989" y="15185"/>
                </a:lnTo>
                <a:lnTo>
                  <a:pt x="2915" y="15146"/>
                </a:lnTo>
                <a:lnTo>
                  <a:pt x="2841" y="15104"/>
                </a:lnTo>
                <a:lnTo>
                  <a:pt x="2769" y="15062"/>
                </a:lnTo>
                <a:lnTo>
                  <a:pt x="2697" y="15019"/>
                </a:lnTo>
                <a:lnTo>
                  <a:pt x="2626" y="14974"/>
                </a:lnTo>
                <a:lnTo>
                  <a:pt x="2556" y="14927"/>
                </a:lnTo>
                <a:lnTo>
                  <a:pt x="2460" y="14858"/>
                </a:lnTo>
                <a:lnTo>
                  <a:pt x="2369" y="14787"/>
                </a:lnTo>
                <a:lnTo>
                  <a:pt x="2282" y="14714"/>
                </a:lnTo>
                <a:lnTo>
                  <a:pt x="2198" y="14640"/>
                </a:lnTo>
                <a:lnTo>
                  <a:pt x="2119" y="14563"/>
                </a:lnTo>
                <a:lnTo>
                  <a:pt x="2043" y="14483"/>
                </a:lnTo>
                <a:lnTo>
                  <a:pt x="1972" y="14402"/>
                </a:lnTo>
                <a:lnTo>
                  <a:pt x="1903" y="14320"/>
                </a:lnTo>
                <a:lnTo>
                  <a:pt x="1838" y="14234"/>
                </a:lnTo>
                <a:lnTo>
                  <a:pt x="1776" y="14148"/>
                </a:lnTo>
                <a:lnTo>
                  <a:pt x="1718" y="14060"/>
                </a:lnTo>
                <a:lnTo>
                  <a:pt x="1663" y="13969"/>
                </a:lnTo>
                <a:lnTo>
                  <a:pt x="1612" y="13878"/>
                </a:lnTo>
                <a:lnTo>
                  <a:pt x="1563" y="13785"/>
                </a:lnTo>
                <a:lnTo>
                  <a:pt x="1517" y="13689"/>
                </a:lnTo>
                <a:lnTo>
                  <a:pt x="1475" y="13593"/>
                </a:lnTo>
                <a:lnTo>
                  <a:pt x="1435" y="13495"/>
                </a:lnTo>
                <a:lnTo>
                  <a:pt x="1398" y="13396"/>
                </a:lnTo>
                <a:lnTo>
                  <a:pt x="1363" y="13295"/>
                </a:lnTo>
                <a:lnTo>
                  <a:pt x="1332" y="13193"/>
                </a:lnTo>
                <a:lnTo>
                  <a:pt x="1303" y="13090"/>
                </a:lnTo>
                <a:lnTo>
                  <a:pt x="1275" y="12987"/>
                </a:lnTo>
                <a:lnTo>
                  <a:pt x="1251" y="12881"/>
                </a:lnTo>
                <a:lnTo>
                  <a:pt x="1229" y="12775"/>
                </a:lnTo>
                <a:lnTo>
                  <a:pt x="1209" y="12668"/>
                </a:lnTo>
                <a:lnTo>
                  <a:pt x="1191" y="12559"/>
                </a:lnTo>
                <a:lnTo>
                  <a:pt x="1175" y="12450"/>
                </a:lnTo>
                <a:lnTo>
                  <a:pt x="1161" y="12339"/>
                </a:lnTo>
                <a:lnTo>
                  <a:pt x="1149" y="12229"/>
                </a:lnTo>
                <a:lnTo>
                  <a:pt x="1137" y="12118"/>
                </a:lnTo>
                <a:lnTo>
                  <a:pt x="1129" y="12005"/>
                </a:lnTo>
                <a:lnTo>
                  <a:pt x="1121" y="11892"/>
                </a:lnTo>
                <a:lnTo>
                  <a:pt x="1121" y="11880"/>
                </a:lnTo>
                <a:lnTo>
                  <a:pt x="1121" y="11868"/>
                </a:lnTo>
                <a:lnTo>
                  <a:pt x="1114" y="10834"/>
                </a:lnTo>
                <a:lnTo>
                  <a:pt x="1115" y="10809"/>
                </a:lnTo>
                <a:lnTo>
                  <a:pt x="1116" y="10785"/>
                </a:lnTo>
                <a:lnTo>
                  <a:pt x="1119" y="10761"/>
                </a:lnTo>
                <a:lnTo>
                  <a:pt x="1123" y="10736"/>
                </a:lnTo>
                <a:lnTo>
                  <a:pt x="1129" y="10713"/>
                </a:lnTo>
                <a:lnTo>
                  <a:pt x="1135" y="10690"/>
                </a:lnTo>
                <a:lnTo>
                  <a:pt x="1144" y="10668"/>
                </a:lnTo>
                <a:lnTo>
                  <a:pt x="1152" y="10646"/>
                </a:lnTo>
                <a:lnTo>
                  <a:pt x="1162" y="10624"/>
                </a:lnTo>
                <a:lnTo>
                  <a:pt x="1172" y="10604"/>
                </a:lnTo>
                <a:lnTo>
                  <a:pt x="1183" y="10583"/>
                </a:lnTo>
                <a:lnTo>
                  <a:pt x="1196" y="10564"/>
                </a:lnTo>
                <a:lnTo>
                  <a:pt x="1209" y="10545"/>
                </a:lnTo>
                <a:lnTo>
                  <a:pt x="1223" y="10527"/>
                </a:lnTo>
                <a:lnTo>
                  <a:pt x="1238" y="10509"/>
                </a:lnTo>
                <a:lnTo>
                  <a:pt x="1254" y="10492"/>
                </a:lnTo>
                <a:lnTo>
                  <a:pt x="1271" y="10475"/>
                </a:lnTo>
                <a:lnTo>
                  <a:pt x="1289" y="10460"/>
                </a:lnTo>
                <a:lnTo>
                  <a:pt x="1307" y="10446"/>
                </a:lnTo>
                <a:lnTo>
                  <a:pt x="1326" y="10432"/>
                </a:lnTo>
                <a:lnTo>
                  <a:pt x="1346" y="10419"/>
                </a:lnTo>
                <a:lnTo>
                  <a:pt x="1366" y="10407"/>
                </a:lnTo>
                <a:lnTo>
                  <a:pt x="1386" y="10397"/>
                </a:lnTo>
                <a:lnTo>
                  <a:pt x="1408" y="10387"/>
                </a:lnTo>
                <a:lnTo>
                  <a:pt x="1431" y="10378"/>
                </a:lnTo>
                <a:lnTo>
                  <a:pt x="1453" y="10370"/>
                </a:lnTo>
                <a:lnTo>
                  <a:pt x="1476" y="10364"/>
                </a:lnTo>
                <a:lnTo>
                  <a:pt x="1499" y="10358"/>
                </a:lnTo>
                <a:lnTo>
                  <a:pt x="1522" y="10354"/>
                </a:lnTo>
                <a:lnTo>
                  <a:pt x="1547" y="10351"/>
                </a:lnTo>
                <a:lnTo>
                  <a:pt x="1572" y="10349"/>
                </a:lnTo>
                <a:lnTo>
                  <a:pt x="1597" y="10348"/>
                </a:lnTo>
                <a:lnTo>
                  <a:pt x="1621" y="10348"/>
                </a:lnTo>
                <a:lnTo>
                  <a:pt x="1646" y="10350"/>
                </a:lnTo>
                <a:lnTo>
                  <a:pt x="1670" y="10353"/>
                </a:lnTo>
                <a:lnTo>
                  <a:pt x="1694" y="10357"/>
                </a:lnTo>
                <a:lnTo>
                  <a:pt x="1718" y="10362"/>
                </a:lnTo>
                <a:lnTo>
                  <a:pt x="1740" y="10369"/>
                </a:lnTo>
                <a:lnTo>
                  <a:pt x="1763" y="10376"/>
                </a:lnTo>
                <a:lnTo>
                  <a:pt x="1785" y="10385"/>
                </a:lnTo>
                <a:lnTo>
                  <a:pt x="1806" y="10394"/>
                </a:lnTo>
                <a:lnTo>
                  <a:pt x="1828" y="10405"/>
                </a:lnTo>
                <a:lnTo>
                  <a:pt x="1848" y="10416"/>
                </a:lnTo>
                <a:lnTo>
                  <a:pt x="1868" y="10429"/>
                </a:lnTo>
                <a:lnTo>
                  <a:pt x="1887" y="10442"/>
                </a:lnTo>
                <a:lnTo>
                  <a:pt x="1905" y="10456"/>
                </a:lnTo>
                <a:lnTo>
                  <a:pt x="1923" y="10471"/>
                </a:lnTo>
                <a:lnTo>
                  <a:pt x="1939" y="10488"/>
                </a:lnTo>
                <a:lnTo>
                  <a:pt x="1956" y="10504"/>
                </a:lnTo>
                <a:lnTo>
                  <a:pt x="1972" y="10522"/>
                </a:lnTo>
                <a:lnTo>
                  <a:pt x="1986" y="10540"/>
                </a:lnTo>
                <a:lnTo>
                  <a:pt x="2000" y="10559"/>
                </a:lnTo>
                <a:lnTo>
                  <a:pt x="2012" y="10578"/>
                </a:lnTo>
                <a:lnTo>
                  <a:pt x="2024" y="10598"/>
                </a:lnTo>
                <a:lnTo>
                  <a:pt x="2035" y="10619"/>
                </a:lnTo>
                <a:lnTo>
                  <a:pt x="2045" y="10640"/>
                </a:lnTo>
                <a:lnTo>
                  <a:pt x="2053" y="10662"/>
                </a:lnTo>
                <a:lnTo>
                  <a:pt x="2061" y="10684"/>
                </a:lnTo>
                <a:lnTo>
                  <a:pt x="2068" y="10707"/>
                </a:lnTo>
                <a:lnTo>
                  <a:pt x="2073" y="10730"/>
                </a:lnTo>
                <a:lnTo>
                  <a:pt x="2078" y="10755"/>
                </a:lnTo>
                <a:lnTo>
                  <a:pt x="2081" y="10779"/>
                </a:lnTo>
                <a:lnTo>
                  <a:pt x="2084" y="10803"/>
                </a:lnTo>
                <a:lnTo>
                  <a:pt x="2085" y="10828"/>
                </a:lnTo>
                <a:lnTo>
                  <a:pt x="2091" y="11849"/>
                </a:lnTo>
                <a:close/>
              </a:path>
            </a:pathLst>
          </a:custGeom>
          <a:solidFill>
            <a:srgbClr val="0DE38F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</p:spTree>
    <p:extLst>
      <p:ext uri="{BB962C8B-B14F-4D97-AF65-F5344CB8AC3E}">
        <p14:creationId xmlns:p14="http://schemas.microsoft.com/office/powerpoint/2010/main" val="250031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áfico 29">
            <a:extLst>
              <a:ext uri="{FF2B5EF4-FFF2-40B4-BE49-F238E27FC236}">
                <a16:creationId xmlns:a16="http://schemas.microsoft.com/office/drawing/2014/main" xmlns="" id="{3416F15D-1AB9-49C3-96EA-2B3980A42C79}"/>
              </a:ext>
            </a:extLst>
          </p:cNvPr>
          <p:cNvGraphicFramePr/>
          <p:nvPr>
            <p:extLst/>
          </p:nvPr>
        </p:nvGraphicFramePr>
        <p:xfrm>
          <a:off x="2448729" y="1081042"/>
          <a:ext cx="4205580" cy="3727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73FC7E-FF0B-4533-8CA5-ED293A5654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LOREM IPSUM DOLOR</a:t>
            </a:r>
          </a:p>
        </p:txBody>
      </p:sp>
      <p:sp>
        <p:nvSpPr>
          <p:cNvPr id="31" name="TextBox 93">
            <a:extLst>
              <a:ext uri="{FF2B5EF4-FFF2-40B4-BE49-F238E27FC236}">
                <a16:creationId xmlns:a16="http://schemas.microsoft.com/office/drawing/2014/main" xmlns="" id="{34F6C687-4A4E-4872-8C00-618B91C14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197" y="2197684"/>
            <a:ext cx="1147054" cy="5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1049" dirty="0">
              <a:latin typeface="+mj-lt"/>
              <a:cs typeface="Open Sans" panose="020B0606030504020204" pitchFamily="34" charset="0"/>
            </a:endParaRP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xmlns="" id="{1B49F94A-424F-4C2A-9676-E81466F7C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271" y="3112362"/>
            <a:ext cx="936154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249" b="1" dirty="0">
                <a:solidFill>
                  <a:srgbClr val="05BFFA"/>
                </a:solidFill>
                <a:latin typeface="Globotipo Condensada Black" panose="00000A06000000000000" pitchFamily="50" charset="0"/>
              </a:rPr>
              <a:t>TITLE B</a:t>
            </a:r>
            <a:endParaRPr lang="en-US" altLang="en-US" sz="1349" dirty="0">
              <a:solidFill>
                <a:srgbClr val="05BFFA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xmlns="" id="{59E02E54-E35A-4F47-A28C-0CE8A4DB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27" y="1814539"/>
            <a:ext cx="960199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249" b="1" dirty="0">
                <a:solidFill>
                  <a:srgbClr val="92D050"/>
                </a:solidFill>
                <a:latin typeface="Globotipo Condensada Black" panose="00000A06000000000000" pitchFamily="50" charset="0"/>
              </a:rPr>
              <a:t>TITLE A</a:t>
            </a:r>
            <a:endParaRPr lang="en-US" altLang="en-US" sz="1349" dirty="0">
              <a:solidFill>
                <a:srgbClr val="92D05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34" name="TextBox 93">
            <a:extLst>
              <a:ext uri="{FF2B5EF4-FFF2-40B4-BE49-F238E27FC236}">
                <a16:creationId xmlns:a16="http://schemas.microsoft.com/office/drawing/2014/main" xmlns="" id="{88154A5E-2E3F-4EA4-87DB-C227F6439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387" y="3513355"/>
            <a:ext cx="1145864" cy="5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1049" dirty="0">
              <a:latin typeface="+mj-lt"/>
              <a:cs typeface="Open Sans" panose="020B0606030504020204" pitchFamily="34" charset="0"/>
            </a:endParaRPr>
          </a:p>
        </p:txBody>
      </p:sp>
      <p:sp>
        <p:nvSpPr>
          <p:cNvPr id="35" name="Freeform 37">
            <a:extLst>
              <a:ext uri="{FF2B5EF4-FFF2-40B4-BE49-F238E27FC236}">
                <a16:creationId xmlns:a16="http://schemas.microsoft.com/office/drawing/2014/main" xmlns="" id="{049E62A2-8968-43DC-A783-B7F7FC187DA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0010" y="1859906"/>
            <a:ext cx="672262" cy="748328"/>
          </a:xfrm>
          <a:custGeom>
            <a:avLst/>
            <a:gdLst>
              <a:gd name="T0" fmla="*/ 310551 w 14715"/>
              <a:gd name="T1" fmla="*/ 473255 h 16016"/>
              <a:gd name="T2" fmla="*/ 328331 w 14715"/>
              <a:gd name="T3" fmla="*/ 479100 h 16016"/>
              <a:gd name="T4" fmla="*/ 269240 w 14715"/>
              <a:gd name="T5" fmla="*/ 575757 h 16016"/>
              <a:gd name="T6" fmla="*/ 194487 w 14715"/>
              <a:gd name="T7" fmla="*/ 538235 h 16016"/>
              <a:gd name="T8" fmla="*/ 202742 w 14715"/>
              <a:gd name="T9" fmla="*/ 435444 h 16016"/>
              <a:gd name="T10" fmla="*/ 315842 w 14715"/>
              <a:gd name="T11" fmla="*/ 389731 h 16016"/>
              <a:gd name="T12" fmla="*/ 353731 w 14715"/>
              <a:gd name="T13" fmla="*/ 285137 h 16016"/>
              <a:gd name="T14" fmla="*/ 346710 w 14715"/>
              <a:gd name="T15" fmla="*/ 201649 h 16016"/>
              <a:gd name="T16" fmla="*/ 226095 w 14715"/>
              <a:gd name="T17" fmla="*/ 157235 h 16016"/>
              <a:gd name="T18" fmla="*/ 162772 w 14715"/>
              <a:gd name="T19" fmla="*/ 256309 h 16016"/>
              <a:gd name="T20" fmla="*/ 179599 w 14715"/>
              <a:gd name="T21" fmla="*/ 309057 h 16016"/>
              <a:gd name="T22" fmla="*/ 211984 w 14715"/>
              <a:gd name="T23" fmla="*/ 378943 h 16016"/>
              <a:gd name="T24" fmla="*/ 216465 w 14715"/>
              <a:gd name="T25" fmla="*/ 421914 h 16016"/>
              <a:gd name="T26" fmla="*/ 198685 w 14715"/>
              <a:gd name="T27" fmla="*/ 427867 h 16016"/>
              <a:gd name="T28" fmla="*/ 185209 w 14715"/>
              <a:gd name="T29" fmla="*/ 389587 h 16016"/>
              <a:gd name="T30" fmla="*/ 142769 w 14715"/>
              <a:gd name="T31" fmla="*/ 297692 h 16016"/>
              <a:gd name="T32" fmla="*/ 137760 w 14715"/>
              <a:gd name="T33" fmla="*/ 216513 h 16016"/>
              <a:gd name="T34" fmla="*/ 273509 w 14715"/>
              <a:gd name="T35" fmla="*/ 123356 h 16016"/>
              <a:gd name="T36" fmla="*/ 386821 w 14715"/>
              <a:gd name="T37" fmla="*/ 242671 h 16016"/>
              <a:gd name="T38" fmla="*/ 375885 w 14715"/>
              <a:gd name="T39" fmla="*/ 310609 h 16016"/>
              <a:gd name="T40" fmla="*/ 341948 w 14715"/>
              <a:gd name="T41" fmla="*/ 403658 h 16016"/>
              <a:gd name="T42" fmla="*/ 334081 w 14715"/>
              <a:gd name="T43" fmla="*/ 455973 h 16016"/>
              <a:gd name="T44" fmla="*/ 69321 w 14715"/>
              <a:gd name="T45" fmla="*/ 245774 h 16016"/>
              <a:gd name="T46" fmla="*/ 80751 w 14715"/>
              <a:gd name="T47" fmla="*/ 260711 h 16016"/>
              <a:gd name="T48" fmla="*/ 67910 w 14715"/>
              <a:gd name="T49" fmla="*/ 274385 h 16016"/>
              <a:gd name="T50" fmla="*/ 635 w 14715"/>
              <a:gd name="T51" fmla="*/ 264247 h 16016"/>
              <a:gd name="T52" fmla="*/ 8149 w 14715"/>
              <a:gd name="T53" fmla="*/ 246928 h 16016"/>
              <a:gd name="T54" fmla="*/ 105622 w 14715"/>
              <a:gd name="T55" fmla="*/ 161348 h 16016"/>
              <a:gd name="T56" fmla="*/ 95885 w 14715"/>
              <a:gd name="T57" fmla="*/ 177547 h 16016"/>
              <a:gd name="T58" fmla="*/ 33796 w 14715"/>
              <a:gd name="T59" fmla="*/ 144354 h 16016"/>
              <a:gd name="T60" fmla="*/ 37677 w 14715"/>
              <a:gd name="T61" fmla="*/ 125809 h 16016"/>
              <a:gd name="T62" fmla="*/ 171873 w 14715"/>
              <a:gd name="T63" fmla="*/ 84282 h 16016"/>
              <a:gd name="T64" fmla="*/ 165665 w 14715"/>
              <a:gd name="T65" fmla="*/ 102105 h 16016"/>
              <a:gd name="T66" fmla="*/ 147355 w 14715"/>
              <a:gd name="T67" fmla="*/ 98605 h 16016"/>
              <a:gd name="T68" fmla="*/ 121462 w 14715"/>
              <a:gd name="T69" fmla="*/ 34564 h 16016"/>
              <a:gd name="T70" fmla="*/ 139912 w 14715"/>
              <a:gd name="T71" fmla="*/ 31534 h 16016"/>
              <a:gd name="T72" fmla="*/ 269805 w 14715"/>
              <a:gd name="T73" fmla="*/ 77968 h 16016"/>
              <a:gd name="T74" fmla="*/ 251107 w 14715"/>
              <a:gd name="T75" fmla="*/ 78401 h 16016"/>
              <a:gd name="T76" fmla="*/ 247615 w 14715"/>
              <a:gd name="T77" fmla="*/ 7577 h 16016"/>
              <a:gd name="T78" fmla="*/ 265077 w 14715"/>
              <a:gd name="T79" fmla="*/ 866 h 16016"/>
              <a:gd name="T80" fmla="*/ 451203 w 14715"/>
              <a:gd name="T81" fmla="*/ 274385 h 16016"/>
              <a:gd name="T82" fmla="*/ 438362 w 14715"/>
              <a:gd name="T83" fmla="*/ 260711 h 16016"/>
              <a:gd name="T84" fmla="*/ 449792 w 14715"/>
              <a:gd name="T85" fmla="*/ 245774 h 16016"/>
              <a:gd name="T86" fmla="*/ 517984 w 14715"/>
              <a:gd name="T87" fmla="*/ 254325 h 16016"/>
              <a:gd name="T88" fmla="*/ 512234 w 14715"/>
              <a:gd name="T89" fmla="*/ 272364 h 16016"/>
              <a:gd name="T90" fmla="*/ 423933 w 14715"/>
              <a:gd name="T91" fmla="*/ 177728 h 16016"/>
              <a:gd name="T92" fmla="*/ 413385 w 14715"/>
              <a:gd name="T93" fmla="*/ 162033 h 16016"/>
              <a:gd name="T94" fmla="*/ 471664 w 14715"/>
              <a:gd name="T95" fmla="*/ 122923 h 16016"/>
              <a:gd name="T96" fmla="*/ 486728 w 14715"/>
              <a:gd name="T97" fmla="*/ 134216 h 16016"/>
              <a:gd name="T98" fmla="*/ 372640 w 14715"/>
              <a:gd name="T99" fmla="*/ 97415 h 16016"/>
              <a:gd name="T100" fmla="*/ 354754 w 14715"/>
              <a:gd name="T101" fmla="*/ 102755 h 16016"/>
              <a:gd name="T102" fmla="*/ 346816 w 14715"/>
              <a:gd name="T103" fmla="*/ 85653 h 16016"/>
              <a:gd name="T104" fmla="*/ 387774 w 14715"/>
              <a:gd name="T105" fmla="*/ 29405 h 16016"/>
              <a:gd name="T106" fmla="*/ 400968 w 14715"/>
              <a:gd name="T107" fmla="*/ 42863 h 16016"/>
              <a:gd name="T108" fmla="*/ 242182 w 14715"/>
              <a:gd name="T109" fmla="*/ 526870 h 16016"/>
              <a:gd name="T110" fmla="*/ 238796 w 14715"/>
              <a:gd name="T111" fmla="*/ 515505 h 16016"/>
              <a:gd name="T112" fmla="*/ 279365 w 14715"/>
              <a:gd name="T113" fmla="*/ 505005 h 16016"/>
              <a:gd name="T114" fmla="*/ 286279 w 14715"/>
              <a:gd name="T115" fmla="*/ 514530 h 16016"/>
              <a:gd name="T116" fmla="*/ 248497 w 14715"/>
              <a:gd name="T117" fmla="*/ 496888 h 16016"/>
              <a:gd name="T118" fmla="*/ 238478 w 14715"/>
              <a:gd name="T119" fmla="*/ 490862 h 16016"/>
              <a:gd name="T120" fmla="*/ 242852 w 14715"/>
              <a:gd name="T121" fmla="*/ 479894 h 16016"/>
              <a:gd name="T122" fmla="*/ 284374 w 14715"/>
              <a:gd name="T123" fmla="*/ 476972 h 16016"/>
              <a:gd name="T124" fmla="*/ 283881 w 14715"/>
              <a:gd name="T125" fmla="*/ 488806 h 1601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4715" h="16016">
                <a:moveTo>
                  <a:pt x="6310" y="12840"/>
                </a:moveTo>
                <a:lnTo>
                  <a:pt x="6310" y="14569"/>
                </a:lnTo>
                <a:lnTo>
                  <a:pt x="7414" y="15152"/>
                </a:lnTo>
                <a:lnTo>
                  <a:pt x="8555" y="14482"/>
                </a:lnTo>
                <a:lnTo>
                  <a:pt x="8555" y="13487"/>
                </a:lnTo>
                <a:lnTo>
                  <a:pt x="8555" y="13466"/>
                </a:lnTo>
                <a:lnTo>
                  <a:pt x="8557" y="13446"/>
                </a:lnTo>
                <a:lnTo>
                  <a:pt x="8559" y="13426"/>
                </a:lnTo>
                <a:lnTo>
                  <a:pt x="8564" y="13406"/>
                </a:lnTo>
                <a:lnTo>
                  <a:pt x="8568" y="13387"/>
                </a:lnTo>
                <a:lnTo>
                  <a:pt x="8574" y="13368"/>
                </a:lnTo>
                <a:lnTo>
                  <a:pt x="8580" y="13349"/>
                </a:lnTo>
                <a:lnTo>
                  <a:pt x="8587" y="13331"/>
                </a:lnTo>
                <a:lnTo>
                  <a:pt x="8595" y="13313"/>
                </a:lnTo>
                <a:lnTo>
                  <a:pt x="8604" y="13296"/>
                </a:lnTo>
                <a:lnTo>
                  <a:pt x="8614" y="13279"/>
                </a:lnTo>
                <a:lnTo>
                  <a:pt x="8624" y="13263"/>
                </a:lnTo>
                <a:lnTo>
                  <a:pt x="8635" y="13247"/>
                </a:lnTo>
                <a:lnTo>
                  <a:pt x="8647" y="13232"/>
                </a:lnTo>
                <a:lnTo>
                  <a:pt x="8661" y="13217"/>
                </a:lnTo>
                <a:lnTo>
                  <a:pt x="8674" y="13203"/>
                </a:lnTo>
                <a:lnTo>
                  <a:pt x="8688" y="13190"/>
                </a:lnTo>
                <a:lnTo>
                  <a:pt x="8703" y="13177"/>
                </a:lnTo>
                <a:lnTo>
                  <a:pt x="8718" y="13166"/>
                </a:lnTo>
                <a:lnTo>
                  <a:pt x="8735" y="13154"/>
                </a:lnTo>
                <a:lnTo>
                  <a:pt x="8751" y="13144"/>
                </a:lnTo>
                <a:lnTo>
                  <a:pt x="8768" y="13134"/>
                </a:lnTo>
                <a:lnTo>
                  <a:pt x="8785" y="13125"/>
                </a:lnTo>
                <a:lnTo>
                  <a:pt x="8803" y="13117"/>
                </a:lnTo>
                <a:lnTo>
                  <a:pt x="8822" y="13110"/>
                </a:lnTo>
                <a:lnTo>
                  <a:pt x="8841" y="13104"/>
                </a:lnTo>
                <a:lnTo>
                  <a:pt x="8860" y="13098"/>
                </a:lnTo>
                <a:lnTo>
                  <a:pt x="8879" y="13094"/>
                </a:lnTo>
                <a:lnTo>
                  <a:pt x="8899" y="13090"/>
                </a:lnTo>
                <a:lnTo>
                  <a:pt x="8920" y="13088"/>
                </a:lnTo>
                <a:lnTo>
                  <a:pt x="8940" y="13086"/>
                </a:lnTo>
                <a:lnTo>
                  <a:pt x="8961" y="13086"/>
                </a:lnTo>
                <a:lnTo>
                  <a:pt x="8981" y="13086"/>
                </a:lnTo>
                <a:lnTo>
                  <a:pt x="9003" y="13088"/>
                </a:lnTo>
                <a:lnTo>
                  <a:pt x="9023" y="13090"/>
                </a:lnTo>
                <a:lnTo>
                  <a:pt x="9042" y="13094"/>
                </a:lnTo>
                <a:lnTo>
                  <a:pt x="9062" y="13098"/>
                </a:lnTo>
                <a:lnTo>
                  <a:pt x="9082" y="13104"/>
                </a:lnTo>
                <a:lnTo>
                  <a:pt x="9100" y="13110"/>
                </a:lnTo>
                <a:lnTo>
                  <a:pt x="9118" y="13117"/>
                </a:lnTo>
                <a:lnTo>
                  <a:pt x="9136" y="13125"/>
                </a:lnTo>
                <a:lnTo>
                  <a:pt x="9154" y="13134"/>
                </a:lnTo>
                <a:lnTo>
                  <a:pt x="9171" y="13144"/>
                </a:lnTo>
                <a:lnTo>
                  <a:pt x="9188" y="13154"/>
                </a:lnTo>
                <a:lnTo>
                  <a:pt x="9203" y="13166"/>
                </a:lnTo>
                <a:lnTo>
                  <a:pt x="9219" y="13177"/>
                </a:lnTo>
                <a:lnTo>
                  <a:pt x="9233" y="13190"/>
                </a:lnTo>
                <a:lnTo>
                  <a:pt x="9247" y="13203"/>
                </a:lnTo>
                <a:lnTo>
                  <a:pt x="9261" y="13217"/>
                </a:lnTo>
                <a:lnTo>
                  <a:pt x="9274" y="13232"/>
                </a:lnTo>
                <a:lnTo>
                  <a:pt x="9286" y="13247"/>
                </a:lnTo>
                <a:lnTo>
                  <a:pt x="9297" y="13263"/>
                </a:lnTo>
                <a:lnTo>
                  <a:pt x="9307" y="13279"/>
                </a:lnTo>
                <a:lnTo>
                  <a:pt x="9317" y="13296"/>
                </a:lnTo>
                <a:lnTo>
                  <a:pt x="9326" y="13313"/>
                </a:lnTo>
                <a:lnTo>
                  <a:pt x="9334" y="13331"/>
                </a:lnTo>
                <a:lnTo>
                  <a:pt x="9342" y="13349"/>
                </a:lnTo>
                <a:lnTo>
                  <a:pt x="9349" y="13368"/>
                </a:lnTo>
                <a:lnTo>
                  <a:pt x="9354" y="13387"/>
                </a:lnTo>
                <a:lnTo>
                  <a:pt x="9359" y="13406"/>
                </a:lnTo>
                <a:lnTo>
                  <a:pt x="9362" y="13426"/>
                </a:lnTo>
                <a:lnTo>
                  <a:pt x="9365" y="13446"/>
                </a:lnTo>
                <a:lnTo>
                  <a:pt x="9366" y="13466"/>
                </a:lnTo>
                <a:lnTo>
                  <a:pt x="9367" y="13487"/>
                </a:lnTo>
                <a:lnTo>
                  <a:pt x="9367" y="14711"/>
                </a:lnTo>
                <a:lnTo>
                  <a:pt x="9366" y="14738"/>
                </a:lnTo>
                <a:lnTo>
                  <a:pt x="9363" y="14765"/>
                </a:lnTo>
                <a:lnTo>
                  <a:pt x="9359" y="14791"/>
                </a:lnTo>
                <a:lnTo>
                  <a:pt x="9354" y="14816"/>
                </a:lnTo>
                <a:lnTo>
                  <a:pt x="9346" y="14841"/>
                </a:lnTo>
                <a:lnTo>
                  <a:pt x="9338" y="14865"/>
                </a:lnTo>
                <a:lnTo>
                  <a:pt x="9326" y="14888"/>
                </a:lnTo>
                <a:lnTo>
                  <a:pt x="9314" y="14911"/>
                </a:lnTo>
                <a:lnTo>
                  <a:pt x="9301" y="14932"/>
                </a:lnTo>
                <a:lnTo>
                  <a:pt x="9287" y="14953"/>
                </a:lnTo>
                <a:lnTo>
                  <a:pt x="9270" y="14973"/>
                </a:lnTo>
                <a:lnTo>
                  <a:pt x="9253" y="14991"/>
                </a:lnTo>
                <a:lnTo>
                  <a:pt x="9233" y="15009"/>
                </a:lnTo>
                <a:lnTo>
                  <a:pt x="9213" y="15026"/>
                </a:lnTo>
                <a:lnTo>
                  <a:pt x="9191" y="15042"/>
                </a:lnTo>
                <a:lnTo>
                  <a:pt x="9168" y="15056"/>
                </a:lnTo>
                <a:lnTo>
                  <a:pt x="7632" y="15958"/>
                </a:lnTo>
                <a:lnTo>
                  <a:pt x="7607" y="15971"/>
                </a:lnTo>
                <a:lnTo>
                  <a:pt x="7583" y="15983"/>
                </a:lnTo>
                <a:lnTo>
                  <a:pt x="7559" y="15992"/>
                </a:lnTo>
                <a:lnTo>
                  <a:pt x="7535" y="16000"/>
                </a:lnTo>
                <a:lnTo>
                  <a:pt x="7509" y="16007"/>
                </a:lnTo>
                <a:lnTo>
                  <a:pt x="7484" y="16011"/>
                </a:lnTo>
                <a:lnTo>
                  <a:pt x="7459" y="16014"/>
                </a:lnTo>
                <a:lnTo>
                  <a:pt x="7433" y="16016"/>
                </a:lnTo>
                <a:lnTo>
                  <a:pt x="7408" y="16016"/>
                </a:lnTo>
                <a:lnTo>
                  <a:pt x="7383" y="16014"/>
                </a:lnTo>
                <a:lnTo>
                  <a:pt x="7358" y="16010"/>
                </a:lnTo>
                <a:lnTo>
                  <a:pt x="7332" y="16005"/>
                </a:lnTo>
                <a:lnTo>
                  <a:pt x="7307" y="15998"/>
                </a:lnTo>
                <a:lnTo>
                  <a:pt x="7283" y="15989"/>
                </a:lnTo>
                <a:lnTo>
                  <a:pt x="7257" y="15979"/>
                </a:lnTo>
                <a:lnTo>
                  <a:pt x="7233" y="15967"/>
                </a:lnTo>
                <a:lnTo>
                  <a:pt x="5712" y="15163"/>
                </a:lnTo>
                <a:lnTo>
                  <a:pt x="5688" y="15149"/>
                </a:lnTo>
                <a:lnTo>
                  <a:pt x="5665" y="15133"/>
                </a:lnTo>
                <a:lnTo>
                  <a:pt x="5643" y="15117"/>
                </a:lnTo>
                <a:lnTo>
                  <a:pt x="5622" y="15099"/>
                </a:lnTo>
                <a:lnTo>
                  <a:pt x="5603" y="15080"/>
                </a:lnTo>
                <a:lnTo>
                  <a:pt x="5585" y="15060"/>
                </a:lnTo>
                <a:lnTo>
                  <a:pt x="5570" y="15038"/>
                </a:lnTo>
                <a:lnTo>
                  <a:pt x="5555" y="15016"/>
                </a:lnTo>
                <a:lnTo>
                  <a:pt x="5541" y="14993"/>
                </a:lnTo>
                <a:lnTo>
                  <a:pt x="5530" y="14969"/>
                </a:lnTo>
                <a:lnTo>
                  <a:pt x="5521" y="14944"/>
                </a:lnTo>
                <a:lnTo>
                  <a:pt x="5513" y="14918"/>
                </a:lnTo>
                <a:lnTo>
                  <a:pt x="5506" y="14892"/>
                </a:lnTo>
                <a:lnTo>
                  <a:pt x="5502" y="14865"/>
                </a:lnTo>
                <a:lnTo>
                  <a:pt x="5499" y="14837"/>
                </a:lnTo>
                <a:lnTo>
                  <a:pt x="5498" y="14809"/>
                </a:lnTo>
                <a:lnTo>
                  <a:pt x="5498" y="12438"/>
                </a:lnTo>
                <a:lnTo>
                  <a:pt x="5499" y="12418"/>
                </a:lnTo>
                <a:lnTo>
                  <a:pt x="5500" y="12397"/>
                </a:lnTo>
                <a:lnTo>
                  <a:pt x="5503" y="12377"/>
                </a:lnTo>
                <a:lnTo>
                  <a:pt x="5507" y="12358"/>
                </a:lnTo>
                <a:lnTo>
                  <a:pt x="5511" y="12338"/>
                </a:lnTo>
                <a:lnTo>
                  <a:pt x="5516" y="12319"/>
                </a:lnTo>
                <a:lnTo>
                  <a:pt x="5523" y="12301"/>
                </a:lnTo>
                <a:lnTo>
                  <a:pt x="5530" y="12282"/>
                </a:lnTo>
                <a:lnTo>
                  <a:pt x="5538" y="12265"/>
                </a:lnTo>
                <a:lnTo>
                  <a:pt x="5547" y="12247"/>
                </a:lnTo>
                <a:lnTo>
                  <a:pt x="5558" y="12231"/>
                </a:lnTo>
                <a:lnTo>
                  <a:pt x="5568" y="12214"/>
                </a:lnTo>
                <a:lnTo>
                  <a:pt x="5579" y="12199"/>
                </a:lnTo>
                <a:lnTo>
                  <a:pt x="5591" y="12183"/>
                </a:lnTo>
                <a:lnTo>
                  <a:pt x="5604" y="12169"/>
                </a:lnTo>
                <a:lnTo>
                  <a:pt x="5617" y="12155"/>
                </a:lnTo>
                <a:lnTo>
                  <a:pt x="5631" y="12142"/>
                </a:lnTo>
                <a:lnTo>
                  <a:pt x="5647" y="12129"/>
                </a:lnTo>
                <a:lnTo>
                  <a:pt x="5662" y="12117"/>
                </a:lnTo>
                <a:lnTo>
                  <a:pt x="5677" y="12106"/>
                </a:lnTo>
                <a:lnTo>
                  <a:pt x="5694" y="12095"/>
                </a:lnTo>
                <a:lnTo>
                  <a:pt x="5711" y="12086"/>
                </a:lnTo>
                <a:lnTo>
                  <a:pt x="5729" y="12077"/>
                </a:lnTo>
                <a:lnTo>
                  <a:pt x="5747" y="12069"/>
                </a:lnTo>
                <a:lnTo>
                  <a:pt x="5765" y="12062"/>
                </a:lnTo>
                <a:lnTo>
                  <a:pt x="5783" y="12055"/>
                </a:lnTo>
                <a:lnTo>
                  <a:pt x="5802" y="12050"/>
                </a:lnTo>
                <a:lnTo>
                  <a:pt x="5823" y="12045"/>
                </a:lnTo>
                <a:lnTo>
                  <a:pt x="5842" y="12042"/>
                </a:lnTo>
                <a:lnTo>
                  <a:pt x="5863" y="12039"/>
                </a:lnTo>
                <a:lnTo>
                  <a:pt x="5883" y="12038"/>
                </a:lnTo>
                <a:lnTo>
                  <a:pt x="5904" y="12037"/>
                </a:lnTo>
                <a:lnTo>
                  <a:pt x="8736" y="12037"/>
                </a:lnTo>
                <a:lnTo>
                  <a:pt x="8742" y="11974"/>
                </a:lnTo>
                <a:lnTo>
                  <a:pt x="8748" y="11911"/>
                </a:lnTo>
                <a:lnTo>
                  <a:pt x="8755" y="11848"/>
                </a:lnTo>
                <a:lnTo>
                  <a:pt x="8763" y="11785"/>
                </a:lnTo>
                <a:lnTo>
                  <a:pt x="8770" y="11723"/>
                </a:lnTo>
                <a:lnTo>
                  <a:pt x="8779" y="11661"/>
                </a:lnTo>
                <a:lnTo>
                  <a:pt x="8788" y="11598"/>
                </a:lnTo>
                <a:lnTo>
                  <a:pt x="8797" y="11537"/>
                </a:lnTo>
                <a:lnTo>
                  <a:pt x="8807" y="11474"/>
                </a:lnTo>
                <a:lnTo>
                  <a:pt x="8818" y="11412"/>
                </a:lnTo>
                <a:lnTo>
                  <a:pt x="8830" y="11351"/>
                </a:lnTo>
                <a:lnTo>
                  <a:pt x="8841" y="11289"/>
                </a:lnTo>
                <a:lnTo>
                  <a:pt x="8853" y="11228"/>
                </a:lnTo>
                <a:lnTo>
                  <a:pt x="8866" y="11167"/>
                </a:lnTo>
                <a:lnTo>
                  <a:pt x="8879" y="11106"/>
                </a:lnTo>
                <a:lnTo>
                  <a:pt x="8893" y="11045"/>
                </a:lnTo>
                <a:lnTo>
                  <a:pt x="8908" y="10984"/>
                </a:lnTo>
                <a:lnTo>
                  <a:pt x="8922" y="10923"/>
                </a:lnTo>
                <a:lnTo>
                  <a:pt x="8938" y="10862"/>
                </a:lnTo>
                <a:lnTo>
                  <a:pt x="8953" y="10802"/>
                </a:lnTo>
                <a:lnTo>
                  <a:pt x="8970" y="10741"/>
                </a:lnTo>
                <a:lnTo>
                  <a:pt x="8986" y="10680"/>
                </a:lnTo>
                <a:lnTo>
                  <a:pt x="9005" y="10620"/>
                </a:lnTo>
                <a:lnTo>
                  <a:pt x="9023" y="10559"/>
                </a:lnTo>
                <a:lnTo>
                  <a:pt x="9060" y="10437"/>
                </a:lnTo>
                <a:lnTo>
                  <a:pt x="9100" y="10315"/>
                </a:lnTo>
                <a:lnTo>
                  <a:pt x="9141" y="10194"/>
                </a:lnTo>
                <a:lnTo>
                  <a:pt x="9186" y="10072"/>
                </a:lnTo>
                <a:lnTo>
                  <a:pt x="9226" y="9963"/>
                </a:lnTo>
                <a:lnTo>
                  <a:pt x="9269" y="9854"/>
                </a:lnTo>
                <a:lnTo>
                  <a:pt x="9312" y="9746"/>
                </a:lnTo>
                <a:lnTo>
                  <a:pt x="9357" y="9638"/>
                </a:lnTo>
                <a:lnTo>
                  <a:pt x="9402" y="9530"/>
                </a:lnTo>
                <a:lnTo>
                  <a:pt x="9448" y="9422"/>
                </a:lnTo>
                <a:lnTo>
                  <a:pt x="9494" y="9314"/>
                </a:lnTo>
                <a:lnTo>
                  <a:pt x="9540" y="9207"/>
                </a:lnTo>
                <a:lnTo>
                  <a:pt x="9586" y="9100"/>
                </a:lnTo>
                <a:lnTo>
                  <a:pt x="9632" y="8992"/>
                </a:lnTo>
                <a:lnTo>
                  <a:pt x="9677" y="8885"/>
                </a:lnTo>
                <a:lnTo>
                  <a:pt x="9722" y="8777"/>
                </a:lnTo>
                <a:lnTo>
                  <a:pt x="9765" y="8669"/>
                </a:lnTo>
                <a:lnTo>
                  <a:pt x="9808" y="8561"/>
                </a:lnTo>
                <a:lnTo>
                  <a:pt x="9849" y="8451"/>
                </a:lnTo>
                <a:lnTo>
                  <a:pt x="9890" y="8342"/>
                </a:lnTo>
                <a:lnTo>
                  <a:pt x="9920" y="8253"/>
                </a:lnTo>
                <a:lnTo>
                  <a:pt x="9950" y="8166"/>
                </a:lnTo>
                <a:lnTo>
                  <a:pt x="9977" y="8078"/>
                </a:lnTo>
                <a:lnTo>
                  <a:pt x="10002" y="7991"/>
                </a:lnTo>
                <a:lnTo>
                  <a:pt x="10027" y="7903"/>
                </a:lnTo>
                <a:lnTo>
                  <a:pt x="10049" y="7815"/>
                </a:lnTo>
                <a:lnTo>
                  <a:pt x="10069" y="7727"/>
                </a:lnTo>
                <a:lnTo>
                  <a:pt x="10087" y="7639"/>
                </a:lnTo>
                <a:lnTo>
                  <a:pt x="10095" y="7595"/>
                </a:lnTo>
                <a:lnTo>
                  <a:pt x="10103" y="7551"/>
                </a:lnTo>
                <a:lnTo>
                  <a:pt x="10110" y="7505"/>
                </a:lnTo>
                <a:lnTo>
                  <a:pt x="10118" y="7461"/>
                </a:lnTo>
                <a:lnTo>
                  <a:pt x="10124" y="7416"/>
                </a:lnTo>
                <a:lnTo>
                  <a:pt x="10130" y="7371"/>
                </a:lnTo>
                <a:lnTo>
                  <a:pt x="10135" y="7326"/>
                </a:lnTo>
                <a:lnTo>
                  <a:pt x="10140" y="7281"/>
                </a:lnTo>
                <a:lnTo>
                  <a:pt x="10144" y="7236"/>
                </a:lnTo>
                <a:lnTo>
                  <a:pt x="10148" y="7191"/>
                </a:lnTo>
                <a:lnTo>
                  <a:pt x="10151" y="7145"/>
                </a:lnTo>
                <a:lnTo>
                  <a:pt x="10154" y="7099"/>
                </a:lnTo>
                <a:lnTo>
                  <a:pt x="10156" y="7053"/>
                </a:lnTo>
                <a:lnTo>
                  <a:pt x="10157" y="7007"/>
                </a:lnTo>
                <a:lnTo>
                  <a:pt x="10158" y="6960"/>
                </a:lnTo>
                <a:lnTo>
                  <a:pt x="10158" y="6913"/>
                </a:lnTo>
                <a:lnTo>
                  <a:pt x="10155" y="6767"/>
                </a:lnTo>
                <a:lnTo>
                  <a:pt x="10144" y="6624"/>
                </a:lnTo>
                <a:lnTo>
                  <a:pt x="10127" y="6483"/>
                </a:lnTo>
                <a:lnTo>
                  <a:pt x="10103" y="6345"/>
                </a:lnTo>
                <a:lnTo>
                  <a:pt x="10072" y="6211"/>
                </a:lnTo>
                <a:lnTo>
                  <a:pt x="10036" y="6080"/>
                </a:lnTo>
                <a:lnTo>
                  <a:pt x="9993" y="5952"/>
                </a:lnTo>
                <a:lnTo>
                  <a:pt x="9944" y="5827"/>
                </a:lnTo>
                <a:lnTo>
                  <a:pt x="9889" y="5707"/>
                </a:lnTo>
                <a:lnTo>
                  <a:pt x="9828" y="5589"/>
                </a:lnTo>
                <a:lnTo>
                  <a:pt x="9762" y="5475"/>
                </a:lnTo>
                <a:lnTo>
                  <a:pt x="9691" y="5366"/>
                </a:lnTo>
                <a:lnTo>
                  <a:pt x="9614" y="5260"/>
                </a:lnTo>
                <a:lnTo>
                  <a:pt x="9533" y="5159"/>
                </a:lnTo>
                <a:lnTo>
                  <a:pt x="9446" y="5062"/>
                </a:lnTo>
                <a:lnTo>
                  <a:pt x="9355" y="4970"/>
                </a:lnTo>
                <a:lnTo>
                  <a:pt x="9259" y="4882"/>
                </a:lnTo>
                <a:lnTo>
                  <a:pt x="9158" y="4800"/>
                </a:lnTo>
                <a:lnTo>
                  <a:pt x="9054" y="4721"/>
                </a:lnTo>
                <a:lnTo>
                  <a:pt x="8946" y="4648"/>
                </a:lnTo>
                <a:lnTo>
                  <a:pt x="8833" y="4580"/>
                </a:lnTo>
                <a:lnTo>
                  <a:pt x="8716" y="4517"/>
                </a:lnTo>
                <a:lnTo>
                  <a:pt x="8597" y="4459"/>
                </a:lnTo>
                <a:lnTo>
                  <a:pt x="8473" y="4407"/>
                </a:lnTo>
                <a:lnTo>
                  <a:pt x="8347" y="4361"/>
                </a:lnTo>
                <a:lnTo>
                  <a:pt x="8217" y="4320"/>
                </a:lnTo>
                <a:lnTo>
                  <a:pt x="8085" y="4286"/>
                </a:lnTo>
                <a:lnTo>
                  <a:pt x="7949" y="4257"/>
                </a:lnTo>
                <a:lnTo>
                  <a:pt x="7811" y="4235"/>
                </a:lnTo>
                <a:lnTo>
                  <a:pt x="7671" y="4218"/>
                </a:lnTo>
                <a:lnTo>
                  <a:pt x="7527" y="4209"/>
                </a:lnTo>
                <a:lnTo>
                  <a:pt x="7383" y="4205"/>
                </a:lnTo>
                <a:lnTo>
                  <a:pt x="7236" y="4208"/>
                </a:lnTo>
                <a:lnTo>
                  <a:pt x="7091" y="4218"/>
                </a:lnTo>
                <a:lnTo>
                  <a:pt x="6949" y="4234"/>
                </a:lnTo>
                <a:lnTo>
                  <a:pt x="6809" y="4256"/>
                </a:lnTo>
                <a:lnTo>
                  <a:pt x="6673" y="4284"/>
                </a:lnTo>
                <a:lnTo>
                  <a:pt x="6539" y="4318"/>
                </a:lnTo>
                <a:lnTo>
                  <a:pt x="6409" y="4358"/>
                </a:lnTo>
                <a:lnTo>
                  <a:pt x="6282" y="4404"/>
                </a:lnTo>
                <a:lnTo>
                  <a:pt x="6159" y="4455"/>
                </a:lnTo>
                <a:lnTo>
                  <a:pt x="6038" y="4512"/>
                </a:lnTo>
                <a:lnTo>
                  <a:pt x="5922" y="4574"/>
                </a:lnTo>
                <a:lnTo>
                  <a:pt x="5810" y="4642"/>
                </a:lnTo>
                <a:lnTo>
                  <a:pt x="5701" y="4714"/>
                </a:lnTo>
                <a:lnTo>
                  <a:pt x="5597" y="4791"/>
                </a:lnTo>
                <a:lnTo>
                  <a:pt x="5497" y="4874"/>
                </a:lnTo>
                <a:lnTo>
                  <a:pt x="5402" y="4961"/>
                </a:lnTo>
                <a:lnTo>
                  <a:pt x="5312" y="5052"/>
                </a:lnTo>
                <a:lnTo>
                  <a:pt x="5226" y="5149"/>
                </a:lnTo>
                <a:lnTo>
                  <a:pt x="5145" y="5249"/>
                </a:lnTo>
                <a:lnTo>
                  <a:pt x="5069" y="5355"/>
                </a:lnTo>
                <a:lnTo>
                  <a:pt x="4998" y="5464"/>
                </a:lnTo>
                <a:lnTo>
                  <a:pt x="4932" y="5578"/>
                </a:lnTo>
                <a:lnTo>
                  <a:pt x="4873" y="5696"/>
                </a:lnTo>
                <a:lnTo>
                  <a:pt x="4819" y="5817"/>
                </a:lnTo>
                <a:lnTo>
                  <a:pt x="4770" y="5942"/>
                </a:lnTo>
                <a:lnTo>
                  <a:pt x="4728" y="6070"/>
                </a:lnTo>
                <a:lnTo>
                  <a:pt x="4692" y="6203"/>
                </a:lnTo>
                <a:lnTo>
                  <a:pt x="4662" y="6338"/>
                </a:lnTo>
                <a:lnTo>
                  <a:pt x="4638" y="6477"/>
                </a:lnTo>
                <a:lnTo>
                  <a:pt x="4621" y="6620"/>
                </a:lnTo>
                <a:lnTo>
                  <a:pt x="4611" y="6765"/>
                </a:lnTo>
                <a:lnTo>
                  <a:pt x="4608" y="6913"/>
                </a:lnTo>
                <a:lnTo>
                  <a:pt x="4608" y="6962"/>
                </a:lnTo>
                <a:lnTo>
                  <a:pt x="4609" y="7010"/>
                </a:lnTo>
                <a:lnTo>
                  <a:pt x="4611" y="7057"/>
                </a:lnTo>
                <a:lnTo>
                  <a:pt x="4614" y="7104"/>
                </a:lnTo>
                <a:lnTo>
                  <a:pt x="4617" y="7151"/>
                </a:lnTo>
                <a:lnTo>
                  <a:pt x="4621" y="7197"/>
                </a:lnTo>
                <a:lnTo>
                  <a:pt x="4625" y="7242"/>
                </a:lnTo>
                <a:lnTo>
                  <a:pt x="4631" y="7288"/>
                </a:lnTo>
                <a:lnTo>
                  <a:pt x="4637" y="7333"/>
                </a:lnTo>
                <a:lnTo>
                  <a:pt x="4643" y="7377"/>
                </a:lnTo>
                <a:lnTo>
                  <a:pt x="4651" y="7422"/>
                </a:lnTo>
                <a:lnTo>
                  <a:pt x="4659" y="7466"/>
                </a:lnTo>
                <a:lnTo>
                  <a:pt x="4668" y="7510"/>
                </a:lnTo>
                <a:lnTo>
                  <a:pt x="4677" y="7554"/>
                </a:lnTo>
                <a:lnTo>
                  <a:pt x="4687" y="7597"/>
                </a:lnTo>
                <a:lnTo>
                  <a:pt x="4699" y="7640"/>
                </a:lnTo>
                <a:lnTo>
                  <a:pt x="4711" y="7683"/>
                </a:lnTo>
                <a:lnTo>
                  <a:pt x="4723" y="7726"/>
                </a:lnTo>
                <a:lnTo>
                  <a:pt x="4736" y="7768"/>
                </a:lnTo>
                <a:lnTo>
                  <a:pt x="4749" y="7811"/>
                </a:lnTo>
                <a:lnTo>
                  <a:pt x="4763" y="7853"/>
                </a:lnTo>
                <a:lnTo>
                  <a:pt x="4779" y="7896"/>
                </a:lnTo>
                <a:lnTo>
                  <a:pt x="4795" y="7938"/>
                </a:lnTo>
                <a:lnTo>
                  <a:pt x="4811" y="7981"/>
                </a:lnTo>
                <a:lnTo>
                  <a:pt x="4827" y="8023"/>
                </a:lnTo>
                <a:lnTo>
                  <a:pt x="4845" y="8065"/>
                </a:lnTo>
                <a:lnTo>
                  <a:pt x="4864" y="8108"/>
                </a:lnTo>
                <a:lnTo>
                  <a:pt x="4882" y="8151"/>
                </a:lnTo>
                <a:lnTo>
                  <a:pt x="4922" y="8236"/>
                </a:lnTo>
                <a:lnTo>
                  <a:pt x="4964" y="8323"/>
                </a:lnTo>
                <a:lnTo>
                  <a:pt x="5005" y="8404"/>
                </a:lnTo>
                <a:lnTo>
                  <a:pt x="5048" y="8485"/>
                </a:lnTo>
                <a:lnTo>
                  <a:pt x="5091" y="8566"/>
                </a:lnTo>
                <a:lnTo>
                  <a:pt x="5135" y="8646"/>
                </a:lnTo>
                <a:lnTo>
                  <a:pt x="5179" y="8725"/>
                </a:lnTo>
                <a:lnTo>
                  <a:pt x="5225" y="8805"/>
                </a:lnTo>
                <a:lnTo>
                  <a:pt x="5269" y="8884"/>
                </a:lnTo>
                <a:lnTo>
                  <a:pt x="5315" y="8963"/>
                </a:lnTo>
                <a:lnTo>
                  <a:pt x="5359" y="9043"/>
                </a:lnTo>
                <a:lnTo>
                  <a:pt x="5405" y="9122"/>
                </a:lnTo>
                <a:lnTo>
                  <a:pt x="5449" y="9202"/>
                </a:lnTo>
                <a:lnTo>
                  <a:pt x="5493" y="9282"/>
                </a:lnTo>
                <a:lnTo>
                  <a:pt x="5536" y="9362"/>
                </a:lnTo>
                <a:lnTo>
                  <a:pt x="5580" y="9443"/>
                </a:lnTo>
                <a:lnTo>
                  <a:pt x="5621" y="9526"/>
                </a:lnTo>
                <a:lnTo>
                  <a:pt x="5662" y="9608"/>
                </a:lnTo>
                <a:lnTo>
                  <a:pt x="5688" y="9663"/>
                </a:lnTo>
                <a:lnTo>
                  <a:pt x="5714" y="9719"/>
                </a:lnTo>
                <a:lnTo>
                  <a:pt x="5740" y="9774"/>
                </a:lnTo>
                <a:lnTo>
                  <a:pt x="5764" y="9830"/>
                </a:lnTo>
                <a:lnTo>
                  <a:pt x="5788" y="9886"/>
                </a:lnTo>
                <a:lnTo>
                  <a:pt x="5812" y="9941"/>
                </a:lnTo>
                <a:lnTo>
                  <a:pt x="5834" y="9997"/>
                </a:lnTo>
                <a:lnTo>
                  <a:pt x="5856" y="10053"/>
                </a:lnTo>
                <a:lnTo>
                  <a:pt x="5877" y="10109"/>
                </a:lnTo>
                <a:lnTo>
                  <a:pt x="5899" y="10165"/>
                </a:lnTo>
                <a:lnTo>
                  <a:pt x="5918" y="10221"/>
                </a:lnTo>
                <a:lnTo>
                  <a:pt x="5938" y="10277"/>
                </a:lnTo>
                <a:lnTo>
                  <a:pt x="5956" y="10333"/>
                </a:lnTo>
                <a:lnTo>
                  <a:pt x="5974" y="10390"/>
                </a:lnTo>
                <a:lnTo>
                  <a:pt x="5992" y="10446"/>
                </a:lnTo>
                <a:lnTo>
                  <a:pt x="6009" y="10503"/>
                </a:lnTo>
                <a:lnTo>
                  <a:pt x="6025" y="10561"/>
                </a:lnTo>
                <a:lnTo>
                  <a:pt x="6040" y="10618"/>
                </a:lnTo>
                <a:lnTo>
                  <a:pt x="6055" y="10676"/>
                </a:lnTo>
                <a:lnTo>
                  <a:pt x="6070" y="10733"/>
                </a:lnTo>
                <a:lnTo>
                  <a:pt x="6083" y="10791"/>
                </a:lnTo>
                <a:lnTo>
                  <a:pt x="6096" y="10849"/>
                </a:lnTo>
                <a:lnTo>
                  <a:pt x="6108" y="10908"/>
                </a:lnTo>
                <a:lnTo>
                  <a:pt x="6120" y="10966"/>
                </a:lnTo>
                <a:lnTo>
                  <a:pt x="6131" y="11025"/>
                </a:lnTo>
                <a:lnTo>
                  <a:pt x="6141" y="11084"/>
                </a:lnTo>
                <a:lnTo>
                  <a:pt x="6151" y="11144"/>
                </a:lnTo>
                <a:lnTo>
                  <a:pt x="6161" y="11204"/>
                </a:lnTo>
                <a:lnTo>
                  <a:pt x="6170" y="11264"/>
                </a:lnTo>
                <a:lnTo>
                  <a:pt x="6177" y="11324"/>
                </a:lnTo>
                <a:lnTo>
                  <a:pt x="6185" y="11385"/>
                </a:lnTo>
                <a:lnTo>
                  <a:pt x="6192" y="11446"/>
                </a:lnTo>
                <a:lnTo>
                  <a:pt x="6193" y="11467"/>
                </a:lnTo>
                <a:lnTo>
                  <a:pt x="6194" y="11487"/>
                </a:lnTo>
                <a:lnTo>
                  <a:pt x="6193" y="11507"/>
                </a:lnTo>
                <a:lnTo>
                  <a:pt x="6192" y="11528"/>
                </a:lnTo>
                <a:lnTo>
                  <a:pt x="6189" y="11548"/>
                </a:lnTo>
                <a:lnTo>
                  <a:pt x="6186" y="11567"/>
                </a:lnTo>
                <a:lnTo>
                  <a:pt x="6181" y="11587"/>
                </a:lnTo>
                <a:lnTo>
                  <a:pt x="6176" y="11606"/>
                </a:lnTo>
                <a:lnTo>
                  <a:pt x="6170" y="11624"/>
                </a:lnTo>
                <a:lnTo>
                  <a:pt x="6163" y="11642"/>
                </a:lnTo>
                <a:lnTo>
                  <a:pt x="6155" y="11660"/>
                </a:lnTo>
                <a:lnTo>
                  <a:pt x="6145" y="11677"/>
                </a:lnTo>
                <a:lnTo>
                  <a:pt x="6136" y="11694"/>
                </a:lnTo>
                <a:lnTo>
                  <a:pt x="6126" y="11710"/>
                </a:lnTo>
                <a:lnTo>
                  <a:pt x="6115" y="11726"/>
                </a:lnTo>
                <a:lnTo>
                  <a:pt x="6103" y="11741"/>
                </a:lnTo>
                <a:lnTo>
                  <a:pt x="6090" y="11756"/>
                </a:lnTo>
                <a:lnTo>
                  <a:pt x="6077" y="11770"/>
                </a:lnTo>
                <a:lnTo>
                  <a:pt x="6062" y="11783"/>
                </a:lnTo>
                <a:lnTo>
                  <a:pt x="6048" y="11796"/>
                </a:lnTo>
                <a:lnTo>
                  <a:pt x="6033" y="11808"/>
                </a:lnTo>
                <a:lnTo>
                  <a:pt x="6017" y="11820"/>
                </a:lnTo>
                <a:lnTo>
                  <a:pt x="6001" y="11830"/>
                </a:lnTo>
                <a:lnTo>
                  <a:pt x="5984" y="11840"/>
                </a:lnTo>
                <a:lnTo>
                  <a:pt x="5965" y="11849"/>
                </a:lnTo>
                <a:lnTo>
                  <a:pt x="5948" y="11857"/>
                </a:lnTo>
                <a:lnTo>
                  <a:pt x="5929" y="11865"/>
                </a:lnTo>
                <a:lnTo>
                  <a:pt x="5910" y="11871"/>
                </a:lnTo>
                <a:lnTo>
                  <a:pt x="5890" y="11877"/>
                </a:lnTo>
                <a:lnTo>
                  <a:pt x="5871" y="11881"/>
                </a:lnTo>
                <a:lnTo>
                  <a:pt x="5851" y="11885"/>
                </a:lnTo>
                <a:lnTo>
                  <a:pt x="5830" y="11888"/>
                </a:lnTo>
                <a:lnTo>
                  <a:pt x="5808" y="11889"/>
                </a:lnTo>
                <a:lnTo>
                  <a:pt x="5788" y="11890"/>
                </a:lnTo>
                <a:lnTo>
                  <a:pt x="5768" y="11889"/>
                </a:lnTo>
                <a:lnTo>
                  <a:pt x="5748" y="11888"/>
                </a:lnTo>
                <a:lnTo>
                  <a:pt x="5728" y="11886"/>
                </a:lnTo>
                <a:lnTo>
                  <a:pt x="5708" y="11882"/>
                </a:lnTo>
                <a:lnTo>
                  <a:pt x="5689" y="11878"/>
                </a:lnTo>
                <a:lnTo>
                  <a:pt x="5670" y="11872"/>
                </a:lnTo>
                <a:lnTo>
                  <a:pt x="5651" y="11866"/>
                </a:lnTo>
                <a:lnTo>
                  <a:pt x="5632" y="11859"/>
                </a:lnTo>
                <a:lnTo>
                  <a:pt x="5614" y="11851"/>
                </a:lnTo>
                <a:lnTo>
                  <a:pt x="5597" y="11843"/>
                </a:lnTo>
                <a:lnTo>
                  <a:pt x="5580" y="11833"/>
                </a:lnTo>
                <a:lnTo>
                  <a:pt x="5564" y="11823"/>
                </a:lnTo>
                <a:lnTo>
                  <a:pt x="5547" y="11812"/>
                </a:lnTo>
                <a:lnTo>
                  <a:pt x="5532" y="11800"/>
                </a:lnTo>
                <a:lnTo>
                  <a:pt x="5517" y="11787"/>
                </a:lnTo>
                <a:lnTo>
                  <a:pt x="5503" y="11774"/>
                </a:lnTo>
                <a:lnTo>
                  <a:pt x="5490" y="11760"/>
                </a:lnTo>
                <a:lnTo>
                  <a:pt x="5477" y="11746"/>
                </a:lnTo>
                <a:lnTo>
                  <a:pt x="5465" y="11731"/>
                </a:lnTo>
                <a:lnTo>
                  <a:pt x="5453" y="11715"/>
                </a:lnTo>
                <a:lnTo>
                  <a:pt x="5442" y="11699"/>
                </a:lnTo>
                <a:lnTo>
                  <a:pt x="5432" y="11682"/>
                </a:lnTo>
                <a:lnTo>
                  <a:pt x="5423" y="11665"/>
                </a:lnTo>
                <a:lnTo>
                  <a:pt x="5415" y="11647"/>
                </a:lnTo>
                <a:lnTo>
                  <a:pt x="5408" y="11628"/>
                </a:lnTo>
                <a:lnTo>
                  <a:pt x="5401" y="11610"/>
                </a:lnTo>
                <a:lnTo>
                  <a:pt x="5395" y="11590"/>
                </a:lnTo>
                <a:lnTo>
                  <a:pt x="5391" y="11571"/>
                </a:lnTo>
                <a:lnTo>
                  <a:pt x="5387" y="11551"/>
                </a:lnTo>
                <a:lnTo>
                  <a:pt x="5385" y="11530"/>
                </a:lnTo>
                <a:lnTo>
                  <a:pt x="5370" y="11414"/>
                </a:lnTo>
                <a:lnTo>
                  <a:pt x="5355" y="11303"/>
                </a:lnTo>
                <a:lnTo>
                  <a:pt x="5338" y="11195"/>
                </a:lnTo>
                <a:lnTo>
                  <a:pt x="5319" y="11091"/>
                </a:lnTo>
                <a:lnTo>
                  <a:pt x="5298" y="10990"/>
                </a:lnTo>
                <a:lnTo>
                  <a:pt x="5274" y="10893"/>
                </a:lnTo>
                <a:lnTo>
                  <a:pt x="5250" y="10798"/>
                </a:lnTo>
                <a:lnTo>
                  <a:pt x="5224" y="10705"/>
                </a:lnTo>
                <a:lnTo>
                  <a:pt x="5195" y="10615"/>
                </a:lnTo>
                <a:lnTo>
                  <a:pt x="5166" y="10527"/>
                </a:lnTo>
                <a:lnTo>
                  <a:pt x="5135" y="10440"/>
                </a:lnTo>
                <a:lnTo>
                  <a:pt x="5102" y="10355"/>
                </a:lnTo>
                <a:lnTo>
                  <a:pt x="5068" y="10273"/>
                </a:lnTo>
                <a:lnTo>
                  <a:pt x="5032" y="10191"/>
                </a:lnTo>
                <a:lnTo>
                  <a:pt x="4996" y="10110"/>
                </a:lnTo>
                <a:lnTo>
                  <a:pt x="4959" y="10030"/>
                </a:lnTo>
                <a:lnTo>
                  <a:pt x="4920" y="9951"/>
                </a:lnTo>
                <a:lnTo>
                  <a:pt x="4880" y="9872"/>
                </a:lnTo>
                <a:lnTo>
                  <a:pt x="4838" y="9793"/>
                </a:lnTo>
                <a:lnTo>
                  <a:pt x="4797" y="9714"/>
                </a:lnTo>
                <a:lnTo>
                  <a:pt x="4710" y="9555"/>
                </a:lnTo>
                <a:lnTo>
                  <a:pt x="4620" y="9392"/>
                </a:lnTo>
                <a:lnTo>
                  <a:pt x="4527" y="9226"/>
                </a:lnTo>
                <a:lnTo>
                  <a:pt x="4431" y="9053"/>
                </a:lnTo>
                <a:lnTo>
                  <a:pt x="4384" y="8963"/>
                </a:lnTo>
                <a:lnTo>
                  <a:pt x="4335" y="8871"/>
                </a:lnTo>
                <a:lnTo>
                  <a:pt x="4286" y="8777"/>
                </a:lnTo>
                <a:lnTo>
                  <a:pt x="4237" y="8680"/>
                </a:lnTo>
                <a:lnTo>
                  <a:pt x="4210" y="8626"/>
                </a:lnTo>
                <a:lnTo>
                  <a:pt x="4185" y="8572"/>
                </a:lnTo>
                <a:lnTo>
                  <a:pt x="4159" y="8519"/>
                </a:lnTo>
                <a:lnTo>
                  <a:pt x="4135" y="8464"/>
                </a:lnTo>
                <a:lnTo>
                  <a:pt x="4112" y="8411"/>
                </a:lnTo>
                <a:lnTo>
                  <a:pt x="4090" y="8358"/>
                </a:lnTo>
                <a:lnTo>
                  <a:pt x="4067" y="8305"/>
                </a:lnTo>
                <a:lnTo>
                  <a:pt x="4047" y="8251"/>
                </a:lnTo>
                <a:lnTo>
                  <a:pt x="4027" y="8198"/>
                </a:lnTo>
                <a:lnTo>
                  <a:pt x="4008" y="8145"/>
                </a:lnTo>
                <a:lnTo>
                  <a:pt x="3988" y="8092"/>
                </a:lnTo>
                <a:lnTo>
                  <a:pt x="3971" y="8038"/>
                </a:lnTo>
                <a:lnTo>
                  <a:pt x="3954" y="7985"/>
                </a:lnTo>
                <a:lnTo>
                  <a:pt x="3938" y="7931"/>
                </a:lnTo>
                <a:lnTo>
                  <a:pt x="3923" y="7877"/>
                </a:lnTo>
                <a:lnTo>
                  <a:pt x="3908" y="7823"/>
                </a:lnTo>
                <a:lnTo>
                  <a:pt x="3895" y="7769"/>
                </a:lnTo>
                <a:lnTo>
                  <a:pt x="3882" y="7714"/>
                </a:lnTo>
                <a:lnTo>
                  <a:pt x="3870" y="7659"/>
                </a:lnTo>
                <a:lnTo>
                  <a:pt x="3860" y="7604"/>
                </a:lnTo>
                <a:lnTo>
                  <a:pt x="3850" y="7549"/>
                </a:lnTo>
                <a:lnTo>
                  <a:pt x="3840" y="7493"/>
                </a:lnTo>
                <a:lnTo>
                  <a:pt x="3832" y="7437"/>
                </a:lnTo>
                <a:lnTo>
                  <a:pt x="3824" y="7380"/>
                </a:lnTo>
                <a:lnTo>
                  <a:pt x="3817" y="7323"/>
                </a:lnTo>
                <a:lnTo>
                  <a:pt x="3812" y="7266"/>
                </a:lnTo>
                <a:lnTo>
                  <a:pt x="3807" y="7209"/>
                </a:lnTo>
                <a:lnTo>
                  <a:pt x="3803" y="7151"/>
                </a:lnTo>
                <a:lnTo>
                  <a:pt x="3800" y="7092"/>
                </a:lnTo>
                <a:lnTo>
                  <a:pt x="3797" y="7033"/>
                </a:lnTo>
                <a:lnTo>
                  <a:pt x="3796" y="6973"/>
                </a:lnTo>
                <a:lnTo>
                  <a:pt x="3796" y="6913"/>
                </a:lnTo>
                <a:lnTo>
                  <a:pt x="3800" y="6724"/>
                </a:lnTo>
                <a:lnTo>
                  <a:pt x="3814" y="6538"/>
                </a:lnTo>
                <a:lnTo>
                  <a:pt x="3836" y="6354"/>
                </a:lnTo>
                <a:lnTo>
                  <a:pt x="3867" y="6176"/>
                </a:lnTo>
                <a:lnTo>
                  <a:pt x="3905" y="6001"/>
                </a:lnTo>
                <a:lnTo>
                  <a:pt x="3953" y="5831"/>
                </a:lnTo>
                <a:lnTo>
                  <a:pt x="4009" y="5665"/>
                </a:lnTo>
                <a:lnTo>
                  <a:pt x="4071" y="5503"/>
                </a:lnTo>
                <a:lnTo>
                  <a:pt x="4141" y="5346"/>
                </a:lnTo>
                <a:lnTo>
                  <a:pt x="4219" y="5194"/>
                </a:lnTo>
                <a:lnTo>
                  <a:pt x="4304" y="5047"/>
                </a:lnTo>
                <a:lnTo>
                  <a:pt x="4396" y="4905"/>
                </a:lnTo>
                <a:lnTo>
                  <a:pt x="4495" y="4769"/>
                </a:lnTo>
                <a:lnTo>
                  <a:pt x="4599" y="4638"/>
                </a:lnTo>
                <a:lnTo>
                  <a:pt x="4712" y="4512"/>
                </a:lnTo>
                <a:lnTo>
                  <a:pt x="4829" y="4392"/>
                </a:lnTo>
                <a:lnTo>
                  <a:pt x="4953" y="4278"/>
                </a:lnTo>
                <a:lnTo>
                  <a:pt x="5082" y="4171"/>
                </a:lnTo>
                <a:lnTo>
                  <a:pt x="5217" y="4069"/>
                </a:lnTo>
                <a:lnTo>
                  <a:pt x="5357" y="3975"/>
                </a:lnTo>
                <a:lnTo>
                  <a:pt x="5502" y="3887"/>
                </a:lnTo>
                <a:lnTo>
                  <a:pt x="5653" y="3806"/>
                </a:lnTo>
                <a:lnTo>
                  <a:pt x="5807" y="3731"/>
                </a:lnTo>
                <a:lnTo>
                  <a:pt x="5967" y="3664"/>
                </a:lnTo>
                <a:lnTo>
                  <a:pt x="6131" y="3604"/>
                </a:lnTo>
                <a:lnTo>
                  <a:pt x="6299" y="3552"/>
                </a:lnTo>
                <a:lnTo>
                  <a:pt x="6471" y="3507"/>
                </a:lnTo>
                <a:lnTo>
                  <a:pt x="6646" y="3469"/>
                </a:lnTo>
                <a:lnTo>
                  <a:pt x="6825" y="3440"/>
                </a:lnTo>
                <a:lnTo>
                  <a:pt x="7008" y="3419"/>
                </a:lnTo>
                <a:lnTo>
                  <a:pt x="7195" y="3406"/>
                </a:lnTo>
                <a:lnTo>
                  <a:pt x="7383" y="3402"/>
                </a:lnTo>
                <a:lnTo>
                  <a:pt x="7569" y="3406"/>
                </a:lnTo>
                <a:lnTo>
                  <a:pt x="7753" y="3419"/>
                </a:lnTo>
                <a:lnTo>
                  <a:pt x="7934" y="3441"/>
                </a:lnTo>
                <a:lnTo>
                  <a:pt x="8112" y="3470"/>
                </a:lnTo>
                <a:lnTo>
                  <a:pt x="8286" y="3509"/>
                </a:lnTo>
                <a:lnTo>
                  <a:pt x="8458" y="3554"/>
                </a:lnTo>
                <a:lnTo>
                  <a:pt x="8625" y="3607"/>
                </a:lnTo>
                <a:lnTo>
                  <a:pt x="8788" y="3668"/>
                </a:lnTo>
                <a:lnTo>
                  <a:pt x="8948" y="3736"/>
                </a:lnTo>
                <a:lnTo>
                  <a:pt x="9103" y="3811"/>
                </a:lnTo>
                <a:lnTo>
                  <a:pt x="9253" y="3893"/>
                </a:lnTo>
                <a:lnTo>
                  <a:pt x="9398" y="3982"/>
                </a:lnTo>
                <a:lnTo>
                  <a:pt x="9539" y="4077"/>
                </a:lnTo>
                <a:lnTo>
                  <a:pt x="9673" y="4179"/>
                </a:lnTo>
                <a:lnTo>
                  <a:pt x="9804" y="4287"/>
                </a:lnTo>
                <a:lnTo>
                  <a:pt x="9927" y="4401"/>
                </a:lnTo>
                <a:lnTo>
                  <a:pt x="10046" y="4522"/>
                </a:lnTo>
                <a:lnTo>
                  <a:pt x="10158" y="4648"/>
                </a:lnTo>
                <a:lnTo>
                  <a:pt x="10264" y="4779"/>
                </a:lnTo>
                <a:lnTo>
                  <a:pt x="10363" y="4916"/>
                </a:lnTo>
                <a:lnTo>
                  <a:pt x="10456" y="5058"/>
                </a:lnTo>
                <a:lnTo>
                  <a:pt x="10542" y="5205"/>
                </a:lnTo>
                <a:lnTo>
                  <a:pt x="10620" y="5357"/>
                </a:lnTo>
                <a:lnTo>
                  <a:pt x="10691" y="5514"/>
                </a:lnTo>
                <a:lnTo>
                  <a:pt x="10755" y="5675"/>
                </a:lnTo>
                <a:lnTo>
                  <a:pt x="10811" y="5840"/>
                </a:lnTo>
                <a:lnTo>
                  <a:pt x="10858" y="6010"/>
                </a:lnTo>
                <a:lnTo>
                  <a:pt x="10898" y="6183"/>
                </a:lnTo>
                <a:lnTo>
                  <a:pt x="10929" y="6360"/>
                </a:lnTo>
                <a:lnTo>
                  <a:pt x="10951" y="6542"/>
                </a:lnTo>
                <a:lnTo>
                  <a:pt x="10965" y="6726"/>
                </a:lnTo>
                <a:lnTo>
                  <a:pt x="10969" y="6913"/>
                </a:lnTo>
                <a:lnTo>
                  <a:pt x="10969" y="6969"/>
                </a:lnTo>
                <a:lnTo>
                  <a:pt x="10968" y="7024"/>
                </a:lnTo>
                <a:lnTo>
                  <a:pt x="10966" y="7079"/>
                </a:lnTo>
                <a:lnTo>
                  <a:pt x="10964" y="7133"/>
                </a:lnTo>
                <a:lnTo>
                  <a:pt x="10961" y="7188"/>
                </a:lnTo>
                <a:lnTo>
                  <a:pt x="10958" y="7242"/>
                </a:lnTo>
                <a:lnTo>
                  <a:pt x="10953" y="7296"/>
                </a:lnTo>
                <a:lnTo>
                  <a:pt x="10948" y="7350"/>
                </a:lnTo>
                <a:lnTo>
                  <a:pt x="10943" y="7403"/>
                </a:lnTo>
                <a:lnTo>
                  <a:pt x="10937" y="7457"/>
                </a:lnTo>
                <a:lnTo>
                  <a:pt x="10930" y="7511"/>
                </a:lnTo>
                <a:lnTo>
                  <a:pt x="10923" y="7564"/>
                </a:lnTo>
                <a:lnTo>
                  <a:pt x="10915" y="7617"/>
                </a:lnTo>
                <a:lnTo>
                  <a:pt x="10906" y="7670"/>
                </a:lnTo>
                <a:lnTo>
                  <a:pt x="10897" y="7722"/>
                </a:lnTo>
                <a:lnTo>
                  <a:pt x="10887" y="7775"/>
                </a:lnTo>
                <a:lnTo>
                  <a:pt x="10876" y="7827"/>
                </a:lnTo>
                <a:lnTo>
                  <a:pt x="10865" y="7879"/>
                </a:lnTo>
                <a:lnTo>
                  <a:pt x="10854" y="7932"/>
                </a:lnTo>
                <a:lnTo>
                  <a:pt x="10842" y="7984"/>
                </a:lnTo>
                <a:lnTo>
                  <a:pt x="10829" y="8036"/>
                </a:lnTo>
                <a:lnTo>
                  <a:pt x="10816" y="8088"/>
                </a:lnTo>
                <a:lnTo>
                  <a:pt x="10803" y="8140"/>
                </a:lnTo>
                <a:lnTo>
                  <a:pt x="10788" y="8192"/>
                </a:lnTo>
                <a:lnTo>
                  <a:pt x="10758" y="8296"/>
                </a:lnTo>
                <a:lnTo>
                  <a:pt x="10726" y="8400"/>
                </a:lnTo>
                <a:lnTo>
                  <a:pt x="10691" y="8504"/>
                </a:lnTo>
                <a:lnTo>
                  <a:pt x="10655" y="8609"/>
                </a:lnTo>
                <a:lnTo>
                  <a:pt x="10614" y="8719"/>
                </a:lnTo>
                <a:lnTo>
                  <a:pt x="10573" y="8829"/>
                </a:lnTo>
                <a:lnTo>
                  <a:pt x="10530" y="8938"/>
                </a:lnTo>
                <a:lnTo>
                  <a:pt x="10486" y="9046"/>
                </a:lnTo>
                <a:lnTo>
                  <a:pt x="10441" y="9155"/>
                </a:lnTo>
                <a:lnTo>
                  <a:pt x="10396" y="9263"/>
                </a:lnTo>
                <a:lnTo>
                  <a:pt x="10350" y="9370"/>
                </a:lnTo>
                <a:lnTo>
                  <a:pt x="10304" y="9478"/>
                </a:lnTo>
                <a:lnTo>
                  <a:pt x="10257" y="9587"/>
                </a:lnTo>
                <a:lnTo>
                  <a:pt x="10212" y="9695"/>
                </a:lnTo>
                <a:lnTo>
                  <a:pt x="10165" y="9803"/>
                </a:lnTo>
                <a:lnTo>
                  <a:pt x="10121" y="9911"/>
                </a:lnTo>
                <a:lnTo>
                  <a:pt x="10076" y="10019"/>
                </a:lnTo>
                <a:lnTo>
                  <a:pt x="10032" y="10128"/>
                </a:lnTo>
                <a:lnTo>
                  <a:pt x="9989" y="10237"/>
                </a:lnTo>
                <a:lnTo>
                  <a:pt x="9948" y="10347"/>
                </a:lnTo>
                <a:lnTo>
                  <a:pt x="9924" y="10412"/>
                </a:lnTo>
                <a:lnTo>
                  <a:pt x="9901" y="10477"/>
                </a:lnTo>
                <a:lnTo>
                  <a:pt x="9879" y="10542"/>
                </a:lnTo>
                <a:lnTo>
                  <a:pt x="9858" y="10607"/>
                </a:lnTo>
                <a:lnTo>
                  <a:pt x="9836" y="10671"/>
                </a:lnTo>
                <a:lnTo>
                  <a:pt x="9816" y="10736"/>
                </a:lnTo>
                <a:lnTo>
                  <a:pt x="9797" y="10800"/>
                </a:lnTo>
                <a:lnTo>
                  <a:pt x="9778" y="10865"/>
                </a:lnTo>
                <a:lnTo>
                  <a:pt x="9759" y="10929"/>
                </a:lnTo>
                <a:lnTo>
                  <a:pt x="9741" y="10994"/>
                </a:lnTo>
                <a:lnTo>
                  <a:pt x="9724" y="11058"/>
                </a:lnTo>
                <a:lnTo>
                  <a:pt x="9708" y="11123"/>
                </a:lnTo>
                <a:lnTo>
                  <a:pt x="9693" y="11188"/>
                </a:lnTo>
                <a:lnTo>
                  <a:pt x="9677" y="11252"/>
                </a:lnTo>
                <a:lnTo>
                  <a:pt x="9663" y="11317"/>
                </a:lnTo>
                <a:lnTo>
                  <a:pt x="9649" y="11382"/>
                </a:lnTo>
                <a:lnTo>
                  <a:pt x="9637" y="11447"/>
                </a:lnTo>
                <a:lnTo>
                  <a:pt x="9624" y="11513"/>
                </a:lnTo>
                <a:lnTo>
                  <a:pt x="9613" y="11579"/>
                </a:lnTo>
                <a:lnTo>
                  <a:pt x="9602" y="11644"/>
                </a:lnTo>
                <a:lnTo>
                  <a:pt x="9591" y="11710"/>
                </a:lnTo>
                <a:lnTo>
                  <a:pt x="9582" y="11776"/>
                </a:lnTo>
                <a:lnTo>
                  <a:pt x="9573" y="11842"/>
                </a:lnTo>
                <a:lnTo>
                  <a:pt x="9565" y="11909"/>
                </a:lnTo>
                <a:lnTo>
                  <a:pt x="9557" y="11976"/>
                </a:lnTo>
                <a:lnTo>
                  <a:pt x="9550" y="12043"/>
                </a:lnTo>
                <a:lnTo>
                  <a:pt x="9544" y="12110"/>
                </a:lnTo>
                <a:lnTo>
                  <a:pt x="9539" y="12178"/>
                </a:lnTo>
                <a:lnTo>
                  <a:pt x="9534" y="12246"/>
                </a:lnTo>
                <a:lnTo>
                  <a:pt x="9530" y="12314"/>
                </a:lnTo>
                <a:lnTo>
                  <a:pt x="9527" y="12383"/>
                </a:lnTo>
                <a:lnTo>
                  <a:pt x="9524" y="12452"/>
                </a:lnTo>
                <a:lnTo>
                  <a:pt x="9523" y="12472"/>
                </a:lnTo>
                <a:lnTo>
                  <a:pt x="9521" y="12492"/>
                </a:lnTo>
                <a:lnTo>
                  <a:pt x="9518" y="12511"/>
                </a:lnTo>
                <a:lnTo>
                  <a:pt x="9514" y="12531"/>
                </a:lnTo>
                <a:lnTo>
                  <a:pt x="9508" y="12550"/>
                </a:lnTo>
                <a:lnTo>
                  <a:pt x="9502" y="12569"/>
                </a:lnTo>
                <a:lnTo>
                  <a:pt x="9495" y="12587"/>
                </a:lnTo>
                <a:lnTo>
                  <a:pt x="9488" y="12604"/>
                </a:lnTo>
                <a:lnTo>
                  <a:pt x="9479" y="12622"/>
                </a:lnTo>
                <a:lnTo>
                  <a:pt x="9470" y="12638"/>
                </a:lnTo>
                <a:lnTo>
                  <a:pt x="9460" y="12655"/>
                </a:lnTo>
                <a:lnTo>
                  <a:pt x="9450" y="12670"/>
                </a:lnTo>
                <a:lnTo>
                  <a:pt x="9439" y="12686"/>
                </a:lnTo>
                <a:lnTo>
                  <a:pt x="9427" y="12700"/>
                </a:lnTo>
                <a:lnTo>
                  <a:pt x="9413" y="12714"/>
                </a:lnTo>
                <a:lnTo>
                  <a:pt x="9400" y="12728"/>
                </a:lnTo>
                <a:lnTo>
                  <a:pt x="9386" y="12740"/>
                </a:lnTo>
                <a:lnTo>
                  <a:pt x="9372" y="12752"/>
                </a:lnTo>
                <a:lnTo>
                  <a:pt x="9357" y="12764"/>
                </a:lnTo>
                <a:lnTo>
                  <a:pt x="9341" y="12775"/>
                </a:lnTo>
                <a:lnTo>
                  <a:pt x="9324" y="12785"/>
                </a:lnTo>
                <a:lnTo>
                  <a:pt x="9307" y="12794"/>
                </a:lnTo>
                <a:lnTo>
                  <a:pt x="9290" y="12802"/>
                </a:lnTo>
                <a:lnTo>
                  <a:pt x="9273" y="12810"/>
                </a:lnTo>
                <a:lnTo>
                  <a:pt x="9255" y="12817"/>
                </a:lnTo>
                <a:lnTo>
                  <a:pt x="9236" y="12823"/>
                </a:lnTo>
                <a:lnTo>
                  <a:pt x="9217" y="12828"/>
                </a:lnTo>
                <a:lnTo>
                  <a:pt x="9198" y="12833"/>
                </a:lnTo>
                <a:lnTo>
                  <a:pt x="9179" y="12836"/>
                </a:lnTo>
                <a:lnTo>
                  <a:pt x="9158" y="12838"/>
                </a:lnTo>
                <a:lnTo>
                  <a:pt x="9138" y="12840"/>
                </a:lnTo>
                <a:lnTo>
                  <a:pt x="9118" y="12840"/>
                </a:lnTo>
                <a:lnTo>
                  <a:pt x="6310" y="12840"/>
                </a:lnTo>
                <a:close/>
                <a:moveTo>
                  <a:pt x="406" y="6804"/>
                </a:moveTo>
                <a:lnTo>
                  <a:pt x="1884" y="6804"/>
                </a:lnTo>
                <a:lnTo>
                  <a:pt x="1904" y="6805"/>
                </a:lnTo>
                <a:lnTo>
                  <a:pt x="1925" y="6806"/>
                </a:lnTo>
                <a:lnTo>
                  <a:pt x="1946" y="6809"/>
                </a:lnTo>
                <a:lnTo>
                  <a:pt x="1965" y="6812"/>
                </a:lnTo>
                <a:lnTo>
                  <a:pt x="1985" y="6817"/>
                </a:lnTo>
                <a:lnTo>
                  <a:pt x="2004" y="6822"/>
                </a:lnTo>
                <a:lnTo>
                  <a:pt x="2023" y="6829"/>
                </a:lnTo>
                <a:lnTo>
                  <a:pt x="2042" y="6836"/>
                </a:lnTo>
                <a:lnTo>
                  <a:pt x="2059" y="6844"/>
                </a:lnTo>
                <a:lnTo>
                  <a:pt x="2077" y="6853"/>
                </a:lnTo>
                <a:lnTo>
                  <a:pt x="2093" y="6862"/>
                </a:lnTo>
                <a:lnTo>
                  <a:pt x="2111" y="6873"/>
                </a:lnTo>
                <a:lnTo>
                  <a:pt x="2127" y="6884"/>
                </a:lnTo>
                <a:lnTo>
                  <a:pt x="2142" y="6896"/>
                </a:lnTo>
                <a:lnTo>
                  <a:pt x="2156" y="6909"/>
                </a:lnTo>
                <a:lnTo>
                  <a:pt x="2170" y="6922"/>
                </a:lnTo>
                <a:lnTo>
                  <a:pt x="2183" y="6936"/>
                </a:lnTo>
                <a:lnTo>
                  <a:pt x="2197" y="6950"/>
                </a:lnTo>
                <a:lnTo>
                  <a:pt x="2209" y="6965"/>
                </a:lnTo>
                <a:lnTo>
                  <a:pt x="2220" y="6981"/>
                </a:lnTo>
                <a:lnTo>
                  <a:pt x="2231" y="6998"/>
                </a:lnTo>
                <a:lnTo>
                  <a:pt x="2240" y="7014"/>
                </a:lnTo>
                <a:lnTo>
                  <a:pt x="2249" y="7032"/>
                </a:lnTo>
                <a:lnTo>
                  <a:pt x="2257" y="7049"/>
                </a:lnTo>
                <a:lnTo>
                  <a:pt x="2265" y="7068"/>
                </a:lnTo>
                <a:lnTo>
                  <a:pt x="2271" y="7086"/>
                </a:lnTo>
                <a:lnTo>
                  <a:pt x="2276" y="7105"/>
                </a:lnTo>
                <a:lnTo>
                  <a:pt x="2282" y="7125"/>
                </a:lnTo>
                <a:lnTo>
                  <a:pt x="2285" y="7144"/>
                </a:lnTo>
                <a:lnTo>
                  <a:pt x="2288" y="7164"/>
                </a:lnTo>
                <a:lnTo>
                  <a:pt x="2289" y="7185"/>
                </a:lnTo>
                <a:lnTo>
                  <a:pt x="2290" y="7205"/>
                </a:lnTo>
                <a:lnTo>
                  <a:pt x="2289" y="7226"/>
                </a:lnTo>
                <a:lnTo>
                  <a:pt x="2288" y="7246"/>
                </a:lnTo>
                <a:lnTo>
                  <a:pt x="2285" y="7266"/>
                </a:lnTo>
                <a:lnTo>
                  <a:pt x="2282" y="7286"/>
                </a:lnTo>
                <a:lnTo>
                  <a:pt x="2276" y="7305"/>
                </a:lnTo>
                <a:lnTo>
                  <a:pt x="2271" y="7324"/>
                </a:lnTo>
                <a:lnTo>
                  <a:pt x="2265" y="7343"/>
                </a:lnTo>
                <a:lnTo>
                  <a:pt x="2257" y="7361"/>
                </a:lnTo>
                <a:lnTo>
                  <a:pt x="2249" y="7379"/>
                </a:lnTo>
                <a:lnTo>
                  <a:pt x="2240" y="7396"/>
                </a:lnTo>
                <a:lnTo>
                  <a:pt x="2231" y="7413"/>
                </a:lnTo>
                <a:lnTo>
                  <a:pt x="2220" y="7429"/>
                </a:lnTo>
                <a:lnTo>
                  <a:pt x="2209" y="7445"/>
                </a:lnTo>
                <a:lnTo>
                  <a:pt x="2197" y="7460"/>
                </a:lnTo>
                <a:lnTo>
                  <a:pt x="2183" y="7475"/>
                </a:lnTo>
                <a:lnTo>
                  <a:pt x="2170" y="7489"/>
                </a:lnTo>
                <a:lnTo>
                  <a:pt x="2156" y="7502"/>
                </a:lnTo>
                <a:lnTo>
                  <a:pt x="2142" y="7516"/>
                </a:lnTo>
                <a:lnTo>
                  <a:pt x="2127" y="7528"/>
                </a:lnTo>
                <a:lnTo>
                  <a:pt x="2111" y="7539"/>
                </a:lnTo>
                <a:lnTo>
                  <a:pt x="2093" y="7549"/>
                </a:lnTo>
                <a:lnTo>
                  <a:pt x="2077" y="7559"/>
                </a:lnTo>
                <a:lnTo>
                  <a:pt x="2059" y="7568"/>
                </a:lnTo>
                <a:lnTo>
                  <a:pt x="2042" y="7576"/>
                </a:lnTo>
                <a:lnTo>
                  <a:pt x="2023" y="7583"/>
                </a:lnTo>
                <a:lnTo>
                  <a:pt x="2004" y="7589"/>
                </a:lnTo>
                <a:lnTo>
                  <a:pt x="1985" y="7595"/>
                </a:lnTo>
                <a:lnTo>
                  <a:pt x="1965" y="7599"/>
                </a:lnTo>
                <a:lnTo>
                  <a:pt x="1946" y="7603"/>
                </a:lnTo>
                <a:lnTo>
                  <a:pt x="1925" y="7605"/>
                </a:lnTo>
                <a:lnTo>
                  <a:pt x="1904" y="7607"/>
                </a:lnTo>
                <a:lnTo>
                  <a:pt x="1884" y="7607"/>
                </a:lnTo>
                <a:lnTo>
                  <a:pt x="406" y="7607"/>
                </a:lnTo>
                <a:lnTo>
                  <a:pt x="385" y="7607"/>
                </a:lnTo>
                <a:lnTo>
                  <a:pt x="364" y="7605"/>
                </a:lnTo>
                <a:lnTo>
                  <a:pt x="344" y="7603"/>
                </a:lnTo>
                <a:lnTo>
                  <a:pt x="324" y="7599"/>
                </a:lnTo>
                <a:lnTo>
                  <a:pt x="305" y="7595"/>
                </a:lnTo>
                <a:lnTo>
                  <a:pt x="285" y="7589"/>
                </a:lnTo>
                <a:lnTo>
                  <a:pt x="266" y="7583"/>
                </a:lnTo>
                <a:lnTo>
                  <a:pt x="248" y="7576"/>
                </a:lnTo>
                <a:lnTo>
                  <a:pt x="231" y="7568"/>
                </a:lnTo>
                <a:lnTo>
                  <a:pt x="212" y="7559"/>
                </a:lnTo>
                <a:lnTo>
                  <a:pt x="195" y="7549"/>
                </a:lnTo>
                <a:lnTo>
                  <a:pt x="179" y="7539"/>
                </a:lnTo>
                <a:lnTo>
                  <a:pt x="163" y="7528"/>
                </a:lnTo>
                <a:lnTo>
                  <a:pt x="148" y="7516"/>
                </a:lnTo>
                <a:lnTo>
                  <a:pt x="134" y="7502"/>
                </a:lnTo>
                <a:lnTo>
                  <a:pt x="119" y="7489"/>
                </a:lnTo>
                <a:lnTo>
                  <a:pt x="105" y="7475"/>
                </a:lnTo>
                <a:lnTo>
                  <a:pt x="93" y="7460"/>
                </a:lnTo>
                <a:lnTo>
                  <a:pt x="81" y="7445"/>
                </a:lnTo>
                <a:lnTo>
                  <a:pt x="70" y="7429"/>
                </a:lnTo>
                <a:lnTo>
                  <a:pt x="59" y="7413"/>
                </a:lnTo>
                <a:lnTo>
                  <a:pt x="50" y="7396"/>
                </a:lnTo>
                <a:lnTo>
                  <a:pt x="40" y="7379"/>
                </a:lnTo>
                <a:lnTo>
                  <a:pt x="32" y="7361"/>
                </a:lnTo>
                <a:lnTo>
                  <a:pt x="24" y="7343"/>
                </a:lnTo>
                <a:lnTo>
                  <a:pt x="18" y="7324"/>
                </a:lnTo>
                <a:lnTo>
                  <a:pt x="13" y="7305"/>
                </a:lnTo>
                <a:lnTo>
                  <a:pt x="8" y="7286"/>
                </a:lnTo>
                <a:lnTo>
                  <a:pt x="5" y="7266"/>
                </a:lnTo>
                <a:lnTo>
                  <a:pt x="2" y="7246"/>
                </a:lnTo>
                <a:lnTo>
                  <a:pt x="1" y="7226"/>
                </a:lnTo>
                <a:lnTo>
                  <a:pt x="0" y="7205"/>
                </a:lnTo>
                <a:lnTo>
                  <a:pt x="1" y="7185"/>
                </a:lnTo>
                <a:lnTo>
                  <a:pt x="2" y="7164"/>
                </a:lnTo>
                <a:lnTo>
                  <a:pt x="5" y="7144"/>
                </a:lnTo>
                <a:lnTo>
                  <a:pt x="8" y="7125"/>
                </a:lnTo>
                <a:lnTo>
                  <a:pt x="13" y="7105"/>
                </a:lnTo>
                <a:lnTo>
                  <a:pt x="18" y="7086"/>
                </a:lnTo>
                <a:lnTo>
                  <a:pt x="24" y="7068"/>
                </a:lnTo>
                <a:lnTo>
                  <a:pt x="32" y="7049"/>
                </a:lnTo>
                <a:lnTo>
                  <a:pt x="40" y="7032"/>
                </a:lnTo>
                <a:lnTo>
                  <a:pt x="50" y="7014"/>
                </a:lnTo>
                <a:lnTo>
                  <a:pt x="59" y="6998"/>
                </a:lnTo>
                <a:lnTo>
                  <a:pt x="70" y="6981"/>
                </a:lnTo>
                <a:lnTo>
                  <a:pt x="81" y="6965"/>
                </a:lnTo>
                <a:lnTo>
                  <a:pt x="93" y="6950"/>
                </a:lnTo>
                <a:lnTo>
                  <a:pt x="105" y="6936"/>
                </a:lnTo>
                <a:lnTo>
                  <a:pt x="119" y="6922"/>
                </a:lnTo>
                <a:lnTo>
                  <a:pt x="134" y="6909"/>
                </a:lnTo>
                <a:lnTo>
                  <a:pt x="148" y="6896"/>
                </a:lnTo>
                <a:lnTo>
                  <a:pt x="163" y="6884"/>
                </a:lnTo>
                <a:lnTo>
                  <a:pt x="179" y="6873"/>
                </a:lnTo>
                <a:lnTo>
                  <a:pt x="195" y="6862"/>
                </a:lnTo>
                <a:lnTo>
                  <a:pt x="212" y="6853"/>
                </a:lnTo>
                <a:lnTo>
                  <a:pt x="231" y="6844"/>
                </a:lnTo>
                <a:lnTo>
                  <a:pt x="248" y="6836"/>
                </a:lnTo>
                <a:lnTo>
                  <a:pt x="266" y="6829"/>
                </a:lnTo>
                <a:lnTo>
                  <a:pt x="285" y="6822"/>
                </a:lnTo>
                <a:lnTo>
                  <a:pt x="305" y="6817"/>
                </a:lnTo>
                <a:lnTo>
                  <a:pt x="324" y="6812"/>
                </a:lnTo>
                <a:lnTo>
                  <a:pt x="344" y="6809"/>
                </a:lnTo>
                <a:lnTo>
                  <a:pt x="364" y="6806"/>
                </a:lnTo>
                <a:lnTo>
                  <a:pt x="385" y="6805"/>
                </a:lnTo>
                <a:lnTo>
                  <a:pt x="406" y="6804"/>
                </a:lnTo>
                <a:close/>
                <a:moveTo>
                  <a:pt x="1517" y="3460"/>
                </a:moveTo>
                <a:lnTo>
                  <a:pt x="2796" y="4191"/>
                </a:lnTo>
                <a:lnTo>
                  <a:pt x="2815" y="4202"/>
                </a:lnTo>
                <a:lnTo>
                  <a:pt x="2831" y="4213"/>
                </a:lnTo>
                <a:lnTo>
                  <a:pt x="2847" y="4225"/>
                </a:lnTo>
                <a:lnTo>
                  <a:pt x="2863" y="4238"/>
                </a:lnTo>
                <a:lnTo>
                  <a:pt x="2877" y="4252"/>
                </a:lnTo>
                <a:lnTo>
                  <a:pt x="2892" y="4266"/>
                </a:lnTo>
                <a:lnTo>
                  <a:pt x="2905" y="4281"/>
                </a:lnTo>
                <a:lnTo>
                  <a:pt x="2917" y="4296"/>
                </a:lnTo>
                <a:lnTo>
                  <a:pt x="2929" y="4312"/>
                </a:lnTo>
                <a:lnTo>
                  <a:pt x="2939" y="4328"/>
                </a:lnTo>
                <a:lnTo>
                  <a:pt x="2949" y="4345"/>
                </a:lnTo>
                <a:lnTo>
                  <a:pt x="2958" y="4362"/>
                </a:lnTo>
                <a:lnTo>
                  <a:pt x="2966" y="4380"/>
                </a:lnTo>
                <a:lnTo>
                  <a:pt x="2974" y="4398"/>
                </a:lnTo>
                <a:lnTo>
                  <a:pt x="2980" y="4416"/>
                </a:lnTo>
                <a:lnTo>
                  <a:pt x="2986" y="4435"/>
                </a:lnTo>
                <a:lnTo>
                  <a:pt x="2990" y="4453"/>
                </a:lnTo>
                <a:lnTo>
                  <a:pt x="2994" y="4472"/>
                </a:lnTo>
                <a:lnTo>
                  <a:pt x="2997" y="4491"/>
                </a:lnTo>
                <a:lnTo>
                  <a:pt x="2998" y="4512"/>
                </a:lnTo>
                <a:lnTo>
                  <a:pt x="2999" y="4531"/>
                </a:lnTo>
                <a:lnTo>
                  <a:pt x="2999" y="4550"/>
                </a:lnTo>
                <a:lnTo>
                  <a:pt x="2998" y="4570"/>
                </a:lnTo>
                <a:lnTo>
                  <a:pt x="2996" y="4589"/>
                </a:lnTo>
                <a:lnTo>
                  <a:pt x="2994" y="4608"/>
                </a:lnTo>
                <a:lnTo>
                  <a:pt x="2990" y="4628"/>
                </a:lnTo>
                <a:lnTo>
                  <a:pt x="2985" y="4647"/>
                </a:lnTo>
                <a:lnTo>
                  <a:pt x="2979" y="4666"/>
                </a:lnTo>
                <a:lnTo>
                  <a:pt x="2972" y="4685"/>
                </a:lnTo>
                <a:lnTo>
                  <a:pt x="2963" y="4703"/>
                </a:lnTo>
                <a:lnTo>
                  <a:pt x="2955" y="4722"/>
                </a:lnTo>
                <a:lnTo>
                  <a:pt x="2945" y="4740"/>
                </a:lnTo>
                <a:lnTo>
                  <a:pt x="2934" y="4757"/>
                </a:lnTo>
                <a:lnTo>
                  <a:pt x="2923" y="4774"/>
                </a:lnTo>
                <a:lnTo>
                  <a:pt x="2910" y="4790"/>
                </a:lnTo>
                <a:lnTo>
                  <a:pt x="2897" y="4806"/>
                </a:lnTo>
                <a:lnTo>
                  <a:pt x="2884" y="4820"/>
                </a:lnTo>
                <a:lnTo>
                  <a:pt x="2869" y="4834"/>
                </a:lnTo>
                <a:lnTo>
                  <a:pt x="2854" y="4847"/>
                </a:lnTo>
                <a:lnTo>
                  <a:pt x="2839" y="4859"/>
                </a:lnTo>
                <a:lnTo>
                  <a:pt x="2823" y="4870"/>
                </a:lnTo>
                <a:lnTo>
                  <a:pt x="2806" y="4881"/>
                </a:lnTo>
                <a:lnTo>
                  <a:pt x="2789" y="4891"/>
                </a:lnTo>
                <a:lnTo>
                  <a:pt x="2771" y="4900"/>
                </a:lnTo>
                <a:lnTo>
                  <a:pt x="2754" y="4908"/>
                </a:lnTo>
                <a:lnTo>
                  <a:pt x="2736" y="4915"/>
                </a:lnTo>
                <a:lnTo>
                  <a:pt x="2718" y="4921"/>
                </a:lnTo>
                <a:lnTo>
                  <a:pt x="2698" y="4926"/>
                </a:lnTo>
                <a:lnTo>
                  <a:pt x="2680" y="4931"/>
                </a:lnTo>
                <a:lnTo>
                  <a:pt x="2661" y="4935"/>
                </a:lnTo>
                <a:lnTo>
                  <a:pt x="2642" y="4937"/>
                </a:lnTo>
                <a:lnTo>
                  <a:pt x="2621" y="4939"/>
                </a:lnTo>
                <a:lnTo>
                  <a:pt x="2602" y="4940"/>
                </a:lnTo>
                <a:lnTo>
                  <a:pt x="2583" y="4940"/>
                </a:lnTo>
                <a:lnTo>
                  <a:pt x="2563" y="4939"/>
                </a:lnTo>
                <a:lnTo>
                  <a:pt x="2544" y="4937"/>
                </a:lnTo>
                <a:lnTo>
                  <a:pt x="2523" y="4934"/>
                </a:lnTo>
                <a:lnTo>
                  <a:pt x="2504" y="4931"/>
                </a:lnTo>
                <a:lnTo>
                  <a:pt x="2485" y="4926"/>
                </a:lnTo>
                <a:lnTo>
                  <a:pt x="2466" y="4920"/>
                </a:lnTo>
                <a:lnTo>
                  <a:pt x="2446" y="4913"/>
                </a:lnTo>
                <a:lnTo>
                  <a:pt x="2427" y="4905"/>
                </a:lnTo>
                <a:lnTo>
                  <a:pt x="2409" y="4897"/>
                </a:lnTo>
                <a:lnTo>
                  <a:pt x="2391" y="4887"/>
                </a:lnTo>
                <a:lnTo>
                  <a:pt x="1111" y="4155"/>
                </a:lnTo>
                <a:lnTo>
                  <a:pt x="1093" y="4145"/>
                </a:lnTo>
                <a:lnTo>
                  <a:pt x="1077" y="4133"/>
                </a:lnTo>
                <a:lnTo>
                  <a:pt x="1060" y="4121"/>
                </a:lnTo>
                <a:lnTo>
                  <a:pt x="1044" y="4108"/>
                </a:lnTo>
                <a:lnTo>
                  <a:pt x="1030" y="4094"/>
                </a:lnTo>
                <a:lnTo>
                  <a:pt x="1016" y="4080"/>
                </a:lnTo>
                <a:lnTo>
                  <a:pt x="1003" y="4065"/>
                </a:lnTo>
                <a:lnTo>
                  <a:pt x="991" y="4050"/>
                </a:lnTo>
                <a:lnTo>
                  <a:pt x="978" y="4034"/>
                </a:lnTo>
                <a:lnTo>
                  <a:pt x="968" y="4018"/>
                </a:lnTo>
                <a:lnTo>
                  <a:pt x="958" y="4001"/>
                </a:lnTo>
                <a:lnTo>
                  <a:pt x="949" y="3984"/>
                </a:lnTo>
                <a:lnTo>
                  <a:pt x="941" y="3966"/>
                </a:lnTo>
                <a:lnTo>
                  <a:pt x="934" y="3948"/>
                </a:lnTo>
                <a:lnTo>
                  <a:pt x="928" y="3930"/>
                </a:lnTo>
                <a:lnTo>
                  <a:pt x="922" y="3912"/>
                </a:lnTo>
                <a:lnTo>
                  <a:pt x="918" y="3893"/>
                </a:lnTo>
                <a:lnTo>
                  <a:pt x="914" y="3874"/>
                </a:lnTo>
                <a:lnTo>
                  <a:pt x="911" y="3855"/>
                </a:lnTo>
                <a:lnTo>
                  <a:pt x="910" y="3836"/>
                </a:lnTo>
                <a:lnTo>
                  <a:pt x="909" y="3816"/>
                </a:lnTo>
                <a:lnTo>
                  <a:pt x="909" y="3797"/>
                </a:lnTo>
                <a:lnTo>
                  <a:pt x="910" y="3778"/>
                </a:lnTo>
                <a:lnTo>
                  <a:pt x="912" y="3758"/>
                </a:lnTo>
                <a:lnTo>
                  <a:pt x="914" y="3739"/>
                </a:lnTo>
                <a:lnTo>
                  <a:pt x="918" y="3720"/>
                </a:lnTo>
                <a:lnTo>
                  <a:pt x="923" y="3700"/>
                </a:lnTo>
                <a:lnTo>
                  <a:pt x="929" y="3681"/>
                </a:lnTo>
                <a:lnTo>
                  <a:pt x="936" y="3662"/>
                </a:lnTo>
                <a:lnTo>
                  <a:pt x="944" y="3644"/>
                </a:lnTo>
                <a:lnTo>
                  <a:pt x="952" y="3625"/>
                </a:lnTo>
                <a:lnTo>
                  <a:pt x="962" y="3607"/>
                </a:lnTo>
                <a:lnTo>
                  <a:pt x="973" y="3590"/>
                </a:lnTo>
                <a:lnTo>
                  <a:pt x="984" y="3573"/>
                </a:lnTo>
                <a:lnTo>
                  <a:pt x="998" y="3557"/>
                </a:lnTo>
                <a:lnTo>
                  <a:pt x="1011" y="3542"/>
                </a:lnTo>
                <a:lnTo>
                  <a:pt x="1024" y="3527"/>
                </a:lnTo>
                <a:lnTo>
                  <a:pt x="1038" y="3513"/>
                </a:lnTo>
                <a:lnTo>
                  <a:pt x="1053" y="3499"/>
                </a:lnTo>
                <a:lnTo>
                  <a:pt x="1068" y="3487"/>
                </a:lnTo>
                <a:lnTo>
                  <a:pt x="1085" y="3476"/>
                </a:lnTo>
                <a:lnTo>
                  <a:pt x="1102" y="3465"/>
                </a:lnTo>
                <a:lnTo>
                  <a:pt x="1118" y="3456"/>
                </a:lnTo>
                <a:lnTo>
                  <a:pt x="1136" y="3447"/>
                </a:lnTo>
                <a:lnTo>
                  <a:pt x="1153" y="3439"/>
                </a:lnTo>
                <a:lnTo>
                  <a:pt x="1172" y="3432"/>
                </a:lnTo>
                <a:lnTo>
                  <a:pt x="1190" y="3425"/>
                </a:lnTo>
                <a:lnTo>
                  <a:pt x="1209" y="3420"/>
                </a:lnTo>
                <a:lnTo>
                  <a:pt x="1227" y="3415"/>
                </a:lnTo>
                <a:lnTo>
                  <a:pt x="1246" y="3412"/>
                </a:lnTo>
                <a:lnTo>
                  <a:pt x="1266" y="3409"/>
                </a:lnTo>
                <a:lnTo>
                  <a:pt x="1286" y="3407"/>
                </a:lnTo>
                <a:lnTo>
                  <a:pt x="1305" y="3406"/>
                </a:lnTo>
                <a:lnTo>
                  <a:pt x="1324" y="3406"/>
                </a:lnTo>
                <a:lnTo>
                  <a:pt x="1345" y="3407"/>
                </a:lnTo>
                <a:lnTo>
                  <a:pt x="1364" y="3409"/>
                </a:lnTo>
                <a:lnTo>
                  <a:pt x="1384" y="3412"/>
                </a:lnTo>
                <a:lnTo>
                  <a:pt x="1403" y="3416"/>
                </a:lnTo>
                <a:lnTo>
                  <a:pt x="1423" y="3421"/>
                </a:lnTo>
                <a:lnTo>
                  <a:pt x="1442" y="3426"/>
                </a:lnTo>
                <a:lnTo>
                  <a:pt x="1461" y="3433"/>
                </a:lnTo>
                <a:lnTo>
                  <a:pt x="1480" y="3441"/>
                </a:lnTo>
                <a:lnTo>
                  <a:pt x="1498" y="3450"/>
                </a:lnTo>
                <a:lnTo>
                  <a:pt x="1517" y="3460"/>
                </a:lnTo>
                <a:close/>
                <a:moveTo>
                  <a:pt x="4106" y="1015"/>
                </a:moveTo>
                <a:lnTo>
                  <a:pt x="4844" y="2281"/>
                </a:lnTo>
                <a:lnTo>
                  <a:pt x="4854" y="2299"/>
                </a:lnTo>
                <a:lnTo>
                  <a:pt x="4864" y="2317"/>
                </a:lnTo>
                <a:lnTo>
                  <a:pt x="4872" y="2336"/>
                </a:lnTo>
                <a:lnTo>
                  <a:pt x="4878" y="2355"/>
                </a:lnTo>
                <a:lnTo>
                  <a:pt x="4884" y="2374"/>
                </a:lnTo>
                <a:lnTo>
                  <a:pt x="4889" y="2393"/>
                </a:lnTo>
                <a:lnTo>
                  <a:pt x="4893" y="2412"/>
                </a:lnTo>
                <a:lnTo>
                  <a:pt x="4896" y="2432"/>
                </a:lnTo>
                <a:lnTo>
                  <a:pt x="4898" y="2451"/>
                </a:lnTo>
                <a:lnTo>
                  <a:pt x="4898" y="2470"/>
                </a:lnTo>
                <a:lnTo>
                  <a:pt x="4898" y="2490"/>
                </a:lnTo>
                <a:lnTo>
                  <a:pt x="4898" y="2510"/>
                </a:lnTo>
                <a:lnTo>
                  <a:pt x="4896" y="2529"/>
                </a:lnTo>
                <a:lnTo>
                  <a:pt x="4893" y="2548"/>
                </a:lnTo>
                <a:lnTo>
                  <a:pt x="4889" y="2567"/>
                </a:lnTo>
                <a:lnTo>
                  <a:pt x="4885" y="2586"/>
                </a:lnTo>
                <a:lnTo>
                  <a:pt x="4879" y="2605"/>
                </a:lnTo>
                <a:lnTo>
                  <a:pt x="4873" y="2623"/>
                </a:lnTo>
                <a:lnTo>
                  <a:pt x="4866" y="2641"/>
                </a:lnTo>
                <a:lnTo>
                  <a:pt x="4857" y="2658"/>
                </a:lnTo>
                <a:lnTo>
                  <a:pt x="4848" y="2675"/>
                </a:lnTo>
                <a:lnTo>
                  <a:pt x="4838" y="2692"/>
                </a:lnTo>
                <a:lnTo>
                  <a:pt x="4828" y="2709"/>
                </a:lnTo>
                <a:lnTo>
                  <a:pt x="4816" y="2724"/>
                </a:lnTo>
                <a:lnTo>
                  <a:pt x="4804" y="2740"/>
                </a:lnTo>
                <a:lnTo>
                  <a:pt x="4791" y="2754"/>
                </a:lnTo>
                <a:lnTo>
                  <a:pt x="4778" y="2769"/>
                </a:lnTo>
                <a:lnTo>
                  <a:pt x="4762" y="2782"/>
                </a:lnTo>
                <a:lnTo>
                  <a:pt x="4747" y="2795"/>
                </a:lnTo>
                <a:lnTo>
                  <a:pt x="4731" y="2807"/>
                </a:lnTo>
                <a:lnTo>
                  <a:pt x="4714" y="2819"/>
                </a:lnTo>
                <a:lnTo>
                  <a:pt x="4696" y="2830"/>
                </a:lnTo>
                <a:lnTo>
                  <a:pt x="4677" y="2839"/>
                </a:lnTo>
                <a:lnTo>
                  <a:pt x="4659" y="2848"/>
                </a:lnTo>
                <a:lnTo>
                  <a:pt x="4640" y="2856"/>
                </a:lnTo>
                <a:lnTo>
                  <a:pt x="4621" y="2863"/>
                </a:lnTo>
                <a:lnTo>
                  <a:pt x="4601" y="2869"/>
                </a:lnTo>
                <a:lnTo>
                  <a:pt x="4582" y="2874"/>
                </a:lnTo>
                <a:lnTo>
                  <a:pt x="4563" y="2877"/>
                </a:lnTo>
                <a:lnTo>
                  <a:pt x="4543" y="2880"/>
                </a:lnTo>
                <a:lnTo>
                  <a:pt x="4524" y="2882"/>
                </a:lnTo>
                <a:lnTo>
                  <a:pt x="4504" y="2883"/>
                </a:lnTo>
                <a:lnTo>
                  <a:pt x="4484" y="2883"/>
                </a:lnTo>
                <a:lnTo>
                  <a:pt x="4465" y="2882"/>
                </a:lnTo>
                <a:lnTo>
                  <a:pt x="4446" y="2880"/>
                </a:lnTo>
                <a:lnTo>
                  <a:pt x="4426" y="2878"/>
                </a:lnTo>
                <a:lnTo>
                  <a:pt x="4407" y="2874"/>
                </a:lnTo>
                <a:lnTo>
                  <a:pt x="4388" y="2869"/>
                </a:lnTo>
                <a:lnTo>
                  <a:pt x="4369" y="2864"/>
                </a:lnTo>
                <a:lnTo>
                  <a:pt x="4351" y="2858"/>
                </a:lnTo>
                <a:lnTo>
                  <a:pt x="4332" y="2850"/>
                </a:lnTo>
                <a:lnTo>
                  <a:pt x="4315" y="2842"/>
                </a:lnTo>
                <a:lnTo>
                  <a:pt x="4298" y="2834"/>
                </a:lnTo>
                <a:lnTo>
                  <a:pt x="4281" y="2824"/>
                </a:lnTo>
                <a:lnTo>
                  <a:pt x="4265" y="2813"/>
                </a:lnTo>
                <a:lnTo>
                  <a:pt x="4248" y="2802"/>
                </a:lnTo>
                <a:lnTo>
                  <a:pt x="4232" y="2790"/>
                </a:lnTo>
                <a:lnTo>
                  <a:pt x="4218" y="2777"/>
                </a:lnTo>
                <a:lnTo>
                  <a:pt x="4203" y="2763"/>
                </a:lnTo>
                <a:lnTo>
                  <a:pt x="4190" y="2749"/>
                </a:lnTo>
                <a:lnTo>
                  <a:pt x="4177" y="2733"/>
                </a:lnTo>
                <a:lnTo>
                  <a:pt x="4164" y="2717"/>
                </a:lnTo>
                <a:lnTo>
                  <a:pt x="4152" y="2700"/>
                </a:lnTo>
                <a:lnTo>
                  <a:pt x="4141" y="2683"/>
                </a:lnTo>
                <a:lnTo>
                  <a:pt x="3403" y="1416"/>
                </a:lnTo>
                <a:lnTo>
                  <a:pt x="3392" y="1398"/>
                </a:lnTo>
                <a:lnTo>
                  <a:pt x="3383" y="1379"/>
                </a:lnTo>
                <a:lnTo>
                  <a:pt x="3376" y="1361"/>
                </a:lnTo>
                <a:lnTo>
                  <a:pt x="3369" y="1342"/>
                </a:lnTo>
                <a:lnTo>
                  <a:pt x="3363" y="1323"/>
                </a:lnTo>
                <a:lnTo>
                  <a:pt x="3358" y="1304"/>
                </a:lnTo>
                <a:lnTo>
                  <a:pt x="3354" y="1284"/>
                </a:lnTo>
                <a:lnTo>
                  <a:pt x="3351" y="1265"/>
                </a:lnTo>
                <a:lnTo>
                  <a:pt x="3349" y="1246"/>
                </a:lnTo>
                <a:lnTo>
                  <a:pt x="3349" y="1226"/>
                </a:lnTo>
                <a:lnTo>
                  <a:pt x="3349" y="1207"/>
                </a:lnTo>
                <a:lnTo>
                  <a:pt x="3349" y="1188"/>
                </a:lnTo>
                <a:lnTo>
                  <a:pt x="3351" y="1168"/>
                </a:lnTo>
                <a:lnTo>
                  <a:pt x="3354" y="1149"/>
                </a:lnTo>
                <a:lnTo>
                  <a:pt x="3358" y="1130"/>
                </a:lnTo>
                <a:lnTo>
                  <a:pt x="3362" y="1111"/>
                </a:lnTo>
                <a:lnTo>
                  <a:pt x="3368" y="1093"/>
                </a:lnTo>
                <a:lnTo>
                  <a:pt x="3374" y="1075"/>
                </a:lnTo>
                <a:lnTo>
                  <a:pt x="3381" y="1057"/>
                </a:lnTo>
                <a:lnTo>
                  <a:pt x="3389" y="1039"/>
                </a:lnTo>
                <a:lnTo>
                  <a:pt x="3398" y="1022"/>
                </a:lnTo>
                <a:lnTo>
                  <a:pt x="3409" y="1005"/>
                </a:lnTo>
                <a:lnTo>
                  <a:pt x="3419" y="989"/>
                </a:lnTo>
                <a:lnTo>
                  <a:pt x="3431" y="973"/>
                </a:lnTo>
                <a:lnTo>
                  <a:pt x="3443" y="958"/>
                </a:lnTo>
                <a:lnTo>
                  <a:pt x="3456" y="943"/>
                </a:lnTo>
                <a:lnTo>
                  <a:pt x="3469" y="929"/>
                </a:lnTo>
                <a:lnTo>
                  <a:pt x="3484" y="915"/>
                </a:lnTo>
                <a:lnTo>
                  <a:pt x="3500" y="902"/>
                </a:lnTo>
                <a:lnTo>
                  <a:pt x="3516" y="890"/>
                </a:lnTo>
                <a:lnTo>
                  <a:pt x="3533" y="879"/>
                </a:lnTo>
                <a:lnTo>
                  <a:pt x="3551" y="868"/>
                </a:lnTo>
                <a:lnTo>
                  <a:pt x="3569" y="858"/>
                </a:lnTo>
                <a:lnTo>
                  <a:pt x="3588" y="849"/>
                </a:lnTo>
                <a:lnTo>
                  <a:pt x="3607" y="841"/>
                </a:lnTo>
                <a:lnTo>
                  <a:pt x="3626" y="835"/>
                </a:lnTo>
                <a:lnTo>
                  <a:pt x="3645" y="829"/>
                </a:lnTo>
                <a:lnTo>
                  <a:pt x="3665" y="824"/>
                </a:lnTo>
                <a:lnTo>
                  <a:pt x="3684" y="820"/>
                </a:lnTo>
                <a:lnTo>
                  <a:pt x="3704" y="817"/>
                </a:lnTo>
                <a:lnTo>
                  <a:pt x="3723" y="815"/>
                </a:lnTo>
                <a:lnTo>
                  <a:pt x="3742" y="814"/>
                </a:lnTo>
                <a:lnTo>
                  <a:pt x="3763" y="814"/>
                </a:lnTo>
                <a:lnTo>
                  <a:pt x="3782" y="815"/>
                </a:lnTo>
                <a:lnTo>
                  <a:pt x="3801" y="817"/>
                </a:lnTo>
                <a:lnTo>
                  <a:pt x="3820" y="820"/>
                </a:lnTo>
                <a:lnTo>
                  <a:pt x="3840" y="824"/>
                </a:lnTo>
                <a:lnTo>
                  <a:pt x="3859" y="828"/>
                </a:lnTo>
                <a:lnTo>
                  <a:pt x="3878" y="834"/>
                </a:lnTo>
                <a:lnTo>
                  <a:pt x="3896" y="840"/>
                </a:lnTo>
                <a:lnTo>
                  <a:pt x="3914" y="847"/>
                </a:lnTo>
                <a:lnTo>
                  <a:pt x="3932" y="855"/>
                </a:lnTo>
                <a:lnTo>
                  <a:pt x="3949" y="864"/>
                </a:lnTo>
                <a:lnTo>
                  <a:pt x="3966" y="874"/>
                </a:lnTo>
                <a:lnTo>
                  <a:pt x="3983" y="884"/>
                </a:lnTo>
                <a:lnTo>
                  <a:pt x="3998" y="896"/>
                </a:lnTo>
                <a:lnTo>
                  <a:pt x="4015" y="908"/>
                </a:lnTo>
                <a:lnTo>
                  <a:pt x="4029" y="921"/>
                </a:lnTo>
                <a:lnTo>
                  <a:pt x="4044" y="934"/>
                </a:lnTo>
                <a:lnTo>
                  <a:pt x="4057" y="949"/>
                </a:lnTo>
                <a:lnTo>
                  <a:pt x="4070" y="964"/>
                </a:lnTo>
                <a:lnTo>
                  <a:pt x="4082" y="980"/>
                </a:lnTo>
                <a:lnTo>
                  <a:pt x="4095" y="997"/>
                </a:lnTo>
                <a:lnTo>
                  <a:pt x="4106" y="1015"/>
                </a:lnTo>
                <a:close/>
                <a:moveTo>
                  <a:pt x="7781" y="401"/>
                </a:moveTo>
                <a:lnTo>
                  <a:pt x="7781" y="1864"/>
                </a:lnTo>
                <a:lnTo>
                  <a:pt x="7780" y="1884"/>
                </a:lnTo>
                <a:lnTo>
                  <a:pt x="7779" y="1905"/>
                </a:lnTo>
                <a:lnTo>
                  <a:pt x="7776" y="1925"/>
                </a:lnTo>
                <a:lnTo>
                  <a:pt x="7773" y="1944"/>
                </a:lnTo>
                <a:lnTo>
                  <a:pt x="7768" y="1964"/>
                </a:lnTo>
                <a:lnTo>
                  <a:pt x="7763" y="1983"/>
                </a:lnTo>
                <a:lnTo>
                  <a:pt x="7756" y="2001"/>
                </a:lnTo>
                <a:lnTo>
                  <a:pt x="7749" y="2020"/>
                </a:lnTo>
                <a:lnTo>
                  <a:pt x="7741" y="2037"/>
                </a:lnTo>
                <a:lnTo>
                  <a:pt x="7732" y="2055"/>
                </a:lnTo>
                <a:lnTo>
                  <a:pt x="7722" y="2071"/>
                </a:lnTo>
                <a:lnTo>
                  <a:pt x="7712" y="2088"/>
                </a:lnTo>
                <a:lnTo>
                  <a:pt x="7700" y="2104"/>
                </a:lnTo>
                <a:lnTo>
                  <a:pt x="7688" y="2119"/>
                </a:lnTo>
                <a:lnTo>
                  <a:pt x="7675" y="2133"/>
                </a:lnTo>
                <a:lnTo>
                  <a:pt x="7662" y="2147"/>
                </a:lnTo>
                <a:lnTo>
                  <a:pt x="7648" y="2161"/>
                </a:lnTo>
                <a:lnTo>
                  <a:pt x="7634" y="2173"/>
                </a:lnTo>
                <a:lnTo>
                  <a:pt x="7618" y="2185"/>
                </a:lnTo>
                <a:lnTo>
                  <a:pt x="7602" y="2196"/>
                </a:lnTo>
                <a:lnTo>
                  <a:pt x="7585" y="2207"/>
                </a:lnTo>
                <a:lnTo>
                  <a:pt x="7569" y="2216"/>
                </a:lnTo>
                <a:lnTo>
                  <a:pt x="7551" y="2225"/>
                </a:lnTo>
                <a:lnTo>
                  <a:pt x="7533" y="2233"/>
                </a:lnTo>
                <a:lnTo>
                  <a:pt x="7514" y="2241"/>
                </a:lnTo>
                <a:lnTo>
                  <a:pt x="7496" y="2247"/>
                </a:lnTo>
                <a:lnTo>
                  <a:pt x="7477" y="2252"/>
                </a:lnTo>
                <a:lnTo>
                  <a:pt x="7457" y="2257"/>
                </a:lnTo>
                <a:lnTo>
                  <a:pt x="7437" y="2260"/>
                </a:lnTo>
                <a:lnTo>
                  <a:pt x="7417" y="2263"/>
                </a:lnTo>
                <a:lnTo>
                  <a:pt x="7396" y="2264"/>
                </a:lnTo>
                <a:lnTo>
                  <a:pt x="7376" y="2265"/>
                </a:lnTo>
                <a:lnTo>
                  <a:pt x="7354" y="2264"/>
                </a:lnTo>
                <a:lnTo>
                  <a:pt x="7334" y="2263"/>
                </a:lnTo>
                <a:lnTo>
                  <a:pt x="7314" y="2260"/>
                </a:lnTo>
                <a:lnTo>
                  <a:pt x="7294" y="2257"/>
                </a:lnTo>
                <a:lnTo>
                  <a:pt x="7275" y="2252"/>
                </a:lnTo>
                <a:lnTo>
                  <a:pt x="7255" y="2247"/>
                </a:lnTo>
                <a:lnTo>
                  <a:pt x="7236" y="2241"/>
                </a:lnTo>
                <a:lnTo>
                  <a:pt x="7218" y="2233"/>
                </a:lnTo>
                <a:lnTo>
                  <a:pt x="7200" y="2225"/>
                </a:lnTo>
                <a:lnTo>
                  <a:pt x="7182" y="2216"/>
                </a:lnTo>
                <a:lnTo>
                  <a:pt x="7165" y="2207"/>
                </a:lnTo>
                <a:lnTo>
                  <a:pt x="7149" y="2196"/>
                </a:lnTo>
                <a:lnTo>
                  <a:pt x="7133" y="2185"/>
                </a:lnTo>
                <a:lnTo>
                  <a:pt x="7118" y="2173"/>
                </a:lnTo>
                <a:lnTo>
                  <a:pt x="7103" y="2161"/>
                </a:lnTo>
                <a:lnTo>
                  <a:pt x="7088" y="2147"/>
                </a:lnTo>
                <a:lnTo>
                  <a:pt x="7075" y="2133"/>
                </a:lnTo>
                <a:lnTo>
                  <a:pt x="7062" y="2119"/>
                </a:lnTo>
                <a:lnTo>
                  <a:pt x="7050" y="2104"/>
                </a:lnTo>
                <a:lnTo>
                  <a:pt x="7039" y="2088"/>
                </a:lnTo>
                <a:lnTo>
                  <a:pt x="7029" y="2071"/>
                </a:lnTo>
                <a:lnTo>
                  <a:pt x="7019" y="2055"/>
                </a:lnTo>
                <a:lnTo>
                  <a:pt x="7009" y="2037"/>
                </a:lnTo>
                <a:lnTo>
                  <a:pt x="7001" y="2020"/>
                </a:lnTo>
                <a:lnTo>
                  <a:pt x="6994" y="2001"/>
                </a:lnTo>
                <a:lnTo>
                  <a:pt x="6988" y="1983"/>
                </a:lnTo>
                <a:lnTo>
                  <a:pt x="6982" y="1964"/>
                </a:lnTo>
                <a:lnTo>
                  <a:pt x="6978" y="1944"/>
                </a:lnTo>
                <a:lnTo>
                  <a:pt x="6974" y="1925"/>
                </a:lnTo>
                <a:lnTo>
                  <a:pt x="6972" y="1905"/>
                </a:lnTo>
                <a:lnTo>
                  <a:pt x="6970" y="1884"/>
                </a:lnTo>
                <a:lnTo>
                  <a:pt x="6970" y="1864"/>
                </a:lnTo>
                <a:lnTo>
                  <a:pt x="6970" y="401"/>
                </a:lnTo>
                <a:lnTo>
                  <a:pt x="6970" y="381"/>
                </a:lnTo>
                <a:lnTo>
                  <a:pt x="6972" y="360"/>
                </a:lnTo>
                <a:lnTo>
                  <a:pt x="6974" y="340"/>
                </a:lnTo>
                <a:lnTo>
                  <a:pt x="6978" y="320"/>
                </a:lnTo>
                <a:lnTo>
                  <a:pt x="6982" y="301"/>
                </a:lnTo>
                <a:lnTo>
                  <a:pt x="6988" y="282"/>
                </a:lnTo>
                <a:lnTo>
                  <a:pt x="6994" y="263"/>
                </a:lnTo>
                <a:lnTo>
                  <a:pt x="7001" y="245"/>
                </a:lnTo>
                <a:lnTo>
                  <a:pt x="7009" y="228"/>
                </a:lnTo>
                <a:lnTo>
                  <a:pt x="7019" y="210"/>
                </a:lnTo>
                <a:lnTo>
                  <a:pt x="7029" y="193"/>
                </a:lnTo>
                <a:lnTo>
                  <a:pt x="7039" y="177"/>
                </a:lnTo>
                <a:lnTo>
                  <a:pt x="7050" y="161"/>
                </a:lnTo>
                <a:lnTo>
                  <a:pt x="7062" y="146"/>
                </a:lnTo>
                <a:lnTo>
                  <a:pt x="7075" y="132"/>
                </a:lnTo>
                <a:lnTo>
                  <a:pt x="7088" y="118"/>
                </a:lnTo>
                <a:lnTo>
                  <a:pt x="7103" y="104"/>
                </a:lnTo>
                <a:lnTo>
                  <a:pt x="7118" y="92"/>
                </a:lnTo>
                <a:lnTo>
                  <a:pt x="7133" y="80"/>
                </a:lnTo>
                <a:lnTo>
                  <a:pt x="7149" y="69"/>
                </a:lnTo>
                <a:lnTo>
                  <a:pt x="7165" y="58"/>
                </a:lnTo>
                <a:lnTo>
                  <a:pt x="7182" y="49"/>
                </a:lnTo>
                <a:lnTo>
                  <a:pt x="7200" y="40"/>
                </a:lnTo>
                <a:lnTo>
                  <a:pt x="7218" y="32"/>
                </a:lnTo>
                <a:lnTo>
                  <a:pt x="7236" y="24"/>
                </a:lnTo>
                <a:lnTo>
                  <a:pt x="7255" y="18"/>
                </a:lnTo>
                <a:lnTo>
                  <a:pt x="7275" y="13"/>
                </a:lnTo>
                <a:lnTo>
                  <a:pt x="7294" y="8"/>
                </a:lnTo>
                <a:lnTo>
                  <a:pt x="7314" y="5"/>
                </a:lnTo>
                <a:lnTo>
                  <a:pt x="7334" y="2"/>
                </a:lnTo>
                <a:lnTo>
                  <a:pt x="7354" y="1"/>
                </a:lnTo>
                <a:lnTo>
                  <a:pt x="7376" y="0"/>
                </a:lnTo>
                <a:lnTo>
                  <a:pt x="7396" y="1"/>
                </a:lnTo>
                <a:lnTo>
                  <a:pt x="7417" y="2"/>
                </a:lnTo>
                <a:lnTo>
                  <a:pt x="7437" y="5"/>
                </a:lnTo>
                <a:lnTo>
                  <a:pt x="7457" y="8"/>
                </a:lnTo>
                <a:lnTo>
                  <a:pt x="7477" y="13"/>
                </a:lnTo>
                <a:lnTo>
                  <a:pt x="7496" y="18"/>
                </a:lnTo>
                <a:lnTo>
                  <a:pt x="7514" y="24"/>
                </a:lnTo>
                <a:lnTo>
                  <a:pt x="7533" y="32"/>
                </a:lnTo>
                <a:lnTo>
                  <a:pt x="7551" y="40"/>
                </a:lnTo>
                <a:lnTo>
                  <a:pt x="7569" y="49"/>
                </a:lnTo>
                <a:lnTo>
                  <a:pt x="7585" y="58"/>
                </a:lnTo>
                <a:lnTo>
                  <a:pt x="7602" y="69"/>
                </a:lnTo>
                <a:lnTo>
                  <a:pt x="7618" y="80"/>
                </a:lnTo>
                <a:lnTo>
                  <a:pt x="7634" y="92"/>
                </a:lnTo>
                <a:lnTo>
                  <a:pt x="7648" y="104"/>
                </a:lnTo>
                <a:lnTo>
                  <a:pt x="7662" y="118"/>
                </a:lnTo>
                <a:lnTo>
                  <a:pt x="7675" y="132"/>
                </a:lnTo>
                <a:lnTo>
                  <a:pt x="7688" y="146"/>
                </a:lnTo>
                <a:lnTo>
                  <a:pt x="7700" y="161"/>
                </a:lnTo>
                <a:lnTo>
                  <a:pt x="7712" y="177"/>
                </a:lnTo>
                <a:lnTo>
                  <a:pt x="7722" y="193"/>
                </a:lnTo>
                <a:lnTo>
                  <a:pt x="7732" y="210"/>
                </a:lnTo>
                <a:lnTo>
                  <a:pt x="7741" y="228"/>
                </a:lnTo>
                <a:lnTo>
                  <a:pt x="7749" y="245"/>
                </a:lnTo>
                <a:lnTo>
                  <a:pt x="7756" y="263"/>
                </a:lnTo>
                <a:lnTo>
                  <a:pt x="7763" y="282"/>
                </a:lnTo>
                <a:lnTo>
                  <a:pt x="7768" y="301"/>
                </a:lnTo>
                <a:lnTo>
                  <a:pt x="7773" y="320"/>
                </a:lnTo>
                <a:lnTo>
                  <a:pt x="7776" y="340"/>
                </a:lnTo>
                <a:lnTo>
                  <a:pt x="7779" y="360"/>
                </a:lnTo>
                <a:lnTo>
                  <a:pt x="7780" y="381"/>
                </a:lnTo>
                <a:lnTo>
                  <a:pt x="7781" y="401"/>
                </a:lnTo>
                <a:close/>
                <a:moveTo>
                  <a:pt x="14309" y="7607"/>
                </a:moveTo>
                <a:lnTo>
                  <a:pt x="12831" y="7607"/>
                </a:lnTo>
                <a:lnTo>
                  <a:pt x="12811" y="7607"/>
                </a:lnTo>
                <a:lnTo>
                  <a:pt x="12790" y="7605"/>
                </a:lnTo>
                <a:lnTo>
                  <a:pt x="12769" y="7603"/>
                </a:lnTo>
                <a:lnTo>
                  <a:pt x="12750" y="7599"/>
                </a:lnTo>
                <a:lnTo>
                  <a:pt x="12730" y="7595"/>
                </a:lnTo>
                <a:lnTo>
                  <a:pt x="12711" y="7589"/>
                </a:lnTo>
                <a:lnTo>
                  <a:pt x="12692" y="7583"/>
                </a:lnTo>
                <a:lnTo>
                  <a:pt x="12673" y="7576"/>
                </a:lnTo>
                <a:lnTo>
                  <a:pt x="12656" y="7568"/>
                </a:lnTo>
                <a:lnTo>
                  <a:pt x="12638" y="7559"/>
                </a:lnTo>
                <a:lnTo>
                  <a:pt x="12622" y="7549"/>
                </a:lnTo>
                <a:lnTo>
                  <a:pt x="12604" y="7539"/>
                </a:lnTo>
                <a:lnTo>
                  <a:pt x="12588" y="7528"/>
                </a:lnTo>
                <a:lnTo>
                  <a:pt x="12573" y="7516"/>
                </a:lnTo>
                <a:lnTo>
                  <a:pt x="12559" y="7502"/>
                </a:lnTo>
                <a:lnTo>
                  <a:pt x="12545" y="7489"/>
                </a:lnTo>
                <a:lnTo>
                  <a:pt x="12532" y="7475"/>
                </a:lnTo>
                <a:lnTo>
                  <a:pt x="12518" y="7460"/>
                </a:lnTo>
                <a:lnTo>
                  <a:pt x="12506" y="7445"/>
                </a:lnTo>
                <a:lnTo>
                  <a:pt x="12495" y="7429"/>
                </a:lnTo>
                <a:lnTo>
                  <a:pt x="12484" y="7413"/>
                </a:lnTo>
                <a:lnTo>
                  <a:pt x="12475" y="7396"/>
                </a:lnTo>
                <a:lnTo>
                  <a:pt x="12466" y="7379"/>
                </a:lnTo>
                <a:lnTo>
                  <a:pt x="12458" y="7361"/>
                </a:lnTo>
                <a:lnTo>
                  <a:pt x="12450" y="7343"/>
                </a:lnTo>
                <a:lnTo>
                  <a:pt x="12444" y="7324"/>
                </a:lnTo>
                <a:lnTo>
                  <a:pt x="12439" y="7305"/>
                </a:lnTo>
                <a:lnTo>
                  <a:pt x="12433" y="7286"/>
                </a:lnTo>
                <a:lnTo>
                  <a:pt x="12430" y="7266"/>
                </a:lnTo>
                <a:lnTo>
                  <a:pt x="12427" y="7246"/>
                </a:lnTo>
                <a:lnTo>
                  <a:pt x="12426" y="7226"/>
                </a:lnTo>
                <a:lnTo>
                  <a:pt x="12425" y="7205"/>
                </a:lnTo>
                <a:lnTo>
                  <a:pt x="12426" y="7185"/>
                </a:lnTo>
                <a:lnTo>
                  <a:pt x="12427" y="7164"/>
                </a:lnTo>
                <a:lnTo>
                  <a:pt x="12430" y="7144"/>
                </a:lnTo>
                <a:lnTo>
                  <a:pt x="12433" y="7125"/>
                </a:lnTo>
                <a:lnTo>
                  <a:pt x="12439" y="7105"/>
                </a:lnTo>
                <a:lnTo>
                  <a:pt x="12444" y="7086"/>
                </a:lnTo>
                <a:lnTo>
                  <a:pt x="12450" y="7068"/>
                </a:lnTo>
                <a:lnTo>
                  <a:pt x="12458" y="7049"/>
                </a:lnTo>
                <a:lnTo>
                  <a:pt x="12466" y="7032"/>
                </a:lnTo>
                <a:lnTo>
                  <a:pt x="12475" y="7014"/>
                </a:lnTo>
                <a:lnTo>
                  <a:pt x="12484" y="6998"/>
                </a:lnTo>
                <a:lnTo>
                  <a:pt x="12495" y="6981"/>
                </a:lnTo>
                <a:lnTo>
                  <a:pt x="12506" y="6965"/>
                </a:lnTo>
                <a:lnTo>
                  <a:pt x="12518" y="6950"/>
                </a:lnTo>
                <a:lnTo>
                  <a:pt x="12532" y="6936"/>
                </a:lnTo>
                <a:lnTo>
                  <a:pt x="12545" y="6922"/>
                </a:lnTo>
                <a:lnTo>
                  <a:pt x="12559" y="6909"/>
                </a:lnTo>
                <a:lnTo>
                  <a:pt x="12573" y="6896"/>
                </a:lnTo>
                <a:lnTo>
                  <a:pt x="12588" y="6884"/>
                </a:lnTo>
                <a:lnTo>
                  <a:pt x="12604" y="6873"/>
                </a:lnTo>
                <a:lnTo>
                  <a:pt x="12622" y="6862"/>
                </a:lnTo>
                <a:lnTo>
                  <a:pt x="12638" y="6853"/>
                </a:lnTo>
                <a:lnTo>
                  <a:pt x="12656" y="6844"/>
                </a:lnTo>
                <a:lnTo>
                  <a:pt x="12673" y="6836"/>
                </a:lnTo>
                <a:lnTo>
                  <a:pt x="12692" y="6829"/>
                </a:lnTo>
                <a:lnTo>
                  <a:pt x="12711" y="6822"/>
                </a:lnTo>
                <a:lnTo>
                  <a:pt x="12730" y="6817"/>
                </a:lnTo>
                <a:lnTo>
                  <a:pt x="12750" y="6812"/>
                </a:lnTo>
                <a:lnTo>
                  <a:pt x="12769" y="6809"/>
                </a:lnTo>
                <a:lnTo>
                  <a:pt x="12790" y="6806"/>
                </a:lnTo>
                <a:lnTo>
                  <a:pt x="12811" y="6805"/>
                </a:lnTo>
                <a:lnTo>
                  <a:pt x="12831" y="6804"/>
                </a:lnTo>
                <a:lnTo>
                  <a:pt x="14309" y="6804"/>
                </a:lnTo>
                <a:lnTo>
                  <a:pt x="14330" y="6805"/>
                </a:lnTo>
                <a:lnTo>
                  <a:pt x="14351" y="6806"/>
                </a:lnTo>
                <a:lnTo>
                  <a:pt x="14371" y="6809"/>
                </a:lnTo>
                <a:lnTo>
                  <a:pt x="14391" y="6812"/>
                </a:lnTo>
                <a:lnTo>
                  <a:pt x="14410" y="6817"/>
                </a:lnTo>
                <a:lnTo>
                  <a:pt x="14430" y="6822"/>
                </a:lnTo>
                <a:lnTo>
                  <a:pt x="14449" y="6829"/>
                </a:lnTo>
                <a:lnTo>
                  <a:pt x="14467" y="6836"/>
                </a:lnTo>
                <a:lnTo>
                  <a:pt x="14484" y="6844"/>
                </a:lnTo>
                <a:lnTo>
                  <a:pt x="14503" y="6853"/>
                </a:lnTo>
                <a:lnTo>
                  <a:pt x="14520" y="6862"/>
                </a:lnTo>
                <a:lnTo>
                  <a:pt x="14536" y="6873"/>
                </a:lnTo>
                <a:lnTo>
                  <a:pt x="14552" y="6884"/>
                </a:lnTo>
                <a:lnTo>
                  <a:pt x="14567" y="6896"/>
                </a:lnTo>
                <a:lnTo>
                  <a:pt x="14581" y="6909"/>
                </a:lnTo>
                <a:lnTo>
                  <a:pt x="14596" y="6922"/>
                </a:lnTo>
                <a:lnTo>
                  <a:pt x="14610" y="6936"/>
                </a:lnTo>
                <a:lnTo>
                  <a:pt x="14622" y="6950"/>
                </a:lnTo>
                <a:lnTo>
                  <a:pt x="14634" y="6965"/>
                </a:lnTo>
                <a:lnTo>
                  <a:pt x="14645" y="6981"/>
                </a:lnTo>
                <a:lnTo>
                  <a:pt x="14656" y="6998"/>
                </a:lnTo>
                <a:lnTo>
                  <a:pt x="14665" y="7014"/>
                </a:lnTo>
                <a:lnTo>
                  <a:pt x="14675" y="7032"/>
                </a:lnTo>
                <a:lnTo>
                  <a:pt x="14683" y="7049"/>
                </a:lnTo>
                <a:lnTo>
                  <a:pt x="14691" y="7068"/>
                </a:lnTo>
                <a:lnTo>
                  <a:pt x="14697" y="7086"/>
                </a:lnTo>
                <a:lnTo>
                  <a:pt x="14702" y="7105"/>
                </a:lnTo>
                <a:lnTo>
                  <a:pt x="14707" y="7125"/>
                </a:lnTo>
                <a:lnTo>
                  <a:pt x="14710" y="7144"/>
                </a:lnTo>
                <a:lnTo>
                  <a:pt x="14713" y="7164"/>
                </a:lnTo>
                <a:lnTo>
                  <a:pt x="14714" y="7185"/>
                </a:lnTo>
                <a:lnTo>
                  <a:pt x="14715" y="7205"/>
                </a:lnTo>
                <a:lnTo>
                  <a:pt x="14714" y="7226"/>
                </a:lnTo>
                <a:lnTo>
                  <a:pt x="14713" y="7246"/>
                </a:lnTo>
                <a:lnTo>
                  <a:pt x="14710" y="7266"/>
                </a:lnTo>
                <a:lnTo>
                  <a:pt x="14707" y="7286"/>
                </a:lnTo>
                <a:lnTo>
                  <a:pt x="14702" y="7305"/>
                </a:lnTo>
                <a:lnTo>
                  <a:pt x="14697" y="7324"/>
                </a:lnTo>
                <a:lnTo>
                  <a:pt x="14691" y="7343"/>
                </a:lnTo>
                <a:lnTo>
                  <a:pt x="14683" y="7361"/>
                </a:lnTo>
                <a:lnTo>
                  <a:pt x="14675" y="7379"/>
                </a:lnTo>
                <a:lnTo>
                  <a:pt x="14665" y="7396"/>
                </a:lnTo>
                <a:lnTo>
                  <a:pt x="14656" y="7413"/>
                </a:lnTo>
                <a:lnTo>
                  <a:pt x="14645" y="7429"/>
                </a:lnTo>
                <a:lnTo>
                  <a:pt x="14634" y="7445"/>
                </a:lnTo>
                <a:lnTo>
                  <a:pt x="14622" y="7460"/>
                </a:lnTo>
                <a:lnTo>
                  <a:pt x="14610" y="7475"/>
                </a:lnTo>
                <a:lnTo>
                  <a:pt x="14596" y="7489"/>
                </a:lnTo>
                <a:lnTo>
                  <a:pt x="14581" y="7502"/>
                </a:lnTo>
                <a:lnTo>
                  <a:pt x="14567" y="7516"/>
                </a:lnTo>
                <a:lnTo>
                  <a:pt x="14552" y="7528"/>
                </a:lnTo>
                <a:lnTo>
                  <a:pt x="14536" y="7539"/>
                </a:lnTo>
                <a:lnTo>
                  <a:pt x="14520" y="7549"/>
                </a:lnTo>
                <a:lnTo>
                  <a:pt x="14503" y="7559"/>
                </a:lnTo>
                <a:lnTo>
                  <a:pt x="14484" y="7568"/>
                </a:lnTo>
                <a:lnTo>
                  <a:pt x="14467" y="7576"/>
                </a:lnTo>
                <a:lnTo>
                  <a:pt x="14449" y="7583"/>
                </a:lnTo>
                <a:lnTo>
                  <a:pt x="14430" y="7589"/>
                </a:lnTo>
                <a:lnTo>
                  <a:pt x="14410" y="7595"/>
                </a:lnTo>
                <a:lnTo>
                  <a:pt x="14391" y="7599"/>
                </a:lnTo>
                <a:lnTo>
                  <a:pt x="14371" y="7603"/>
                </a:lnTo>
                <a:lnTo>
                  <a:pt x="14351" y="7605"/>
                </a:lnTo>
                <a:lnTo>
                  <a:pt x="14330" y="7607"/>
                </a:lnTo>
                <a:lnTo>
                  <a:pt x="14309" y="7607"/>
                </a:lnTo>
                <a:close/>
                <a:moveTo>
                  <a:pt x="13604" y="4155"/>
                </a:moveTo>
                <a:lnTo>
                  <a:pt x="12324" y="4887"/>
                </a:lnTo>
                <a:lnTo>
                  <a:pt x="12306" y="4897"/>
                </a:lnTo>
                <a:lnTo>
                  <a:pt x="12288" y="4905"/>
                </a:lnTo>
                <a:lnTo>
                  <a:pt x="12269" y="4913"/>
                </a:lnTo>
                <a:lnTo>
                  <a:pt x="12249" y="4920"/>
                </a:lnTo>
                <a:lnTo>
                  <a:pt x="12230" y="4926"/>
                </a:lnTo>
                <a:lnTo>
                  <a:pt x="12211" y="4931"/>
                </a:lnTo>
                <a:lnTo>
                  <a:pt x="12192" y="4934"/>
                </a:lnTo>
                <a:lnTo>
                  <a:pt x="12171" y="4937"/>
                </a:lnTo>
                <a:lnTo>
                  <a:pt x="12152" y="4939"/>
                </a:lnTo>
                <a:lnTo>
                  <a:pt x="12132" y="4940"/>
                </a:lnTo>
                <a:lnTo>
                  <a:pt x="12113" y="4940"/>
                </a:lnTo>
                <a:lnTo>
                  <a:pt x="12094" y="4939"/>
                </a:lnTo>
                <a:lnTo>
                  <a:pt x="12073" y="4937"/>
                </a:lnTo>
                <a:lnTo>
                  <a:pt x="12054" y="4935"/>
                </a:lnTo>
                <a:lnTo>
                  <a:pt x="12035" y="4931"/>
                </a:lnTo>
                <a:lnTo>
                  <a:pt x="12017" y="4926"/>
                </a:lnTo>
                <a:lnTo>
                  <a:pt x="11997" y="4921"/>
                </a:lnTo>
                <a:lnTo>
                  <a:pt x="11979" y="4915"/>
                </a:lnTo>
                <a:lnTo>
                  <a:pt x="11961" y="4908"/>
                </a:lnTo>
                <a:lnTo>
                  <a:pt x="11944" y="4900"/>
                </a:lnTo>
                <a:lnTo>
                  <a:pt x="11926" y="4891"/>
                </a:lnTo>
                <a:lnTo>
                  <a:pt x="11909" y="4881"/>
                </a:lnTo>
                <a:lnTo>
                  <a:pt x="11892" y="4870"/>
                </a:lnTo>
                <a:lnTo>
                  <a:pt x="11876" y="4859"/>
                </a:lnTo>
                <a:lnTo>
                  <a:pt x="11861" y="4847"/>
                </a:lnTo>
                <a:lnTo>
                  <a:pt x="11846" y="4834"/>
                </a:lnTo>
                <a:lnTo>
                  <a:pt x="11831" y="4820"/>
                </a:lnTo>
                <a:lnTo>
                  <a:pt x="11818" y="4806"/>
                </a:lnTo>
                <a:lnTo>
                  <a:pt x="11805" y="4790"/>
                </a:lnTo>
                <a:lnTo>
                  <a:pt x="11792" y="4774"/>
                </a:lnTo>
                <a:lnTo>
                  <a:pt x="11781" y="4757"/>
                </a:lnTo>
                <a:lnTo>
                  <a:pt x="11770" y="4740"/>
                </a:lnTo>
                <a:lnTo>
                  <a:pt x="11760" y="4722"/>
                </a:lnTo>
                <a:lnTo>
                  <a:pt x="11752" y="4703"/>
                </a:lnTo>
                <a:lnTo>
                  <a:pt x="11743" y="4685"/>
                </a:lnTo>
                <a:lnTo>
                  <a:pt x="11736" y="4666"/>
                </a:lnTo>
                <a:lnTo>
                  <a:pt x="11730" y="4647"/>
                </a:lnTo>
                <a:lnTo>
                  <a:pt x="11725" y="4628"/>
                </a:lnTo>
                <a:lnTo>
                  <a:pt x="11721" y="4608"/>
                </a:lnTo>
                <a:lnTo>
                  <a:pt x="11719" y="4589"/>
                </a:lnTo>
                <a:lnTo>
                  <a:pt x="11717" y="4570"/>
                </a:lnTo>
                <a:lnTo>
                  <a:pt x="11716" y="4550"/>
                </a:lnTo>
                <a:lnTo>
                  <a:pt x="11716" y="4531"/>
                </a:lnTo>
                <a:lnTo>
                  <a:pt x="11717" y="4512"/>
                </a:lnTo>
                <a:lnTo>
                  <a:pt x="11718" y="4491"/>
                </a:lnTo>
                <a:lnTo>
                  <a:pt x="11721" y="4472"/>
                </a:lnTo>
                <a:lnTo>
                  <a:pt x="11725" y="4453"/>
                </a:lnTo>
                <a:lnTo>
                  <a:pt x="11729" y="4435"/>
                </a:lnTo>
                <a:lnTo>
                  <a:pt x="11735" y="4416"/>
                </a:lnTo>
                <a:lnTo>
                  <a:pt x="11741" y="4398"/>
                </a:lnTo>
                <a:lnTo>
                  <a:pt x="11749" y="4380"/>
                </a:lnTo>
                <a:lnTo>
                  <a:pt x="11757" y="4362"/>
                </a:lnTo>
                <a:lnTo>
                  <a:pt x="11766" y="4345"/>
                </a:lnTo>
                <a:lnTo>
                  <a:pt x="11776" y="4328"/>
                </a:lnTo>
                <a:lnTo>
                  <a:pt x="11786" y="4312"/>
                </a:lnTo>
                <a:lnTo>
                  <a:pt x="11798" y="4296"/>
                </a:lnTo>
                <a:lnTo>
                  <a:pt x="11810" y="4281"/>
                </a:lnTo>
                <a:lnTo>
                  <a:pt x="11823" y="4266"/>
                </a:lnTo>
                <a:lnTo>
                  <a:pt x="11838" y="4252"/>
                </a:lnTo>
                <a:lnTo>
                  <a:pt x="11852" y="4238"/>
                </a:lnTo>
                <a:lnTo>
                  <a:pt x="11868" y="4225"/>
                </a:lnTo>
                <a:lnTo>
                  <a:pt x="11884" y="4213"/>
                </a:lnTo>
                <a:lnTo>
                  <a:pt x="11900" y="4202"/>
                </a:lnTo>
                <a:lnTo>
                  <a:pt x="11919" y="4191"/>
                </a:lnTo>
                <a:lnTo>
                  <a:pt x="13198" y="3460"/>
                </a:lnTo>
                <a:lnTo>
                  <a:pt x="13217" y="3450"/>
                </a:lnTo>
                <a:lnTo>
                  <a:pt x="13235" y="3441"/>
                </a:lnTo>
                <a:lnTo>
                  <a:pt x="13254" y="3433"/>
                </a:lnTo>
                <a:lnTo>
                  <a:pt x="13273" y="3426"/>
                </a:lnTo>
                <a:lnTo>
                  <a:pt x="13292" y="3421"/>
                </a:lnTo>
                <a:lnTo>
                  <a:pt x="13312" y="3416"/>
                </a:lnTo>
                <a:lnTo>
                  <a:pt x="13331" y="3412"/>
                </a:lnTo>
                <a:lnTo>
                  <a:pt x="13351" y="3409"/>
                </a:lnTo>
                <a:lnTo>
                  <a:pt x="13370" y="3407"/>
                </a:lnTo>
                <a:lnTo>
                  <a:pt x="13391" y="3406"/>
                </a:lnTo>
                <a:lnTo>
                  <a:pt x="13410" y="3406"/>
                </a:lnTo>
                <a:lnTo>
                  <a:pt x="13429" y="3407"/>
                </a:lnTo>
                <a:lnTo>
                  <a:pt x="13449" y="3409"/>
                </a:lnTo>
                <a:lnTo>
                  <a:pt x="13469" y="3412"/>
                </a:lnTo>
                <a:lnTo>
                  <a:pt x="13488" y="3415"/>
                </a:lnTo>
                <a:lnTo>
                  <a:pt x="13506" y="3420"/>
                </a:lnTo>
                <a:lnTo>
                  <a:pt x="13525" y="3425"/>
                </a:lnTo>
                <a:lnTo>
                  <a:pt x="13543" y="3432"/>
                </a:lnTo>
                <a:lnTo>
                  <a:pt x="13562" y="3439"/>
                </a:lnTo>
                <a:lnTo>
                  <a:pt x="13579" y="3447"/>
                </a:lnTo>
                <a:lnTo>
                  <a:pt x="13597" y="3456"/>
                </a:lnTo>
                <a:lnTo>
                  <a:pt x="13613" y="3465"/>
                </a:lnTo>
                <a:lnTo>
                  <a:pt x="13630" y="3476"/>
                </a:lnTo>
                <a:lnTo>
                  <a:pt x="13647" y="3487"/>
                </a:lnTo>
                <a:lnTo>
                  <a:pt x="13662" y="3499"/>
                </a:lnTo>
                <a:lnTo>
                  <a:pt x="13677" y="3513"/>
                </a:lnTo>
                <a:lnTo>
                  <a:pt x="13691" y="3527"/>
                </a:lnTo>
                <a:lnTo>
                  <a:pt x="13704" y="3542"/>
                </a:lnTo>
                <a:lnTo>
                  <a:pt x="13717" y="3557"/>
                </a:lnTo>
                <a:lnTo>
                  <a:pt x="13731" y="3573"/>
                </a:lnTo>
                <a:lnTo>
                  <a:pt x="13742" y="3590"/>
                </a:lnTo>
                <a:lnTo>
                  <a:pt x="13753" y="3607"/>
                </a:lnTo>
                <a:lnTo>
                  <a:pt x="13763" y="3625"/>
                </a:lnTo>
                <a:lnTo>
                  <a:pt x="13771" y="3644"/>
                </a:lnTo>
                <a:lnTo>
                  <a:pt x="13779" y="3662"/>
                </a:lnTo>
                <a:lnTo>
                  <a:pt x="13786" y="3681"/>
                </a:lnTo>
                <a:lnTo>
                  <a:pt x="13792" y="3700"/>
                </a:lnTo>
                <a:lnTo>
                  <a:pt x="13797" y="3720"/>
                </a:lnTo>
                <a:lnTo>
                  <a:pt x="13801" y="3739"/>
                </a:lnTo>
                <a:lnTo>
                  <a:pt x="13803" y="3758"/>
                </a:lnTo>
                <a:lnTo>
                  <a:pt x="13805" y="3778"/>
                </a:lnTo>
                <a:lnTo>
                  <a:pt x="13806" y="3797"/>
                </a:lnTo>
                <a:lnTo>
                  <a:pt x="13806" y="3816"/>
                </a:lnTo>
                <a:lnTo>
                  <a:pt x="13805" y="3836"/>
                </a:lnTo>
                <a:lnTo>
                  <a:pt x="13804" y="3855"/>
                </a:lnTo>
                <a:lnTo>
                  <a:pt x="13801" y="3874"/>
                </a:lnTo>
                <a:lnTo>
                  <a:pt x="13797" y="3893"/>
                </a:lnTo>
                <a:lnTo>
                  <a:pt x="13793" y="3912"/>
                </a:lnTo>
                <a:lnTo>
                  <a:pt x="13787" y="3930"/>
                </a:lnTo>
                <a:lnTo>
                  <a:pt x="13781" y="3948"/>
                </a:lnTo>
                <a:lnTo>
                  <a:pt x="13774" y="3966"/>
                </a:lnTo>
                <a:lnTo>
                  <a:pt x="13766" y="3984"/>
                </a:lnTo>
                <a:lnTo>
                  <a:pt x="13757" y="4001"/>
                </a:lnTo>
                <a:lnTo>
                  <a:pt x="13747" y="4018"/>
                </a:lnTo>
                <a:lnTo>
                  <a:pt x="13737" y="4034"/>
                </a:lnTo>
                <a:lnTo>
                  <a:pt x="13724" y="4050"/>
                </a:lnTo>
                <a:lnTo>
                  <a:pt x="13712" y="4065"/>
                </a:lnTo>
                <a:lnTo>
                  <a:pt x="13699" y="4080"/>
                </a:lnTo>
                <a:lnTo>
                  <a:pt x="13685" y="4094"/>
                </a:lnTo>
                <a:lnTo>
                  <a:pt x="13671" y="4108"/>
                </a:lnTo>
                <a:lnTo>
                  <a:pt x="13655" y="4121"/>
                </a:lnTo>
                <a:lnTo>
                  <a:pt x="13638" y="4133"/>
                </a:lnTo>
                <a:lnTo>
                  <a:pt x="13622" y="4145"/>
                </a:lnTo>
                <a:lnTo>
                  <a:pt x="13604" y="4155"/>
                </a:lnTo>
                <a:close/>
                <a:moveTo>
                  <a:pt x="11312" y="1416"/>
                </a:moveTo>
                <a:lnTo>
                  <a:pt x="10574" y="2683"/>
                </a:lnTo>
                <a:lnTo>
                  <a:pt x="10563" y="2700"/>
                </a:lnTo>
                <a:lnTo>
                  <a:pt x="10551" y="2717"/>
                </a:lnTo>
                <a:lnTo>
                  <a:pt x="10538" y="2733"/>
                </a:lnTo>
                <a:lnTo>
                  <a:pt x="10525" y="2749"/>
                </a:lnTo>
                <a:lnTo>
                  <a:pt x="10512" y="2763"/>
                </a:lnTo>
                <a:lnTo>
                  <a:pt x="10497" y="2777"/>
                </a:lnTo>
                <a:lnTo>
                  <a:pt x="10483" y="2790"/>
                </a:lnTo>
                <a:lnTo>
                  <a:pt x="10467" y="2802"/>
                </a:lnTo>
                <a:lnTo>
                  <a:pt x="10450" y="2813"/>
                </a:lnTo>
                <a:lnTo>
                  <a:pt x="10434" y="2824"/>
                </a:lnTo>
                <a:lnTo>
                  <a:pt x="10417" y="2834"/>
                </a:lnTo>
                <a:lnTo>
                  <a:pt x="10400" y="2842"/>
                </a:lnTo>
                <a:lnTo>
                  <a:pt x="10383" y="2850"/>
                </a:lnTo>
                <a:lnTo>
                  <a:pt x="10364" y="2858"/>
                </a:lnTo>
                <a:lnTo>
                  <a:pt x="10346" y="2864"/>
                </a:lnTo>
                <a:lnTo>
                  <a:pt x="10327" y="2869"/>
                </a:lnTo>
                <a:lnTo>
                  <a:pt x="10308" y="2874"/>
                </a:lnTo>
                <a:lnTo>
                  <a:pt x="10289" y="2878"/>
                </a:lnTo>
                <a:lnTo>
                  <a:pt x="10269" y="2880"/>
                </a:lnTo>
                <a:lnTo>
                  <a:pt x="10250" y="2882"/>
                </a:lnTo>
                <a:lnTo>
                  <a:pt x="10231" y="2883"/>
                </a:lnTo>
                <a:lnTo>
                  <a:pt x="10211" y="2883"/>
                </a:lnTo>
                <a:lnTo>
                  <a:pt x="10191" y="2882"/>
                </a:lnTo>
                <a:lnTo>
                  <a:pt x="10172" y="2880"/>
                </a:lnTo>
                <a:lnTo>
                  <a:pt x="10152" y="2877"/>
                </a:lnTo>
                <a:lnTo>
                  <a:pt x="10133" y="2874"/>
                </a:lnTo>
                <a:lnTo>
                  <a:pt x="10114" y="2869"/>
                </a:lnTo>
                <a:lnTo>
                  <a:pt x="10094" y="2863"/>
                </a:lnTo>
                <a:lnTo>
                  <a:pt x="10075" y="2856"/>
                </a:lnTo>
                <a:lnTo>
                  <a:pt x="10056" y="2848"/>
                </a:lnTo>
                <a:lnTo>
                  <a:pt x="10038" y="2839"/>
                </a:lnTo>
                <a:lnTo>
                  <a:pt x="10019" y="2830"/>
                </a:lnTo>
                <a:lnTo>
                  <a:pt x="10001" y="2819"/>
                </a:lnTo>
                <a:lnTo>
                  <a:pt x="9984" y="2807"/>
                </a:lnTo>
                <a:lnTo>
                  <a:pt x="9968" y="2795"/>
                </a:lnTo>
                <a:lnTo>
                  <a:pt x="9953" y="2782"/>
                </a:lnTo>
                <a:lnTo>
                  <a:pt x="9937" y="2769"/>
                </a:lnTo>
                <a:lnTo>
                  <a:pt x="9924" y="2754"/>
                </a:lnTo>
                <a:lnTo>
                  <a:pt x="9911" y="2740"/>
                </a:lnTo>
                <a:lnTo>
                  <a:pt x="9899" y="2724"/>
                </a:lnTo>
                <a:lnTo>
                  <a:pt x="9887" y="2709"/>
                </a:lnTo>
                <a:lnTo>
                  <a:pt x="9877" y="2692"/>
                </a:lnTo>
                <a:lnTo>
                  <a:pt x="9867" y="2675"/>
                </a:lnTo>
                <a:lnTo>
                  <a:pt x="9858" y="2658"/>
                </a:lnTo>
                <a:lnTo>
                  <a:pt x="9849" y="2641"/>
                </a:lnTo>
                <a:lnTo>
                  <a:pt x="9842" y="2623"/>
                </a:lnTo>
                <a:lnTo>
                  <a:pt x="9836" y="2605"/>
                </a:lnTo>
                <a:lnTo>
                  <a:pt x="9830" y="2586"/>
                </a:lnTo>
                <a:lnTo>
                  <a:pt x="9826" y="2567"/>
                </a:lnTo>
                <a:lnTo>
                  <a:pt x="9822" y="2548"/>
                </a:lnTo>
                <a:lnTo>
                  <a:pt x="9819" y="2529"/>
                </a:lnTo>
                <a:lnTo>
                  <a:pt x="9817" y="2510"/>
                </a:lnTo>
                <a:lnTo>
                  <a:pt x="9817" y="2490"/>
                </a:lnTo>
                <a:lnTo>
                  <a:pt x="9817" y="2470"/>
                </a:lnTo>
                <a:lnTo>
                  <a:pt x="9817" y="2451"/>
                </a:lnTo>
                <a:lnTo>
                  <a:pt x="9819" y="2432"/>
                </a:lnTo>
                <a:lnTo>
                  <a:pt x="9822" y="2412"/>
                </a:lnTo>
                <a:lnTo>
                  <a:pt x="9826" y="2393"/>
                </a:lnTo>
                <a:lnTo>
                  <a:pt x="9831" y="2374"/>
                </a:lnTo>
                <a:lnTo>
                  <a:pt x="9837" y="2355"/>
                </a:lnTo>
                <a:lnTo>
                  <a:pt x="9843" y="2336"/>
                </a:lnTo>
                <a:lnTo>
                  <a:pt x="9851" y="2317"/>
                </a:lnTo>
                <a:lnTo>
                  <a:pt x="9861" y="2299"/>
                </a:lnTo>
                <a:lnTo>
                  <a:pt x="9871" y="2281"/>
                </a:lnTo>
                <a:lnTo>
                  <a:pt x="10609" y="1015"/>
                </a:lnTo>
                <a:lnTo>
                  <a:pt x="10620" y="997"/>
                </a:lnTo>
                <a:lnTo>
                  <a:pt x="10633" y="980"/>
                </a:lnTo>
                <a:lnTo>
                  <a:pt x="10645" y="964"/>
                </a:lnTo>
                <a:lnTo>
                  <a:pt x="10658" y="949"/>
                </a:lnTo>
                <a:lnTo>
                  <a:pt x="10671" y="934"/>
                </a:lnTo>
                <a:lnTo>
                  <a:pt x="10686" y="921"/>
                </a:lnTo>
                <a:lnTo>
                  <a:pt x="10700" y="908"/>
                </a:lnTo>
                <a:lnTo>
                  <a:pt x="10717" y="896"/>
                </a:lnTo>
                <a:lnTo>
                  <a:pt x="10732" y="884"/>
                </a:lnTo>
                <a:lnTo>
                  <a:pt x="10749" y="874"/>
                </a:lnTo>
                <a:lnTo>
                  <a:pt x="10766" y="864"/>
                </a:lnTo>
                <a:lnTo>
                  <a:pt x="10783" y="855"/>
                </a:lnTo>
                <a:lnTo>
                  <a:pt x="10801" y="847"/>
                </a:lnTo>
                <a:lnTo>
                  <a:pt x="10819" y="840"/>
                </a:lnTo>
                <a:lnTo>
                  <a:pt x="10837" y="834"/>
                </a:lnTo>
                <a:lnTo>
                  <a:pt x="10856" y="828"/>
                </a:lnTo>
                <a:lnTo>
                  <a:pt x="10875" y="824"/>
                </a:lnTo>
                <a:lnTo>
                  <a:pt x="10895" y="820"/>
                </a:lnTo>
                <a:lnTo>
                  <a:pt x="10914" y="817"/>
                </a:lnTo>
                <a:lnTo>
                  <a:pt x="10933" y="815"/>
                </a:lnTo>
                <a:lnTo>
                  <a:pt x="10952" y="814"/>
                </a:lnTo>
                <a:lnTo>
                  <a:pt x="10973" y="814"/>
                </a:lnTo>
                <a:lnTo>
                  <a:pt x="10992" y="815"/>
                </a:lnTo>
                <a:lnTo>
                  <a:pt x="11011" y="817"/>
                </a:lnTo>
                <a:lnTo>
                  <a:pt x="11031" y="820"/>
                </a:lnTo>
                <a:lnTo>
                  <a:pt x="11050" y="824"/>
                </a:lnTo>
                <a:lnTo>
                  <a:pt x="11070" y="829"/>
                </a:lnTo>
                <a:lnTo>
                  <a:pt x="11089" y="835"/>
                </a:lnTo>
                <a:lnTo>
                  <a:pt x="11108" y="841"/>
                </a:lnTo>
                <a:lnTo>
                  <a:pt x="11127" y="849"/>
                </a:lnTo>
                <a:lnTo>
                  <a:pt x="11146" y="858"/>
                </a:lnTo>
                <a:lnTo>
                  <a:pt x="11164" y="868"/>
                </a:lnTo>
                <a:lnTo>
                  <a:pt x="11182" y="879"/>
                </a:lnTo>
                <a:lnTo>
                  <a:pt x="11199" y="890"/>
                </a:lnTo>
                <a:lnTo>
                  <a:pt x="11215" y="902"/>
                </a:lnTo>
                <a:lnTo>
                  <a:pt x="11231" y="915"/>
                </a:lnTo>
                <a:lnTo>
                  <a:pt x="11246" y="929"/>
                </a:lnTo>
                <a:lnTo>
                  <a:pt x="11259" y="943"/>
                </a:lnTo>
                <a:lnTo>
                  <a:pt x="11272" y="958"/>
                </a:lnTo>
                <a:lnTo>
                  <a:pt x="11284" y="973"/>
                </a:lnTo>
                <a:lnTo>
                  <a:pt x="11296" y="989"/>
                </a:lnTo>
                <a:lnTo>
                  <a:pt x="11306" y="1005"/>
                </a:lnTo>
                <a:lnTo>
                  <a:pt x="11317" y="1022"/>
                </a:lnTo>
                <a:lnTo>
                  <a:pt x="11326" y="1039"/>
                </a:lnTo>
                <a:lnTo>
                  <a:pt x="11334" y="1057"/>
                </a:lnTo>
                <a:lnTo>
                  <a:pt x="11341" y="1075"/>
                </a:lnTo>
                <a:lnTo>
                  <a:pt x="11347" y="1093"/>
                </a:lnTo>
                <a:lnTo>
                  <a:pt x="11353" y="1111"/>
                </a:lnTo>
                <a:lnTo>
                  <a:pt x="11357" y="1130"/>
                </a:lnTo>
                <a:lnTo>
                  <a:pt x="11361" y="1149"/>
                </a:lnTo>
                <a:lnTo>
                  <a:pt x="11364" y="1168"/>
                </a:lnTo>
                <a:lnTo>
                  <a:pt x="11366" y="1188"/>
                </a:lnTo>
                <a:lnTo>
                  <a:pt x="11366" y="1207"/>
                </a:lnTo>
                <a:lnTo>
                  <a:pt x="11366" y="1226"/>
                </a:lnTo>
                <a:lnTo>
                  <a:pt x="11366" y="1246"/>
                </a:lnTo>
                <a:lnTo>
                  <a:pt x="11364" y="1265"/>
                </a:lnTo>
                <a:lnTo>
                  <a:pt x="11361" y="1284"/>
                </a:lnTo>
                <a:lnTo>
                  <a:pt x="11357" y="1304"/>
                </a:lnTo>
                <a:lnTo>
                  <a:pt x="11352" y="1323"/>
                </a:lnTo>
                <a:lnTo>
                  <a:pt x="11346" y="1342"/>
                </a:lnTo>
                <a:lnTo>
                  <a:pt x="11339" y="1361"/>
                </a:lnTo>
                <a:lnTo>
                  <a:pt x="11332" y="1379"/>
                </a:lnTo>
                <a:lnTo>
                  <a:pt x="11323" y="1398"/>
                </a:lnTo>
                <a:lnTo>
                  <a:pt x="11312" y="1416"/>
                </a:lnTo>
                <a:close/>
                <a:moveTo>
                  <a:pt x="7906" y="14489"/>
                </a:moveTo>
                <a:lnTo>
                  <a:pt x="7044" y="14638"/>
                </a:lnTo>
                <a:lnTo>
                  <a:pt x="7031" y="14640"/>
                </a:lnTo>
                <a:lnTo>
                  <a:pt x="7019" y="14642"/>
                </a:lnTo>
                <a:lnTo>
                  <a:pt x="7005" y="14642"/>
                </a:lnTo>
                <a:lnTo>
                  <a:pt x="6992" y="14642"/>
                </a:lnTo>
                <a:lnTo>
                  <a:pt x="6980" y="14641"/>
                </a:lnTo>
                <a:lnTo>
                  <a:pt x="6968" y="14640"/>
                </a:lnTo>
                <a:lnTo>
                  <a:pt x="6956" y="14638"/>
                </a:lnTo>
                <a:lnTo>
                  <a:pt x="6944" y="14636"/>
                </a:lnTo>
                <a:lnTo>
                  <a:pt x="6932" y="14633"/>
                </a:lnTo>
                <a:lnTo>
                  <a:pt x="6919" y="14629"/>
                </a:lnTo>
                <a:lnTo>
                  <a:pt x="6908" y="14625"/>
                </a:lnTo>
                <a:lnTo>
                  <a:pt x="6897" y="14620"/>
                </a:lnTo>
                <a:lnTo>
                  <a:pt x="6886" y="14615"/>
                </a:lnTo>
                <a:lnTo>
                  <a:pt x="6875" y="14609"/>
                </a:lnTo>
                <a:lnTo>
                  <a:pt x="6865" y="14603"/>
                </a:lnTo>
                <a:lnTo>
                  <a:pt x="6855" y="14596"/>
                </a:lnTo>
                <a:lnTo>
                  <a:pt x="6845" y="14589"/>
                </a:lnTo>
                <a:lnTo>
                  <a:pt x="6835" y="14582"/>
                </a:lnTo>
                <a:lnTo>
                  <a:pt x="6826" y="14574"/>
                </a:lnTo>
                <a:lnTo>
                  <a:pt x="6817" y="14565"/>
                </a:lnTo>
                <a:lnTo>
                  <a:pt x="6809" y="14556"/>
                </a:lnTo>
                <a:lnTo>
                  <a:pt x="6801" y="14547"/>
                </a:lnTo>
                <a:lnTo>
                  <a:pt x="6794" y="14537"/>
                </a:lnTo>
                <a:lnTo>
                  <a:pt x="6787" y="14527"/>
                </a:lnTo>
                <a:lnTo>
                  <a:pt x="6781" y="14517"/>
                </a:lnTo>
                <a:lnTo>
                  <a:pt x="6775" y="14505"/>
                </a:lnTo>
                <a:lnTo>
                  <a:pt x="6769" y="14494"/>
                </a:lnTo>
                <a:lnTo>
                  <a:pt x="6765" y="14482"/>
                </a:lnTo>
                <a:lnTo>
                  <a:pt x="6760" y="14471"/>
                </a:lnTo>
                <a:lnTo>
                  <a:pt x="6757" y="14459"/>
                </a:lnTo>
                <a:lnTo>
                  <a:pt x="6752" y="14446"/>
                </a:lnTo>
                <a:lnTo>
                  <a:pt x="6750" y="14434"/>
                </a:lnTo>
                <a:lnTo>
                  <a:pt x="6748" y="14421"/>
                </a:lnTo>
                <a:lnTo>
                  <a:pt x="6747" y="14408"/>
                </a:lnTo>
                <a:lnTo>
                  <a:pt x="6746" y="14396"/>
                </a:lnTo>
                <a:lnTo>
                  <a:pt x="6746" y="14383"/>
                </a:lnTo>
                <a:lnTo>
                  <a:pt x="6747" y="14371"/>
                </a:lnTo>
                <a:lnTo>
                  <a:pt x="6748" y="14358"/>
                </a:lnTo>
                <a:lnTo>
                  <a:pt x="6750" y="14346"/>
                </a:lnTo>
                <a:lnTo>
                  <a:pt x="6753" y="14334"/>
                </a:lnTo>
                <a:lnTo>
                  <a:pt x="6757" y="14323"/>
                </a:lnTo>
                <a:lnTo>
                  <a:pt x="6760" y="14311"/>
                </a:lnTo>
                <a:lnTo>
                  <a:pt x="6764" y="14299"/>
                </a:lnTo>
                <a:lnTo>
                  <a:pt x="6769" y="14288"/>
                </a:lnTo>
                <a:lnTo>
                  <a:pt x="6774" y="14278"/>
                </a:lnTo>
                <a:lnTo>
                  <a:pt x="6780" y="14267"/>
                </a:lnTo>
                <a:lnTo>
                  <a:pt x="6786" y="14257"/>
                </a:lnTo>
                <a:lnTo>
                  <a:pt x="6793" y="14247"/>
                </a:lnTo>
                <a:lnTo>
                  <a:pt x="6800" y="14237"/>
                </a:lnTo>
                <a:lnTo>
                  <a:pt x="6808" y="14227"/>
                </a:lnTo>
                <a:lnTo>
                  <a:pt x="6816" y="14219"/>
                </a:lnTo>
                <a:lnTo>
                  <a:pt x="6824" y="14210"/>
                </a:lnTo>
                <a:lnTo>
                  <a:pt x="6833" y="14202"/>
                </a:lnTo>
                <a:lnTo>
                  <a:pt x="6843" y="14194"/>
                </a:lnTo>
                <a:lnTo>
                  <a:pt x="6853" y="14187"/>
                </a:lnTo>
                <a:lnTo>
                  <a:pt x="6863" y="14180"/>
                </a:lnTo>
                <a:lnTo>
                  <a:pt x="6874" y="14173"/>
                </a:lnTo>
                <a:lnTo>
                  <a:pt x="6884" y="14168"/>
                </a:lnTo>
                <a:lnTo>
                  <a:pt x="6895" y="14162"/>
                </a:lnTo>
                <a:lnTo>
                  <a:pt x="6907" y="14157"/>
                </a:lnTo>
                <a:lnTo>
                  <a:pt x="6919" y="14153"/>
                </a:lnTo>
                <a:lnTo>
                  <a:pt x="6932" y="14149"/>
                </a:lnTo>
                <a:lnTo>
                  <a:pt x="6944" y="14146"/>
                </a:lnTo>
                <a:lnTo>
                  <a:pt x="6957" y="14144"/>
                </a:lnTo>
                <a:lnTo>
                  <a:pt x="7819" y="13995"/>
                </a:lnTo>
                <a:lnTo>
                  <a:pt x="7831" y="13993"/>
                </a:lnTo>
                <a:lnTo>
                  <a:pt x="7844" y="13992"/>
                </a:lnTo>
                <a:lnTo>
                  <a:pt x="7857" y="13991"/>
                </a:lnTo>
                <a:lnTo>
                  <a:pt x="7869" y="13991"/>
                </a:lnTo>
                <a:lnTo>
                  <a:pt x="7882" y="13992"/>
                </a:lnTo>
                <a:lnTo>
                  <a:pt x="7895" y="13993"/>
                </a:lnTo>
                <a:lnTo>
                  <a:pt x="7907" y="13995"/>
                </a:lnTo>
                <a:lnTo>
                  <a:pt x="7919" y="13997"/>
                </a:lnTo>
                <a:lnTo>
                  <a:pt x="7931" y="14000"/>
                </a:lnTo>
                <a:lnTo>
                  <a:pt x="7942" y="14004"/>
                </a:lnTo>
                <a:lnTo>
                  <a:pt x="7954" y="14008"/>
                </a:lnTo>
                <a:lnTo>
                  <a:pt x="7966" y="14013"/>
                </a:lnTo>
                <a:lnTo>
                  <a:pt x="7977" y="14018"/>
                </a:lnTo>
                <a:lnTo>
                  <a:pt x="7987" y="14024"/>
                </a:lnTo>
                <a:lnTo>
                  <a:pt x="7998" y="14030"/>
                </a:lnTo>
                <a:lnTo>
                  <a:pt x="8008" y="14037"/>
                </a:lnTo>
                <a:lnTo>
                  <a:pt x="8017" y="14044"/>
                </a:lnTo>
                <a:lnTo>
                  <a:pt x="8027" y="14051"/>
                </a:lnTo>
                <a:lnTo>
                  <a:pt x="8036" y="14059"/>
                </a:lnTo>
                <a:lnTo>
                  <a:pt x="8044" y="14068"/>
                </a:lnTo>
                <a:lnTo>
                  <a:pt x="8053" y="14077"/>
                </a:lnTo>
                <a:lnTo>
                  <a:pt x="8061" y="14086"/>
                </a:lnTo>
                <a:lnTo>
                  <a:pt x="8068" y="14096"/>
                </a:lnTo>
                <a:lnTo>
                  <a:pt x="8075" y="14106"/>
                </a:lnTo>
                <a:lnTo>
                  <a:pt x="8082" y="14116"/>
                </a:lnTo>
                <a:lnTo>
                  <a:pt x="8088" y="14127"/>
                </a:lnTo>
                <a:lnTo>
                  <a:pt x="8093" y="14138"/>
                </a:lnTo>
                <a:lnTo>
                  <a:pt x="8098" y="14150"/>
                </a:lnTo>
                <a:lnTo>
                  <a:pt x="8102" y="14161"/>
                </a:lnTo>
                <a:lnTo>
                  <a:pt x="8106" y="14174"/>
                </a:lnTo>
                <a:lnTo>
                  <a:pt x="8109" y="14186"/>
                </a:lnTo>
                <a:lnTo>
                  <a:pt x="8112" y="14198"/>
                </a:lnTo>
                <a:lnTo>
                  <a:pt x="8114" y="14211"/>
                </a:lnTo>
                <a:lnTo>
                  <a:pt x="8115" y="14224"/>
                </a:lnTo>
                <a:lnTo>
                  <a:pt x="8115" y="14237"/>
                </a:lnTo>
                <a:lnTo>
                  <a:pt x="8115" y="14249"/>
                </a:lnTo>
                <a:lnTo>
                  <a:pt x="8115" y="14261"/>
                </a:lnTo>
                <a:lnTo>
                  <a:pt x="8113" y="14274"/>
                </a:lnTo>
                <a:lnTo>
                  <a:pt x="8111" y="14286"/>
                </a:lnTo>
                <a:lnTo>
                  <a:pt x="8109" y="14298"/>
                </a:lnTo>
                <a:lnTo>
                  <a:pt x="8106" y="14310"/>
                </a:lnTo>
                <a:lnTo>
                  <a:pt x="8102" y="14321"/>
                </a:lnTo>
                <a:lnTo>
                  <a:pt x="8098" y="14333"/>
                </a:lnTo>
                <a:lnTo>
                  <a:pt x="8093" y="14344"/>
                </a:lnTo>
                <a:lnTo>
                  <a:pt x="8088" y="14355"/>
                </a:lnTo>
                <a:lnTo>
                  <a:pt x="8083" y="14365"/>
                </a:lnTo>
                <a:lnTo>
                  <a:pt x="8076" y="14376"/>
                </a:lnTo>
                <a:lnTo>
                  <a:pt x="8070" y="14386"/>
                </a:lnTo>
                <a:lnTo>
                  <a:pt x="8062" y="14395"/>
                </a:lnTo>
                <a:lnTo>
                  <a:pt x="8055" y="14405"/>
                </a:lnTo>
                <a:lnTo>
                  <a:pt x="8047" y="14414"/>
                </a:lnTo>
                <a:lnTo>
                  <a:pt x="8037" y="14422"/>
                </a:lnTo>
                <a:lnTo>
                  <a:pt x="8028" y="14430"/>
                </a:lnTo>
                <a:lnTo>
                  <a:pt x="8019" y="14438"/>
                </a:lnTo>
                <a:lnTo>
                  <a:pt x="8009" y="14445"/>
                </a:lnTo>
                <a:lnTo>
                  <a:pt x="7999" y="14452"/>
                </a:lnTo>
                <a:lnTo>
                  <a:pt x="7989" y="14459"/>
                </a:lnTo>
                <a:lnTo>
                  <a:pt x="7978" y="14465"/>
                </a:lnTo>
                <a:lnTo>
                  <a:pt x="7967" y="14470"/>
                </a:lnTo>
                <a:lnTo>
                  <a:pt x="7955" y="14475"/>
                </a:lnTo>
                <a:lnTo>
                  <a:pt x="7943" y="14479"/>
                </a:lnTo>
                <a:lnTo>
                  <a:pt x="7931" y="14483"/>
                </a:lnTo>
                <a:lnTo>
                  <a:pt x="7918" y="14486"/>
                </a:lnTo>
                <a:lnTo>
                  <a:pt x="7906" y="14489"/>
                </a:lnTo>
                <a:close/>
                <a:moveTo>
                  <a:pt x="7906" y="13623"/>
                </a:moveTo>
                <a:lnTo>
                  <a:pt x="7044" y="13772"/>
                </a:lnTo>
                <a:lnTo>
                  <a:pt x="7031" y="13774"/>
                </a:lnTo>
                <a:lnTo>
                  <a:pt x="7019" y="13775"/>
                </a:lnTo>
                <a:lnTo>
                  <a:pt x="7005" y="13776"/>
                </a:lnTo>
                <a:lnTo>
                  <a:pt x="6992" y="13776"/>
                </a:lnTo>
                <a:lnTo>
                  <a:pt x="6980" y="13775"/>
                </a:lnTo>
                <a:lnTo>
                  <a:pt x="6968" y="13774"/>
                </a:lnTo>
                <a:lnTo>
                  <a:pt x="6956" y="13772"/>
                </a:lnTo>
                <a:lnTo>
                  <a:pt x="6944" y="13770"/>
                </a:lnTo>
                <a:lnTo>
                  <a:pt x="6932" y="13767"/>
                </a:lnTo>
                <a:lnTo>
                  <a:pt x="6919" y="13763"/>
                </a:lnTo>
                <a:lnTo>
                  <a:pt x="6908" y="13759"/>
                </a:lnTo>
                <a:lnTo>
                  <a:pt x="6897" y="13754"/>
                </a:lnTo>
                <a:lnTo>
                  <a:pt x="6886" y="13749"/>
                </a:lnTo>
                <a:lnTo>
                  <a:pt x="6875" y="13743"/>
                </a:lnTo>
                <a:lnTo>
                  <a:pt x="6865" y="13737"/>
                </a:lnTo>
                <a:lnTo>
                  <a:pt x="6855" y="13730"/>
                </a:lnTo>
                <a:lnTo>
                  <a:pt x="6845" y="13723"/>
                </a:lnTo>
                <a:lnTo>
                  <a:pt x="6835" y="13716"/>
                </a:lnTo>
                <a:lnTo>
                  <a:pt x="6826" y="13708"/>
                </a:lnTo>
                <a:lnTo>
                  <a:pt x="6817" y="13699"/>
                </a:lnTo>
                <a:lnTo>
                  <a:pt x="6809" y="13690"/>
                </a:lnTo>
                <a:lnTo>
                  <a:pt x="6801" y="13681"/>
                </a:lnTo>
                <a:lnTo>
                  <a:pt x="6794" y="13671"/>
                </a:lnTo>
                <a:lnTo>
                  <a:pt x="6787" y="13661"/>
                </a:lnTo>
                <a:lnTo>
                  <a:pt x="6781" y="13651"/>
                </a:lnTo>
                <a:lnTo>
                  <a:pt x="6775" y="13640"/>
                </a:lnTo>
                <a:lnTo>
                  <a:pt x="6769" y="13629"/>
                </a:lnTo>
                <a:lnTo>
                  <a:pt x="6765" y="13617"/>
                </a:lnTo>
                <a:lnTo>
                  <a:pt x="6760" y="13605"/>
                </a:lnTo>
                <a:lnTo>
                  <a:pt x="6757" y="13593"/>
                </a:lnTo>
                <a:lnTo>
                  <a:pt x="6752" y="13581"/>
                </a:lnTo>
                <a:lnTo>
                  <a:pt x="6750" y="13568"/>
                </a:lnTo>
                <a:lnTo>
                  <a:pt x="6748" y="13556"/>
                </a:lnTo>
                <a:lnTo>
                  <a:pt x="6747" y="13543"/>
                </a:lnTo>
                <a:lnTo>
                  <a:pt x="6746" y="13530"/>
                </a:lnTo>
                <a:lnTo>
                  <a:pt x="6746" y="13518"/>
                </a:lnTo>
                <a:lnTo>
                  <a:pt x="6747" y="13505"/>
                </a:lnTo>
                <a:lnTo>
                  <a:pt x="6748" y="13492"/>
                </a:lnTo>
                <a:lnTo>
                  <a:pt x="6750" y="13480"/>
                </a:lnTo>
                <a:lnTo>
                  <a:pt x="6753" y="13468"/>
                </a:lnTo>
                <a:lnTo>
                  <a:pt x="6757" y="13456"/>
                </a:lnTo>
                <a:lnTo>
                  <a:pt x="6760" y="13445"/>
                </a:lnTo>
                <a:lnTo>
                  <a:pt x="6764" y="13433"/>
                </a:lnTo>
                <a:lnTo>
                  <a:pt x="6769" y="13422"/>
                </a:lnTo>
                <a:lnTo>
                  <a:pt x="6774" y="13411"/>
                </a:lnTo>
                <a:lnTo>
                  <a:pt x="6780" y="13401"/>
                </a:lnTo>
                <a:lnTo>
                  <a:pt x="6786" y="13390"/>
                </a:lnTo>
                <a:lnTo>
                  <a:pt x="6793" y="13380"/>
                </a:lnTo>
                <a:lnTo>
                  <a:pt x="6800" y="13371"/>
                </a:lnTo>
                <a:lnTo>
                  <a:pt x="6808" y="13361"/>
                </a:lnTo>
                <a:lnTo>
                  <a:pt x="6816" y="13352"/>
                </a:lnTo>
                <a:lnTo>
                  <a:pt x="6824" y="13344"/>
                </a:lnTo>
                <a:lnTo>
                  <a:pt x="6833" y="13336"/>
                </a:lnTo>
                <a:lnTo>
                  <a:pt x="6843" y="13328"/>
                </a:lnTo>
                <a:lnTo>
                  <a:pt x="6853" y="13321"/>
                </a:lnTo>
                <a:lnTo>
                  <a:pt x="6863" y="13314"/>
                </a:lnTo>
                <a:lnTo>
                  <a:pt x="6874" y="13307"/>
                </a:lnTo>
                <a:lnTo>
                  <a:pt x="6884" y="13301"/>
                </a:lnTo>
                <a:lnTo>
                  <a:pt x="6895" y="13296"/>
                </a:lnTo>
                <a:lnTo>
                  <a:pt x="6907" y="13291"/>
                </a:lnTo>
                <a:lnTo>
                  <a:pt x="6919" y="13287"/>
                </a:lnTo>
                <a:lnTo>
                  <a:pt x="6932" y="13283"/>
                </a:lnTo>
                <a:lnTo>
                  <a:pt x="6944" y="13280"/>
                </a:lnTo>
                <a:lnTo>
                  <a:pt x="6957" y="13277"/>
                </a:lnTo>
                <a:lnTo>
                  <a:pt x="7819" y="13129"/>
                </a:lnTo>
                <a:lnTo>
                  <a:pt x="7831" y="13127"/>
                </a:lnTo>
                <a:lnTo>
                  <a:pt x="7844" y="13125"/>
                </a:lnTo>
                <a:lnTo>
                  <a:pt x="7857" y="13125"/>
                </a:lnTo>
                <a:lnTo>
                  <a:pt x="7869" y="13125"/>
                </a:lnTo>
                <a:lnTo>
                  <a:pt x="7882" y="13126"/>
                </a:lnTo>
                <a:lnTo>
                  <a:pt x="7895" y="13127"/>
                </a:lnTo>
                <a:lnTo>
                  <a:pt x="7907" y="13129"/>
                </a:lnTo>
                <a:lnTo>
                  <a:pt x="7919" y="13131"/>
                </a:lnTo>
                <a:lnTo>
                  <a:pt x="7931" y="13134"/>
                </a:lnTo>
                <a:lnTo>
                  <a:pt x="7942" y="13138"/>
                </a:lnTo>
                <a:lnTo>
                  <a:pt x="7954" y="13142"/>
                </a:lnTo>
                <a:lnTo>
                  <a:pt x="7966" y="13147"/>
                </a:lnTo>
                <a:lnTo>
                  <a:pt x="7977" y="13152"/>
                </a:lnTo>
                <a:lnTo>
                  <a:pt x="7987" y="13158"/>
                </a:lnTo>
                <a:lnTo>
                  <a:pt x="7998" y="13164"/>
                </a:lnTo>
                <a:lnTo>
                  <a:pt x="8008" y="13171"/>
                </a:lnTo>
                <a:lnTo>
                  <a:pt x="8017" y="13178"/>
                </a:lnTo>
                <a:lnTo>
                  <a:pt x="8027" y="13185"/>
                </a:lnTo>
                <a:lnTo>
                  <a:pt x="8036" y="13193"/>
                </a:lnTo>
                <a:lnTo>
                  <a:pt x="8044" y="13202"/>
                </a:lnTo>
                <a:lnTo>
                  <a:pt x="8053" y="13211"/>
                </a:lnTo>
                <a:lnTo>
                  <a:pt x="8061" y="13220"/>
                </a:lnTo>
                <a:lnTo>
                  <a:pt x="8068" y="13230"/>
                </a:lnTo>
                <a:lnTo>
                  <a:pt x="8075" y="13240"/>
                </a:lnTo>
                <a:lnTo>
                  <a:pt x="8082" y="13250"/>
                </a:lnTo>
                <a:lnTo>
                  <a:pt x="8088" y="13261"/>
                </a:lnTo>
                <a:lnTo>
                  <a:pt x="8093" y="13272"/>
                </a:lnTo>
                <a:lnTo>
                  <a:pt x="8098" y="13284"/>
                </a:lnTo>
                <a:lnTo>
                  <a:pt x="8102" y="13295"/>
                </a:lnTo>
                <a:lnTo>
                  <a:pt x="8106" y="13307"/>
                </a:lnTo>
                <a:lnTo>
                  <a:pt x="8109" y="13320"/>
                </a:lnTo>
                <a:lnTo>
                  <a:pt x="8112" y="13332"/>
                </a:lnTo>
                <a:lnTo>
                  <a:pt x="8114" y="13345"/>
                </a:lnTo>
                <a:lnTo>
                  <a:pt x="8115" y="13358"/>
                </a:lnTo>
                <a:lnTo>
                  <a:pt x="8115" y="13370"/>
                </a:lnTo>
                <a:lnTo>
                  <a:pt x="8115" y="13383"/>
                </a:lnTo>
                <a:lnTo>
                  <a:pt x="8115" y="13395"/>
                </a:lnTo>
                <a:lnTo>
                  <a:pt x="8113" y="13408"/>
                </a:lnTo>
                <a:lnTo>
                  <a:pt x="8111" y="13420"/>
                </a:lnTo>
                <a:lnTo>
                  <a:pt x="8109" y="13432"/>
                </a:lnTo>
                <a:lnTo>
                  <a:pt x="8106" y="13443"/>
                </a:lnTo>
                <a:lnTo>
                  <a:pt x="8102" y="13455"/>
                </a:lnTo>
                <a:lnTo>
                  <a:pt x="8098" y="13467"/>
                </a:lnTo>
                <a:lnTo>
                  <a:pt x="8093" y="13478"/>
                </a:lnTo>
                <a:lnTo>
                  <a:pt x="8088" y="13488"/>
                </a:lnTo>
                <a:lnTo>
                  <a:pt x="8083" y="13499"/>
                </a:lnTo>
                <a:lnTo>
                  <a:pt x="8076" y="13509"/>
                </a:lnTo>
                <a:lnTo>
                  <a:pt x="8070" y="13520"/>
                </a:lnTo>
                <a:lnTo>
                  <a:pt x="8062" y="13530"/>
                </a:lnTo>
                <a:lnTo>
                  <a:pt x="8055" y="13540"/>
                </a:lnTo>
                <a:lnTo>
                  <a:pt x="8047" y="13548"/>
                </a:lnTo>
                <a:lnTo>
                  <a:pt x="8037" y="13557"/>
                </a:lnTo>
                <a:lnTo>
                  <a:pt x="8028" y="13565"/>
                </a:lnTo>
                <a:lnTo>
                  <a:pt x="8019" y="13573"/>
                </a:lnTo>
                <a:lnTo>
                  <a:pt x="8009" y="13580"/>
                </a:lnTo>
                <a:lnTo>
                  <a:pt x="7999" y="13587"/>
                </a:lnTo>
                <a:lnTo>
                  <a:pt x="7989" y="13594"/>
                </a:lnTo>
                <a:lnTo>
                  <a:pt x="7978" y="13599"/>
                </a:lnTo>
                <a:lnTo>
                  <a:pt x="7967" y="13605"/>
                </a:lnTo>
                <a:lnTo>
                  <a:pt x="7955" y="13610"/>
                </a:lnTo>
                <a:lnTo>
                  <a:pt x="7943" y="13614"/>
                </a:lnTo>
                <a:lnTo>
                  <a:pt x="7931" y="13618"/>
                </a:lnTo>
                <a:lnTo>
                  <a:pt x="7918" y="13621"/>
                </a:lnTo>
                <a:lnTo>
                  <a:pt x="7906" y="13623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xmlns="" id="{01C466E5-AECE-4D16-9ECD-6781FA2172B2}"/>
              </a:ext>
            </a:extLst>
          </p:cNvPr>
          <p:cNvSpPr>
            <a:spLocks noChangeAspect="1"/>
          </p:cNvSpPr>
          <p:nvPr/>
        </p:nvSpPr>
        <p:spPr bwMode="auto">
          <a:xfrm>
            <a:off x="574325" y="3141289"/>
            <a:ext cx="723632" cy="679904"/>
          </a:xfrm>
          <a:custGeom>
            <a:avLst/>
            <a:gdLst>
              <a:gd name="T0" fmla="*/ 217617 w 16219"/>
              <a:gd name="T1" fmla="*/ 355633 h 15239"/>
              <a:gd name="T2" fmla="*/ 223384 w 16219"/>
              <a:gd name="T3" fmla="*/ 349866 h 15239"/>
              <a:gd name="T4" fmla="*/ 296085 w 16219"/>
              <a:gd name="T5" fmla="*/ 348149 h 15239"/>
              <a:gd name="T6" fmla="*/ 303926 w 16219"/>
              <a:gd name="T7" fmla="*/ 350967 h 15239"/>
              <a:gd name="T8" fmla="*/ 308818 w 16219"/>
              <a:gd name="T9" fmla="*/ 357544 h 15239"/>
              <a:gd name="T10" fmla="*/ 412167 w 16219"/>
              <a:gd name="T11" fmla="*/ 464717 h 15239"/>
              <a:gd name="T12" fmla="*/ 427913 w 16219"/>
              <a:gd name="T13" fmla="*/ 457719 h 15239"/>
              <a:gd name="T14" fmla="*/ 436433 w 16219"/>
              <a:gd name="T15" fmla="*/ 443107 h 15239"/>
              <a:gd name="T16" fmla="*/ 437956 w 16219"/>
              <a:gd name="T17" fmla="*/ 288083 h 15239"/>
              <a:gd name="T18" fmla="*/ 442492 w 16219"/>
              <a:gd name="T19" fmla="*/ 281279 h 15239"/>
              <a:gd name="T20" fmla="*/ 450170 w 16219"/>
              <a:gd name="T21" fmla="*/ 278104 h 15239"/>
              <a:gd name="T22" fmla="*/ 491348 w 16219"/>
              <a:gd name="T23" fmla="*/ 275772 h 15239"/>
              <a:gd name="T24" fmla="*/ 496661 w 16219"/>
              <a:gd name="T25" fmla="*/ 266506 h 15239"/>
              <a:gd name="T26" fmla="*/ 285070 w 16219"/>
              <a:gd name="T27" fmla="*/ 42571 h 15239"/>
              <a:gd name="T28" fmla="*/ 267834 w 16219"/>
              <a:gd name="T29" fmla="*/ 29677 h 15239"/>
              <a:gd name="T30" fmla="*/ 252413 w 16219"/>
              <a:gd name="T31" fmla="*/ 32301 h 15239"/>
              <a:gd name="T32" fmla="*/ 216483 w 16219"/>
              <a:gd name="T33" fmla="*/ 67161 h 15239"/>
              <a:gd name="T34" fmla="*/ 208773 w 16219"/>
              <a:gd name="T35" fmla="*/ 70044 h 15239"/>
              <a:gd name="T36" fmla="*/ 200770 w 16219"/>
              <a:gd name="T37" fmla="*/ 68230 h 15239"/>
              <a:gd name="T38" fmla="*/ 194939 w 16219"/>
              <a:gd name="T39" fmla="*/ 62010 h 15239"/>
              <a:gd name="T40" fmla="*/ 193643 w 16219"/>
              <a:gd name="T41" fmla="*/ 53910 h 15239"/>
              <a:gd name="T42" fmla="*/ 197045 w 16219"/>
              <a:gd name="T43" fmla="*/ 46329 h 15239"/>
              <a:gd name="T44" fmla="*/ 246808 w 16219"/>
              <a:gd name="T45" fmla="*/ 3175 h 15239"/>
              <a:gd name="T46" fmla="*/ 278688 w 16219"/>
              <a:gd name="T47" fmla="*/ 3175 h 15239"/>
              <a:gd name="T48" fmla="*/ 511661 w 16219"/>
              <a:gd name="T49" fmla="*/ 236181 h 15239"/>
              <a:gd name="T50" fmla="*/ 525107 w 16219"/>
              <a:gd name="T51" fmla="*/ 274022 h 15239"/>
              <a:gd name="T52" fmla="*/ 503724 w 16219"/>
              <a:gd name="T53" fmla="*/ 301431 h 15239"/>
              <a:gd name="T54" fmla="*/ 465300 w 16219"/>
              <a:gd name="T55" fmla="*/ 444436 h 15239"/>
              <a:gd name="T56" fmla="*/ 451110 w 16219"/>
              <a:gd name="T57" fmla="*/ 475052 h 15239"/>
              <a:gd name="T58" fmla="*/ 422373 w 16219"/>
              <a:gd name="T59" fmla="*/ 491931 h 15239"/>
              <a:gd name="T60" fmla="*/ 291096 w 16219"/>
              <a:gd name="T61" fmla="*/ 493065 h 15239"/>
              <a:gd name="T62" fmla="*/ 284292 w 16219"/>
              <a:gd name="T63" fmla="*/ 488497 h 15239"/>
              <a:gd name="T64" fmla="*/ 281117 w 16219"/>
              <a:gd name="T65" fmla="*/ 480819 h 15239"/>
              <a:gd name="T66" fmla="*/ 243665 w 16219"/>
              <a:gd name="T67" fmla="*/ 484285 h 15239"/>
              <a:gd name="T68" fmla="*/ 238773 w 16219"/>
              <a:gd name="T69" fmla="*/ 490862 h 15239"/>
              <a:gd name="T70" fmla="*/ 230933 w 16219"/>
              <a:gd name="T71" fmla="*/ 493681 h 15239"/>
              <a:gd name="T72" fmla="*/ 78598 w 16219"/>
              <a:gd name="T73" fmla="*/ 487298 h 15239"/>
              <a:gd name="T74" fmla="*/ 60876 w 16219"/>
              <a:gd name="T75" fmla="*/ 464490 h 15239"/>
              <a:gd name="T76" fmla="*/ 45325 w 16219"/>
              <a:gd name="T77" fmla="*/ 306679 h 15239"/>
              <a:gd name="T78" fmla="*/ 7743 w 16219"/>
              <a:gd name="T79" fmla="*/ 291744 h 15239"/>
              <a:gd name="T80" fmla="*/ 1717 w 16219"/>
              <a:gd name="T81" fmla="*/ 257953 h 15239"/>
              <a:gd name="T82" fmla="*/ 94311 w 16219"/>
              <a:gd name="T83" fmla="*/ 90585 h 15239"/>
              <a:gd name="T84" fmla="*/ 123696 w 16219"/>
              <a:gd name="T85" fmla="*/ 60293 h 15239"/>
              <a:gd name="T86" fmla="*/ 160856 w 16219"/>
              <a:gd name="T87" fmla="*/ 75649 h 15239"/>
              <a:gd name="T88" fmla="*/ 167271 w 16219"/>
              <a:gd name="T89" fmla="*/ 117993 h 15239"/>
              <a:gd name="T90" fmla="*/ 163027 w 16219"/>
              <a:gd name="T91" fmla="*/ 124991 h 15239"/>
              <a:gd name="T92" fmla="*/ 155575 w 16219"/>
              <a:gd name="T93" fmla="*/ 128588 h 15239"/>
              <a:gd name="T94" fmla="*/ 147184 w 16219"/>
              <a:gd name="T95" fmla="*/ 127324 h 15239"/>
              <a:gd name="T96" fmla="*/ 141126 w 16219"/>
              <a:gd name="T97" fmla="*/ 121849 h 15239"/>
              <a:gd name="T98" fmla="*/ 139052 w 16219"/>
              <a:gd name="T99" fmla="*/ 100142 h 15239"/>
              <a:gd name="T100" fmla="*/ 133707 w 16219"/>
              <a:gd name="T101" fmla="*/ 88965 h 15239"/>
              <a:gd name="T102" fmla="*/ 124797 w 16219"/>
              <a:gd name="T103" fmla="*/ 90974 h 15239"/>
              <a:gd name="T104" fmla="*/ 122011 w 16219"/>
              <a:gd name="T105" fmla="*/ 161990 h 15239"/>
              <a:gd name="T106" fmla="*/ 118577 w 16219"/>
              <a:gd name="T107" fmla="*/ 169344 h 15239"/>
              <a:gd name="T108" fmla="*/ 29255 w 16219"/>
              <a:gd name="T109" fmla="*/ 264724 h 15239"/>
              <a:gd name="T110" fmla="*/ 31685 w 16219"/>
              <a:gd name="T111" fmla="*/ 274897 h 15239"/>
              <a:gd name="T112" fmla="*/ 72086 w 16219"/>
              <a:gd name="T113" fmla="*/ 278040 h 15239"/>
              <a:gd name="T114" fmla="*/ 79893 w 16219"/>
              <a:gd name="T115" fmla="*/ 280858 h 15239"/>
              <a:gd name="T116" fmla="*/ 84786 w 16219"/>
              <a:gd name="T117" fmla="*/ 287435 h 15239"/>
              <a:gd name="T118" fmla="*/ 85855 w 16219"/>
              <a:gd name="T119" fmla="*/ 445246 h 15239"/>
              <a:gd name="T120" fmla="*/ 89775 w 16219"/>
              <a:gd name="T121" fmla="*/ 459242 h 15239"/>
              <a:gd name="T122" fmla="*/ 103965 w 16219"/>
              <a:gd name="T123" fmla="*/ 464944 h 152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6219" h="15239">
                <a:moveTo>
                  <a:pt x="6663" y="14354"/>
                </a:moveTo>
                <a:lnTo>
                  <a:pt x="6663" y="11188"/>
                </a:lnTo>
                <a:lnTo>
                  <a:pt x="6664" y="11165"/>
                </a:lnTo>
                <a:lnTo>
                  <a:pt x="6665" y="11142"/>
                </a:lnTo>
                <a:lnTo>
                  <a:pt x="6668" y="11120"/>
                </a:lnTo>
                <a:lnTo>
                  <a:pt x="6672" y="11099"/>
                </a:lnTo>
                <a:lnTo>
                  <a:pt x="6677" y="11078"/>
                </a:lnTo>
                <a:lnTo>
                  <a:pt x="6683" y="11056"/>
                </a:lnTo>
                <a:lnTo>
                  <a:pt x="6690" y="11036"/>
                </a:lnTo>
                <a:lnTo>
                  <a:pt x="6698" y="11016"/>
                </a:lnTo>
                <a:lnTo>
                  <a:pt x="6707" y="10996"/>
                </a:lnTo>
                <a:lnTo>
                  <a:pt x="6717" y="10977"/>
                </a:lnTo>
                <a:lnTo>
                  <a:pt x="6728" y="10959"/>
                </a:lnTo>
                <a:lnTo>
                  <a:pt x="6739" y="10941"/>
                </a:lnTo>
                <a:lnTo>
                  <a:pt x="6751" y="10923"/>
                </a:lnTo>
                <a:lnTo>
                  <a:pt x="6764" y="10907"/>
                </a:lnTo>
                <a:lnTo>
                  <a:pt x="6779" y="10891"/>
                </a:lnTo>
                <a:lnTo>
                  <a:pt x="6793" y="10876"/>
                </a:lnTo>
                <a:lnTo>
                  <a:pt x="6808" y="10861"/>
                </a:lnTo>
                <a:lnTo>
                  <a:pt x="6824" y="10846"/>
                </a:lnTo>
                <a:lnTo>
                  <a:pt x="6841" y="10833"/>
                </a:lnTo>
                <a:lnTo>
                  <a:pt x="6859" y="10821"/>
                </a:lnTo>
                <a:lnTo>
                  <a:pt x="6877" y="10810"/>
                </a:lnTo>
                <a:lnTo>
                  <a:pt x="6895" y="10799"/>
                </a:lnTo>
                <a:lnTo>
                  <a:pt x="6914" y="10790"/>
                </a:lnTo>
                <a:lnTo>
                  <a:pt x="6934" y="10780"/>
                </a:lnTo>
                <a:lnTo>
                  <a:pt x="6954" y="10772"/>
                </a:lnTo>
                <a:lnTo>
                  <a:pt x="6974" y="10765"/>
                </a:lnTo>
                <a:lnTo>
                  <a:pt x="6995" y="10759"/>
                </a:lnTo>
                <a:lnTo>
                  <a:pt x="7017" y="10754"/>
                </a:lnTo>
                <a:lnTo>
                  <a:pt x="7038" y="10750"/>
                </a:lnTo>
                <a:lnTo>
                  <a:pt x="7060" y="10748"/>
                </a:lnTo>
                <a:lnTo>
                  <a:pt x="7083" y="10746"/>
                </a:lnTo>
                <a:lnTo>
                  <a:pt x="7106" y="10745"/>
                </a:lnTo>
                <a:lnTo>
                  <a:pt x="9117" y="10745"/>
                </a:lnTo>
                <a:lnTo>
                  <a:pt x="9139" y="10746"/>
                </a:lnTo>
                <a:lnTo>
                  <a:pt x="9162" y="10748"/>
                </a:lnTo>
                <a:lnTo>
                  <a:pt x="9184" y="10750"/>
                </a:lnTo>
                <a:lnTo>
                  <a:pt x="9205" y="10754"/>
                </a:lnTo>
                <a:lnTo>
                  <a:pt x="9228" y="10759"/>
                </a:lnTo>
                <a:lnTo>
                  <a:pt x="9248" y="10765"/>
                </a:lnTo>
                <a:lnTo>
                  <a:pt x="9268" y="10772"/>
                </a:lnTo>
                <a:lnTo>
                  <a:pt x="9288" y="10780"/>
                </a:lnTo>
                <a:lnTo>
                  <a:pt x="9308" y="10790"/>
                </a:lnTo>
                <a:lnTo>
                  <a:pt x="9327" y="10799"/>
                </a:lnTo>
                <a:lnTo>
                  <a:pt x="9346" y="10810"/>
                </a:lnTo>
                <a:lnTo>
                  <a:pt x="9363" y="10821"/>
                </a:lnTo>
                <a:lnTo>
                  <a:pt x="9381" y="10833"/>
                </a:lnTo>
                <a:lnTo>
                  <a:pt x="9398" y="10846"/>
                </a:lnTo>
                <a:lnTo>
                  <a:pt x="9414" y="10861"/>
                </a:lnTo>
                <a:lnTo>
                  <a:pt x="9429" y="10876"/>
                </a:lnTo>
                <a:lnTo>
                  <a:pt x="9444" y="10891"/>
                </a:lnTo>
                <a:lnTo>
                  <a:pt x="9458" y="10907"/>
                </a:lnTo>
                <a:lnTo>
                  <a:pt x="9471" y="10923"/>
                </a:lnTo>
                <a:lnTo>
                  <a:pt x="9483" y="10941"/>
                </a:lnTo>
                <a:lnTo>
                  <a:pt x="9495" y="10959"/>
                </a:lnTo>
                <a:lnTo>
                  <a:pt x="9505" y="10977"/>
                </a:lnTo>
                <a:lnTo>
                  <a:pt x="9515" y="10996"/>
                </a:lnTo>
                <a:lnTo>
                  <a:pt x="9525" y="11016"/>
                </a:lnTo>
                <a:lnTo>
                  <a:pt x="9532" y="11036"/>
                </a:lnTo>
                <a:lnTo>
                  <a:pt x="9539" y="11056"/>
                </a:lnTo>
                <a:lnTo>
                  <a:pt x="9545" y="11078"/>
                </a:lnTo>
                <a:lnTo>
                  <a:pt x="9550" y="11099"/>
                </a:lnTo>
                <a:lnTo>
                  <a:pt x="9554" y="11120"/>
                </a:lnTo>
                <a:lnTo>
                  <a:pt x="9557" y="11142"/>
                </a:lnTo>
                <a:lnTo>
                  <a:pt x="9558" y="11165"/>
                </a:lnTo>
                <a:lnTo>
                  <a:pt x="9559" y="11188"/>
                </a:lnTo>
                <a:lnTo>
                  <a:pt x="9559" y="14354"/>
                </a:lnTo>
                <a:lnTo>
                  <a:pt x="12574" y="14354"/>
                </a:lnTo>
                <a:lnTo>
                  <a:pt x="12623" y="14353"/>
                </a:lnTo>
                <a:lnTo>
                  <a:pt x="12673" y="14350"/>
                </a:lnTo>
                <a:lnTo>
                  <a:pt x="12722" y="14344"/>
                </a:lnTo>
                <a:lnTo>
                  <a:pt x="12769" y="14337"/>
                </a:lnTo>
                <a:lnTo>
                  <a:pt x="12816" y="14327"/>
                </a:lnTo>
                <a:lnTo>
                  <a:pt x="12862" y="14316"/>
                </a:lnTo>
                <a:lnTo>
                  <a:pt x="12905" y="14303"/>
                </a:lnTo>
                <a:lnTo>
                  <a:pt x="12948" y="14288"/>
                </a:lnTo>
                <a:lnTo>
                  <a:pt x="12989" y="14270"/>
                </a:lnTo>
                <a:lnTo>
                  <a:pt x="13030" y="14251"/>
                </a:lnTo>
                <a:lnTo>
                  <a:pt x="13068" y="14230"/>
                </a:lnTo>
                <a:lnTo>
                  <a:pt x="13106" y="14208"/>
                </a:lnTo>
                <a:lnTo>
                  <a:pt x="13141" y="14182"/>
                </a:lnTo>
                <a:lnTo>
                  <a:pt x="13176" y="14157"/>
                </a:lnTo>
                <a:lnTo>
                  <a:pt x="13208" y="14128"/>
                </a:lnTo>
                <a:lnTo>
                  <a:pt x="13240" y="14099"/>
                </a:lnTo>
                <a:lnTo>
                  <a:pt x="13270" y="14068"/>
                </a:lnTo>
                <a:lnTo>
                  <a:pt x="13298" y="14035"/>
                </a:lnTo>
                <a:lnTo>
                  <a:pt x="13324" y="14002"/>
                </a:lnTo>
                <a:lnTo>
                  <a:pt x="13349" y="13965"/>
                </a:lnTo>
                <a:lnTo>
                  <a:pt x="13372" y="13929"/>
                </a:lnTo>
                <a:lnTo>
                  <a:pt x="13393" y="13890"/>
                </a:lnTo>
                <a:lnTo>
                  <a:pt x="13412" y="13849"/>
                </a:lnTo>
                <a:lnTo>
                  <a:pt x="13429" y="13809"/>
                </a:lnTo>
                <a:lnTo>
                  <a:pt x="13446" y="13766"/>
                </a:lnTo>
                <a:lnTo>
                  <a:pt x="13459" y="13722"/>
                </a:lnTo>
                <a:lnTo>
                  <a:pt x="13471" y="13677"/>
                </a:lnTo>
                <a:lnTo>
                  <a:pt x="13480" y="13630"/>
                </a:lnTo>
                <a:lnTo>
                  <a:pt x="13488" y="13583"/>
                </a:lnTo>
                <a:lnTo>
                  <a:pt x="13493" y="13534"/>
                </a:lnTo>
                <a:lnTo>
                  <a:pt x="13496" y="13484"/>
                </a:lnTo>
                <a:lnTo>
                  <a:pt x="13497" y="13434"/>
                </a:lnTo>
                <a:lnTo>
                  <a:pt x="13497" y="9024"/>
                </a:lnTo>
                <a:lnTo>
                  <a:pt x="13498" y="9001"/>
                </a:lnTo>
                <a:lnTo>
                  <a:pt x="13500" y="8978"/>
                </a:lnTo>
                <a:lnTo>
                  <a:pt x="13502" y="8957"/>
                </a:lnTo>
                <a:lnTo>
                  <a:pt x="13506" y="8934"/>
                </a:lnTo>
                <a:lnTo>
                  <a:pt x="13511" y="8913"/>
                </a:lnTo>
                <a:lnTo>
                  <a:pt x="13518" y="8892"/>
                </a:lnTo>
                <a:lnTo>
                  <a:pt x="13525" y="8872"/>
                </a:lnTo>
                <a:lnTo>
                  <a:pt x="13533" y="8851"/>
                </a:lnTo>
                <a:lnTo>
                  <a:pt x="13541" y="8832"/>
                </a:lnTo>
                <a:lnTo>
                  <a:pt x="13551" y="8813"/>
                </a:lnTo>
                <a:lnTo>
                  <a:pt x="13562" y="8795"/>
                </a:lnTo>
                <a:lnTo>
                  <a:pt x="13573" y="8776"/>
                </a:lnTo>
                <a:lnTo>
                  <a:pt x="13585" y="8759"/>
                </a:lnTo>
                <a:lnTo>
                  <a:pt x="13599" y="8743"/>
                </a:lnTo>
                <a:lnTo>
                  <a:pt x="13613" y="8727"/>
                </a:lnTo>
                <a:lnTo>
                  <a:pt x="13627" y="8711"/>
                </a:lnTo>
                <a:lnTo>
                  <a:pt x="13642" y="8696"/>
                </a:lnTo>
                <a:lnTo>
                  <a:pt x="13658" y="8682"/>
                </a:lnTo>
                <a:lnTo>
                  <a:pt x="13676" y="8669"/>
                </a:lnTo>
                <a:lnTo>
                  <a:pt x="13693" y="8657"/>
                </a:lnTo>
                <a:lnTo>
                  <a:pt x="13711" y="8645"/>
                </a:lnTo>
                <a:lnTo>
                  <a:pt x="13729" y="8634"/>
                </a:lnTo>
                <a:lnTo>
                  <a:pt x="13749" y="8625"/>
                </a:lnTo>
                <a:lnTo>
                  <a:pt x="13768" y="8616"/>
                </a:lnTo>
                <a:lnTo>
                  <a:pt x="13788" y="8608"/>
                </a:lnTo>
                <a:lnTo>
                  <a:pt x="13808" y="8601"/>
                </a:lnTo>
                <a:lnTo>
                  <a:pt x="13830" y="8595"/>
                </a:lnTo>
                <a:lnTo>
                  <a:pt x="13851" y="8591"/>
                </a:lnTo>
                <a:lnTo>
                  <a:pt x="13872" y="8587"/>
                </a:lnTo>
                <a:lnTo>
                  <a:pt x="13895" y="8584"/>
                </a:lnTo>
                <a:lnTo>
                  <a:pt x="13917" y="8582"/>
                </a:lnTo>
                <a:lnTo>
                  <a:pt x="13940" y="8582"/>
                </a:lnTo>
                <a:lnTo>
                  <a:pt x="14743" y="8582"/>
                </a:lnTo>
                <a:lnTo>
                  <a:pt x="14803" y="8580"/>
                </a:lnTo>
                <a:lnTo>
                  <a:pt x="14859" y="8577"/>
                </a:lnTo>
                <a:lnTo>
                  <a:pt x="14912" y="8573"/>
                </a:lnTo>
                <a:lnTo>
                  <a:pt x="14962" y="8567"/>
                </a:lnTo>
                <a:lnTo>
                  <a:pt x="15010" y="8559"/>
                </a:lnTo>
                <a:lnTo>
                  <a:pt x="15053" y="8550"/>
                </a:lnTo>
                <a:lnTo>
                  <a:pt x="15094" y="8539"/>
                </a:lnTo>
                <a:lnTo>
                  <a:pt x="15131" y="8526"/>
                </a:lnTo>
                <a:lnTo>
                  <a:pt x="15166" y="8512"/>
                </a:lnTo>
                <a:lnTo>
                  <a:pt x="15197" y="8495"/>
                </a:lnTo>
                <a:lnTo>
                  <a:pt x="15226" y="8478"/>
                </a:lnTo>
                <a:lnTo>
                  <a:pt x="15250" y="8459"/>
                </a:lnTo>
                <a:lnTo>
                  <a:pt x="15272" y="8439"/>
                </a:lnTo>
                <a:lnTo>
                  <a:pt x="15290" y="8417"/>
                </a:lnTo>
                <a:lnTo>
                  <a:pt x="15306" y="8394"/>
                </a:lnTo>
                <a:lnTo>
                  <a:pt x="15318" y="8370"/>
                </a:lnTo>
                <a:lnTo>
                  <a:pt x="15327" y="8343"/>
                </a:lnTo>
                <a:lnTo>
                  <a:pt x="15333" y="8316"/>
                </a:lnTo>
                <a:lnTo>
                  <a:pt x="15335" y="8287"/>
                </a:lnTo>
                <a:lnTo>
                  <a:pt x="15334" y="8257"/>
                </a:lnTo>
                <a:lnTo>
                  <a:pt x="15330" y="8226"/>
                </a:lnTo>
                <a:lnTo>
                  <a:pt x="15323" y="8194"/>
                </a:lnTo>
                <a:lnTo>
                  <a:pt x="15312" y="8160"/>
                </a:lnTo>
                <a:lnTo>
                  <a:pt x="15299" y="8125"/>
                </a:lnTo>
                <a:lnTo>
                  <a:pt x="15281" y="8090"/>
                </a:lnTo>
                <a:lnTo>
                  <a:pt x="15261" y="8052"/>
                </a:lnTo>
                <a:lnTo>
                  <a:pt x="15237" y="8015"/>
                </a:lnTo>
                <a:lnTo>
                  <a:pt x="15209" y="7975"/>
                </a:lnTo>
                <a:lnTo>
                  <a:pt x="15179" y="7934"/>
                </a:lnTo>
                <a:lnTo>
                  <a:pt x="15146" y="7894"/>
                </a:lnTo>
                <a:lnTo>
                  <a:pt x="15109" y="7851"/>
                </a:lnTo>
                <a:lnTo>
                  <a:pt x="15068" y="7809"/>
                </a:lnTo>
                <a:lnTo>
                  <a:pt x="8799" y="1314"/>
                </a:lnTo>
                <a:lnTo>
                  <a:pt x="8748" y="1263"/>
                </a:lnTo>
                <a:lnTo>
                  <a:pt x="8698" y="1214"/>
                </a:lnTo>
                <a:lnTo>
                  <a:pt x="8651" y="1169"/>
                </a:lnTo>
                <a:lnTo>
                  <a:pt x="8604" y="1128"/>
                </a:lnTo>
                <a:lnTo>
                  <a:pt x="8560" y="1090"/>
                </a:lnTo>
                <a:lnTo>
                  <a:pt x="8515" y="1055"/>
                </a:lnTo>
                <a:lnTo>
                  <a:pt x="8471" y="1023"/>
                </a:lnTo>
                <a:lnTo>
                  <a:pt x="8429" y="995"/>
                </a:lnTo>
                <a:lnTo>
                  <a:pt x="8387" y="971"/>
                </a:lnTo>
                <a:lnTo>
                  <a:pt x="8347" y="949"/>
                </a:lnTo>
                <a:lnTo>
                  <a:pt x="8306" y="931"/>
                </a:lnTo>
                <a:lnTo>
                  <a:pt x="8267" y="916"/>
                </a:lnTo>
                <a:lnTo>
                  <a:pt x="8227" y="905"/>
                </a:lnTo>
                <a:lnTo>
                  <a:pt x="8188" y="897"/>
                </a:lnTo>
                <a:lnTo>
                  <a:pt x="8149" y="892"/>
                </a:lnTo>
                <a:lnTo>
                  <a:pt x="8111" y="889"/>
                </a:lnTo>
                <a:lnTo>
                  <a:pt x="8071" y="892"/>
                </a:lnTo>
                <a:lnTo>
                  <a:pt x="8032" y="897"/>
                </a:lnTo>
                <a:lnTo>
                  <a:pt x="7993" y="905"/>
                </a:lnTo>
                <a:lnTo>
                  <a:pt x="7953" y="917"/>
                </a:lnTo>
                <a:lnTo>
                  <a:pt x="7914" y="932"/>
                </a:lnTo>
                <a:lnTo>
                  <a:pt x="7873" y="950"/>
                </a:lnTo>
                <a:lnTo>
                  <a:pt x="7833" y="972"/>
                </a:lnTo>
                <a:lnTo>
                  <a:pt x="7791" y="997"/>
                </a:lnTo>
                <a:lnTo>
                  <a:pt x="7749" y="1024"/>
                </a:lnTo>
                <a:lnTo>
                  <a:pt x="7706" y="1056"/>
                </a:lnTo>
                <a:lnTo>
                  <a:pt x="7661" y="1091"/>
                </a:lnTo>
                <a:lnTo>
                  <a:pt x="7617" y="1129"/>
                </a:lnTo>
                <a:lnTo>
                  <a:pt x="7570" y="1170"/>
                </a:lnTo>
                <a:lnTo>
                  <a:pt x="7523" y="1215"/>
                </a:lnTo>
                <a:lnTo>
                  <a:pt x="7474" y="1263"/>
                </a:lnTo>
                <a:lnTo>
                  <a:pt x="7423" y="1314"/>
                </a:lnTo>
                <a:lnTo>
                  <a:pt x="6733" y="2028"/>
                </a:lnTo>
                <a:lnTo>
                  <a:pt x="6717" y="2045"/>
                </a:lnTo>
                <a:lnTo>
                  <a:pt x="6700" y="2060"/>
                </a:lnTo>
                <a:lnTo>
                  <a:pt x="6682" y="2073"/>
                </a:lnTo>
                <a:lnTo>
                  <a:pt x="6665" y="2086"/>
                </a:lnTo>
                <a:lnTo>
                  <a:pt x="6647" y="2098"/>
                </a:lnTo>
                <a:lnTo>
                  <a:pt x="6627" y="2110"/>
                </a:lnTo>
                <a:lnTo>
                  <a:pt x="6608" y="2119"/>
                </a:lnTo>
                <a:lnTo>
                  <a:pt x="6589" y="2128"/>
                </a:lnTo>
                <a:lnTo>
                  <a:pt x="6569" y="2136"/>
                </a:lnTo>
                <a:lnTo>
                  <a:pt x="6548" y="2143"/>
                </a:lnTo>
                <a:lnTo>
                  <a:pt x="6528" y="2148"/>
                </a:lnTo>
                <a:lnTo>
                  <a:pt x="6507" y="2153"/>
                </a:lnTo>
                <a:lnTo>
                  <a:pt x="6486" y="2157"/>
                </a:lnTo>
                <a:lnTo>
                  <a:pt x="6465" y="2160"/>
                </a:lnTo>
                <a:lnTo>
                  <a:pt x="6444" y="2162"/>
                </a:lnTo>
                <a:lnTo>
                  <a:pt x="6423" y="2163"/>
                </a:lnTo>
                <a:lnTo>
                  <a:pt x="6401" y="2163"/>
                </a:lnTo>
                <a:lnTo>
                  <a:pt x="6380" y="2161"/>
                </a:lnTo>
                <a:lnTo>
                  <a:pt x="6359" y="2159"/>
                </a:lnTo>
                <a:lnTo>
                  <a:pt x="6338" y="2156"/>
                </a:lnTo>
                <a:lnTo>
                  <a:pt x="6317" y="2152"/>
                </a:lnTo>
                <a:lnTo>
                  <a:pt x="6296" y="2147"/>
                </a:lnTo>
                <a:lnTo>
                  <a:pt x="6276" y="2141"/>
                </a:lnTo>
                <a:lnTo>
                  <a:pt x="6255" y="2134"/>
                </a:lnTo>
                <a:lnTo>
                  <a:pt x="6235" y="2125"/>
                </a:lnTo>
                <a:lnTo>
                  <a:pt x="6216" y="2116"/>
                </a:lnTo>
                <a:lnTo>
                  <a:pt x="6197" y="2106"/>
                </a:lnTo>
                <a:lnTo>
                  <a:pt x="6177" y="2094"/>
                </a:lnTo>
                <a:lnTo>
                  <a:pt x="6159" y="2082"/>
                </a:lnTo>
                <a:lnTo>
                  <a:pt x="6142" y="2069"/>
                </a:lnTo>
                <a:lnTo>
                  <a:pt x="6125" y="2055"/>
                </a:lnTo>
                <a:lnTo>
                  <a:pt x="6107" y="2039"/>
                </a:lnTo>
                <a:lnTo>
                  <a:pt x="6091" y="2022"/>
                </a:lnTo>
                <a:lnTo>
                  <a:pt x="6077" y="2006"/>
                </a:lnTo>
                <a:lnTo>
                  <a:pt x="6063" y="1989"/>
                </a:lnTo>
                <a:lnTo>
                  <a:pt x="6050" y="1971"/>
                </a:lnTo>
                <a:lnTo>
                  <a:pt x="6039" y="1952"/>
                </a:lnTo>
                <a:lnTo>
                  <a:pt x="6027" y="1933"/>
                </a:lnTo>
                <a:lnTo>
                  <a:pt x="6017" y="1914"/>
                </a:lnTo>
                <a:lnTo>
                  <a:pt x="6008" y="1895"/>
                </a:lnTo>
                <a:lnTo>
                  <a:pt x="6000" y="1874"/>
                </a:lnTo>
                <a:lnTo>
                  <a:pt x="5994" y="1854"/>
                </a:lnTo>
                <a:lnTo>
                  <a:pt x="5988" y="1834"/>
                </a:lnTo>
                <a:lnTo>
                  <a:pt x="5983" y="1812"/>
                </a:lnTo>
                <a:lnTo>
                  <a:pt x="5979" y="1792"/>
                </a:lnTo>
                <a:lnTo>
                  <a:pt x="5976" y="1771"/>
                </a:lnTo>
                <a:lnTo>
                  <a:pt x="5974" y="1750"/>
                </a:lnTo>
                <a:lnTo>
                  <a:pt x="5974" y="1728"/>
                </a:lnTo>
                <a:lnTo>
                  <a:pt x="5974" y="1707"/>
                </a:lnTo>
                <a:lnTo>
                  <a:pt x="5975" y="1686"/>
                </a:lnTo>
                <a:lnTo>
                  <a:pt x="5977" y="1664"/>
                </a:lnTo>
                <a:lnTo>
                  <a:pt x="5980" y="1643"/>
                </a:lnTo>
                <a:lnTo>
                  <a:pt x="5984" y="1623"/>
                </a:lnTo>
                <a:lnTo>
                  <a:pt x="5989" y="1601"/>
                </a:lnTo>
                <a:lnTo>
                  <a:pt x="5996" y="1581"/>
                </a:lnTo>
                <a:lnTo>
                  <a:pt x="6003" y="1561"/>
                </a:lnTo>
                <a:lnTo>
                  <a:pt x="6011" y="1541"/>
                </a:lnTo>
                <a:lnTo>
                  <a:pt x="6020" y="1521"/>
                </a:lnTo>
                <a:lnTo>
                  <a:pt x="6030" y="1502"/>
                </a:lnTo>
                <a:lnTo>
                  <a:pt x="6042" y="1484"/>
                </a:lnTo>
                <a:lnTo>
                  <a:pt x="6054" y="1466"/>
                </a:lnTo>
                <a:lnTo>
                  <a:pt x="6068" y="1447"/>
                </a:lnTo>
                <a:lnTo>
                  <a:pt x="6082" y="1430"/>
                </a:lnTo>
                <a:lnTo>
                  <a:pt x="6097" y="1413"/>
                </a:lnTo>
                <a:lnTo>
                  <a:pt x="6788" y="699"/>
                </a:lnTo>
                <a:lnTo>
                  <a:pt x="6872" y="615"/>
                </a:lnTo>
                <a:lnTo>
                  <a:pt x="6956" y="536"/>
                </a:lnTo>
                <a:lnTo>
                  <a:pt x="7039" y="461"/>
                </a:lnTo>
                <a:lnTo>
                  <a:pt x="7122" y="394"/>
                </a:lnTo>
                <a:lnTo>
                  <a:pt x="7205" y="331"/>
                </a:lnTo>
                <a:lnTo>
                  <a:pt x="7288" y="274"/>
                </a:lnTo>
                <a:lnTo>
                  <a:pt x="7372" y="222"/>
                </a:lnTo>
                <a:lnTo>
                  <a:pt x="7454" y="175"/>
                </a:lnTo>
                <a:lnTo>
                  <a:pt x="7536" y="134"/>
                </a:lnTo>
                <a:lnTo>
                  <a:pt x="7618" y="98"/>
                </a:lnTo>
                <a:lnTo>
                  <a:pt x="7700" y="69"/>
                </a:lnTo>
                <a:lnTo>
                  <a:pt x="7782" y="44"/>
                </a:lnTo>
                <a:lnTo>
                  <a:pt x="7864" y="25"/>
                </a:lnTo>
                <a:lnTo>
                  <a:pt x="7946" y="11"/>
                </a:lnTo>
                <a:lnTo>
                  <a:pt x="8028" y="3"/>
                </a:lnTo>
                <a:lnTo>
                  <a:pt x="8111" y="0"/>
                </a:lnTo>
                <a:lnTo>
                  <a:pt x="8193" y="3"/>
                </a:lnTo>
                <a:lnTo>
                  <a:pt x="8274" y="11"/>
                </a:lnTo>
                <a:lnTo>
                  <a:pt x="8356" y="24"/>
                </a:lnTo>
                <a:lnTo>
                  <a:pt x="8438" y="44"/>
                </a:lnTo>
                <a:lnTo>
                  <a:pt x="8520" y="68"/>
                </a:lnTo>
                <a:lnTo>
                  <a:pt x="8602" y="98"/>
                </a:lnTo>
                <a:lnTo>
                  <a:pt x="8685" y="134"/>
                </a:lnTo>
                <a:lnTo>
                  <a:pt x="8767" y="174"/>
                </a:lnTo>
                <a:lnTo>
                  <a:pt x="8851" y="221"/>
                </a:lnTo>
                <a:lnTo>
                  <a:pt x="8933" y="273"/>
                </a:lnTo>
                <a:lnTo>
                  <a:pt x="9016" y="330"/>
                </a:lnTo>
                <a:lnTo>
                  <a:pt x="9099" y="393"/>
                </a:lnTo>
                <a:lnTo>
                  <a:pt x="9183" y="461"/>
                </a:lnTo>
                <a:lnTo>
                  <a:pt x="9266" y="536"/>
                </a:lnTo>
                <a:lnTo>
                  <a:pt x="9350" y="615"/>
                </a:lnTo>
                <a:lnTo>
                  <a:pt x="9434" y="699"/>
                </a:lnTo>
                <a:lnTo>
                  <a:pt x="15704" y="7193"/>
                </a:lnTo>
                <a:lnTo>
                  <a:pt x="15793" y="7290"/>
                </a:lnTo>
                <a:lnTo>
                  <a:pt x="15874" y="7389"/>
                </a:lnTo>
                <a:lnTo>
                  <a:pt x="15945" y="7488"/>
                </a:lnTo>
                <a:lnTo>
                  <a:pt x="16008" y="7588"/>
                </a:lnTo>
                <a:lnTo>
                  <a:pt x="16063" y="7688"/>
                </a:lnTo>
                <a:lnTo>
                  <a:pt x="16110" y="7787"/>
                </a:lnTo>
                <a:lnTo>
                  <a:pt x="16147" y="7886"/>
                </a:lnTo>
                <a:lnTo>
                  <a:pt x="16177" y="7985"/>
                </a:lnTo>
                <a:lnTo>
                  <a:pt x="16199" y="8083"/>
                </a:lnTo>
                <a:lnTo>
                  <a:pt x="16213" y="8179"/>
                </a:lnTo>
                <a:lnTo>
                  <a:pt x="16219" y="8273"/>
                </a:lnTo>
                <a:lnTo>
                  <a:pt x="16217" y="8366"/>
                </a:lnTo>
                <a:lnTo>
                  <a:pt x="16208" y="8458"/>
                </a:lnTo>
                <a:lnTo>
                  <a:pt x="16192" y="8547"/>
                </a:lnTo>
                <a:lnTo>
                  <a:pt x="16167" y="8634"/>
                </a:lnTo>
                <a:lnTo>
                  <a:pt x="16136" y="8717"/>
                </a:lnTo>
                <a:lnTo>
                  <a:pt x="16097" y="8799"/>
                </a:lnTo>
                <a:lnTo>
                  <a:pt x="16052" y="8876"/>
                </a:lnTo>
                <a:lnTo>
                  <a:pt x="16000" y="8950"/>
                </a:lnTo>
                <a:lnTo>
                  <a:pt x="15940" y="9020"/>
                </a:lnTo>
                <a:lnTo>
                  <a:pt x="15875" y="9086"/>
                </a:lnTo>
                <a:lnTo>
                  <a:pt x="15802" y="9147"/>
                </a:lnTo>
                <a:lnTo>
                  <a:pt x="15724" y="9204"/>
                </a:lnTo>
                <a:lnTo>
                  <a:pt x="15639" y="9256"/>
                </a:lnTo>
                <a:lnTo>
                  <a:pt x="15548" y="9304"/>
                </a:lnTo>
                <a:lnTo>
                  <a:pt x="15450" y="9345"/>
                </a:lnTo>
                <a:lnTo>
                  <a:pt x="15346" y="9381"/>
                </a:lnTo>
                <a:lnTo>
                  <a:pt x="15237" y="9411"/>
                </a:lnTo>
                <a:lnTo>
                  <a:pt x="15122" y="9434"/>
                </a:lnTo>
                <a:lnTo>
                  <a:pt x="15002" y="9452"/>
                </a:lnTo>
                <a:lnTo>
                  <a:pt x="14875" y="9463"/>
                </a:lnTo>
                <a:lnTo>
                  <a:pt x="14743" y="9466"/>
                </a:lnTo>
                <a:lnTo>
                  <a:pt x="14382" y="9466"/>
                </a:lnTo>
                <a:lnTo>
                  <a:pt x="14382" y="13434"/>
                </a:lnTo>
                <a:lnTo>
                  <a:pt x="14380" y="13530"/>
                </a:lnTo>
                <a:lnTo>
                  <a:pt x="14373" y="13624"/>
                </a:lnTo>
                <a:lnTo>
                  <a:pt x="14362" y="13718"/>
                </a:lnTo>
                <a:lnTo>
                  <a:pt x="14347" y="13809"/>
                </a:lnTo>
                <a:lnTo>
                  <a:pt x="14327" y="13898"/>
                </a:lnTo>
                <a:lnTo>
                  <a:pt x="14304" y="13985"/>
                </a:lnTo>
                <a:lnTo>
                  <a:pt x="14277" y="14071"/>
                </a:lnTo>
                <a:lnTo>
                  <a:pt x="14245" y="14153"/>
                </a:lnTo>
                <a:lnTo>
                  <a:pt x="14210" y="14234"/>
                </a:lnTo>
                <a:lnTo>
                  <a:pt x="14170" y="14312"/>
                </a:lnTo>
                <a:lnTo>
                  <a:pt x="14129" y="14387"/>
                </a:lnTo>
                <a:lnTo>
                  <a:pt x="14082" y="14460"/>
                </a:lnTo>
                <a:lnTo>
                  <a:pt x="14033" y="14531"/>
                </a:lnTo>
                <a:lnTo>
                  <a:pt x="13981" y="14598"/>
                </a:lnTo>
                <a:lnTo>
                  <a:pt x="13924" y="14663"/>
                </a:lnTo>
                <a:lnTo>
                  <a:pt x="13865" y="14725"/>
                </a:lnTo>
                <a:lnTo>
                  <a:pt x="13803" y="14784"/>
                </a:lnTo>
                <a:lnTo>
                  <a:pt x="13739" y="14839"/>
                </a:lnTo>
                <a:lnTo>
                  <a:pt x="13671" y="14892"/>
                </a:lnTo>
                <a:lnTo>
                  <a:pt x="13600" y="14941"/>
                </a:lnTo>
                <a:lnTo>
                  <a:pt x="13527" y="14986"/>
                </a:lnTo>
                <a:lnTo>
                  <a:pt x="13451" y="15029"/>
                </a:lnTo>
                <a:lnTo>
                  <a:pt x="13373" y="15068"/>
                </a:lnTo>
                <a:lnTo>
                  <a:pt x="13292" y="15103"/>
                </a:lnTo>
                <a:lnTo>
                  <a:pt x="13209" y="15134"/>
                </a:lnTo>
                <a:lnTo>
                  <a:pt x="13124" y="15161"/>
                </a:lnTo>
                <a:lnTo>
                  <a:pt x="13037" y="15184"/>
                </a:lnTo>
                <a:lnTo>
                  <a:pt x="12948" y="15204"/>
                </a:lnTo>
                <a:lnTo>
                  <a:pt x="12857" y="15219"/>
                </a:lnTo>
                <a:lnTo>
                  <a:pt x="12764" y="15230"/>
                </a:lnTo>
                <a:lnTo>
                  <a:pt x="12669" y="15237"/>
                </a:lnTo>
                <a:lnTo>
                  <a:pt x="12574" y="15239"/>
                </a:lnTo>
                <a:lnTo>
                  <a:pt x="9117" y="15239"/>
                </a:lnTo>
                <a:lnTo>
                  <a:pt x="9094" y="15238"/>
                </a:lnTo>
                <a:lnTo>
                  <a:pt x="9071" y="15237"/>
                </a:lnTo>
                <a:lnTo>
                  <a:pt x="9049" y="15234"/>
                </a:lnTo>
                <a:lnTo>
                  <a:pt x="9028" y="15230"/>
                </a:lnTo>
                <a:lnTo>
                  <a:pt x="9007" y="15225"/>
                </a:lnTo>
                <a:lnTo>
                  <a:pt x="8985" y="15219"/>
                </a:lnTo>
                <a:lnTo>
                  <a:pt x="8965" y="15212"/>
                </a:lnTo>
                <a:lnTo>
                  <a:pt x="8945" y="15205"/>
                </a:lnTo>
                <a:lnTo>
                  <a:pt x="8926" y="15195"/>
                </a:lnTo>
                <a:lnTo>
                  <a:pt x="8906" y="15185"/>
                </a:lnTo>
                <a:lnTo>
                  <a:pt x="8888" y="15175"/>
                </a:lnTo>
                <a:lnTo>
                  <a:pt x="8870" y="15163"/>
                </a:lnTo>
                <a:lnTo>
                  <a:pt x="8853" y="15151"/>
                </a:lnTo>
                <a:lnTo>
                  <a:pt x="8835" y="15138"/>
                </a:lnTo>
                <a:lnTo>
                  <a:pt x="8820" y="15123"/>
                </a:lnTo>
                <a:lnTo>
                  <a:pt x="8804" y="15109"/>
                </a:lnTo>
                <a:lnTo>
                  <a:pt x="8790" y="15094"/>
                </a:lnTo>
                <a:lnTo>
                  <a:pt x="8775" y="15078"/>
                </a:lnTo>
                <a:lnTo>
                  <a:pt x="8762" y="15060"/>
                </a:lnTo>
                <a:lnTo>
                  <a:pt x="8750" y="15043"/>
                </a:lnTo>
                <a:lnTo>
                  <a:pt x="8739" y="15026"/>
                </a:lnTo>
                <a:lnTo>
                  <a:pt x="8728" y="15007"/>
                </a:lnTo>
                <a:lnTo>
                  <a:pt x="8718" y="14987"/>
                </a:lnTo>
                <a:lnTo>
                  <a:pt x="8710" y="14968"/>
                </a:lnTo>
                <a:lnTo>
                  <a:pt x="8701" y="14948"/>
                </a:lnTo>
                <a:lnTo>
                  <a:pt x="8694" y="14928"/>
                </a:lnTo>
                <a:lnTo>
                  <a:pt x="8688" y="14907"/>
                </a:lnTo>
                <a:lnTo>
                  <a:pt x="8683" y="14885"/>
                </a:lnTo>
                <a:lnTo>
                  <a:pt x="8679" y="14864"/>
                </a:lnTo>
                <a:lnTo>
                  <a:pt x="8677" y="14841"/>
                </a:lnTo>
                <a:lnTo>
                  <a:pt x="8675" y="14819"/>
                </a:lnTo>
                <a:lnTo>
                  <a:pt x="8674" y="14797"/>
                </a:lnTo>
                <a:lnTo>
                  <a:pt x="8674" y="11630"/>
                </a:lnTo>
                <a:lnTo>
                  <a:pt x="7548" y="11630"/>
                </a:lnTo>
                <a:lnTo>
                  <a:pt x="7548" y="14797"/>
                </a:lnTo>
                <a:lnTo>
                  <a:pt x="7547" y="14819"/>
                </a:lnTo>
                <a:lnTo>
                  <a:pt x="7546" y="14841"/>
                </a:lnTo>
                <a:lnTo>
                  <a:pt x="7543" y="14864"/>
                </a:lnTo>
                <a:lnTo>
                  <a:pt x="7539" y="14885"/>
                </a:lnTo>
                <a:lnTo>
                  <a:pt x="7534" y="14907"/>
                </a:lnTo>
                <a:lnTo>
                  <a:pt x="7528" y="14928"/>
                </a:lnTo>
                <a:lnTo>
                  <a:pt x="7521" y="14948"/>
                </a:lnTo>
                <a:lnTo>
                  <a:pt x="7512" y="14968"/>
                </a:lnTo>
                <a:lnTo>
                  <a:pt x="7504" y="14987"/>
                </a:lnTo>
                <a:lnTo>
                  <a:pt x="7494" y="15007"/>
                </a:lnTo>
                <a:lnTo>
                  <a:pt x="7483" y="15026"/>
                </a:lnTo>
                <a:lnTo>
                  <a:pt x="7472" y="15043"/>
                </a:lnTo>
                <a:lnTo>
                  <a:pt x="7460" y="15060"/>
                </a:lnTo>
                <a:lnTo>
                  <a:pt x="7447" y="15078"/>
                </a:lnTo>
                <a:lnTo>
                  <a:pt x="7432" y="15094"/>
                </a:lnTo>
                <a:lnTo>
                  <a:pt x="7418" y="15109"/>
                </a:lnTo>
                <a:lnTo>
                  <a:pt x="7403" y="15123"/>
                </a:lnTo>
                <a:lnTo>
                  <a:pt x="7387" y="15138"/>
                </a:lnTo>
                <a:lnTo>
                  <a:pt x="7370" y="15151"/>
                </a:lnTo>
                <a:lnTo>
                  <a:pt x="7352" y="15163"/>
                </a:lnTo>
                <a:lnTo>
                  <a:pt x="7334" y="15175"/>
                </a:lnTo>
                <a:lnTo>
                  <a:pt x="7316" y="15185"/>
                </a:lnTo>
                <a:lnTo>
                  <a:pt x="7297" y="15195"/>
                </a:lnTo>
                <a:lnTo>
                  <a:pt x="7277" y="15205"/>
                </a:lnTo>
                <a:lnTo>
                  <a:pt x="7257" y="15212"/>
                </a:lnTo>
                <a:lnTo>
                  <a:pt x="7237" y="15219"/>
                </a:lnTo>
                <a:lnTo>
                  <a:pt x="7215" y="15225"/>
                </a:lnTo>
                <a:lnTo>
                  <a:pt x="7194" y="15230"/>
                </a:lnTo>
                <a:lnTo>
                  <a:pt x="7173" y="15234"/>
                </a:lnTo>
                <a:lnTo>
                  <a:pt x="7151" y="15237"/>
                </a:lnTo>
                <a:lnTo>
                  <a:pt x="7128" y="15238"/>
                </a:lnTo>
                <a:lnTo>
                  <a:pt x="7106" y="15239"/>
                </a:lnTo>
                <a:lnTo>
                  <a:pt x="3328" y="15239"/>
                </a:lnTo>
                <a:lnTo>
                  <a:pt x="3216" y="15237"/>
                </a:lnTo>
                <a:lnTo>
                  <a:pt x="3110" y="15231"/>
                </a:lnTo>
                <a:lnTo>
                  <a:pt x="3009" y="15221"/>
                </a:lnTo>
                <a:lnTo>
                  <a:pt x="2912" y="15207"/>
                </a:lnTo>
                <a:lnTo>
                  <a:pt x="2820" y="15188"/>
                </a:lnTo>
                <a:lnTo>
                  <a:pt x="2732" y="15166"/>
                </a:lnTo>
                <a:lnTo>
                  <a:pt x="2649" y="15141"/>
                </a:lnTo>
                <a:lnTo>
                  <a:pt x="2571" y="15111"/>
                </a:lnTo>
                <a:lnTo>
                  <a:pt x="2496" y="15078"/>
                </a:lnTo>
                <a:lnTo>
                  <a:pt x="2426" y="15041"/>
                </a:lnTo>
                <a:lnTo>
                  <a:pt x="2360" y="15001"/>
                </a:lnTo>
                <a:lnTo>
                  <a:pt x="2298" y="14957"/>
                </a:lnTo>
                <a:lnTo>
                  <a:pt x="2240" y="14909"/>
                </a:lnTo>
                <a:lnTo>
                  <a:pt x="2186" y="14859"/>
                </a:lnTo>
                <a:lnTo>
                  <a:pt x="2135" y="14805"/>
                </a:lnTo>
                <a:lnTo>
                  <a:pt x="2088" y="14747"/>
                </a:lnTo>
                <a:lnTo>
                  <a:pt x="2046" y="14686"/>
                </a:lnTo>
                <a:lnTo>
                  <a:pt x="2005" y="14622"/>
                </a:lnTo>
                <a:lnTo>
                  <a:pt x="1969" y="14556"/>
                </a:lnTo>
                <a:lnTo>
                  <a:pt x="1936" y="14486"/>
                </a:lnTo>
                <a:lnTo>
                  <a:pt x="1906" y="14413"/>
                </a:lnTo>
                <a:lnTo>
                  <a:pt x="1879" y="14337"/>
                </a:lnTo>
                <a:lnTo>
                  <a:pt x="1855" y="14259"/>
                </a:lnTo>
                <a:lnTo>
                  <a:pt x="1834" y="14178"/>
                </a:lnTo>
                <a:lnTo>
                  <a:pt x="1816" y="14094"/>
                </a:lnTo>
                <a:lnTo>
                  <a:pt x="1800" y="14007"/>
                </a:lnTo>
                <a:lnTo>
                  <a:pt x="1788" y="13917"/>
                </a:lnTo>
                <a:lnTo>
                  <a:pt x="1778" y="13825"/>
                </a:lnTo>
                <a:lnTo>
                  <a:pt x="1770" y="13731"/>
                </a:lnTo>
                <a:lnTo>
                  <a:pt x="1765" y="13634"/>
                </a:lnTo>
                <a:lnTo>
                  <a:pt x="1761" y="13535"/>
                </a:lnTo>
                <a:lnTo>
                  <a:pt x="1760" y="13434"/>
                </a:lnTo>
                <a:lnTo>
                  <a:pt x="1760" y="9466"/>
                </a:lnTo>
                <a:lnTo>
                  <a:pt x="1399" y="9466"/>
                </a:lnTo>
                <a:lnTo>
                  <a:pt x="1267" y="9463"/>
                </a:lnTo>
                <a:lnTo>
                  <a:pt x="1142" y="9452"/>
                </a:lnTo>
                <a:lnTo>
                  <a:pt x="1024" y="9433"/>
                </a:lnTo>
                <a:lnTo>
                  <a:pt x="910" y="9409"/>
                </a:lnTo>
                <a:lnTo>
                  <a:pt x="804" y="9378"/>
                </a:lnTo>
                <a:lnTo>
                  <a:pt x="703" y="9340"/>
                </a:lnTo>
                <a:lnTo>
                  <a:pt x="610" y="9298"/>
                </a:lnTo>
                <a:lnTo>
                  <a:pt x="523" y="9249"/>
                </a:lnTo>
                <a:lnTo>
                  <a:pt x="442" y="9195"/>
                </a:lnTo>
                <a:lnTo>
                  <a:pt x="368" y="9136"/>
                </a:lnTo>
                <a:lnTo>
                  <a:pt x="300" y="9073"/>
                </a:lnTo>
                <a:lnTo>
                  <a:pt x="239" y="9005"/>
                </a:lnTo>
                <a:lnTo>
                  <a:pt x="186" y="8934"/>
                </a:lnTo>
                <a:lnTo>
                  <a:pt x="138" y="8858"/>
                </a:lnTo>
                <a:lnTo>
                  <a:pt x="97" y="8779"/>
                </a:lnTo>
                <a:lnTo>
                  <a:pt x="64" y="8697"/>
                </a:lnTo>
                <a:lnTo>
                  <a:pt x="38" y="8613"/>
                </a:lnTo>
                <a:lnTo>
                  <a:pt x="18" y="8525"/>
                </a:lnTo>
                <a:lnTo>
                  <a:pt x="5" y="8435"/>
                </a:lnTo>
                <a:lnTo>
                  <a:pt x="0" y="8343"/>
                </a:lnTo>
                <a:lnTo>
                  <a:pt x="2" y="8250"/>
                </a:lnTo>
                <a:lnTo>
                  <a:pt x="11" y="8155"/>
                </a:lnTo>
                <a:lnTo>
                  <a:pt x="28" y="8059"/>
                </a:lnTo>
                <a:lnTo>
                  <a:pt x="53" y="7962"/>
                </a:lnTo>
                <a:lnTo>
                  <a:pt x="84" y="7864"/>
                </a:lnTo>
                <a:lnTo>
                  <a:pt x="123" y="7767"/>
                </a:lnTo>
                <a:lnTo>
                  <a:pt x="169" y="7670"/>
                </a:lnTo>
                <a:lnTo>
                  <a:pt x="224" y="7572"/>
                </a:lnTo>
                <a:lnTo>
                  <a:pt x="286" y="7475"/>
                </a:lnTo>
                <a:lnTo>
                  <a:pt x="356" y="7380"/>
                </a:lnTo>
                <a:lnTo>
                  <a:pt x="433" y="7285"/>
                </a:lnTo>
                <a:lnTo>
                  <a:pt x="519" y="7192"/>
                </a:lnTo>
                <a:lnTo>
                  <a:pt x="2886" y="4756"/>
                </a:lnTo>
                <a:lnTo>
                  <a:pt x="2886" y="3091"/>
                </a:lnTo>
                <a:lnTo>
                  <a:pt x="2892" y="2938"/>
                </a:lnTo>
                <a:lnTo>
                  <a:pt x="2911" y="2796"/>
                </a:lnTo>
                <a:lnTo>
                  <a:pt x="2943" y="2663"/>
                </a:lnTo>
                <a:lnTo>
                  <a:pt x="2984" y="2542"/>
                </a:lnTo>
                <a:lnTo>
                  <a:pt x="3036" y="2429"/>
                </a:lnTo>
                <a:lnTo>
                  <a:pt x="3097" y="2327"/>
                </a:lnTo>
                <a:lnTo>
                  <a:pt x="3167" y="2233"/>
                </a:lnTo>
                <a:lnTo>
                  <a:pt x="3244" y="2151"/>
                </a:lnTo>
                <a:lnTo>
                  <a:pt x="3328" y="2078"/>
                </a:lnTo>
                <a:lnTo>
                  <a:pt x="3417" y="2015"/>
                </a:lnTo>
                <a:lnTo>
                  <a:pt x="3511" y="1962"/>
                </a:lnTo>
                <a:lnTo>
                  <a:pt x="3611" y="1918"/>
                </a:lnTo>
                <a:lnTo>
                  <a:pt x="3713" y="1884"/>
                </a:lnTo>
                <a:lnTo>
                  <a:pt x="3818" y="1861"/>
                </a:lnTo>
                <a:lnTo>
                  <a:pt x="3924" y="1847"/>
                </a:lnTo>
                <a:lnTo>
                  <a:pt x="4031" y="1843"/>
                </a:lnTo>
                <a:lnTo>
                  <a:pt x="4139" y="1849"/>
                </a:lnTo>
                <a:lnTo>
                  <a:pt x="4245" y="1864"/>
                </a:lnTo>
                <a:lnTo>
                  <a:pt x="4350" y="1889"/>
                </a:lnTo>
                <a:lnTo>
                  <a:pt x="4452" y="1924"/>
                </a:lnTo>
                <a:lnTo>
                  <a:pt x="4550" y="1968"/>
                </a:lnTo>
                <a:lnTo>
                  <a:pt x="4646" y="2022"/>
                </a:lnTo>
                <a:lnTo>
                  <a:pt x="4735" y="2085"/>
                </a:lnTo>
                <a:lnTo>
                  <a:pt x="4819" y="2159"/>
                </a:lnTo>
                <a:lnTo>
                  <a:pt x="4896" y="2242"/>
                </a:lnTo>
                <a:lnTo>
                  <a:pt x="4965" y="2335"/>
                </a:lnTo>
                <a:lnTo>
                  <a:pt x="5027" y="2437"/>
                </a:lnTo>
                <a:lnTo>
                  <a:pt x="5079" y="2549"/>
                </a:lnTo>
                <a:lnTo>
                  <a:pt x="5120" y="2669"/>
                </a:lnTo>
                <a:lnTo>
                  <a:pt x="5151" y="2800"/>
                </a:lnTo>
                <a:lnTo>
                  <a:pt x="5170" y="2941"/>
                </a:lnTo>
                <a:lnTo>
                  <a:pt x="5177" y="3091"/>
                </a:lnTo>
                <a:lnTo>
                  <a:pt x="5177" y="3532"/>
                </a:lnTo>
                <a:lnTo>
                  <a:pt x="5176" y="3554"/>
                </a:lnTo>
                <a:lnTo>
                  <a:pt x="5174" y="3576"/>
                </a:lnTo>
                <a:lnTo>
                  <a:pt x="5172" y="3599"/>
                </a:lnTo>
                <a:lnTo>
                  <a:pt x="5168" y="3620"/>
                </a:lnTo>
                <a:lnTo>
                  <a:pt x="5163" y="3642"/>
                </a:lnTo>
                <a:lnTo>
                  <a:pt x="5157" y="3662"/>
                </a:lnTo>
                <a:lnTo>
                  <a:pt x="5150" y="3683"/>
                </a:lnTo>
                <a:lnTo>
                  <a:pt x="5141" y="3703"/>
                </a:lnTo>
                <a:lnTo>
                  <a:pt x="5133" y="3723"/>
                </a:lnTo>
                <a:lnTo>
                  <a:pt x="5123" y="3742"/>
                </a:lnTo>
                <a:lnTo>
                  <a:pt x="5112" y="3761"/>
                </a:lnTo>
                <a:lnTo>
                  <a:pt x="5101" y="3778"/>
                </a:lnTo>
                <a:lnTo>
                  <a:pt x="5089" y="3796"/>
                </a:lnTo>
                <a:lnTo>
                  <a:pt x="5076" y="3813"/>
                </a:lnTo>
                <a:lnTo>
                  <a:pt x="5061" y="3829"/>
                </a:lnTo>
                <a:lnTo>
                  <a:pt x="5047" y="3844"/>
                </a:lnTo>
                <a:lnTo>
                  <a:pt x="5032" y="3858"/>
                </a:lnTo>
                <a:lnTo>
                  <a:pt x="5016" y="3872"/>
                </a:lnTo>
                <a:lnTo>
                  <a:pt x="4998" y="3886"/>
                </a:lnTo>
                <a:lnTo>
                  <a:pt x="4981" y="3898"/>
                </a:lnTo>
                <a:lnTo>
                  <a:pt x="4963" y="3910"/>
                </a:lnTo>
                <a:lnTo>
                  <a:pt x="4945" y="3920"/>
                </a:lnTo>
                <a:lnTo>
                  <a:pt x="4926" y="3930"/>
                </a:lnTo>
                <a:lnTo>
                  <a:pt x="4906" y="3939"/>
                </a:lnTo>
                <a:lnTo>
                  <a:pt x="4886" y="3947"/>
                </a:lnTo>
                <a:lnTo>
                  <a:pt x="4866" y="3954"/>
                </a:lnTo>
                <a:lnTo>
                  <a:pt x="4844" y="3960"/>
                </a:lnTo>
                <a:lnTo>
                  <a:pt x="4823" y="3965"/>
                </a:lnTo>
                <a:lnTo>
                  <a:pt x="4802" y="3969"/>
                </a:lnTo>
                <a:lnTo>
                  <a:pt x="4780" y="3972"/>
                </a:lnTo>
                <a:lnTo>
                  <a:pt x="4757" y="3974"/>
                </a:lnTo>
                <a:lnTo>
                  <a:pt x="4734" y="3974"/>
                </a:lnTo>
                <a:lnTo>
                  <a:pt x="4712" y="3974"/>
                </a:lnTo>
                <a:lnTo>
                  <a:pt x="4689" y="3972"/>
                </a:lnTo>
                <a:lnTo>
                  <a:pt x="4667" y="3969"/>
                </a:lnTo>
                <a:lnTo>
                  <a:pt x="4646" y="3965"/>
                </a:lnTo>
                <a:lnTo>
                  <a:pt x="4624" y="3960"/>
                </a:lnTo>
                <a:lnTo>
                  <a:pt x="4603" y="3954"/>
                </a:lnTo>
                <a:lnTo>
                  <a:pt x="4583" y="3947"/>
                </a:lnTo>
                <a:lnTo>
                  <a:pt x="4563" y="3939"/>
                </a:lnTo>
                <a:lnTo>
                  <a:pt x="4543" y="3930"/>
                </a:lnTo>
                <a:lnTo>
                  <a:pt x="4524" y="3920"/>
                </a:lnTo>
                <a:lnTo>
                  <a:pt x="4506" y="3910"/>
                </a:lnTo>
                <a:lnTo>
                  <a:pt x="4488" y="3898"/>
                </a:lnTo>
                <a:lnTo>
                  <a:pt x="4470" y="3886"/>
                </a:lnTo>
                <a:lnTo>
                  <a:pt x="4453" y="3872"/>
                </a:lnTo>
                <a:lnTo>
                  <a:pt x="4437" y="3858"/>
                </a:lnTo>
                <a:lnTo>
                  <a:pt x="4422" y="3844"/>
                </a:lnTo>
                <a:lnTo>
                  <a:pt x="4408" y="3829"/>
                </a:lnTo>
                <a:lnTo>
                  <a:pt x="4393" y="3813"/>
                </a:lnTo>
                <a:lnTo>
                  <a:pt x="4380" y="3796"/>
                </a:lnTo>
                <a:lnTo>
                  <a:pt x="4368" y="3778"/>
                </a:lnTo>
                <a:lnTo>
                  <a:pt x="4356" y="3761"/>
                </a:lnTo>
                <a:lnTo>
                  <a:pt x="4346" y="3742"/>
                </a:lnTo>
                <a:lnTo>
                  <a:pt x="4336" y="3723"/>
                </a:lnTo>
                <a:lnTo>
                  <a:pt x="4326" y="3703"/>
                </a:lnTo>
                <a:lnTo>
                  <a:pt x="4319" y="3683"/>
                </a:lnTo>
                <a:lnTo>
                  <a:pt x="4312" y="3662"/>
                </a:lnTo>
                <a:lnTo>
                  <a:pt x="4306" y="3642"/>
                </a:lnTo>
                <a:lnTo>
                  <a:pt x="4301" y="3620"/>
                </a:lnTo>
                <a:lnTo>
                  <a:pt x="4297" y="3599"/>
                </a:lnTo>
                <a:lnTo>
                  <a:pt x="4294" y="3576"/>
                </a:lnTo>
                <a:lnTo>
                  <a:pt x="4293" y="3554"/>
                </a:lnTo>
                <a:lnTo>
                  <a:pt x="4292" y="3532"/>
                </a:lnTo>
                <a:lnTo>
                  <a:pt x="4292" y="3091"/>
                </a:lnTo>
                <a:lnTo>
                  <a:pt x="4291" y="3048"/>
                </a:lnTo>
                <a:lnTo>
                  <a:pt x="4286" y="3006"/>
                </a:lnTo>
                <a:lnTo>
                  <a:pt x="4279" y="2969"/>
                </a:lnTo>
                <a:lnTo>
                  <a:pt x="4270" y="2932"/>
                </a:lnTo>
                <a:lnTo>
                  <a:pt x="4257" y="2900"/>
                </a:lnTo>
                <a:lnTo>
                  <a:pt x="4244" y="2869"/>
                </a:lnTo>
                <a:lnTo>
                  <a:pt x="4228" y="2842"/>
                </a:lnTo>
                <a:lnTo>
                  <a:pt x="4211" y="2818"/>
                </a:lnTo>
                <a:lnTo>
                  <a:pt x="4192" y="2795"/>
                </a:lnTo>
                <a:lnTo>
                  <a:pt x="4171" y="2776"/>
                </a:lnTo>
                <a:lnTo>
                  <a:pt x="4149" y="2760"/>
                </a:lnTo>
                <a:lnTo>
                  <a:pt x="4127" y="2746"/>
                </a:lnTo>
                <a:lnTo>
                  <a:pt x="4103" y="2735"/>
                </a:lnTo>
                <a:lnTo>
                  <a:pt x="4080" y="2727"/>
                </a:lnTo>
                <a:lnTo>
                  <a:pt x="4056" y="2722"/>
                </a:lnTo>
                <a:lnTo>
                  <a:pt x="4031" y="2720"/>
                </a:lnTo>
                <a:lnTo>
                  <a:pt x="4007" y="2720"/>
                </a:lnTo>
                <a:lnTo>
                  <a:pt x="3983" y="2724"/>
                </a:lnTo>
                <a:lnTo>
                  <a:pt x="3958" y="2730"/>
                </a:lnTo>
                <a:lnTo>
                  <a:pt x="3935" y="2740"/>
                </a:lnTo>
                <a:lnTo>
                  <a:pt x="3913" y="2753"/>
                </a:lnTo>
                <a:lnTo>
                  <a:pt x="3892" y="2768"/>
                </a:lnTo>
                <a:lnTo>
                  <a:pt x="3871" y="2786"/>
                </a:lnTo>
                <a:lnTo>
                  <a:pt x="3852" y="2808"/>
                </a:lnTo>
                <a:lnTo>
                  <a:pt x="3835" y="2833"/>
                </a:lnTo>
                <a:lnTo>
                  <a:pt x="3819" y="2860"/>
                </a:lnTo>
                <a:lnTo>
                  <a:pt x="3804" y="2891"/>
                </a:lnTo>
                <a:lnTo>
                  <a:pt x="3793" y="2924"/>
                </a:lnTo>
                <a:lnTo>
                  <a:pt x="3783" y="2962"/>
                </a:lnTo>
                <a:lnTo>
                  <a:pt x="3776" y="3001"/>
                </a:lnTo>
                <a:lnTo>
                  <a:pt x="3772" y="3045"/>
                </a:lnTo>
                <a:lnTo>
                  <a:pt x="3771" y="3091"/>
                </a:lnTo>
                <a:lnTo>
                  <a:pt x="3771" y="4935"/>
                </a:lnTo>
                <a:lnTo>
                  <a:pt x="3770" y="4958"/>
                </a:lnTo>
                <a:lnTo>
                  <a:pt x="3769" y="4979"/>
                </a:lnTo>
                <a:lnTo>
                  <a:pt x="3766" y="5000"/>
                </a:lnTo>
                <a:lnTo>
                  <a:pt x="3763" y="5022"/>
                </a:lnTo>
                <a:lnTo>
                  <a:pt x="3758" y="5043"/>
                </a:lnTo>
                <a:lnTo>
                  <a:pt x="3753" y="5063"/>
                </a:lnTo>
                <a:lnTo>
                  <a:pt x="3747" y="5082"/>
                </a:lnTo>
                <a:lnTo>
                  <a:pt x="3739" y="5102"/>
                </a:lnTo>
                <a:lnTo>
                  <a:pt x="3730" y="5121"/>
                </a:lnTo>
                <a:lnTo>
                  <a:pt x="3721" y="5140"/>
                </a:lnTo>
                <a:lnTo>
                  <a:pt x="3711" y="5158"/>
                </a:lnTo>
                <a:lnTo>
                  <a:pt x="3700" y="5176"/>
                </a:lnTo>
                <a:lnTo>
                  <a:pt x="3688" y="5194"/>
                </a:lnTo>
                <a:lnTo>
                  <a:pt x="3675" y="5210"/>
                </a:lnTo>
                <a:lnTo>
                  <a:pt x="3660" y="5227"/>
                </a:lnTo>
                <a:lnTo>
                  <a:pt x="3645" y="5244"/>
                </a:lnTo>
                <a:lnTo>
                  <a:pt x="1153" y="7810"/>
                </a:lnTo>
                <a:lnTo>
                  <a:pt x="1117" y="7847"/>
                </a:lnTo>
                <a:lnTo>
                  <a:pt x="1083" y="7886"/>
                </a:lnTo>
                <a:lnTo>
                  <a:pt x="1051" y="7923"/>
                </a:lnTo>
                <a:lnTo>
                  <a:pt x="1022" y="7961"/>
                </a:lnTo>
                <a:lnTo>
                  <a:pt x="995" y="7997"/>
                </a:lnTo>
                <a:lnTo>
                  <a:pt x="972" y="8034"/>
                </a:lnTo>
                <a:lnTo>
                  <a:pt x="951" y="8069"/>
                </a:lnTo>
                <a:lnTo>
                  <a:pt x="933" y="8104"/>
                </a:lnTo>
                <a:lnTo>
                  <a:pt x="916" y="8138"/>
                </a:lnTo>
                <a:lnTo>
                  <a:pt x="903" y="8171"/>
                </a:lnTo>
                <a:lnTo>
                  <a:pt x="893" y="8203"/>
                </a:lnTo>
                <a:lnTo>
                  <a:pt x="886" y="8235"/>
                </a:lnTo>
                <a:lnTo>
                  <a:pt x="882" y="8265"/>
                </a:lnTo>
                <a:lnTo>
                  <a:pt x="880" y="8294"/>
                </a:lnTo>
                <a:lnTo>
                  <a:pt x="881" y="8323"/>
                </a:lnTo>
                <a:lnTo>
                  <a:pt x="886" y="8350"/>
                </a:lnTo>
                <a:lnTo>
                  <a:pt x="893" y="8376"/>
                </a:lnTo>
                <a:lnTo>
                  <a:pt x="904" y="8401"/>
                </a:lnTo>
                <a:lnTo>
                  <a:pt x="917" y="8424"/>
                </a:lnTo>
                <a:lnTo>
                  <a:pt x="935" y="8446"/>
                </a:lnTo>
                <a:lnTo>
                  <a:pt x="955" y="8466"/>
                </a:lnTo>
                <a:lnTo>
                  <a:pt x="978" y="8485"/>
                </a:lnTo>
                <a:lnTo>
                  <a:pt x="1005" y="8502"/>
                </a:lnTo>
                <a:lnTo>
                  <a:pt x="1034" y="8519"/>
                </a:lnTo>
                <a:lnTo>
                  <a:pt x="1067" y="8533"/>
                </a:lnTo>
                <a:lnTo>
                  <a:pt x="1105" y="8545"/>
                </a:lnTo>
                <a:lnTo>
                  <a:pt x="1144" y="8556"/>
                </a:lnTo>
                <a:lnTo>
                  <a:pt x="1188" y="8565"/>
                </a:lnTo>
                <a:lnTo>
                  <a:pt x="1236" y="8572"/>
                </a:lnTo>
                <a:lnTo>
                  <a:pt x="1286" y="8577"/>
                </a:lnTo>
                <a:lnTo>
                  <a:pt x="1341" y="8580"/>
                </a:lnTo>
                <a:lnTo>
                  <a:pt x="1399" y="8582"/>
                </a:lnTo>
                <a:lnTo>
                  <a:pt x="2203" y="8582"/>
                </a:lnTo>
                <a:lnTo>
                  <a:pt x="2225" y="8582"/>
                </a:lnTo>
                <a:lnTo>
                  <a:pt x="2247" y="8584"/>
                </a:lnTo>
                <a:lnTo>
                  <a:pt x="2270" y="8587"/>
                </a:lnTo>
                <a:lnTo>
                  <a:pt x="2291" y="8591"/>
                </a:lnTo>
                <a:lnTo>
                  <a:pt x="2312" y="8595"/>
                </a:lnTo>
                <a:lnTo>
                  <a:pt x="2334" y="8601"/>
                </a:lnTo>
                <a:lnTo>
                  <a:pt x="2354" y="8608"/>
                </a:lnTo>
                <a:lnTo>
                  <a:pt x="2374" y="8616"/>
                </a:lnTo>
                <a:lnTo>
                  <a:pt x="2393" y="8625"/>
                </a:lnTo>
                <a:lnTo>
                  <a:pt x="2413" y="8634"/>
                </a:lnTo>
                <a:lnTo>
                  <a:pt x="2432" y="8645"/>
                </a:lnTo>
                <a:lnTo>
                  <a:pt x="2449" y="8657"/>
                </a:lnTo>
                <a:lnTo>
                  <a:pt x="2466" y="8669"/>
                </a:lnTo>
                <a:lnTo>
                  <a:pt x="2484" y="8682"/>
                </a:lnTo>
                <a:lnTo>
                  <a:pt x="2500" y="8696"/>
                </a:lnTo>
                <a:lnTo>
                  <a:pt x="2515" y="8711"/>
                </a:lnTo>
                <a:lnTo>
                  <a:pt x="2529" y="8727"/>
                </a:lnTo>
                <a:lnTo>
                  <a:pt x="2543" y="8743"/>
                </a:lnTo>
                <a:lnTo>
                  <a:pt x="2557" y="8759"/>
                </a:lnTo>
                <a:lnTo>
                  <a:pt x="2569" y="8776"/>
                </a:lnTo>
                <a:lnTo>
                  <a:pt x="2581" y="8795"/>
                </a:lnTo>
                <a:lnTo>
                  <a:pt x="2591" y="8813"/>
                </a:lnTo>
                <a:lnTo>
                  <a:pt x="2601" y="8832"/>
                </a:lnTo>
                <a:lnTo>
                  <a:pt x="2610" y="8851"/>
                </a:lnTo>
                <a:lnTo>
                  <a:pt x="2617" y="8872"/>
                </a:lnTo>
                <a:lnTo>
                  <a:pt x="2624" y="8892"/>
                </a:lnTo>
                <a:lnTo>
                  <a:pt x="2631" y="8913"/>
                </a:lnTo>
                <a:lnTo>
                  <a:pt x="2636" y="8934"/>
                </a:lnTo>
                <a:lnTo>
                  <a:pt x="2640" y="8957"/>
                </a:lnTo>
                <a:lnTo>
                  <a:pt x="2643" y="8978"/>
                </a:lnTo>
                <a:lnTo>
                  <a:pt x="2644" y="9001"/>
                </a:lnTo>
                <a:lnTo>
                  <a:pt x="2645" y="9024"/>
                </a:lnTo>
                <a:lnTo>
                  <a:pt x="2645" y="13434"/>
                </a:lnTo>
                <a:lnTo>
                  <a:pt x="2645" y="13543"/>
                </a:lnTo>
                <a:lnTo>
                  <a:pt x="2647" y="13647"/>
                </a:lnTo>
                <a:lnTo>
                  <a:pt x="2648" y="13695"/>
                </a:lnTo>
                <a:lnTo>
                  <a:pt x="2650" y="13743"/>
                </a:lnTo>
                <a:lnTo>
                  <a:pt x="2653" y="13789"/>
                </a:lnTo>
                <a:lnTo>
                  <a:pt x="2657" y="13832"/>
                </a:lnTo>
                <a:lnTo>
                  <a:pt x="2662" y="13875"/>
                </a:lnTo>
                <a:lnTo>
                  <a:pt x="2668" y="13915"/>
                </a:lnTo>
                <a:lnTo>
                  <a:pt x="2675" y="13954"/>
                </a:lnTo>
                <a:lnTo>
                  <a:pt x="2683" y="13990"/>
                </a:lnTo>
                <a:lnTo>
                  <a:pt x="2693" y="14026"/>
                </a:lnTo>
                <a:lnTo>
                  <a:pt x="2706" y="14059"/>
                </a:lnTo>
                <a:lnTo>
                  <a:pt x="2719" y="14091"/>
                </a:lnTo>
                <a:lnTo>
                  <a:pt x="2734" y="14120"/>
                </a:lnTo>
                <a:lnTo>
                  <a:pt x="2751" y="14149"/>
                </a:lnTo>
                <a:lnTo>
                  <a:pt x="2771" y="14175"/>
                </a:lnTo>
                <a:lnTo>
                  <a:pt x="2793" y="14199"/>
                </a:lnTo>
                <a:lnTo>
                  <a:pt x="2816" y="14222"/>
                </a:lnTo>
                <a:lnTo>
                  <a:pt x="2842" y="14243"/>
                </a:lnTo>
                <a:lnTo>
                  <a:pt x="2872" y="14262"/>
                </a:lnTo>
                <a:lnTo>
                  <a:pt x="2903" y="14280"/>
                </a:lnTo>
                <a:lnTo>
                  <a:pt x="2938" y="14295"/>
                </a:lnTo>
                <a:lnTo>
                  <a:pt x="2975" y="14309"/>
                </a:lnTo>
                <a:lnTo>
                  <a:pt x="3016" y="14321"/>
                </a:lnTo>
                <a:lnTo>
                  <a:pt x="3059" y="14331"/>
                </a:lnTo>
                <a:lnTo>
                  <a:pt x="3106" y="14339"/>
                </a:lnTo>
                <a:lnTo>
                  <a:pt x="3156" y="14345"/>
                </a:lnTo>
                <a:lnTo>
                  <a:pt x="3209" y="14351"/>
                </a:lnTo>
                <a:lnTo>
                  <a:pt x="3267" y="14353"/>
                </a:lnTo>
                <a:lnTo>
                  <a:pt x="3328" y="14354"/>
                </a:lnTo>
                <a:lnTo>
                  <a:pt x="6663" y="14354"/>
                </a:lnTo>
                <a:close/>
              </a:path>
            </a:pathLst>
          </a:custGeom>
          <a:solidFill>
            <a:srgbClr val="05BFFA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37" name="TextBox 93">
            <a:extLst>
              <a:ext uri="{FF2B5EF4-FFF2-40B4-BE49-F238E27FC236}">
                <a16:creationId xmlns:a16="http://schemas.microsoft.com/office/drawing/2014/main" xmlns="" id="{945933F7-31E8-4062-9A7A-BC05FACE1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222" y="3469565"/>
            <a:ext cx="1268423" cy="5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1049" dirty="0">
              <a:latin typeface="+mj-lt"/>
              <a:cs typeface="Open Sans" panose="020B0606030504020204" pitchFamily="34" charset="0"/>
            </a:endParaRP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xmlns="" id="{24A8BAD1-5D53-4585-802A-3B08787C2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50" y="3109028"/>
            <a:ext cx="956993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249" b="1" dirty="0">
                <a:solidFill>
                  <a:srgbClr val="FFC000"/>
                </a:solidFill>
                <a:latin typeface="Globotipo Condensada Black" panose="00000A06000000000000" pitchFamily="50" charset="0"/>
              </a:rPr>
              <a:t>TITLE D</a:t>
            </a:r>
            <a:endParaRPr lang="en-US" altLang="en-US" sz="1349" dirty="0">
              <a:solidFill>
                <a:srgbClr val="FFC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xmlns="" id="{87BB2C03-2DC5-4CE4-8539-FA6534EBDC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36736" y="3106308"/>
            <a:ext cx="512962" cy="526162"/>
          </a:xfrm>
          <a:custGeom>
            <a:avLst/>
            <a:gdLst>
              <a:gd name="T0" fmla="*/ 122922 w 15776"/>
              <a:gd name="T1" fmla="*/ 225452 h 16182"/>
              <a:gd name="T2" fmla="*/ 110824 w 15776"/>
              <a:gd name="T3" fmla="*/ 216748 h 16182"/>
              <a:gd name="T4" fmla="*/ 112740 w 15776"/>
              <a:gd name="T5" fmla="*/ 202187 h 16182"/>
              <a:gd name="T6" fmla="*/ 174543 w 15776"/>
              <a:gd name="T7" fmla="*/ 142081 h 16182"/>
              <a:gd name="T8" fmla="*/ 206156 w 15776"/>
              <a:gd name="T9" fmla="*/ 150019 h 16182"/>
              <a:gd name="T10" fmla="*/ 212397 w 15776"/>
              <a:gd name="T11" fmla="*/ 160721 h 16182"/>
              <a:gd name="T12" fmla="*/ 206649 w 15776"/>
              <a:gd name="T13" fmla="*/ 440011 h 16182"/>
              <a:gd name="T14" fmla="*/ 125659 w 15776"/>
              <a:gd name="T15" fmla="*/ 441735 h 16182"/>
              <a:gd name="T16" fmla="*/ 116955 w 15776"/>
              <a:gd name="T17" fmla="*/ 429938 h 16182"/>
              <a:gd name="T18" fmla="*/ 123223 w 15776"/>
              <a:gd name="T19" fmla="*/ 416527 h 16182"/>
              <a:gd name="T20" fmla="*/ 235798 w 15776"/>
              <a:gd name="T21" fmla="*/ 186422 h 16182"/>
              <a:gd name="T22" fmla="*/ 229147 w 15776"/>
              <a:gd name="T23" fmla="*/ 173366 h 16182"/>
              <a:gd name="T24" fmla="*/ 237605 w 15776"/>
              <a:gd name="T25" fmla="*/ 161158 h 16182"/>
              <a:gd name="T26" fmla="*/ 315338 w 15776"/>
              <a:gd name="T27" fmla="*/ 179442 h 16182"/>
              <a:gd name="T28" fmla="*/ 321989 w 15776"/>
              <a:gd name="T29" fmla="*/ 189843 h 16182"/>
              <a:gd name="T30" fmla="*/ 316843 w 15776"/>
              <a:gd name="T31" fmla="*/ 439628 h 16182"/>
              <a:gd name="T32" fmla="*/ 236017 w 15776"/>
              <a:gd name="T33" fmla="*/ 442036 h 16182"/>
              <a:gd name="T34" fmla="*/ 226739 w 15776"/>
              <a:gd name="T35" fmla="*/ 430705 h 16182"/>
              <a:gd name="T36" fmla="*/ 232350 w 15776"/>
              <a:gd name="T37" fmla="*/ 416965 h 16182"/>
              <a:gd name="T38" fmla="*/ 356585 w 15776"/>
              <a:gd name="T39" fmla="*/ 182562 h 16182"/>
              <a:gd name="T40" fmla="*/ 342435 w 15776"/>
              <a:gd name="T41" fmla="*/ 186422 h 16182"/>
              <a:gd name="T42" fmla="*/ 332171 w 15776"/>
              <a:gd name="T43" fmla="*/ 175610 h 16182"/>
              <a:gd name="T44" fmla="*/ 360007 w 15776"/>
              <a:gd name="T45" fmla="*/ 125604 h 16182"/>
              <a:gd name="T46" fmla="*/ 424246 w 15776"/>
              <a:gd name="T47" fmla="*/ 124126 h 16182"/>
              <a:gd name="T48" fmla="*/ 431800 w 15776"/>
              <a:gd name="T49" fmla="*/ 136771 h 16182"/>
              <a:gd name="T50" fmla="*/ 424848 w 15776"/>
              <a:gd name="T51" fmla="*/ 440804 h 16182"/>
              <a:gd name="T52" fmla="*/ 343803 w 15776"/>
              <a:gd name="T53" fmla="*/ 441160 h 16182"/>
              <a:gd name="T54" fmla="*/ 336249 w 15776"/>
              <a:gd name="T55" fmla="*/ 428515 h 16182"/>
              <a:gd name="T56" fmla="*/ 343803 w 15776"/>
              <a:gd name="T57" fmla="*/ 415870 h 16182"/>
              <a:gd name="T58" fmla="*/ 81866 w 15776"/>
              <a:gd name="T59" fmla="*/ 235251 h 16182"/>
              <a:gd name="T60" fmla="*/ 93225 w 15776"/>
              <a:gd name="T61" fmla="*/ 234594 h 16182"/>
              <a:gd name="T62" fmla="*/ 101600 w 15776"/>
              <a:gd name="T63" fmla="*/ 242367 h 16182"/>
              <a:gd name="T64" fmla="*/ 100998 w 15776"/>
              <a:gd name="T65" fmla="*/ 435276 h 16182"/>
              <a:gd name="T66" fmla="*/ 88353 w 15776"/>
              <a:gd name="T67" fmla="*/ 442803 h 16182"/>
              <a:gd name="T68" fmla="*/ 2108 w 15776"/>
              <a:gd name="T69" fmla="*/ 435850 h 16182"/>
              <a:gd name="T70" fmla="*/ 2108 w 15776"/>
              <a:gd name="T71" fmla="*/ 420961 h 16182"/>
              <a:gd name="T72" fmla="*/ 73928 w 15776"/>
              <a:gd name="T73" fmla="*/ 414009 h 16182"/>
              <a:gd name="T74" fmla="*/ 28821 w 15776"/>
              <a:gd name="T75" fmla="*/ 321414 h 16182"/>
              <a:gd name="T76" fmla="*/ 21869 w 15776"/>
              <a:gd name="T77" fmla="*/ 384558 h 16182"/>
              <a:gd name="T78" fmla="*/ 6952 w 15776"/>
              <a:gd name="T79" fmla="*/ 384558 h 16182"/>
              <a:gd name="T80" fmla="*/ 0 w 15776"/>
              <a:gd name="T81" fmla="*/ 290786 h 16182"/>
              <a:gd name="T82" fmla="*/ 4352 w 15776"/>
              <a:gd name="T83" fmla="*/ 280440 h 16182"/>
              <a:gd name="T84" fmla="*/ 15054 w 15776"/>
              <a:gd name="T85" fmla="*/ 276389 h 16182"/>
              <a:gd name="T86" fmla="*/ 298559 w 15776"/>
              <a:gd name="T87" fmla="*/ 118460 h 16182"/>
              <a:gd name="T88" fmla="*/ 381356 w 15776"/>
              <a:gd name="T89" fmla="*/ 164 h 16182"/>
              <a:gd name="T90" fmla="*/ 393344 w 15776"/>
              <a:gd name="T91" fmla="*/ 3805 h 16182"/>
              <a:gd name="T92" fmla="*/ 397176 w 15776"/>
              <a:gd name="T93" fmla="*/ 68290 h 16182"/>
              <a:gd name="T94" fmla="*/ 389458 w 15776"/>
              <a:gd name="T95" fmla="*/ 80826 h 16182"/>
              <a:gd name="T96" fmla="*/ 374541 w 15776"/>
              <a:gd name="T97" fmla="*/ 79895 h 16182"/>
              <a:gd name="T98" fmla="*/ 316980 w 15776"/>
              <a:gd name="T99" fmla="*/ 142930 h 16182"/>
              <a:gd name="T100" fmla="*/ 306853 w 15776"/>
              <a:gd name="T101" fmla="*/ 149362 h 16182"/>
              <a:gd name="T102" fmla="*/ 36430 w 15776"/>
              <a:gd name="T103" fmla="*/ 242531 h 16182"/>
              <a:gd name="T104" fmla="*/ 22116 w 15776"/>
              <a:gd name="T105" fmla="*/ 239110 h 16182"/>
              <a:gd name="T106" fmla="*/ 18284 w 15776"/>
              <a:gd name="T107" fmla="*/ 224850 h 16182"/>
              <a:gd name="T108" fmla="*/ 155082 w 15776"/>
              <a:gd name="T109" fmla="*/ 83152 h 16182"/>
              <a:gd name="T110" fmla="*/ 298559 w 15776"/>
              <a:gd name="T111" fmla="*/ 118460 h 16182"/>
              <a:gd name="T112" fmla="*/ 349633 w 15776"/>
              <a:gd name="T113" fmla="*/ 9470 h 16182"/>
              <a:gd name="T114" fmla="*/ 356914 w 15776"/>
              <a:gd name="T115" fmla="*/ 22471 h 16182"/>
              <a:gd name="T116" fmla="*/ 348949 w 15776"/>
              <a:gd name="T117" fmla="*/ 34843 h 16182"/>
              <a:gd name="T118" fmla="*/ 318622 w 15776"/>
              <a:gd name="T119" fmla="*/ 42151 h 16182"/>
              <a:gd name="T120" fmla="*/ 311971 w 15776"/>
              <a:gd name="T121" fmla="*/ 28821 h 1618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5776" h="16182">
                <a:moveTo>
                  <a:pt x="6708" y="15128"/>
                </a:moveTo>
                <a:lnTo>
                  <a:pt x="6708" y="6320"/>
                </a:lnTo>
                <a:lnTo>
                  <a:pt x="6632" y="6300"/>
                </a:lnTo>
                <a:lnTo>
                  <a:pt x="4911" y="8078"/>
                </a:lnTo>
                <a:lnTo>
                  <a:pt x="4892" y="8097"/>
                </a:lnTo>
                <a:lnTo>
                  <a:pt x="4872" y="8114"/>
                </a:lnTo>
                <a:lnTo>
                  <a:pt x="4852" y="8131"/>
                </a:lnTo>
                <a:lnTo>
                  <a:pt x="4830" y="8147"/>
                </a:lnTo>
                <a:lnTo>
                  <a:pt x="4808" y="8161"/>
                </a:lnTo>
                <a:lnTo>
                  <a:pt x="4786" y="8174"/>
                </a:lnTo>
                <a:lnTo>
                  <a:pt x="4763" y="8185"/>
                </a:lnTo>
                <a:lnTo>
                  <a:pt x="4739" y="8196"/>
                </a:lnTo>
                <a:lnTo>
                  <a:pt x="4716" y="8205"/>
                </a:lnTo>
                <a:lnTo>
                  <a:pt x="4692" y="8213"/>
                </a:lnTo>
                <a:lnTo>
                  <a:pt x="4667" y="8220"/>
                </a:lnTo>
                <a:lnTo>
                  <a:pt x="4642" y="8227"/>
                </a:lnTo>
                <a:lnTo>
                  <a:pt x="4618" y="8232"/>
                </a:lnTo>
                <a:lnTo>
                  <a:pt x="4592" y="8235"/>
                </a:lnTo>
                <a:lnTo>
                  <a:pt x="4567" y="8237"/>
                </a:lnTo>
                <a:lnTo>
                  <a:pt x="4542" y="8238"/>
                </a:lnTo>
                <a:lnTo>
                  <a:pt x="4517" y="8238"/>
                </a:lnTo>
                <a:lnTo>
                  <a:pt x="4491" y="8237"/>
                </a:lnTo>
                <a:lnTo>
                  <a:pt x="4466" y="8234"/>
                </a:lnTo>
                <a:lnTo>
                  <a:pt x="4441" y="8230"/>
                </a:lnTo>
                <a:lnTo>
                  <a:pt x="4416" y="8225"/>
                </a:lnTo>
                <a:lnTo>
                  <a:pt x="4391" y="8218"/>
                </a:lnTo>
                <a:lnTo>
                  <a:pt x="4367" y="8211"/>
                </a:lnTo>
                <a:lnTo>
                  <a:pt x="4342" y="8203"/>
                </a:lnTo>
                <a:lnTo>
                  <a:pt x="4319" y="8193"/>
                </a:lnTo>
                <a:lnTo>
                  <a:pt x="4296" y="8182"/>
                </a:lnTo>
                <a:lnTo>
                  <a:pt x="4273" y="8170"/>
                </a:lnTo>
                <a:lnTo>
                  <a:pt x="4250" y="8157"/>
                </a:lnTo>
                <a:lnTo>
                  <a:pt x="4229" y="8142"/>
                </a:lnTo>
                <a:lnTo>
                  <a:pt x="4208" y="8126"/>
                </a:lnTo>
                <a:lnTo>
                  <a:pt x="4186" y="8109"/>
                </a:lnTo>
                <a:lnTo>
                  <a:pt x="4167" y="8091"/>
                </a:lnTo>
                <a:lnTo>
                  <a:pt x="4148" y="8072"/>
                </a:lnTo>
                <a:lnTo>
                  <a:pt x="4130" y="8052"/>
                </a:lnTo>
                <a:lnTo>
                  <a:pt x="4114" y="8030"/>
                </a:lnTo>
                <a:lnTo>
                  <a:pt x="4098" y="8009"/>
                </a:lnTo>
                <a:lnTo>
                  <a:pt x="4084" y="7988"/>
                </a:lnTo>
                <a:lnTo>
                  <a:pt x="4071" y="7966"/>
                </a:lnTo>
                <a:lnTo>
                  <a:pt x="4059" y="7942"/>
                </a:lnTo>
                <a:lnTo>
                  <a:pt x="4049" y="7919"/>
                </a:lnTo>
                <a:lnTo>
                  <a:pt x="4039" y="7895"/>
                </a:lnTo>
                <a:lnTo>
                  <a:pt x="4031" y="7871"/>
                </a:lnTo>
                <a:lnTo>
                  <a:pt x="4023" y="7846"/>
                </a:lnTo>
                <a:lnTo>
                  <a:pt x="4018" y="7822"/>
                </a:lnTo>
                <a:lnTo>
                  <a:pt x="4013" y="7797"/>
                </a:lnTo>
                <a:lnTo>
                  <a:pt x="4010" y="7771"/>
                </a:lnTo>
                <a:lnTo>
                  <a:pt x="4007" y="7747"/>
                </a:lnTo>
                <a:lnTo>
                  <a:pt x="4006" y="7722"/>
                </a:lnTo>
                <a:lnTo>
                  <a:pt x="4007" y="7697"/>
                </a:lnTo>
                <a:lnTo>
                  <a:pt x="4008" y="7671"/>
                </a:lnTo>
                <a:lnTo>
                  <a:pt x="4010" y="7646"/>
                </a:lnTo>
                <a:lnTo>
                  <a:pt x="4014" y="7621"/>
                </a:lnTo>
                <a:lnTo>
                  <a:pt x="4019" y="7595"/>
                </a:lnTo>
                <a:lnTo>
                  <a:pt x="4026" y="7571"/>
                </a:lnTo>
                <a:lnTo>
                  <a:pt x="4034" y="7547"/>
                </a:lnTo>
                <a:lnTo>
                  <a:pt x="4042" y="7523"/>
                </a:lnTo>
                <a:lnTo>
                  <a:pt x="4052" y="7499"/>
                </a:lnTo>
                <a:lnTo>
                  <a:pt x="4063" y="7476"/>
                </a:lnTo>
                <a:lnTo>
                  <a:pt x="4075" y="7453"/>
                </a:lnTo>
                <a:lnTo>
                  <a:pt x="4088" y="7431"/>
                </a:lnTo>
                <a:lnTo>
                  <a:pt x="4102" y="7408"/>
                </a:lnTo>
                <a:lnTo>
                  <a:pt x="4119" y="7387"/>
                </a:lnTo>
                <a:lnTo>
                  <a:pt x="4136" y="7367"/>
                </a:lnTo>
                <a:lnTo>
                  <a:pt x="4154" y="7347"/>
                </a:lnTo>
                <a:lnTo>
                  <a:pt x="6090" y="5346"/>
                </a:lnTo>
                <a:lnTo>
                  <a:pt x="6102" y="5333"/>
                </a:lnTo>
                <a:lnTo>
                  <a:pt x="6115" y="5320"/>
                </a:lnTo>
                <a:lnTo>
                  <a:pt x="6129" y="5309"/>
                </a:lnTo>
                <a:lnTo>
                  <a:pt x="6144" y="5297"/>
                </a:lnTo>
                <a:lnTo>
                  <a:pt x="6157" y="5286"/>
                </a:lnTo>
                <a:lnTo>
                  <a:pt x="6172" y="5275"/>
                </a:lnTo>
                <a:lnTo>
                  <a:pt x="6186" y="5266"/>
                </a:lnTo>
                <a:lnTo>
                  <a:pt x="6201" y="5257"/>
                </a:lnTo>
                <a:lnTo>
                  <a:pt x="6216" y="5248"/>
                </a:lnTo>
                <a:lnTo>
                  <a:pt x="6232" y="5240"/>
                </a:lnTo>
                <a:lnTo>
                  <a:pt x="6247" y="5232"/>
                </a:lnTo>
                <a:lnTo>
                  <a:pt x="6263" y="5225"/>
                </a:lnTo>
                <a:lnTo>
                  <a:pt x="6278" y="5219"/>
                </a:lnTo>
                <a:lnTo>
                  <a:pt x="6294" y="5213"/>
                </a:lnTo>
                <a:lnTo>
                  <a:pt x="6311" y="5208"/>
                </a:lnTo>
                <a:lnTo>
                  <a:pt x="6327" y="5203"/>
                </a:lnTo>
                <a:lnTo>
                  <a:pt x="6344" y="5198"/>
                </a:lnTo>
                <a:lnTo>
                  <a:pt x="6360" y="5194"/>
                </a:lnTo>
                <a:lnTo>
                  <a:pt x="6377" y="5191"/>
                </a:lnTo>
                <a:lnTo>
                  <a:pt x="6395" y="5188"/>
                </a:lnTo>
                <a:lnTo>
                  <a:pt x="6412" y="5186"/>
                </a:lnTo>
                <a:lnTo>
                  <a:pt x="6429" y="5185"/>
                </a:lnTo>
                <a:lnTo>
                  <a:pt x="6446" y="5184"/>
                </a:lnTo>
                <a:lnTo>
                  <a:pt x="6463" y="5184"/>
                </a:lnTo>
                <a:lnTo>
                  <a:pt x="6481" y="5184"/>
                </a:lnTo>
                <a:lnTo>
                  <a:pt x="6499" y="5185"/>
                </a:lnTo>
                <a:lnTo>
                  <a:pt x="6516" y="5186"/>
                </a:lnTo>
                <a:lnTo>
                  <a:pt x="6534" y="5188"/>
                </a:lnTo>
                <a:lnTo>
                  <a:pt x="6552" y="5191"/>
                </a:lnTo>
                <a:lnTo>
                  <a:pt x="6570" y="5194"/>
                </a:lnTo>
                <a:lnTo>
                  <a:pt x="6587" y="5198"/>
                </a:lnTo>
                <a:lnTo>
                  <a:pt x="6605" y="5204"/>
                </a:lnTo>
                <a:lnTo>
                  <a:pt x="7372" y="5409"/>
                </a:lnTo>
                <a:lnTo>
                  <a:pt x="7394" y="5416"/>
                </a:lnTo>
                <a:lnTo>
                  <a:pt x="7415" y="5423"/>
                </a:lnTo>
                <a:lnTo>
                  <a:pt x="7435" y="5430"/>
                </a:lnTo>
                <a:lnTo>
                  <a:pt x="7456" y="5439"/>
                </a:lnTo>
                <a:lnTo>
                  <a:pt x="7476" y="5448"/>
                </a:lnTo>
                <a:lnTo>
                  <a:pt x="7495" y="5458"/>
                </a:lnTo>
                <a:lnTo>
                  <a:pt x="7513" y="5470"/>
                </a:lnTo>
                <a:lnTo>
                  <a:pt x="7532" y="5481"/>
                </a:lnTo>
                <a:lnTo>
                  <a:pt x="7549" y="5494"/>
                </a:lnTo>
                <a:lnTo>
                  <a:pt x="7566" y="5506"/>
                </a:lnTo>
                <a:lnTo>
                  <a:pt x="7582" y="5520"/>
                </a:lnTo>
                <a:lnTo>
                  <a:pt x="7597" y="5534"/>
                </a:lnTo>
                <a:lnTo>
                  <a:pt x="7613" y="5548"/>
                </a:lnTo>
                <a:lnTo>
                  <a:pt x="7628" y="5564"/>
                </a:lnTo>
                <a:lnTo>
                  <a:pt x="7641" y="5580"/>
                </a:lnTo>
                <a:lnTo>
                  <a:pt x="7654" y="5596"/>
                </a:lnTo>
                <a:lnTo>
                  <a:pt x="7667" y="5613"/>
                </a:lnTo>
                <a:lnTo>
                  <a:pt x="7678" y="5630"/>
                </a:lnTo>
                <a:lnTo>
                  <a:pt x="7690" y="5649"/>
                </a:lnTo>
                <a:lnTo>
                  <a:pt x="7700" y="5667"/>
                </a:lnTo>
                <a:lnTo>
                  <a:pt x="7710" y="5686"/>
                </a:lnTo>
                <a:lnTo>
                  <a:pt x="7719" y="5705"/>
                </a:lnTo>
                <a:lnTo>
                  <a:pt x="7726" y="5724"/>
                </a:lnTo>
                <a:lnTo>
                  <a:pt x="7734" y="5745"/>
                </a:lnTo>
                <a:lnTo>
                  <a:pt x="7740" y="5765"/>
                </a:lnTo>
                <a:lnTo>
                  <a:pt x="7746" y="5786"/>
                </a:lnTo>
                <a:lnTo>
                  <a:pt x="7750" y="5807"/>
                </a:lnTo>
                <a:lnTo>
                  <a:pt x="7754" y="5829"/>
                </a:lnTo>
                <a:lnTo>
                  <a:pt x="7757" y="5851"/>
                </a:lnTo>
                <a:lnTo>
                  <a:pt x="7760" y="5872"/>
                </a:lnTo>
                <a:lnTo>
                  <a:pt x="7761" y="5894"/>
                </a:lnTo>
                <a:lnTo>
                  <a:pt x="7761" y="5918"/>
                </a:lnTo>
                <a:lnTo>
                  <a:pt x="7761" y="15654"/>
                </a:lnTo>
                <a:lnTo>
                  <a:pt x="7761" y="15681"/>
                </a:lnTo>
                <a:lnTo>
                  <a:pt x="7759" y="15708"/>
                </a:lnTo>
                <a:lnTo>
                  <a:pt x="7755" y="15734"/>
                </a:lnTo>
                <a:lnTo>
                  <a:pt x="7751" y="15760"/>
                </a:lnTo>
                <a:lnTo>
                  <a:pt x="7745" y="15786"/>
                </a:lnTo>
                <a:lnTo>
                  <a:pt x="7738" y="15810"/>
                </a:lnTo>
                <a:lnTo>
                  <a:pt x="7730" y="15835"/>
                </a:lnTo>
                <a:lnTo>
                  <a:pt x="7720" y="15858"/>
                </a:lnTo>
                <a:lnTo>
                  <a:pt x="7710" y="15882"/>
                </a:lnTo>
                <a:lnTo>
                  <a:pt x="7699" y="15905"/>
                </a:lnTo>
                <a:lnTo>
                  <a:pt x="7686" y="15926"/>
                </a:lnTo>
                <a:lnTo>
                  <a:pt x="7671" y="15948"/>
                </a:lnTo>
                <a:lnTo>
                  <a:pt x="7657" y="15969"/>
                </a:lnTo>
                <a:lnTo>
                  <a:pt x="7641" y="15989"/>
                </a:lnTo>
                <a:lnTo>
                  <a:pt x="7625" y="16007"/>
                </a:lnTo>
                <a:lnTo>
                  <a:pt x="7608" y="16026"/>
                </a:lnTo>
                <a:lnTo>
                  <a:pt x="7589" y="16043"/>
                </a:lnTo>
                <a:lnTo>
                  <a:pt x="7570" y="16060"/>
                </a:lnTo>
                <a:lnTo>
                  <a:pt x="7550" y="16076"/>
                </a:lnTo>
                <a:lnTo>
                  <a:pt x="7530" y="16090"/>
                </a:lnTo>
                <a:lnTo>
                  <a:pt x="7508" y="16104"/>
                </a:lnTo>
                <a:lnTo>
                  <a:pt x="7486" y="16116"/>
                </a:lnTo>
                <a:lnTo>
                  <a:pt x="7463" y="16128"/>
                </a:lnTo>
                <a:lnTo>
                  <a:pt x="7439" y="16139"/>
                </a:lnTo>
                <a:lnTo>
                  <a:pt x="7416" y="16149"/>
                </a:lnTo>
                <a:lnTo>
                  <a:pt x="7392" y="16157"/>
                </a:lnTo>
                <a:lnTo>
                  <a:pt x="7367" y="16164"/>
                </a:lnTo>
                <a:lnTo>
                  <a:pt x="7341" y="16170"/>
                </a:lnTo>
                <a:lnTo>
                  <a:pt x="7315" y="16174"/>
                </a:lnTo>
                <a:lnTo>
                  <a:pt x="7289" y="16177"/>
                </a:lnTo>
                <a:lnTo>
                  <a:pt x="7262" y="16180"/>
                </a:lnTo>
                <a:lnTo>
                  <a:pt x="7235" y="16180"/>
                </a:lnTo>
                <a:lnTo>
                  <a:pt x="4796" y="16180"/>
                </a:lnTo>
                <a:lnTo>
                  <a:pt x="4769" y="16180"/>
                </a:lnTo>
                <a:lnTo>
                  <a:pt x="4742" y="16177"/>
                </a:lnTo>
                <a:lnTo>
                  <a:pt x="4716" y="16174"/>
                </a:lnTo>
                <a:lnTo>
                  <a:pt x="4690" y="16170"/>
                </a:lnTo>
                <a:lnTo>
                  <a:pt x="4664" y="16164"/>
                </a:lnTo>
                <a:lnTo>
                  <a:pt x="4640" y="16157"/>
                </a:lnTo>
                <a:lnTo>
                  <a:pt x="4615" y="16149"/>
                </a:lnTo>
                <a:lnTo>
                  <a:pt x="4591" y="16139"/>
                </a:lnTo>
                <a:lnTo>
                  <a:pt x="4568" y="16128"/>
                </a:lnTo>
                <a:lnTo>
                  <a:pt x="4545" y="16116"/>
                </a:lnTo>
                <a:lnTo>
                  <a:pt x="4524" y="16104"/>
                </a:lnTo>
                <a:lnTo>
                  <a:pt x="4502" y="16090"/>
                </a:lnTo>
                <a:lnTo>
                  <a:pt x="4481" y="16076"/>
                </a:lnTo>
                <a:lnTo>
                  <a:pt x="4461" y="16060"/>
                </a:lnTo>
                <a:lnTo>
                  <a:pt x="4443" y="16043"/>
                </a:lnTo>
                <a:lnTo>
                  <a:pt x="4424" y="16026"/>
                </a:lnTo>
                <a:lnTo>
                  <a:pt x="4406" y="16007"/>
                </a:lnTo>
                <a:lnTo>
                  <a:pt x="4390" y="15989"/>
                </a:lnTo>
                <a:lnTo>
                  <a:pt x="4374" y="15969"/>
                </a:lnTo>
                <a:lnTo>
                  <a:pt x="4360" y="15948"/>
                </a:lnTo>
                <a:lnTo>
                  <a:pt x="4345" y="15926"/>
                </a:lnTo>
                <a:lnTo>
                  <a:pt x="4333" y="15905"/>
                </a:lnTo>
                <a:lnTo>
                  <a:pt x="4321" y="15882"/>
                </a:lnTo>
                <a:lnTo>
                  <a:pt x="4311" y="15858"/>
                </a:lnTo>
                <a:lnTo>
                  <a:pt x="4301" y="15835"/>
                </a:lnTo>
                <a:lnTo>
                  <a:pt x="4293" y="15810"/>
                </a:lnTo>
                <a:lnTo>
                  <a:pt x="4286" y="15786"/>
                </a:lnTo>
                <a:lnTo>
                  <a:pt x="4281" y="15760"/>
                </a:lnTo>
                <a:lnTo>
                  <a:pt x="4276" y="15734"/>
                </a:lnTo>
                <a:lnTo>
                  <a:pt x="4273" y="15708"/>
                </a:lnTo>
                <a:lnTo>
                  <a:pt x="4271" y="15681"/>
                </a:lnTo>
                <a:lnTo>
                  <a:pt x="4270" y="15654"/>
                </a:lnTo>
                <a:lnTo>
                  <a:pt x="4271" y="15627"/>
                </a:lnTo>
                <a:lnTo>
                  <a:pt x="4273" y="15600"/>
                </a:lnTo>
                <a:lnTo>
                  <a:pt x="4276" y="15574"/>
                </a:lnTo>
                <a:lnTo>
                  <a:pt x="4281" y="15549"/>
                </a:lnTo>
                <a:lnTo>
                  <a:pt x="4286" y="15523"/>
                </a:lnTo>
                <a:lnTo>
                  <a:pt x="4293" y="15498"/>
                </a:lnTo>
                <a:lnTo>
                  <a:pt x="4301" y="15474"/>
                </a:lnTo>
                <a:lnTo>
                  <a:pt x="4311" y="15450"/>
                </a:lnTo>
                <a:lnTo>
                  <a:pt x="4321" y="15427"/>
                </a:lnTo>
                <a:lnTo>
                  <a:pt x="4333" y="15404"/>
                </a:lnTo>
                <a:lnTo>
                  <a:pt x="4345" y="15382"/>
                </a:lnTo>
                <a:lnTo>
                  <a:pt x="4360" y="15361"/>
                </a:lnTo>
                <a:lnTo>
                  <a:pt x="4374" y="15340"/>
                </a:lnTo>
                <a:lnTo>
                  <a:pt x="4390" y="15320"/>
                </a:lnTo>
                <a:lnTo>
                  <a:pt x="4406" y="15301"/>
                </a:lnTo>
                <a:lnTo>
                  <a:pt x="4424" y="15283"/>
                </a:lnTo>
                <a:lnTo>
                  <a:pt x="4443" y="15265"/>
                </a:lnTo>
                <a:lnTo>
                  <a:pt x="4461" y="15249"/>
                </a:lnTo>
                <a:lnTo>
                  <a:pt x="4481" y="15233"/>
                </a:lnTo>
                <a:lnTo>
                  <a:pt x="4502" y="15218"/>
                </a:lnTo>
                <a:lnTo>
                  <a:pt x="4524" y="15205"/>
                </a:lnTo>
                <a:lnTo>
                  <a:pt x="4545" y="15192"/>
                </a:lnTo>
                <a:lnTo>
                  <a:pt x="4568" y="15180"/>
                </a:lnTo>
                <a:lnTo>
                  <a:pt x="4591" y="15170"/>
                </a:lnTo>
                <a:lnTo>
                  <a:pt x="4615" y="15161"/>
                </a:lnTo>
                <a:lnTo>
                  <a:pt x="4640" y="15151"/>
                </a:lnTo>
                <a:lnTo>
                  <a:pt x="4664" y="15144"/>
                </a:lnTo>
                <a:lnTo>
                  <a:pt x="4690" y="15139"/>
                </a:lnTo>
                <a:lnTo>
                  <a:pt x="4716" y="15134"/>
                </a:lnTo>
                <a:lnTo>
                  <a:pt x="4742" y="15131"/>
                </a:lnTo>
                <a:lnTo>
                  <a:pt x="4769" y="15129"/>
                </a:lnTo>
                <a:lnTo>
                  <a:pt x="4796" y="15128"/>
                </a:lnTo>
                <a:lnTo>
                  <a:pt x="6708" y="15128"/>
                </a:lnTo>
                <a:close/>
                <a:moveTo>
                  <a:pt x="10715" y="15130"/>
                </a:moveTo>
                <a:lnTo>
                  <a:pt x="10715" y="7405"/>
                </a:lnTo>
                <a:lnTo>
                  <a:pt x="8760" y="6874"/>
                </a:lnTo>
                <a:lnTo>
                  <a:pt x="8733" y="6867"/>
                </a:lnTo>
                <a:lnTo>
                  <a:pt x="8708" y="6858"/>
                </a:lnTo>
                <a:lnTo>
                  <a:pt x="8684" y="6848"/>
                </a:lnTo>
                <a:lnTo>
                  <a:pt x="8660" y="6837"/>
                </a:lnTo>
                <a:lnTo>
                  <a:pt x="8637" y="6824"/>
                </a:lnTo>
                <a:lnTo>
                  <a:pt x="8615" y="6811"/>
                </a:lnTo>
                <a:lnTo>
                  <a:pt x="8594" y="6796"/>
                </a:lnTo>
                <a:lnTo>
                  <a:pt x="8572" y="6781"/>
                </a:lnTo>
                <a:lnTo>
                  <a:pt x="8553" y="6765"/>
                </a:lnTo>
                <a:lnTo>
                  <a:pt x="8534" y="6748"/>
                </a:lnTo>
                <a:lnTo>
                  <a:pt x="8517" y="6730"/>
                </a:lnTo>
                <a:lnTo>
                  <a:pt x="8500" y="6710"/>
                </a:lnTo>
                <a:lnTo>
                  <a:pt x="8483" y="6691"/>
                </a:lnTo>
                <a:lnTo>
                  <a:pt x="8468" y="6671"/>
                </a:lnTo>
                <a:lnTo>
                  <a:pt x="8454" y="6650"/>
                </a:lnTo>
                <a:lnTo>
                  <a:pt x="8441" y="6629"/>
                </a:lnTo>
                <a:lnTo>
                  <a:pt x="8429" y="6606"/>
                </a:lnTo>
                <a:lnTo>
                  <a:pt x="8418" y="6583"/>
                </a:lnTo>
                <a:lnTo>
                  <a:pt x="8408" y="6560"/>
                </a:lnTo>
                <a:lnTo>
                  <a:pt x="8399" y="6537"/>
                </a:lnTo>
                <a:lnTo>
                  <a:pt x="8391" y="6512"/>
                </a:lnTo>
                <a:lnTo>
                  <a:pt x="8385" y="6488"/>
                </a:lnTo>
                <a:lnTo>
                  <a:pt x="8380" y="6463"/>
                </a:lnTo>
                <a:lnTo>
                  <a:pt x="8376" y="6437"/>
                </a:lnTo>
                <a:lnTo>
                  <a:pt x="8373" y="6412"/>
                </a:lnTo>
                <a:lnTo>
                  <a:pt x="8371" y="6386"/>
                </a:lnTo>
                <a:lnTo>
                  <a:pt x="8371" y="6361"/>
                </a:lnTo>
                <a:lnTo>
                  <a:pt x="8372" y="6334"/>
                </a:lnTo>
                <a:lnTo>
                  <a:pt x="8374" y="6308"/>
                </a:lnTo>
                <a:lnTo>
                  <a:pt x="8378" y="6282"/>
                </a:lnTo>
                <a:lnTo>
                  <a:pt x="8383" y="6255"/>
                </a:lnTo>
                <a:lnTo>
                  <a:pt x="8389" y="6229"/>
                </a:lnTo>
                <a:lnTo>
                  <a:pt x="8397" y="6204"/>
                </a:lnTo>
                <a:lnTo>
                  <a:pt x="8406" y="6178"/>
                </a:lnTo>
                <a:lnTo>
                  <a:pt x="8416" y="6154"/>
                </a:lnTo>
                <a:lnTo>
                  <a:pt x="8428" y="6130"/>
                </a:lnTo>
                <a:lnTo>
                  <a:pt x="8440" y="6107"/>
                </a:lnTo>
                <a:lnTo>
                  <a:pt x="8453" y="6084"/>
                </a:lnTo>
                <a:lnTo>
                  <a:pt x="8467" y="6063"/>
                </a:lnTo>
                <a:lnTo>
                  <a:pt x="8483" y="6043"/>
                </a:lnTo>
                <a:lnTo>
                  <a:pt x="8500" y="6023"/>
                </a:lnTo>
                <a:lnTo>
                  <a:pt x="8517" y="6005"/>
                </a:lnTo>
                <a:lnTo>
                  <a:pt x="8534" y="5986"/>
                </a:lnTo>
                <a:lnTo>
                  <a:pt x="8553" y="5969"/>
                </a:lnTo>
                <a:lnTo>
                  <a:pt x="8572" y="5953"/>
                </a:lnTo>
                <a:lnTo>
                  <a:pt x="8593" y="5938"/>
                </a:lnTo>
                <a:lnTo>
                  <a:pt x="8614" y="5925"/>
                </a:lnTo>
                <a:lnTo>
                  <a:pt x="8635" y="5911"/>
                </a:lnTo>
                <a:lnTo>
                  <a:pt x="8657" y="5899"/>
                </a:lnTo>
                <a:lnTo>
                  <a:pt x="8681" y="5888"/>
                </a:lnTo>
                <a:lnTo>
                  <a:pt x="8704" y="5878"/>
                </a:lnTo>
                <a:lnTo>
                  <a:pt x="8727" y="5869"/>
                </a:lnTo>
                <a:lnTo>
                  <a:pt x="8752" y="5862"/>
                </a:lnTo>
                <a:lnTo>
                  <a:pt x="8777" y="5855"/>
                </a:lnTo>
                <a:lnTo>
                  <a:pt x="8801" y="5850"/>
                </a:lnTo>
                <a:lnTo>
                  <a:pt x="8827" y="5846"/>
                </a:lnTo>
                <a:lnTo>
                  <a:pt x="8852" y="5843"/>
                </a:lnTo>
                <a:lnTo>
                  <a:pt x="8878" y="5842"/>
                </a:lnTo>
                <a:lnTo>
                  <a:pt x="8905" y="5841"/>
                </a:lnTo>
                <a:lnTo>
                  <a:pt x="8930" y="5842"/>
                </a:lnTo>
                <a:lnTo>
                  <a:pt x="8956" y="5845"/>
                </a:lnTo>
                <a:lnTo>
                  <a:pt x="8982" y="5848"/>
                </a:lnTo>
                <a:lnTo>
                  <a:pt x="9009" y="5853"/>
                </a:lnTo>
                <a:lnTo>
                  <a:pt x="9035" y="5860"/>
                </a:lnTo>
                <a:lnTo>
                  <a:pt x="11380" y="6495"/>
                </a:lnTo>
                <a:lnTo>
                  <a:pt x="11401" y="6501"/>
                </a:lnTo>
                <a:lnTo>
                  <a:pt x="11422" y="6508"/>
                </a:lnTo>
                <a:lnTo>
                  <a:pt x="11444" y="6516"/>
                </a:lnTo>
                <a:lnTo>
                  <a:pt x="11463" y="6525"/>
                </a:lnTo>
                <a:lnTo>
                  <a:pt x="11483" y="6534"/>
                </a:lnTo>
                <a:lnTo>
                  <a:pt x="11502" y="6545"/>
                </a:lnTo>
                <a:lnTo>
                  <a:pt x="11521" y="6556"/>
                </a:lnTo>
                <a:lnTo>
                  <a:pt x="11539" y="6568"/>
                </a:lnTo>
                <a:lnTo>
                  <a:pt x="11556" y="6580"/>
                </a:lnTo>
                <a:lnTo>
                  <a:pt x="11573" y="6592"/>
                </a:lnTo>
                <a:lnTo>
                  <a:pt x="11590" y="6606"/>
                </a:lnTo>
                <a:lnTo>
                  <a:pt x="11605" y="6620"/>
                </a:lnTo>
                <a:lnTo>
                  <a:pt x="11620" y="6635"/>
                </a:lnTo>
                <a:lnTo>
                  <a:pt x="11634" y="6650"/>
                </a:lnTo>
                <a:lnTo>
                  <a:pt x="11648" y="6666"/>
                </a:lnTo>
                <a:lnTo>
                  <a:pt x="11661" y="6682"/>
                </a:lnTo>
                <a:lnTo>
                  <a:pt x="11674" y="6699"/>
                </a:lnTo>
                <a:lnTo>
                  <a:pt x="11686" y="6717"/>
                </a:lnTo>
                <a:lnTo>
                  <a:pt x="11696" y="6735"/>
                </a:lnTo>
                <a:lnTo>
                  <a:pt x="11707" y="6753"/>
                </a:lnTo>
                <a:lnTo>
                  <a:pt x="11716" y="6772"/>
                </a:lnTo>
                <a:lnTo>
                  <a:pt x="11725" y="6791"/>
                </a:lnTo>
                <a:lnTo>
                  <a:pt x="11733" y="6811"/>
                </a:lnTo>
                <a:lnTo>
                  <a:pt x="11740" y="6831"/>
                </a:lnTo>
                <a:lnTo>
                  <a:pt x="11746" y="6851"/>
                </a:lnTo>
                <a:lnTo>
                  <a:pt x="11753" y="6872"/>
                </a:lnTo>
                <a:lnTo>
                  <a:pt x="11757" y="6893"/>
                </a:lnTo>
                <a:lnTo>
                  <a:pt x="11761" y="6915"/>
                </a:lnTo>
                <a:lnTo>
                  <a:pt x="11764" y="6936"/>
                </a:lnTo>
                <a:lnTo>
                  <a:pt x="11766" y="6958"/>
                </a:lnTo>
                <a:lnTo>
                  <a:pt x="11768" y="6981"/>
                </a:lnTo>
                <a:lnTo>
                  <a:pt x="11768" y="7003"/>
                </a:lnTo>
                <a:lnTo>
                  <a:pt x="11768" y="15656"/>
                </a:lnTo>
                <a:lnTo>
                  <a:pt x="11768" y="15683"/>
                </a:lnTo>
                <a:lnTo>
                  <a:pt x="11766" y="15710"/>
                </a:lnTo>
                <a:lnTo>
                  <a:pt x="11762" y="15736"/>
                </a:lnTo>
                <a:lnTo>
                  <a:pt x="11758" y="15761"/>
                </a:lnTo>
                <a:lnTo>
                  <a:pt x="11752" y="15788"/>
                </a:lnTo>
                <a:lnTo>
                  <a:pt x="11744" y="15812"/>
                </a:lnTo>
                <a:lnTo>
                  <a:pt x="11736" y="15836"/>
                </a:lnTo>
                <a:lnTo>
                  <a:pt x="11726" y="15860"/>
                </a:lnTo>
                <a:lnTo>
                  <a:pt x="11716" y="15884"/>
                </a:lnTo>
                <a:lnTo>
                  <a:pt x="11704" y="15906"/>
                </a:lnTo>
                <a:lnTo>
                  <a:pt x="11692" y="15928"/>
                </a:lnTo>
                <a:lnTo>
                  <a:pt x="11678" y="15949"/>
                </a:lnTo>
                <a:lnTo>
                  <a:pt x="11663" y="15971"/>
                </a:lnTo>
                <a:lnTo>
                  <a:pt x="11647" y="15990"/>
                </a:lnTo>
                <a:lnTo>
                  <a:pt x="11631" y="16009"/>
                </a:lnTo>
                <a:lnTo>
                  <a:pt x="11614" y="16027"/>
                </a:lnTo>
                <a:lnTo>
                  <a:pt x="11596" y="16045"/>
                </a:lnTo>
                <a:lnTo>
                  <a:pt x="11576" y="16062"/>
                </a:lnTo>
                <a:lnTo>
                  <a:pt x="11556" y="16078"/>
                </a:lnTo>
                <a:lnTo>
                  <a:pt x="11536" y="16092"/>
                </a:lnTo>
                <a:lnTo>
                  <a:pt x="11515" y="16105"/>
                </a:lnTo>
                <a:lnTo>
                  <a:pt x="11492" y="16118"/>
                </a:lnTo>
                <a:lnTo>
                  <a:pt x="11469" y="16130"/>
                </a:lnTo>
                <a:lnTo>
                  <a:pt x="11446" y="16141"/>
                </a:lnTo>
                <a:lnTo>
                  <a:pt x="11422" y="16150"/>
                </a:lnTo>
                <a:lnTo>
                  <a:pt x="11398" y="16159"/>
                </a:lnTo>
                <a:lnTo>
                  <a:pt x="11373" y="16166"/>
                </a:lnTo>
                <a:lnTo>
                  <a:pt x="11348" y="16171"/>
                </a:lnTo>
                <a:lnTo>
                  <a:pt x="11321" y="16176"/>
                </a:lnTo>
                <a:lnTo>
                  <a:pt x="11295" y="16179"/>
                </a:lnTo>
                <a:lnTo>
                  <a:pt x="11269" y="16181"/>
                </a:lnTo>
                <a:lnTo>
                  <a:pt x="11241" y="16182"/>
                </a:lnTo>
                <a:lnTo>
                  <a:pt x="8804" y="16182"/>
                </a:lnTo>
                <a:lnTo>
                  <a:pt x="8777" y="16181"/>
                </a:lnTo>
                <a:lnTo>
                  <a:pt x="8751" y="16179"/>
                </a:lnTo>
                <a:lnTo>
                  <a:pt x="8724" y="16176"/>
                </a:lnTo>
                <a:lnTo>
                  <a:pt x="8698" y="16171"/>
                </a:lnTo>
                <a:lnTo>
                  <a:pt x="8673" y="16166"/>
                </a:lnTo>
                <a:lnTo>
                  <a:pt x="8647" y="16159"/>
                </a:lnTo>
                <a:lnTo>
                  <a:pt x="8623" y="16150"/>
                </a:lnTo>
                <a:lnTo>
                  <a:pt x="8600" y="16141"/>
                </a:lnTo>
                <a:lnTo>
                  <a:pt x="8576" y="16130"/>
                </a:lnTo>
                <a:lnTo>
                  <a:pt x="8553" y="16118"/>
                </a:lnTo>
                <a:lnTo>
                  <a:pt x="8531" y="16105"/>
                </a:lnTo>
                <a:lnTo>
                  <a:pt x="8510" y="16092"/>
                </a:lnTo>
                <a:lnTo>
                  <a:pt x="8489" y="16078"/>
                </a:lnTo>
                <a:lnTo>
                  <a:pt x="8469" y="16062"/>
                </a:lnTo>
                <a:lnTo>
                  <a:pt x="8450" y="16045"/>
                </a:lnTo>
                <a:lnTo>
                  <a:pt x="8432" y="16027"/>
                </a:lnTo>
                <a:lnTo>
                  <a:pt x="8414" y="16009"/>
                </a:lnTo>
                <a:lnTo>
                  <a:pt x="8398" y="15990"/>
                </a:lnTo>
                <a:lnTo>
                  <a:pt x="8382" y="15971"/>
                </a:lnTo>
                <a:lnTo>
                  <a:pt x="8368" y="15949"/>
                </a:lnTo>
                <a:lnTo>
                  <a:pt x="8354" y="15928"/>
                </a:lnTo>
                <a:lnTo>
                  <a:pt x="8342" y="15906"/>
                </a:lnTo>
                <a:lnTo>
                  <a:pt x="8329" y="15884"/>
                </a:lnTo>
                <a:lnTo>
                  <a:pt x="8319" y="15860"/>
                </a:lnTo>
                <a:lnTo>
                  <a:pt x="8309" y="15836"/>
                </a:lnTo>
                <a:lnTo>
                  <a:pt x="8301" y="15812"/>
                </a:lnTo>
                <a:lnTo>
                  <a:pt x="8294" y="15788"/>
                </a:lnTo>
                <a:lnTo>
                  <a:pt x="8288" y="15761"/>
                </a:lnTo>
                <a:lnTo>
                  <a:pt x="8284" y="15736"/>
                </a:lnTo>
                <a:lnTo>
                  <a:pt x="8280" y="15710"/>
                </a:lnTo>
                <a:lnTo>
                  <a:pt x="8278" y="15683"/>
                </a:lnTo>
                <a:lnTo>
                  <a:pt x="8278" y="15656"/>
                </a:lnTo>
                <a:lnTo>
                  <a:pt x="8278" y="15629"/>
                </a:lnTo>
                <a:lnTo>
                  <a:pt x="8280" y="15602"/>
                </a:lnTo>
                <a:lnTo>
                  <a:pt x="8284" y="15576"/>
                </a:lnTo>
                <a:lnTo>
                  <a:pt x="8288" y="15550"/>
                </a:lnTo>
                <a:lnTo>
                  <a:pt x="8294" y="15525"/>
                </a:lnTo>
                <a:lnTo>
                  <a:pt x="8301" y="15500"/>
                </a:lnTo>
                <a:lnTo>
                  <a:pt x="8309" y="15475"/>
                </a:lnTo>
                <a:lnTo>
                  <a:pt x="8319" y="15452"/>
                </a:lnTo>
                <a:lnTo>
                  <a:pt x="8329" y="15429"/>
                </a:lnTo>
                <a:lnTo>
                  <a:pt x="8342" y="15405"/>
                </a:lnTo>
                <a:lnTo>
                  <a:pt x="8354" y="15384"/>
                </a:lnTo>
                <a:lnTo>
                  <a:pt x="8368" y="15362"/>
                </a:lnTo>
                <a:lnTo>
                  <a:pt x="8382" y="15342"/>
                </a:lnTo>
                <a:lnTo>
                  <a:pt x="8398" y="15321"/>
                </a:lnTo>
                <a:lnTo>
                  <a:pt x="8414" y="15303"/>
                </a:lnTo>
                <a:lnTo>
                  <a:pt x="8432" y="15285"/>
                </a:lnTo>
                <a:lnTo>
                  <a:pt x="8450" y="15267"/>
                </a:lnTo>
                <a:lnTo>
                  <a:pt x="8469" y="15251"/>
                </a:lnTo>
                <a:lnTo>
                  <a:pt x="8489" y="15234"/>
                </a:lnTo>
                <a:lnTo>
                  <a:pt x="8510" y="15220"/>
                </a:lnTo>
                <a:lnTo>
                  <a:pt x="8531" y="15206"/>
                </a:lnTo>
                <a:lnTo>
                  <a:pt x="8553" y="15194"/>
                </a:lnTo>
                <a:lnTo>
                  <a:pt x="8576" y="15182"/>
                </a:lnTo>
                <a:lnTo>
                  <a:pt x="8600" y="15172"/>
                </a:lnTo>
                <a:lnTo>
                  <a:pt x="8623" y="15162"/>
                </a:lnTo>
                <a:lnTo>
                  <a:pt x="8647" y="15153"/>
                </a:lnTo>
                <a:lnTo>
                  <a:pt x="8673" y="15146"/>
                </a:lnTo>
                <a:lnTo>
                  <a:pt x="8698" y="15141"/>
                </a:lnTo>
                <a:lnTo>
                  <a:pt x="8724" y="15136"/>
                </a:lnTo>
                <a:lnTo>
                  <a:pt x="8751" y="15133"/>
                </a:lnTo>
                <a:lnTo>
                  <a:pt x="8777" y="15131"/>
                </a:lnTo>
                <a:lnTo>
                  <a:pt x="8804" y="15130"/>
                </a:lnTo>
                <a:lnTo>
                  <a:pt x="10715" y="15130"/>
                </a:lnTo>
                <a:close/>
                <a:moveTo>
                  <a:pt x="14723" y="15130"/>
                </a:moveTo>
                <a:lnTo>
                  <a:pt x="14723" y="5523"/>
                </a:lnTo>
                <a:lnTo>
                  <a:pt x="13775" y="5523"/>
                </a:lnTo>
                <a:lnTo>
                  <a:pt x="13094" y="6587"/>
                </a:lnTo>
                <a:lnTo>
                  <a:pt x="13079" y="6609"/>
                </a:lnTo>
                <a:lnTo>
                  <a:pt x="13063" y="6631"/>
                </a:lnTo>
                <a:lnTo>
                  <a:pt x="13045" y="6651"/>
                </a:lnTo>
                <a:lnTo>
                  <a:pt x="13028" y="6670"/>
                </a:lnTo>
                <a:lnTo>
                  <a:pt x="13009" y="6688"/>
                </a:lnTo>
                <a:lnTo>
                  <a:pt x="12990" y="6705"/>
                </a:lnTo>
                <a:lnTo>
                  <a:pt x="12969" y="6722"/>
                </a:lnTo>
                <a:lnTo>
                  <a:pt x="12948" y="6737"/>
                </a:lnTo>
                <a:lnTo>
                  <a:pt x="12927" y="6751"/>
                </a:lnTo>
                <a:lnTo>
                  <a:pt x="12905" y="6763"/>
                </a:lnTo>
                <a:lnTo>
                  <a:pt x="12882" y="6775"/>
                </a:lnTo>
                <a:lnTo>
                  <a:pt x="12859" y="6785"/>
                </a:lnTo>
                <a:lnTo>
                  <a:pt x="12836" y="6795"/>
                </a:lnTo>
                <a:lnTo>
                  <a:pt x="12812" y="6804"/>
                </a:lnTo>
                <a:lnTo>
                  <a:pt x="12787" y="6811"/>
                </a:lnTo>
                <a:lnTo>
                  <a:pt x="12763" y="6817"/>
                </a:lnTo>
                <a:lnTo>
                  <a:pt x="12739" y="6822"/>
                </a:lnTo>
                <a:lnTo>
                  <a:pt x="12713" y="6825"/>
                </a:lnTo>
                <a:lnTo>
                  <a:pt x="12688" y="6828"/>
                </a:lnTo>
                <a:lnTo>
                  <a:pt x="12663" y="6829"/>
                </a:lnTo>
                <a:lnTo>
                  <a:pt x="12637" y="6829"/>
                </a:lnTo>
                <a:lnTo>
                  <a:pt x="12612" y="6828"/>
                </a:lnTo>
                <a:lnTo>
                  <a:pt x="12587" y="6825"/>
                </a:lnTo>
                <a:lnTo>
                  <a:pt x="12561" y="6822"/>
                </a:lnTo>
                <a:lnTo>
                  <a:pt x="12536" y="6817"/>
                </a:lnTo>
                <a:lnTo>
                  <a:pt x="12511" y="6811"/>
                </a:lnTo>
                <a:lnTo>
                  <a:pt x="12487" y="6803"/>
                </a:lnTo>
                <a:lnTo>
                  <a:pt x="12461" y="6794"/>
                </a:lnTo>
                <a:lnTo>
                  <a:pt x="12437" y="6784"/>
                </a:lnTo>
                <a:lnTo>
                  <a:pt x="12414" y="6773"/>
                </a:lnTo>
                <a:lnTo>
                  <a:pt x="12389" y="6760"/>
                </a:lnTo>
                <a:lnTo>
                  <a:pt x="12366" y="6746"/>
                </a:lnTo>
                <a:lnTo>
                  <a:pt x="12344" y="6731"/>
                </a:lnTo>
                <a:lnTo>
                  <a:pt x="12323" y="6715"/>
                </a:lnTo>
                <a:lnTo>
                  <a:pt x="12302" y="6698"/>
                </a:lnTo>
                <a:lnTo>
                  <a:pt x="12283" y="6680"/>
                </a:lnTo>
                <a:lnTo>
                  <a:pt x="12265" y="6662"/>
                </a:lnTo>
                <a:lnTo>
                  <a:pt x="12248" y="6642"/>
                </a:lnTo>
                <a:lnTo>
                  <a:pt x="12231" y="6621"/>
                </a:lnTo>
                <a:lnTo>
                  <a:pt x="12216" y="6601"/>
                </a:lnTo>
                <a:lnTo>
                  <a:pt x="12202" y="6580"/>
                </a:lnTo>
                <a:lnTo>
                  <a:pt x="12190" y="6558"/>
                </a:lnTo>
                <a:lnTo>
                  <a:pt x="12178" y="6534"/>
                </a:lnTo>
                <a:lnTo>
                  <a:pt x="12168" y="6512"/>
                </a:lnTo>
                <a:lnTo>
                  <a:pt x="12158" y="6488"/>
                </a:lnTo>
                <a:lnTo>
                  <a:pt x="12149" y="6465"/>
                </a:lnTo>
                <a:lnTo>
                  <a:pt x="12142" y="6440"/>
                </a:lnTo>
                <a:lnTo>
                  <a:pt x="12136" y="6416"/>
                </a:lnTo>
                <a:lnTo>
                  <a:pt x="12131" y="6391"/>
                </a:lnTo>
                <a:lnTo>
                  <a:pt x="12128" y="6366"/>
                </a:lnTo>
                <a:lnTo>
                  <a:pt x="12125" y="6340"/>
                </a:lnTo>
                <a:lnTo>
                  <a:pt x="12124" y="6315"/>
                </a:lnTo>
                <a:lnTo>
                  <a:pt x="12124" y="6290"/>
                </a:lnTo>
                <a:lnTo>
                  <a:pt x="12125" y="6264"/>
                </a:lnTo>
                <a:lnTo>
                  <a:pt x="12128" y="6239"/>
                </a:lnTo>
                <a:lnTo>
                  <a:pt x="12131" y="6214"/>
                </a:lnTo>
                <a:lnTo>
                  <a:pt x="12136" y="6189"/>
                </a:lnTo>
                <a:lnTo>
                  <a:pt x="12142" y="6164"/>
                </a:lnTo>
                <a:lnTo>
                  <a:pt x="12150" y="6139"/>
                </a:lnTo>
                <a:lnTo>
                  <a:pt x="12159" y="6115"/>
                </a:lnTo>
                <a:lnTo>
                  <a:pt x="12169" y="6091"/>
                </a:lnTo>
                <a:lnTo>
                  <a:pt x="12180" y="6066"/>
                </a:lnTo>
                <a:lnTo>
                  <a:pt x="12193" y="6043"/>
                </a:lnTo>
                <a:lnTo>
                  <a:pt x="12207" y="6020"/>
                </a:lnTo>
                <a:lnTo>
                  <a:pt x="13043" y="4714"/>
                </a:lnTo>
                <a:lnTo>
                  <a:pt x="13063" y="4686"/>
                </a:lnTo>
                <a:lnTo>
                  <a:pt x="13083" y="4659"/>
                </a:lnTo>
                <a:lnTo>
                  <a:pt x="13105" y="4634"/>
                </a:lnTo>
                <a:lnTo>
                  <a:pt x="13128" y="4611"/>
                </a:lnTo>
                <a:lnTo>
                  <a:pt x="13153" y="4589"/>
                </a:lnTo>
                <a:lnTo>
                  <a:pt x="13179" y="4569"/>
                </a:lnTo>
                <a:lnTo>
                  <a:pt x="13205" y="4551"/>
                </a:lnTo>
                <a:lnTo>
                  <a:pt x="13233" y="4535"/>
                </a:lnTo>
                <a:lnTo>
                  <a:pt x="13262" y="4520"/>
                </a:lnTo>
                <a:lnTo>
                  <a:pt x="13291" y="4508"/>
                </a:lnTo>
                <a:lnTo>
                  <a:pt x="13322" y="4497"/>
                </a:lnTo>
                <a:lnTo>
                  <a:pt x="13353" y="4487"/>
                </a:lnTo>
                <a:lnTo>
                  <a:pt x="13386" y="4480"/>
                </a:lnTo>
                <a:lnTo>
                  <a:pt x="13419" y="4475"/>
                </a:lnTo>
                <a:lnTo>
                  <a:pt x="13452" y="4472"/>
                </a:lnTo>
                <a:lnTo>
                  <a:pt x="13487" y="4471"/>
                </a:lnTo>
                <a:lnTo>
                  <a:pt x="15250" y="4471"/>
                </a:lnTo>
                <a:lnTo>
                  <a:pt x="15277" y="4472"/>
                </a:lnTo>
                <a:lnTo>
                  <a:pt x="15303" y="4474"/>
                </a:lnTo>
                <a:lnTo>
                  <a:pt x="15330" y="4477"/>
                </a:lnTo>
                <a:lnTo>
                  <a:pt x="15355" y="4482"/>
                </a:lnTo>
                <a:lnTo>
                  <a:pt x="15381" y="4488"/>
                </a:lnTo>
                <a:lnTo>
                  <a:pt x="15405" y="4496"/>
                </a:lnTo>
                <a:lnTo>
                  <a:pt x="15430" y="4504"/>
                </a:lnTo>
                <a:lnTo>
                  <a:pt x="15454" y="4513"/>
                </a:lnTo>
                <a:lnTo>
                  <a:pt x="15477" y="4524"/>
                </a:lnTo>
                <a:lnTo>
                  <a:pt x="15500" y="4535"/>
                </a:lnTo>
                <a:lnTo>
                  <a:pt x="15522" y="4548"/>
                </a:lnTo>
                <a:lnTo>
                  <a:pt x="15543" y="4561"/>
                </a:lnTo>
                <a:lnTo>
                  <a:pt x="15564" y="4576"/>
                </a:lnTo>
                <a:lnTo>
                  <a:pt x="15584" y="4592"/>
                </a:lnTo>
                <a:lnTo>
                  <a:pt x="15603" y="4609"/>
                </a:lnTo>
                <a:lnTo>
                  <a:pt x="15621" y="4626"/>
                </a:lnTo>
                <a:lnTo>
                  <a:pt x="15639" y="4644"/>
                </a:lnTo>
                <a:lnTo>
                  <a:pt x="15656" y="4663"/>
                </a:lnTo>
                <a:lnTo>
                  <a:pt x="15672" y="4684"/>
                </a:lnTo>
                <a:lnTo>
                  <a:pt x="15686" y="4704"/>
                </a:lnTo>
                <a:lnTo>
                  <a:pt x="15699" y="4725"/>
                </a:lnTo>
                <a:lnTo>
                  <a:pt x="15712" y="4747"/>
                </a:lnTo>
                <a:lnTo>
                  <a:pt x="15724" y="4770"/>
                </a:lnTo>
                <a:lnTo>
                  <a:pt x="15734" y="4793"/>
                </a:lnTo>
                <a:lnTo>
                  <a:pt x="15744" y="4817"/>
                </a:lnTo>
                <a:lnTo>
                  <a:pt x="15753" y="4841"/>
                </a:lnTo>
                <a:lnTo>
                  <a:pt x="15760" y="4867"/>
                </a:lnTo>
                <a:lnTo>
                  <a:pt x="15765" y="4892"/>
                </a:lnTo>
                <a:lnTo>
                  <a:pt x="15770" y="4917"/>
                </a:lnTo>
                <a:lnTo>
                  <a:pt x="15773" y="4944"/>
                </a:lnTo>
                <a:lnTo>
                  <a:pt x="15775" y="4971"/>
                </a:lnTo>
                <a:lnTo>
                  <a:pt x="15776" y="4997"/>
                </a:lnTo>
                <a:lnTo>
                  <a:pt x="15776" y="15656"/>
                </a:lnTo>
                <a:lnTo>
                  <a:pt x="15775" y="15683"/>
                </a:lnTo>
                <a:lnTo>
                  <a:pt x="15773" y="15710"/>
                </a:lnTo>
                <a:lnTo>
                  <a:pt x="15770" y="15736"/>
                </a:lnTo>
                <a:lnTo>
                  <a:pt x="15765" y="15761"/>
                </a:lnTo>
                <a:lnTo>
                  <a:pt x="15760" y="15788"/>
                </a:lnTo>
                <a:lnTo>
                  <a:pt x="15753" y="15812"/>
                </a:lnTo>
                <a:lnTo>
                  <a:pt x="15744" y="15836"/>
                </a:lnTo>
                <a:lnTo>
                  <a:pt x="15734" y="15860"/>
                </a:lnTo>
                <a:lnTo>
                  <a:pt x="15724" y="15884"/>
                </a:lnTo>
                <a:lnTo>
                  <a:pt x="15712" y="15906"/>
                </a:lnTo>
                <a:lnTo>
                  <a:pt x="15699" y="15928"/>
                </a:lnTo>
                <a:lnTo>
                  <a:pt x="15686" y="15949"/>
                </a:lnTo>
                <a:lnTo>
                  <a:pt x="15672" y="15971"/>
                </a:lnTo>
                <a:lnTo>
                  <a:pt x="15656" y="15990"/>
                </a:lnTo>
                <a:lnTo>
                  <a:pt x="15639" y="16009"/>
                </a:lnTo>
                <a:lnTo>
                  <a:pt x="15621" y="16027"/>
                </a:lnTo>
                <a:lnTo>
                  <a:pt x="15603" y="16045"/>
                </a:lnTo>
                <a:lnTo>
                  <a:pt x="15584" y="16062"/>
                </a:lnTo>
                <a:lnTo>
                  <a:pt x="15564" y="16078"/>
                </a:lnTo>
                <a:lnTo>
                  <a:pt x="15543" y="16092"/>
                </a:lnTo>
                <a:lnTo>
                  <a:pt x="15522" y="16105"/>
                </a:lnTo>
                <a:lnTo>
                  <a:pt x="15500" y="16118"/>
                </a:lnTo>
                <a:lnTo>
                  <a:pt x="15477" y="16130"/>
                </a:lnTo>
                <a:lnTo>
                  <a:pt x="15454" y="16141"/>
                </a:lnTo>
                <a:lnTo>
                  <a:pt x="15430" y="16150"/>
                </a:lnTo>
                <a:lnTo>
                  <a:pt x="15405" y="16159"/>
                </a:lnTo>
                <a:lnTo>
                  <a:pt x="15381" y="16166"/>
                </a:lnTo>
                <a:lnTo>
                  <a:pt x="15355" y="16171"/>
                </a:lnTo>
                <a:lnTo>
                  <a:pt x="15330" y="16176"/>
                </a:lnTo>
                <a:lnTo>
                  <a:pt x="15303" y="16179"/>
                </a:lnTo>
                <a:lnTo>
                  <a:pt x="15277" y="16181"/>
                </a:lnTo>
                <a:lnTo>
                  <a:pt x="15250" y="16182"/>
                </a:lnTo>
                <a:lnTo>
                  <a:pt x="12812" y="16182"/>
                </a:lnTo>
                <a:lnTo>
                  <a:pt x="12785" y="16181"/>
                </a:lnTo>
                <a:lnTo>
                  <a:pt x="12758" y="16179"/>
                </a:lnTo>
                <a:lnTo>
                  <a:pt x="12732" y="16176"/>
                </a:lnTo>
                <a:lnTo>
                  <a:pt x="12706" y="16171"/>
                </a:lnTo>
                <a:lnTo>
                  <a:pt x="12681" y="16166"/>
                </a:lnTo>
                <a:lnTo>
                  <a:pt x="12656" y="16159"/>
                </a:lnTo>
                <a:lnTo>
                  <a:pt x="12631" y="16150"/>
                </a:lnTo>
                <a:lnTo>
                  <a:pt x="12607" y="16141"/>
                </a:lnTo>
                <a:lnTo>
                  <a:pt x="12584" y="16130"/>
                </a:lnTo>
                <a:lnTo>
                  <a:pt x="12561" y="16118"/>
                </a:lnTo>
                <a:lnTo>
                  <a:pt x="12539" y="16105"/>
                </a:lnTo>
                <a:lnTo>
                  <a:pt x="12518" y="16092"/>
                </a:lnTo>
                <a:lnTo>
                  <a:pt x="12498" y="16078"/>
                </a:lnTo>
                <a:lnTo>
                  <a:pt x="12477" y="16062"/>
                </a:lnTo>
                <a:lnTo>
                  <a:pt x="12458" y="16045"/>
                </a:lnTo>
                <a:lnTo>
                  <a:pt x="12440" y="16027"/>
                </a:lnTo>
                <a:lnTo>
                  <a:pt x="12423" y="16009"/>
                </a:lnTo>
                <a:lnTo>
                  <a:pt x="12406" y="15990"/>
                </a:lnTo>
                <a:lnTo>
                  <a:pt x="12390" y="15971"/>
                </a:lnTo>
                <a:lnTo>
                  <a:pt x="12375" y="15949"/>
                </a:lnTo>
                <a:lnTo>
                  <a:pt x="12362" y="15928"/>
                </a:lnTo>
                <a:lnTo>
                  <a:pt x="12349" y="15906"/>
                </a:lnTo>
                <a:lnTo>
                  <a:pt x="12338" y="15884"/>
                </a:lnTo>
                <a:lnTo>
                  <a:pt x="12327" y="15860"/>
                </a:lnTo>
                <a:lnTo>
                  <a:pt x="12317" y="15836"/>
                </a:lnTo>
                <a:lnTo>
                  <a:pt x="12309" y="15812"/>
                </a:lnTo>
                <a:lnTo>
                  <a:pt x="12302" y="15788"/>
                </a:lnTo>
                <a:lnTo>
                  <a:pt x="12296" y="15761"/>
                </a:lnTo>
                <a:lnTo>
                  <a:pt x="12291" y="15736"/>
                </a:lnTo>
                <a:lnTo>
                  <a:pt x="12288" y="15710"/>
                </a:lnTo>
                <a:lnTo>
                  <a:pt x="12286" y="15683"/>
                </a:lnTo>
                <a:lnTo>
                  <a:pt x="12285" y="15656"/>
                </a:lnTo>
                <a:lnTo>
                  <a:pt x="12286" y="15629"/>
                </a:lnTo>
                <a:lnTo>
                  <a:pt x="12288" y="15602"/>
                </a:lnTo>
                <a:lnTo>
                  <a:pt x="12291" y="15576"/>
                </a:lnTo>
                <a:lnTo>
                  <a:pt x="12296" y="15550"/>
                </a:lnTo>
                <a:lnTo>
                  <a:pt x="12302" y="15525"/>
                </a:lnTo>
                <a:lnTo>
                  <a:pt x="12309" y="15500"/>
                </a:lnTo>
                <a:lnTo>
                  <a:pt x="12317" y="15475"/>
                </a:lnTo>
                <a:lnTo>
                  <a:pt x="12327" y="15452"/>
                </a:lnTo>
                <a:lnTo>
                  <a:pt x="12338" y="15429"/>
                </a:lnTo>
                <a:lnTo>
                  <a:pt x="12349" y="15405"/>
                </a:lnTo>
                <a:lnTo>
                  <a:pt x="12362" y="15384"/>
                </a:lnTo>
                <a:lnTo>
                  <a:pt x="12375" y="15362"/>
                </a:lnTo>
                <a:lnTo>
                  <a:pt x="12390" y="15342"/>
                </a:lnTo>
                <a:lnTo>
                  <a:pt x="12406" y="15321"/>
                </a:lnTo>
                <a:lnTo>
                  <a:pt x="12423" y="15303"/>
                </a:lnTo>
                <a:lnTo>
                  <a:pt x="12440" y="15285"/>
                </a:lnTo>
                <a:lnTo>
                  <a:pt x="12458" y="15267"/>
                </a:lnTo>
                <a:lnTo>
                  <a:pt x="12477" y="15251"/>
                </a:lnTo>
                <a:lnTo>
                  <a:pt x="12498" y="15234"/>
                </a:lnTo>
                <a:lnTo>
                  <a:pt x="12518" y="15220"/>
                </a:lnTo>
                <a:lnTo>
                  <a:pt x="12539" y="15206"/>
                </a:lnTo>
                <a:lnTo>
                  <a:pt x="12561" y="15194"/>
                </a:lnTo>
                <a:lnTo>
                  <a:pt x="12584" y="15182"/>
                </a:lnTo>
                <a:lnTo>
                  <a:pt x="12607" y="15172"/>
                </a:lnTo>
                <a:lnTo>
                  <a:pt x="12631" y="15162"/>
                </a:lnTo>
                <a:lnTo>
                  <a:pt x="12656" y="15153"/>
                </a:lnTo>
                <a:lnTo>
                  <a:pt x="12681" y="15146"/>
                </a:lnTo>
                <a:lnTo>
                  <a:pt x="12706" y="15141"/>
                </a:lnTo>
                <a:lnTo>
                  <a:pt x="12732" y="15136"/>
                </a:lnTo>
                <a:lnTo>
                  <a:pt x="12758" y="15133"/>
                </a:lnTo>
                <a:lnTo>
                  <a:pt x="12785" y="15131"/>
                </a:lnTo>
                <a:lnTo>
                  <a:pt x="12812" y="15130"/>
                </a:lnTo>
                <a:lnTo>
                  <a:pt x="14723" y="15130"/>
                </a:lnTo>
                <a:close/>
                <a:moveTo>
                  <a:pt x="1131" y="10479"/>
                </a:moveTo>
                <a:lnTo>
                  <a:pt x="2849" y="8701"/>
                </a:lnTo>
                <a:lnTo>
                  <a:pt x="2863" y="8687"/>
                </a:lnTo>
                <a:lnTo>
                  <a:pt x="2878" y="8673"/>
                </a:lnTo>
                <a:lnTo>
                  <a:pt x="2893" y="8659"/>
                </a:lnTo>
                <a:lnTo>
                  <a:pt x="2909" y="8647"/>
                </a:lnTo>
                <a:lnTo>
                  <a:pt x="2925" y="8635"/>
                </a:lnTo>
                <a:lnTo>
                  <a:pt x="2941" y="8624"/>
                </a:lnTo>
                <a:lnTo>
                  <a:pt x="2957" y="8614"/>
                </a:lnTo>
                <a:lnTo>
                  <a:pt x="2975" y="8604"/>
                </a:lnTo>
                <a:lnTo>
                  <a:pt x="2991" y="8595"/>
                </a:lnTo>
                <a:lnTo>
                  <a:pt x="3009" y="8587"/>
                </a:lnTo>
                <a:lnTo>
                  <a:pt x="3026" y="8578"/>
                </a:lnTo>
                <a:lnTo>
                  <a:pt x="3044" y="8571"/>
                </a:lnTo>
                <a:lnTo>
                  <a:pt x="3063" y="8565"/>
                </a:lnTo>
                <a:lnTo>
                  <a:pt x="3081" y="8559"/>
                </a:lnTo>
                <a:lnTo>
                  <a:pt x="3099" y="8554"/>
                </a:lnTo>
                <a:lnTo>
                  <a:pt x="3117" y="8550"/>
                </a:lnTo>
                <a:lnTo>
                  <a:pt x="3137" y="8546"/>
                </a:lnTo>
                <a:lnTo>
                  <a:pt x="3155" y="8544"/>
                </a:lnTo>
                <a:lnTo>
                  <a:pt x="3174" y="8541"/>
                </a:lnTo>
                <a:lnTo>
                  <a:pt x="3193" y="8540"/>
                </a:lnTo>
                <a:lnTo>
                  <a:pt x="3213" y="8539"/>
                </a:lnTo>
                <a:lnTo>
                  <a:pt x="3232" y="8539"/>
                </a:lnTo>
                <a:lnTo>
                  <a:pt x="3251" y="8540"/>
                </a:lnTo>
                <a:lnTo>
                  <a:pt x="3270" y="8541"/>
                </a:lnTo>
                <a:lnTo>
                  <a:pt x="3289" y="8543"/>
                </a:lnTo>
                <a:lnTo>
                  <a:pt x="3309" y="8546"/>
                </a:lnTo>
                <a:lnTo>
                  <a:pt x="3328" y="8550"/>
                </a:lnTo>
                <a:lnTo>
                  <a:pt x="3348" y="8554"/>
                </a:lnTo>
                <a:lnTo>
                  <a:pt x="3367" y="8559"/>
                </a:lnTo>
                <a:lnTo>
                  <a:pt x="3387" y="8565"/>
                </a:lnTo>
                <a:lnTo>
                  <a:pt x="3406" y="8571"/>
                </a:lnTo>
                <a:lnTo>
                  <a:pt x="3424" y="8578"/>
                </a:lnTo>
                <a:lnTo>
                  <a:pt x="3443" y="8587"/>
                </a:lnTo>
                <a:lnTo>
                  <a:pt x="3462" y="8596"/>
                </a:lnTo>
                <a:lnTo>
                  <a:pt x="3480" y="8605"/>
                </a:lnTo>
                <a:lnTo>
                  <a:pt x="3497" y="8614"/>
                </a:lnTo>
                <a:lnTo>
                  <a:pt x="3514" y="8625"/>
                </a:lnTo>
                <a:lnTo>
                  <a:pt x="3530" y="8635"/>
                </a:lnTo>
                <a:lnTo>
                  <a:pt x="3547" y="8647"/>
                </a:lnTo>
                <a:lnTo>
                  <a:pt x="3562" y="8658"/>
                </a:lnTo>
                <a:lnTo>
                  <a:pt x="3577" y="8672"/>
                </a:lnTo>
                <a:lnTo>
                  <a:pt x="3591" y="8684"/>
                </a:lnTo>
                <a:lnTo>
                  <a:pt x="3604" y="8698"/>
                </a:lnTo>
                <a:lnTo>
                  <a:pt x="3618" y="8711"/>
                </a:lnTo>
                <a:lnTo>
                  <a:pt x="3631" y="8726"/>
                </a:lnTo>
                <a:lnTo>
                  <a:pt x="3643" y="8740"/>
                </a:lnTo>
                <a:lnTo>
                  <a:pt x="3655" y="8755"/>
                </a:lnTo>
                <a:lnTo>
                  <a:pt x="3665" y="8772"/>
                </a:lnTo>
                <a:lnTo>
                  <a:pt x="3676" y="8788"/>
                </a:lnTo>
                <a:lnTo>
                  <a:pt x="3685" y="8804"/>
                </a:lnTo>
                <a:lnTo>
                  <a:pt x="3694" y="8820"/>
                </a:lnTo>
                <a:lnTo>
                  <a:pt x="3704" y="8837"/>
                </a:lnTo>
                <a:lnTo>
                  <a:pt x="3712" y="8855"/>
                </a:lnTo>
                <a:lnTo>
                  <a:pt x="3719" y="8873"/>
                </a:lnTo>
                <a:lnTo>
                  <a:pt x="3725" y="8891"/>
                </a:lnTo>
                <a:lnTo>
                  <a:pt x="3731" y="8909"/>
                </a:lnTo>
                <a:lnTo>
                  <a:pt x="3736" y="8928"/>
                </a:lnTo>
                <a:lnTo>
                  <a:pt x="3741" y="8948"/>
                </a:lnTo>
                <a:lnTo>
                  <a:pt x="3745" y="8967"/>
                </a:lnTo>
                <a:lnTo>
                  <a:pt x="3748" y="8986"/>
                </a:lnTo>
                <a:lnTo>
                  <a:pt x="3751" y="9006"/>
                </a:lnTo>
                <a:lnTo>
                  <a:pt x="3752" y="9026"/>
                </a:lnTo>
                <a:lnTo>
                  <a:pt x="3753" y="9046"/>
                </a:lnTo>
                <a:lnTo>
                  <a:pt x="3754" y="9067"/>
                </a:lnTo>
                <a:lnTo>
                  <a:pt x="3754" y="15652"/>
                </a:lnTo>
                <a:lnTo>
                  <a:pt x="3753" y="15679"/>
                </a:lnTo>
                <a:lnTo>
                  <a:pt x="3751" y="15706"/>
                </a:lnTo>
                <a:lnTo>
                  <a:pt x="3748" y="15732"/>
                </a:lnTo>
                <a:lnTo>
                  <a:pt x="3743" y="15758"/>
                </a:lnTo>
                <a:lnTo>
                  <a:pt x="3737" y="15784"/>
                </a:lnTo>
                <a:lnTo>
                  <a:pt x="3730" y="15808"/>
                </a:lnTo>
                <a:lnTo>
                  <a:pt x="3722" y="15833"/>
                </a:lnTo>
                <a:lnTo>
                  <a:pt x="3713" y="15856"/>
                </a:lnTo>
                <a:lnTo>
                  <a:pt x="3702" y="15880"/>
                </a:lnTo>
                <a:lnTo>
                  <a:pt x="3690" y="15903"/>
                </a:lnTo>
                <a:lnTo>
                  <a:pt x="3677" y="15924"/>
                </a:lnTo>
                <a:lnTo>
                  <a:pt x="3664" y="15946"/>
                </a:lnTo>
                <a:lnTo>
                  <a:pt x="3649" y="15967"/>
                </a:lnTo>
                <a:lnTo>
                  <a:pt x="3634" y="15987"/>
                </a:lnTo>
                <a:lnTo>
                  <a:pt x="3616" y="16006"/>
                </a:lnTo>
                <a:lnTo>
                  <a:pt x="3599" y="16024"/>
                </a:lnTo>
                <a:lnTo>
                  <a:pt x="3581" y="16041"/>
                </a:lnTo>
                <a:lnTo>
                  <a:pt x="3562" y="16058"/>
                </a:lnTo>
                <a:lnTo>
                  <a:pt x="3543" y="16074"/>
                </a:lnTo>
                <a:lnTo>
                  <a:pt x="3521" y="16088"/>
                </a:lnTo>
                <a:lnTo>
                  <a:pt x="3500" y="16102"/>
                </a:lnTo>
                <a:lnTo>
                  <a:pt x="3478" y="16114"/>
                </a:lnTo>
                <a:lnTo>
                  <a:pt x="3455" y="16126"/>
                </a:lnTo>
                <a:lnTo>
                  <a:pt x="3432" y="16136"/>
                </a:lnTo>
                <a:lnTo>
                  <a:pt x="3408" y="16147"/>
                </a:lnTo>
                <a:lnTo>
                  <a:pt x="3384" y="16155"/>
                </a:lnTo>
                <a:lnTo>
                  <a:pt x="3358" y="16162"/>
                </a:lnTo>
                <a:lnTo>
                  <a:pt x="3333" y="16168"/>
                </a:lnTo>
                <a:lnTo>
                  <a:pt x="3308" y="16172"/>
                </a:lnTo>
                <a:lnTo>
                  <a:pt x="3281" y="16175"/>
                </a:lnTo>
                <a:lnTo>
                  <a:pt x="3254" y="16178"/>
                </a:lnTo>
                <a:lnTo>
                  <a:pt x="3228" y="16178"/>
                </a:lnTo>
                <a:lnTo>
                  <a:pt x="526" y="16178"/>
                </a:lnTo>
                <a:lnTo>
                  <a:pt x="499" y="16178"/>
                </a:lnTo>
                <a:lnTo>
                  <a:pt x="473" y="16175"/>
                </a:lnTo>
                <a:lnTo>
                  <a:pt x="446" y="16172"/>
                </a:lnTo>
                <a:lnTo>
                  <a:pt x="421" y="16168"/>
                </a:lnTo>
                <a:lnTo>
                  <a:pt x="395" y="16162"/>
                </a:lnTo>
                <a:lnTo>
                  <a:pt x="371" y="16155"/>
                </a:lnTo>
                <a:lnTo>
                  <a:pt x="346" y="16147"/>
                </a:lnTo>
                <a:lnTo>
                  <a:pt x="322" y="16136"/>
                </a:lnTo>
                <a:lnTo>
                  <a:pt x="299" y="16126"/>
                </a:lnTo>
                <a:lnTo>
                  <a:pt x="276" y="16114"/>
                </a:lnTo>
                <a:lnTo>
                  <a:pt x="254" y="16102"/>
                </a:lnTo>
                <a:lnTo>
                  <a:pt x="233" y="16088"/>
                </a:lnTo>
                <a:lnTo>
                  <a:pt x="212" y="16074"/>
                </a:lnTo>
                <a:lnTo>
                  <a:pt x="192" y="16058"/>
                </a:lnTo>
                <a:lnTo>
                  <a:pt x="173" y="16041"/>
                </a:lnTo>
                <a:lnTo>
                  <a:pt x="155" y="16024"/>
                </a:lnTo>
                <a:lnTo>
                  <a:pt x="137" y="16006"/>
                </a:lnTo>
                <a:lnTo>
                  <a:pt x="120" y="15987"/>
                </a:lnTo>
                <a:lnTo>
                  <a:pt x="104" y="15967"/>
                </a:lnTo>
                <a:lnTo>
                  <a:pt x="90" y="15946"/>
                </a:lnTo>
                <a:lnTo>
                  <a:pt x="77" y="15924"/>
                </a:lnTo>
                <a:lnTo>
                  <a:pt x="64" y="15903"/>
                </a:lnTo>
                <a:lnTo>
                  <a:pt x="52" y="15880"/>
                </a:lnTo>
                <a:lnTo>
                  <a:pt x="42" y="15856"/>
                </a:lnTo>
                <a:lnTo>
                  <a:pt x="32" y="15833"/>
                </a:lnTo>
                <a:lnTo>
                  <a:pt x="23" y="15808"/>
                </a:lnTo>
                <a:lnTo>
                  <a:pt x="16" y="15784"/>
                </a:lnTo>
                <a:lnTo>
                  <a:pt x="11" y="15758"/>
                </a:lnTo>
                <a:lnTo>
                  <a:pt x="6" y="15732"/>
                </a:lnTo>
                <a:lnTo>
                  <a:pt x="3" y="15706"/>
                </a:lnTo>
                <a:lnTo>
                  <a:pt x="1" y="15679"/>
                </a:lnTo>
                <a:lnTo>
                  <a:pt x="0" y="15652"/>
                </a:lnTo>
                <a:lnTo>
                  <a:pt x="1" y="15626"/>
                </a:lnTo>
                <a:lnTo>
                  <a:pt x="3" y="15598"/>
                </a:lnTo>
                <a:lnTo>
                  <a:pt x="6" y="15572"/>
                </a:lnTo>
                <a:lnTo>
                  <a:pt x="11" y="15547"/>
                </a:lnTo>
                <a:lnTo>
                  <a:pt x="16" y="15521"/>
                </a:lnTo>
                <a:lnTo>
                  <a:pt x="23" y="15496"/>
                </a:lnTo>
                <a:lnTo>
                  <a:pt x="32" y="15472"/>
                </a:lnTo>
                <a:lnTo>
                  <a:pt x="42" y="15448"/>
                </a:lnTo>
                <a:lnTo>
                  <a:pt x="52" y="15424"/>
                </a:lnTo>
                <a:lnTo>
                  <a:pt x="64" y="15402"/>
                </a:lnTo>
                <a:lnTo>
                  <a:pt x="77" y="15380"/>
                </a:lnTo>
                <a:lnTo>
                  <a:pt x="90" y="15359"/>
                </a:lnTo>
                <a:lnTo>
                  <a:pt x="104" y="15338"/>
                </a:lnTo>
                <a:lnTo>
                  <a:pt x="120" y="15318"/>
                </a:lnTo>
                <a:lnTo>
                  <a:pt x="137" y="15299"/>
                </a:lnTo>
                <a:lnTo>
                  <a:pt x="155" y="15281"/>
                </a:lnTo>
                <a:lnTo>
                  <a:pt x="173" y="15263"/>
                </a:lnTo>
                <a:lnTo>
                  <a:pt x="192" y="15246"/>
                </a:lnTo>
                <a:lnTo>
                  <a:pt x="212" y="15231"/>
                </a:lnTo>
                <a:lnTo>
                  <a:pt x="233" y="15216"/>
                </a:lnTo>
                <a:lnTo>
                  <a:pt x="254" y="15203"/>
                </a:lnTo>
                <a:lnTo>
                  <a:pt x="276" y="15190"/>
                </a:lnTo>
                <a:lnTo>
                  <a:pt x="299" y="15178"/>
                </a:lnTo>
                <a:lnTo>
                  <a:pt x="322" y="15168"/>
                </a:lnTo>
                <a:lnTo>
                  <a:pt x="346" y="15158"/>
                </a:lnTo>
                <a:lnTo>
                  <a:pt x="371" y="15149"/>
                </a:lnTo>
                <a:lnTo>
                  <a:pt x="395" y="15142"/>
                </a:lnTo>
                <a:lnTo>
                  <a:pt x="421" y="15137"/>
                </a:lnTo>
                <a:lnTo>
                  <a:pt x="446" y="15132"/>
                </a:lnTo>
                <a:lnTo>
                  <a:pt x="473" y="15129"/>
                </a:lnTo>
                <a:lnTo>
                  <a:pt x="499" y="15127"/>
                </a:lnTo>
                <a:lnTo>
                  <a:pt x="526" y="15126"/>
                </a:lnTo>
                <a:lnTo>
                  <a:pt x="2701" y="15126"/>
                </a:lnTo>
                <a:lnTo>
                  <a:pt x="2701" y="10369"/>
                </a:lnTo>
                <a:lnTo>
                  <a:pt x="1522" y="11589"/>
                </a:lnTo>
                <a:lnTo>
                  <a:pt x="1502" y="11608"/>
                </a:lnTo>
                <a:lnTo>
                  <a:pt x="1482" y="11626"/>
                </a:lnTo>
                <a:lnTo>
                  <a:pt x="1462" y="11642"/>
                </a:lnTo>
                <a:lnTo>
                  <a:pt x="1442" y="11658"/>
                </a:lnTo>
                <a:lnTo>
                  <a:pt x="1420" y="11672"/>
                </a:lnTo>
                <a:lnTo>
                  <a:pt x="1398" y="11685"/>
                </a:lnTo>
                <a:lnTo>
                  <a:pt x="1376" y="11697"/>
                </a:lnTo>
                <a:lnTo>
                  <a:pt x="1353" y="11708"/>
                </a:lnTo>
                <a:lnTo>
                  <a:pt x="1329" y="11717"/>
                </a:lnTo>
                <a:lnTo>
                  <a:pt x="1305" y="11725"/>
                </a:lnTo>
                <a:lnTo>
                  <a:pt x="1281" y="11732"/>
                </a:lnTo>
                <a:lnTo>
                  <a:pt x="1255" y="11738"/>
                </a:lnTo>
                <a:lnTo>
                  <a:pt x="1230" y="11743"/>
                </a:lnTo>
                <a:lnTo>
                  <a:pt x="1205" y="11746"/>
                </a:lnTo>
                <a:lnTo>
                  <a:pt x="1177" y="11748"/>
                </a:lnTo>
                <a:lnTo>
                  <a:pt x="1151" y="11749"/>
                </a:lnTo>
                <a:lnTo>
                  <a:pt x="1126" y="11749"/>
                </a:lnTo>
                <a:lnTo>
                  <a:pt x="1102" y="11748"/>
                </a:lnTo>
                <a:lnTo>
                  <a:pt x="1077" y="11746"/>
                </a:lnTo>
                <a:lnTo>
                  <a:pt x="1053" y="11743"/>
                </a:lnTo>
                <a:lnTo>
                  <a:pt x="1053" y="13601"/>
                </a:lnTo>
                <a:lnTo>
                  <a:pt x="1052" y="13627"/>
                </a:lnTo>
                <a:lnTo>
                  <a:pt x="1050" y="13655"/>
                </a:lnTo>
                <a:lnTo>
                  <a:pt x="1047" y="13681"/>
                </a:lnTo>
                <a:lnTo>
                  <a:pt x="1042" y="13706"/>
                </a:lnTo>
                <a:lnTo>
                  <a:pt x="1037" y="13731"/>
                </a:lnTo>
                <a:lnTo>
                  <a:pt x="1030" y="13757"/>
                </a:lnTo>
                <a:lnTo>
                  <a:pt x="1022" y="13781"/>
                </a:lnTo>
                <a:lnTo>
                  <a:pt x="1011" y="13805"/>
                </a:lnTo>
                <a:lnTo>
                  <a:pt x="1001" y="13829"/>
                </a:lnTo>
                <a:lnTo>
                  <a:pt x="989" y="13851"/>
                </a:lnTo>
                <a:lnTo>
                  <a:pt x="977" y="13873"/>
                </a:lnTo>
                <a:lnTo>
                  <a:pt x="963" y="13894"/>
                </a:lnTo>
                <a:lnTo>
                  <a:pt x="949" y="13916"/>
                </a:lnTo>
                <a:lnTo>
                  <a:pt x="932" y="13935"/>
                </a:lnTo>
                <a:lnTo>
                  <a:pt x="916" y="13954"/>
                </a:lnTo>
                <a:lnTo>
                  <a:pt x="898" y="13972"/>
                </a:lnTo>
                <a:lnTo>
                  <a:pt x="880" y="13989"/>
                </a:lnTo>
                <a:lnTo>
                  <a:pt x="862" y="14007"/>
                </a:lnTo>
                <a:lnTo>
                  <a:pt x="841" y="14022"/>
                </a:lnTo>
                <a:lnTo>
                  <a:pt x="821" y="14037"/>
                </a:lnTo>
                <a:lnTo>
                  <a:pt x="799" y="14050"/>
                </a:lnTo>
                <a:lnTo>
                  <a:pt x="778" y="14063"/>
                </a:lnTo>
                <a:lnTo>
                  <a:pt x="754" y="14074"/>
                </a:lnTo>
                <a:lnTo>
                  <a:pt x="731" y="14085"/>
                </a:lnTo>
                <a:lnTo>
                  <a:pt x="708" y="14095"/>
                </a:lnTo>
                <a:lnTo>
                  <a:pt x="682" y="14103"/>
                </a:lnTo>
                <a:lnTo>
                  <a:pt x="658" y="14110"/>
                </a:lnTo>
                <a:lnTo>
                  <a:pt x="633" y="14116"/>
                </a:lnTo>
                <a:lnTo>
                  <a:pt x="606" y="14121"/>
                </a:lnTo>
                <a:lnTo>
                  <a:pt x="580" y="14124"/>
                </a:lnTo>
                <a:lnTo>
                  <a:pt x="554" y="14126"/>
                </a:lnTo>
                <a:lnTo>
                  <a:pt x="526" y="14127"/>
                </a:lnTo>
                <a:lnTo>
                  <a:pt x="499" y="14126"/>
                </a:lnTo>
                <a:lnTo>
                  <a:pt x="473" y="14124"/>
                </a:lnTo>
                <a:lnTo>
                  <a:pt x="446" y="14121"/>
                </a:lnTo>
                <a:lnTo>
                  <a:pt x="421" y="14116"/>
                </a:lnTo>
                <a:lnTo>
                  <a:pt x="395" y="14110"/>
                </a:lnTo>
                <a:lnTo>
                  <a:pt x="371" y="14103"/>
                </a:lnTo>
                <a:lnTo>
                  <a:pt x="346" y="14095"/>
                </a:lnTo>
                <a:lnTo>
                  <a:pt x="322" y="14085"/>
                </a:lnTo>
                <a:lnTo>
                  <a:pt x="299" y="14074"/>
                </a:lnTo>
                <a:lnTo>
                  <a:pt x="276" y="14063"/>
                </a:lnTo>
                <a:lnTo>
                  <a:pt x="254" y="14050"/>
                </a:lnTo>
                <a:lnTo>
                  <a:pt x="233" y="14037"/>
                </a:lnTo>
                <a:lnTo>
                  <a:pt x="212" y="14022"/>
                </a:lnTo>
                <a:lnTo>
                  <a:pt x="192" y="14007"/>
                </a:lnTo>
                <a:lnTo>
                  <a:pt x="173" y="13989"/>
                </a:lnTo>
                <a:lnTo>
                  <a:pt x="155" y="13972"/>
                </a:lnTo>
                <a:lnTo>
                  <a:pt x="137" y="13954"/>
                </a:lnTo>
                <a:lnTo>
                  <a:pt x="120" y="13935"/>
                </a:lnTo>
                <a:lnTo>
                  <a:pt x="104" y="13916"/>
                </a:lnTo>
                <a:lnTo>
                  <a:pt x="90" y="13894"/>
                </a:lnTo>
                <a:lnTo>
                  <a:pt x="77" y="13873"/>
                </a:lnTo>
                <a:lnTo>
                  <a:pt x="64" y="13851"/>
                </a:lnTo>
                <a:lnTo>
                  <a:pt x="52" y="13829"/>
                </a:lnTo>
                <a:lnTo>
                  <a:pt x="42" y="13805"/>
                </a:lnTo>
                <a:lnTo>
                  <a:pt x="32" y="13781"/>
                </a:lnTo>
                <a:lnTo>
                  <a:pt x="23" y="13757"/>
                </a:lnTo>
                <a:lnTo>
                  <a:pt x="16" y="13731"/>
                </a:lnTo>
                <a:lnTo>
                  <a:pt x="11" y="13706"/>
                </a:lnTo>
                <a:lnTo>
                  <a:pt x="6" y="13681"/>
                </a:lnTo>
                <a:lnTo>
                  <a:pt x="3" y="13655"/>
                </a:lnTo>
                <a:lnTo>
                  <a:pt x="1" y="13627"/>
                </a:lnTo>
                <a:lnTo>
                  <a:pt x="0" y="13601"/>
                </a:lnTo>
                <a:lnTo>
                  <a:pt x="0" y="10624"/>
                </a:lnTo>
                <a:lnTo>
                  <a:pt x="0" y="10604"/>
                </a:lnTo>
                <a:lnTo>
                  <a:pt x="1" y="10584"/>
                </a:lnTo>
                <a:lnTo>
                  <a:pt x="3" y="10565"/>
                </a:lnTo>
                <a:lnTo>
                  <a:pt x="6" y="10546"/>
                </a:lnTo>
                <a:lnTo>
                  <a:pt x="9" y="10525"/>
                </a:lnTo>
                <a:lnTo>
                  <a:pt x="12" y="10507"/>
                </a:lnTo>
                <a:lnTo>
                  <a:pt x="17" y="10488"/>
                </a:lnTo>
                <a:lnTo>
                  <a:pt x="22" y="10470"/>
                </a:lnTo>
                <a:lnTo>
                  <a:pt x="28" y="10452"/>
                </a:lnTo>
                <a:lnTo>
                  <a:pt x="34" y="10433"/>
                </a:lnTo>
                <a:lnTo>
                  <a:pt x="42" y="10416"/>
                </a:lnTo>
                <a:lnTo>
                  <a:pt x="50" y="10399"/>
                </a:lnTo>
                <a:lnTo>
                  <a:pt x="58" y="10382"/>
                </a:lnTo>
                <a:lnTo>
                  <a:pt x="67" y="10365"/>
                </a:lnTo>
                <a:lnTo>
                  <a:pt x="76" y="10348"/>
                </a:lnTo>
                <a:lnTo>
                  <a:pt x="86" y="10333"/>
                </a:lnTo>
                <a:lnTo>
                  <a:pt x="97" y="10317"/>
                </a:lnTo>
                <a:lnTo>
                  <a:pt x="108" y="10302"/>
                </a:lnTo>
                <a:lnTo>
                  <a:pt x="120" y="10288"/>
                </a:lnTo>
                <a:lnTo>
                  <a:pt x="133" y="10274"/>
                </a:lnTo>
                <a:lnTo>
                  <a:pt x="146" y="10259"/>
                </a:lnTo>
                <a:lnTo>
                  <a:pt x="159" y="10246"/>
                </a:lnTo>
                <a:lnTo>
                  <a:pt x="173" y="10233"/>
                </a:lnTo>
                <a:lnTo>
                  <a:pt x="187" y="10221"/>
                </a:lnTo>
                <a:lnTo>
                  <a:pt x="202" y="10209"/>
                </a:lnTo>
                <a:lnTo>
                  <a:pt x="218" y="10198"/>
                </a:lnTo>
                <a:lnTo>
                  <a:pt x="234" y="10187"/>
                </a:lnTo>
                <a:lnTo>
                  <a:pt x="251" y="10176"/>
                </a:lnTo>
                <a:lnTo>
                  <a:pt x="267" y="10166"/>
                </a:lnTo>
                <a:lnTo>
                  <a:pt x="286" y="10157"/>
                </a:lnTo>
                <a:lnTo>
                  <a:pt x="304" y="10148"/>
                </a:lnTo>
                <a:lnTo>
                  <a:pt x="322" y="10140"/>
                </a:lnTo>
                <a:lnTo>
                  <a:pt x="340" y="10133"/>
                </a:lnTo>
                <a:lnTo>
                  <a:pt x="359" y="10126"/>
                </a:lnTo>
                <a:lnTo>
                  <a:pt x="379" y="10120"/>
                </a:lnTo>
                <a:lnTo>
                  <a:pt x="397" y="10115"/>
                </a:lnTo>
                <a:lnTo>
                  <a:pt x="416" y="10110"/>
                </a:lnTo>
                <a:lnTo>
                  <a:pt x="435" y="10106"/>
                </a:lnTo>
                <a:lnTo>
                  <a:pt x="455" y="10103"/>
                </a:lnTo>
                <a:lnTo>
                  <a:pt x="474" y="10101"/>
                </a:lnTo>
                <a:lnTo>
                  <a:pt x="492" y="10099"/>
                </a:lnTo>
                <a:lnTo>
                  <a:pt x="511" y="10098"/>
                </a:lnTo>
                <a:lnTo>
                  <a:pt x="531" y="10097"/>
                </a:lnTo>
                <a:lnTo>
                  <a:pt x="550" y="10098"/>
                </a:lnTo>
                <a:lnTo>
                  <a:pt x="568" y="10099"/>
                </a:lnTo>
                <a:lnTo>
                  <a:pt x="587" y="10101"/>
                </a:lnTo>
                <a:lnTo>
                  <a:pt x="605" y="10103"/>
                </a:lnTo>
                <a:lnTo>
                  <a:pt x="625" y="10106"/>
                </a:lnTo>
                <a:lnTo>
                  <a:pt x="643" y="10110"/>
                </a:lnTo>
                <a:lnTo>
                  <a:pt x="661" y="10114"/>
                </a:lnTo>
                <a:lnTo>
                  <a:pt x="679" y="10120"/>
                </a:lnTo>
                <a:lnTo>
                  <a:pt x="698" y="10125"/>
                </a:lnTo>
                <a:lnTo>
                  <a:pt x="715" y="10132"/>
                </a:lnTo>
                <a:lnTo>
                  <a:pt x="733" y="10139"/>
                </a:lnTo>
                <a:lnTo>
                  <a:pt x="750" y="10147"/>
                </a:lnTo>
                <a:lnTo>
                  <a:pt x="767" y="10155"/>
                </a:lnTo>
                <a:lnTo>
                  <a:pt x="784" y="10164"/>
                </a:lnTo>
                <a:lnTo>
                  <a:pt x="801" y="10174"/>
                </a:lnTo>
                <a:lnTo>
                  <a:pt x="817" y="10186"/>
                </a:lnTo>
                <a:lnTo>
                  <a:pt x="833" y="10197"/>
                </a:lnTo>
                <a:lnTo>
                  <a:pt x="848" y="10208"/>
                </a:lnTo>
                <a:lnTo>
                  <a:pt x="864" y="10221"/>
                </a:lnTo>
                <a:lnTo>
                  <a:pt x="879" y="10234"/>
                </a:lnTo>
                <a:lnTo>
                  <a:pt x="894" y="10247"/>
                </a:lnTo>
                <a:lnTo>
                  <a:pt x="1131" y="10479"/>
                </a:lnTo>
                <a:close/>
                <a:moveTo>
                  <a:pt x="10908" y="4328"/>
                </a:moveTo>
                <a:lnTo>
                  <a:pt x="13572" y="240"/>
                </a:lnTo>
                <a:lnTo>
                  <a:pt x="13584" y="221"/>
                </a:lnTo>
                <a:lnTo>
                  <a:pt x="13597" y="204"/>
                </a:lnTo>
                <a:lnTo>
                  <a:pt x="13611" y="187"/>
                </a:lnTo>
                <a:lnTo>
                  <a:pt x="13626" y="171"/>
                </a:lnTo>
                <a:lnTo>
                  <a:pt x="13641" y="155"/>
                </a:lnTo>
                <a:lnTo>
                  <a:pt x="13656" y="140"/>
                </a:lnTo>
                <a:lnTo>
                  <a:pt x="13671" y="125"/>
                </a:lnTo>
                <a:lnTo>
                  <a:pt x="13687" y="112"/>
                </a:lnTo>
                <a:lnTo>
                  <a:pt x="13705" y="99"/>
                </a:lnTo>
                <a:lnTo>
                  <a:pt x="13722" y="87"/>
                </a:lnTo>
                <a:lnTo>
                  <a:pt x="13739" y="76"/>
                </a:lnTo>
                <a:lnTo>
                  <a:pt x="13757" y="66"/>
                </a:lnTo>
                <a:lnTo>
                  <a:pt x="13775" y="56"/>
                </a:lnTo>
                <a:lnTo>
                  <a:pt x="13795" y="47"/>
                </a:lnTo>
                <a:lnTo>
                  <a:pt x="13813" y="38"/>
                </a:lnTo>
                <a:lnTo>
                  <a:pt x="13832" y="31"/>
                </a:lnTo>
                <a:lnTo>
                  <a:pt x="13852" y="24"/>
                </a:lnTo>
                <a:lnTo>
                  <a:pt x="13873" y="18"/>
                </a:lnTo>
                <a:lnTo>
                  <a:pt x="13892" y="13"/>
                </a:lnTo>
                <a:lnTo>
                  <a:pt x="13913" y="9"/>
                </a:lnTo>
                <a:lnTo>
                  <a:pt x="13933" y="6"/>
                </a:lnTo>
                <a:lnTo>
                  <a:pt x="13954" y="3"/>
                </a:lnTo>
                <a:lnTo>
                  <a:pt x="13975" y="1"/>
                </a:lnTo>
                <a:lnTo>
                  <a:pt x="13996" y="0"/>
                </a:lnTo>
                <a:lnTo>
                  <a:pt x="14017" y="0"/>
                </a:lnTo>
                <a:lnTo>
                  <a:pt x="14039" y="1"/>
                </a:lnTo>
                <a:lnTo>
                  <a:pt x="14060" y="2"/>
                </a:lnTo>
                <a:lnTo>
                  <a:pt x="14081" y="5"/>
                </a:lnTo>
                <a:lnTo>
                  <a:pt x="14102" y="8"/>
                </a:lnTo>
                <a:lnTo>
                  <a:pt x="14124" y="12"/>
                </a:lnTo>
                <a:lnTo>
                  <a:pt x="14145" y="17"/>
                </a:lnTo>
                <a:lnTo>
                  <a:pt x="14166" y="23"/>
                </a:lnTo>
                <a:lnTo>
                  <a:pt x="14187" y="30"/>
                </a:lnTo>
                <a:lnTo>
                  <a:pt x="14209" y="38"/>
                </a:lnTo>
                <a:lnTo>
                  <a:pt x="14229" y="47"/>
                </a:lnTo>
                <a:lnTo>
                  <a:pt x="14248" y="56"/>
                </a:lnTo>
                <a:lnTo>
                  <a:pt x="14267" y="66"/>
                </a:lnTo>
                <a:lnTo>
                  <a:pt x="14286" y="76"/>
                </a:lnTo>
                <a:lnTo>
                  <a:pt x="14304" y="87"/>
                </a:lnTo>
                <a:lnTo>
                  <a:pt x="14321" y="99"/>
                </a:lnTo>
                <a:lnTo>
                  <a:pt x="14338" y="112"/>
                </a:lnTo>
                <a:lnTo>
                  <a:pt x="14355" y="125"/>
                </a:lnTo>
                <a:lnTo>
                  <a:pt x="14371" y="139"/>
                </a:lnTo>
                <a:lnTo>
                  <a:pt x="14386" y="153"/>
                </a:lnTo>
                <a:lnTo>
                  <a:pt x="14400" y="168"/>
                </a:lnTo>
                <a:lnTo>
                  <a:pt x="14414" y="183"/>
                </a:lnTo>
                <a:lnTo>
                  <a:pt x="14427" y="199"/>
                </a:lnTo>
                <a:lnTo>
                  <a:pt x="14440" y="215"/>
                </a:lnTo>
                <a:lnTo>
                  <a:pt x="14452" y="233"/>
                </a:lnTo>
                <a:lnTo>
                  <a:pt x="14463" y="250"/>
                </a:lnTo>
                <a:lnTo>
                  <a:pt x="14474" y="268"/>
                </a:lnTo>
                <a:lnTo>
                  <a:pt x="14483" y="286"/>
                </a:lnTo>
                <a:lnTo>
                  <a:pt x="14492" y="305"/>
                </a:lnTo>
                <a:lnTo>
                  <a:pt x="14500" y="325"/>
                </a:lnTo>
                <a:lnTo>
                  <a:pt x="14508" y="344"/>
                </a:lnTo>
                <a:lnTo>
                  <a:pt x="14514" y="364"/>
                </a:lnTo>
                <a:lnTo>
                  <a:pt x="14521" y="384"/>
                </a:lnTo>
                <a:lnTo>
                  <a:pt x="14526" y="405"/>
                </a:lnTo>
                <a:lnTo>
                  <a:pt x="14531" y="426"/>
                </a:lnTo>
                <a:lnTo>
                  <a:pt x="14534" y="447"/>
                </a:lnTo>
                <a:lnTo>
                  <a:pt x="14537" y="468"/>
                </a:lnTo>
                <a:lnTo>
                  <a:pt x="14539" y="491"/>
                </a:lnTo>
                <a:lnTo>
                  <a:pt x="14540" y="512"/>
                </a:lnTo>
                <a:lnTo>
                  <a:pt x="14540" y="534"/>
                </a:lnTo>
                <a:lnTo>
                  <a:pt x="14511" y="2495"/>
                </a:lnTo>
                <a:lnTo>
                  <a:pt x="14510" y="2521"/>
                </a:lnTo>
                <a:lnTo>
                  <a:pt x="14508" y="2549"/>
                </a:lnTo>
                <a:lnTo>
                  <a:pt x="14504" y="2575"/>
                </a:lnTo>
                <a:lnTo>
                  <a:pt x="14499" y="2600"/>
                </a:lnTo>
                <a:lnTo>
                  <a:pt x="14493" y="2626"/>
                </a:lnTo>
                <a:lnTo>
                  <a:pt x="14485" y="2651"/>
                </a:lnTo>
                <a:lnTo>
                  <a:pt x="14477" y="2675"/>
                </a:lnTo>
                <a:lnTo>
                  <a:pt x="14467" y="2698"/>
                </a:lnTo>
                <a:lnTo>
                  <a:pt x="14456" y="2722"/>
                </a:lnTo>
                <a:lnTo>
                  <a:pt x="14445" y="2744"/>
                </a:lnTo>
                <a:lnTo>
                  <a:pt x="14431" y="2766"/>
                </a:lnTo>
                <a:lnTo>
                  <a:pt x="14417" y="2787"/>
                </a:lnTo>
                <a:lnTo>
                  <a:pt x="14402" y="2808"/>
                </a:lnTo>
                <a:lnTo>
                  <a:pt x="14386" y="2827"/>
                </a:lnTo>
                <a:lnTo>
                  <a:pt x="14370" y="2846"/>
                </a:lnTo>
                <a:lnTo>
                  <a:pt x="14351" y="2864"/>
                </a:lnTo>
                <a:lnTo>
                  <a:pt x="14333" y="2881"/>
                </a:lnTo>
                <a:lnTo>
                  <a:pt x="14314" y="2898"/>
                </a:lnTo>
                <a:lnTo>
                  <a:pt x="14294" y="2913"/>
                </a:lnTo>
                <a:lnTo>
                  <a:pt x="14273" y="2927"/>
                </a:lnTo>
                <a:lnTo>
                  <a:pt x="14251" y="2941"/>
                </a:lnTo>
                <a:lnTo>
                  <a:pt x="14229" y="2953"/>
                </a:lnTo>
                <a:lnTo>
                  <a:pt x="14206" y="2964"/>
                </a:lnTo>
                <a:lnTo>
                  <a:pt x="14182" y="2974"/>
                </a:lnTo>
                <a:lnTo>
                  <a:pt x="14159" y="2984"/>
                </a:lnTo>
                <a:lnTo>
                  <a:pt x="14134" y="2992"/>
                </a:lnTo>
                <a:lnTo>
                  <a:pt x="14108" y="2999"/>
                </a:lnTo>
                <a:lnTo>
                  <a:pt x="14083" y="3004"/>
                </a:lnTo>
                <a:lnTo>
                  <a:pt x="14058" y="3008"/>
                </a:lnTo>
                <a:lnTo>
                  <a:pt x="14032" y="3011"/>
                </a:lnTo>
                <a:lnTo>
                  <a:pt x="14004" y="3013"/>
                </a:lnTo>
                <a:lnTo>
                  <a:pt x="13978" y="3013"/>
                </a:lnTo>
                <a:lnTo>
                  <a:pt x="13951" y="3012"/>
                </a:lnTo>
                <a:lnTo>
                  <a:pt x="13924" y="3010"/>
                </a:lnTo>
                <a:lnTo>
                  <a:pt x="13898" y="3006"/>
                </a:lnTo>
                <a:lnTo>
                  <a:pt x="13872" y="3001"/>
                </a:lnTo>
                <a:lnTo>
                  <a:pt x="13846" y="2995"/>
                </a:lnTo>
                <a:lnTo>
                  <a:pt x="13822" y="2988"/>
                </a:lnTo>
                <a:lnTo>
                  <a:pt x="13798" y="2978"/>
                </a:lnTo>
                <a:lnTo>
                  <a:pt x="13773" y="2968"/>
                </a:lnTo>
                <a:lnTo>
                  <a:pt x="13750" y="2958"/>
                </a:lnTo>
                <a:lnTo>
                  <a:pt x="13728" y="2946"/>
                </a:lnTo>
                <a:lnTo>
                  <a:pt x="13706" y="2933"/>
                </a:lnTo>
                <a:lnTo>
                  <a:pt x="13684" y="2919"/>
                </a:lnTo>
                <a:lnTo>
                  <a:pt x="13664" y="2904"/>
                </a:lnTo>
                <a:lnTo>
                  <a:pt x="13645" y="2888"/>
                </a:lnTo>
                <a:lnTo>
                  <a:pt x="13626" y="2871"/>
                </a:lnTo>
                <a:lnTo>
                  <a:pt x="13607" y="2853"/>
                </a:lnTo>
                <a:lnTo>
                  <a:pt x="13590" y="2835"/>
                </a:lnTo>
                <a:lnTo>
                  <a:pt x="13574" y="2816"/>
                </a:lnTo>
                <a:lnTo>
                  <a:pt x="13559" y="2795"/>
                </a:lnTo>
                <a:lnTo>
                  <a:pt x="13545" y="2774"/>
                </a:lnTo>
                <a:lnTo>
                  <a:pt x="13531" y="2753"/>
                </a:lnTo>
                <a:lnTo>
                  <a:pt x="13518" y="2731"/>
                </a:lnTo>
                <a:lnTo>
                  <a:pt x="13507" y="2708"/>
                </a:lnTo>
                <a:lnTo>
                  <a:pt x="13497" y="2684"/>
                </a:lnTo>
                <a:lnTo>
                  <a:pt x="13488" y="2661"/>
                </a:lnTo>
                <a:lnTo>
                  <a:pt x="13480" y="2636"/>
                </a:lnTo>
                <a:lnTo>
                  <a:pt x="13474" y="2611"/>
                </a:lnTo>
                <a:lnTo>
                  <a:pt x="13468" y="2586"/>
                </a:lnTo>
                <a:lnTo>
                  <a:pt x="13464" y="2560"/>
                </a:lnTo>
                <a:lnTo>
                  <a:pt x="13461" y="2533"/>
                </a:lnTo>
                <a:lnTo>
                  <a:pt x="13459" y="2507"/>
                </a:lnTo>
                <a:lnTo>
                  <a:pt x="13459" y="2480"/>
                </a:lnTo>
                <a:lnTo>
                  <a:pt x="13461" y="2338"/>
                </a:lnTo>
                <a:lnTo>
                  <a:pt x="11581" y="5222"/>
                </a:lnTo>
                <a:lnTo>
                  <a:pt x="11569" y="5240"/>
                </a:lnTo>
                <a:lnTo>
                  <a:pt x="11556" y="5257"/>
                </a:lnTo>
                <a:lnTo>
                  <a:pt x="11543" y="5273"/>
                </a:lnTo>
                <a:lnTo>
                  <a:pt x="11530" y="5289"/>
                </a:lnTo>
                <a:lnTo>
                  <a:pt x="11515" y="5305"/>
                </a:lnTo>
                <a:lnTo>
                  <a:pt x="11500" y="5320"/>
                </a:lnTo>
                <a:lnTo>
                  <a:pt x="11485" y="5334"/>
                </a:lnTo>
                <a:lnTo>
                  <a:pt x="11469" y="5347"/>
                </a:lnTo>
                <a:lnTo>
                  <a:pt x="11453" y="5359"/>
                </a:lnTo>
                <a:lnTo>
                  <a:pt x="11437" y="5371"/>
                </a:lnTo>
                <a:lnTo>
                  <a:pt x="11419" y="5383"/>
                </a:lnTo>
                <a:lnTo>
                  <a:pt x="11402" y="5394"/>
                </a:lnTo>
                <a:lnTo>
                  <a:pt x="11384" y="5403"/>
                </a:lnTo>
                <a:lnTo>
                  <a:pt x="11366" y="5412"/>
                </a:lnTo>
                <a:lnTo>
                  <a:pt x="11348" y="5420"/>
                </a:lnTo>
                <a:lnTo>
                  <a:pt x="11328" y="5428"/>
                </a:lnTo>
                <a:lnTo>
                  <a:pt x="11310" y="5435"/>
                </a:lnTo>
                <a:lnTo>
                  <a:pt x="11290" y="5441"/>
                </a:lnTo>
                <a:lnTo>
                  <a:pt x="11271" y="5446"/>
                </a:lnTo>
                <a:lnTo>
                  <a:pt x="11251" y="5450"/>
                </a:lnTo>
                <a:lnTo>
                  <a:pt x="11231" y="5454"/>
                </a:lnTo>
                <a:lnTo>
                  <a:pt x="11211" y="5457"/>
                </a:lnTo>
                <a:lnTo>
                  <a:pt x="11191" y="5459"/>
                </a:lnTo>
                <a:lnTo>
                  <a:pt x="11170" y="5461"/>
                </a:lnTo>
                <a:lnTo>
                  <a:pt x="11149" y="5461"/>
                </a:lnTo>
                <a:lnTo>
                  <a:pt x="11129" y="5461"/>
                </a:lnTo>
                <a:lnTo>
                  <a:pt x="11108" y="5460"/>
                </a:lnTo>
                <a:lnTo>
                  <a:pt x="11086" y="5458"/>
                </a:lnTo>
                <a:lnTo>
                  <a:pt x="11066" y="5456"/>
                </a:lnTo>
                <a:lnTo>
                  <a:pt x="11045" y="5452"/>
                </a:lnTo>
                <a:lnTo>
                  <a:pt x="11024" y="5448"/>
                </a:lnTo>
                <a:lnTo>
                  <a:pt x="11003" y="5443"/>
                </a:lnTo>
                <a:lnTo>
                  <a:pt x="6048" y="4106"/>
                </a:lnTo>
                <a:lnTo>
                  <a:pt x="1552" y="8725"/>
                </a:lnTo>
                <a:lnTo>
                  <a:pt x="1533" y="8744"/>
                </a:lnTo>
                <a:lnTo>
                  <a:pt x="1513" y="8762"/>
                </a:lnTo>
                <a:lnTo>
                  <a:pt x="1492" y="8779"/>
                </a:lnTo>
                <a:lnTo>
                  <a:pt x="1471" y="8794"/>
                </a:lnTo>
                <a:lnTo>
                  <a:pt x="1449" y="8808"/>
                </a:lnTo>
                <a:lnTo>
                  <a:pt x="1427" y="8821"/>
                </a:lnTo>
                <a:lnTo>
                  <a:pt x="1403" y="8832"/>
                </a:lnTo>
                <a:lnTo>
                  <a:pt x="1380" y="8843"/>
                </a:lnTo>
                <a:lnTo>
                  <a:pt x="1356" y="8853"/>
                </a:lnTo>
                <a:lnTo>
                  <a:pt x="1331" y="8861"/>
                </a:lnTo>
                <a:lnTo>
                  <a:pt x="1307" y="8868"/>
                </a:lnTo>
                <a:lnTo>
                  <a:pt x="1283" y="8873"/>
                </a:lnTo>
                <a:lnTo>
                  <a:pt x="1257" y="8878"/>
                </a:lnTo>
                <a:lnTo>
                  <a:pt x="1232" y="8881"/>
                </a:lnTo>
                <a:lnTo>
                  <a:pt x="1207" y="8883"/>
                </a:lnTo>
                <a:lnTo>
                  <a:pt x="1182" y="8884"/>
                </a:lnTo>
                <a:lnTo>
                  <a:pt x="1156" y="8884"/>
                </a:lnTo>
                <a:lnTo>
                  <a:pt x="1131" y="8883"/>
                </a:lnTo>
                <a:lnTo>
                  <a:pt x="1107" y="8880"/>
                </a:lnTo>
                <a:lnTo>
                  <a:pt x="1081" y="8876"/>
                </a:lnTo>
                <a:lnTo>
                  <a:pt x="1056" y="8871"/>
                </a:lnTo>
                <a:lnTo>
                  <a:pt x="1032" y="8865"/>
                </a:lnTo>
                <a:lnTo>
                  <a:pt x="1007" y="8858"/>
                </a:lnTo>
                <a:lnTo>
                  <a:pt x="983" y="8849"/>
                </a:lnTo>
                <a:lnTo>
                  <a:pt x="960" y="8838"/>
                </a:lnTo>
                <a:lnTo>
                  <a:pt x="937" y="8827"/>
                </a:lnTo>
                <a:lnTo>
                  <a:pt x="913" y="8815"/>
                </a:lnTo>
                <a:lnTo>
                  <a:pt x="891" y="8802"/>
                </a:lnTo>
                <a:lnTo>
                  <a:pt x="869" y="8787"/>
                </a:lnTo>
                <a:lnTo>
                  <a:pt x="848" y="8772"/>
                </a:lnTo>
                <a:lnTo>
                  <a:pt x="827" y="8754"/>
                </a:lnTo>
                <a:lnTo>
                  <a:pt x="808" y="8736"/>
                </a:lnTo>
                <a:lnTo>
                  <a:pt x="789" y="8716"/>
                </a:lnTo>
                <a:lnTo>
                  <a:pt x="770" y="8697"/>
                </a:lnTo>
                <a:lnTo>
                  <a:pt x="754" y="8676"/>
                </a:lnTo>
                <a:lnTo>
                  <a:pt x="739" y="8654"/>
                </a:lnTo>
                <a:lnTo>
                  <a:pt x="725" y="8632"/>
                </a:lnTo>
                <a:lnTo>
                  <a:pt x="712" y="8610"/>
                </a:lnTo>
                <a:lnTo>
                  <a:pt x="701" y="8587"/>
                </a:lnTo>
                <a:lnTo>
                  <a:pt x="689" y="8563"/>
                </a:lnTo>
                <a:lnTo>
                  <a:pt x="680" y="8540"/>
                </a:lnTo>
                <a:lnTo>
                  <a:pt x="672" y="8516"/>
                </a:lnTo>
                <a:lnTo>
                  <a:pt x="665" y="8492"/>
                </a:lnTo>
                <a:lnTo>
                  <a:pt x="659" y="8466"/>
                </a:lnTo>
                <a:lnTo>
                  <a:pt x="655" y="8442"/>
                </a:lnTo>
                <a:lnTo>
                  <a:pt x="652" y="8417"/>
                </a:lnTo>
                <a:lnTo>
                  <a:pt x="649" y="8391"/>
                </a:lnTo>
                <a:lnTo>
                  <a:pt x="649" y="8366"/>
                </a:lnTo>
                <a:lnTo>
                  <a:pt x="649" y="8341"/>
                </a:lnTo>
                <a:lnTo>
                  <a:pt x="650" y="8316"/>
                </a:lnTo>
                <a:lnTo>
                  <a:pt x="653" y="8290"/>
                </a:lnTo>
                <a:lnTo>
                  <a:pt x="657" y="8265"/>
                </a:lnTo>
                <a:lnTo>
                  <a:pt x="662" y="8241"/>
                </a:lnTo>
                <a:lnTo>
                  <a:pt x="668" y="8215"/>
                </a:lnTo>
                <a:lnTo>
                  <a:pt x="675" y="8191"/>
                </a:lnTo>
                <a:lnTo>
                  <a:pt x="684" y="8168"/>
                </a:lnTo>
                <a:lnTo>
                  <a:pt x="694" y="8144"/>
                </a:lnTo>
                <a:lnTo>
                  <a:pt x="705" y="8120"/>
                </a:lnTo>
                <a:lnTo>
                  <a:pt x="718" y="8098"/>
                </a:lnTo>
                <a:lnTo>
                  <a:pt x="731" y="8075"/>
                </a:lnTo>
                <a:lnTo>
                  <a:pt x="745" y="8054"/>
                </a:lnTo>
                <a:lnTo>
                  <a:pt x="761" y="8032"/>
                </a:lnTo>
                <a:lnTo>
                  <a:pt x="779" y="8012"/>
                </a:lnTo>
                <a:lnTo>
                  <a:pt x="797" y="7992"/>
                </a:lnTo>
                <a:lnTo>
                  <a:pt x="5509" y="3151"/>
                </a:lnTo>
                <a:lnTo>
                  <a:pt x="5522" y="3138"/>
                </a:lnTo>
                <a:lnTo>
                  <a:pt x="5535" y="3126"/>
                </a:lnTo>
                <a:lnTo>
                  <a:pt x="5548" y="3114"/>
                </a:lnTo>
                <a:lnTo>
                  <a:pt x="5562" y="3103"/>
                </a:lnTo>
                <a:lnTo>
                  <a:pt x="5577" y="3092"/>
                </a:lnTo>
                <a:lnTo>
                  <a:pt x="5591" y="3082"/>
                </a:lnTo>
                <a:lnTo>
                  <a:pt x="5606" y="3072"/>
                </a:lnTo>
                <a:lnTo>
                  <a:pt x="5620" y="3062"/>
                </a:lnTo>
                <a:lnTo>
                  <a:pt x="5635" y="3054"/>
                </a:lnTo>
                <a:lnTo>
                  <a:pt x="5650" y="3046"/>
                </a:lnTo>
                <a:lnTo>
                  <a:pt x="5666" y="3038"/>
                </a:lnTo>
                <a:lnTo>
                  <a:pt x="5682" y="3031"/>
                </a:lnTo>
                <a:lnTo>
                  <a:pt x="5698" y="3025"/>
                </a:lnTo>
                <a:lnTo>
                  <a:pt x="5714" y="3019"/>
                </a:lnTo>
                <a:lnTo>
                  <a:pt x="5730" y="3014"/>
                </a:lnTo>
                <a:lnTo>
                  <a:pt x="5747" y="3009"/>
                </a:lnTo>
                <a:lnTo>
                  <a:pt x="5763" y="3005"/>
                </a:lnTo>
                <a:lnTo>
                  <a:pt x="5780" y="3001"/>
                </a:lnTo>
                <a:lnTo>
                  <a:pt x="5796" y="2998"/>
                </a:lnTo>
                <a:lnTo>
                  <a:pt x="5813" y="2996"/>
                </a:lnTo>
                <a:lnTo>
                  <a:pt x="5831" y="2994"/>
                </a:lnTo>
                <a:lnTo>
                  <a:pt x="5848" y="2992"/>
                </a:lnTo>
                <a:lnTo>
                  <a:pt x="5865" y="2991"/>
                </a:lnTo>
                <a:lnTo>
                  <a:pt x="5882" y="2991"/>
                </a:lnTo>
                <a:lnTo>
                  <a:pt x="5900" y="2991"/>
                </a:lnTo>
                <a:lnTo>
                  <a:pt x="5918" y="2992"/>
                </a:lnTo>
                <a:lnTo>
                  <a:pt x="5935" y="2994"/>
                </a:lnTo>
                <a:lnTo>
                  <a:pt x="5952" y="2996"/>
                </a:lnTo>
                <a:lnTo>
                  <a:pt x="5970" y="2999"/>
                </a:lnTo>
                <a:lnTo>
                  <a:pt x="5988" y="3002"/>
                </a:lnTo>
                <a:lnTo>
                  <a:pt x="6006" y="3006"/>
                </a:lnTo>
                <a:lnTo>
                  <a:pt x="6023" y="3010"/>
                </a:lnTo>
                <a:lnTo>
                  <a:pt x="10908" y="4328"/>
                </a:lnTo>
                <a:close/>
                <a:moveTo>
                  <a:pt x="11689" y="625"/>
                </a:moveTo>
                <a:lnTo>
                  <a:pt x="12279" y="332"/>
                </a:lnTo>
                <a:lnTo>
                  <a:pt x="12304" y="321"/>
                </a:lnTo>
                <a:lnTo>
                  <a:pt x="12329" y="310"/>
                </a:lnTo>
                <a:lnTo>
                  <a:pt x="12354" y="301"/>
                </a:lnTo>
                <a:lnTo>
                  <a:pt x="12379" y="294"/>
                </a:lnTo>
                <a:lnTo>
                  <a:pt x="12405" y="288"/>
                </a:lnTo>
                <a:lnTo>
                  <a:pt x="12430" y="283"/>
                </a:lnTo>
                <a:lnTo>
                  <a:pt x="12455" y="280"/>
                </a:lnTo>
                <a:lnTo>
                  <a:pt x="12481" y="278"/>
                </a:lnTo>
                <a:lnTo>
                  <a:pt x="12507" y="277"/>
                </a:lnTo>
                <a:lnTo>
                  <a:pt x="12532" y="277"/>
                </a:lnTo>
                <a:lnTo>
                  <a:pt x="12557" y="279"/>
                </a:lnTo>
                <a:lnTo>
                  <a:pt x="12583" y="281"/>
                </a:lnTo>
                <a:lnTo>
                  <a:pt x="12608" y="285"/>
                </a:lnTo>
                <a:lnTo>
                  <a:pt x="12632" y="290"/>
                </a:lnTo>
                <a:lnTo>
                  <a:pt x="12658" y="297"/>
                </a:lnTo>
                <a:lnTo>
                  <a:pt x="12681" y="304"/>
                </a:lnTo>
                <a:lnTo>
                  <a:pt x="12705" y="314"/>
                </a:lnTo>
                <a:lnTo>
                  <a:pt x="12729" y="323"/>
                </a:lnTo>
                <a:lnTo>
                  <a:pt x="12752" y="334"/>
                </a:lnTo>
                <a:lnTo>
                  <a:pt x="12774" y="346"/>
                </a:lnTo>
                <a:lnTo>
                  <a:pt x="12795" y="359"/>
                </a:lnTo>
                <a:lnTo>
                  <a:pt x="12817" y="372"/>
                </a:lnTo>
                <a:lnTo>
                  <a:pt x="12837" y="387"/>
                </a:lnTo>
                <a:lnTo>
                  <a:pt x="12857" y="404"/>
                </a:lnTo>
                <a:lnTo>
                  <a:pt x="12876" y="421"/>
                </a:lnTo>
                <a:lnTo>
                  <a:pt x="12895" y="439"/>
                </a:lnTo>
                <a:lnTo>
                  <a:pt x="12912" y="458"/>
                </a:lnTo>
                <a:lnTo>
                  <a:pt x="12929" y="478"/>
                </a:lnTo>
                <a:lnTo>
                  <a:pt x="12944" y="500"/>
                </a:lnTo>
                <a:lnTo>
                  <a:pt x="12959" y="522"/>
                </a:lnTo>
                <a:lnTo>
                  <a:pt x="12973" y="545"/>
                </a:lnTo>
                <a:lnTo>
                  <a:pt x="12986" y="568"/>
                </a:lnTo>
                <a:lnTo>
                  <a:pt x="12997" y="593"/>
                </a:lnTo>
                <a:lnTo>
                  <a:pt x="13007" y="618"/>
                </a:lnTo>
                <a:lnTo>
                  <a:pt x="13015" y="643"/>
                </a:lnTo>
                <a:lnTo>
                  <a:pt x="13023" y="669"/>
                </a:lnTo>
                <a:lnTo>
                  <a:pt x="13029" y="694"/>
                </a:lnTo>
                <a:lnTo>
                  <a:pt x="13033" y="719"/>
                </a:lnTo>
                <a:lnTo>
                  <a:pt x="13037" y="744"/>
                </a:lnTo>
                <a:lnTo>
                  <a:pt x="13039" y="770"/>
                </a:lnTo>
                <a:lnTo>
                  <a:pt x="13040" y="796"/>
                </a:lnTo>
                <a:lnTo>
                  <a:pt x="13040" y="821"/>
                </a:lnTo>
                <a:lnTo>
                  <a:pt x="13038" y="847"/>
                </a:lnTo>
                <a:lnTo>
                  <a:pt x="13035" y="872"/>
                </a:lnTo>
                <a:lnTo>
                  <a:pt x="13031" y="897"/>
                </a:lnTo>
                <a:lnTo>
                  <a:pt x="13026" y="921"/>
                </a:lnTo>
                <a:lnTo>
                  <a:pt x="13020" y="946"/>
                </a:lnTo>
                <a:lnTo>
                  <a:pt x="13013" y="970"/>
                </a:lnTo>
                <a:lnTo>
                  <a:pt x="13004" y="994"/>
                </a:lnTo>
                <a:lnTo>
                  <a:pt x="12995" y="1017"/>
                </a:lnTo>
                <a:lnTo>
                  <a:pt x="12984" y="1040"/>
                </a:lnTo>
                <a:lnTo>
                  <a:pt x="12972" y="1062"/>
                </a:lnTo>
                <a:lnTo>
                  <a:pt x="12958" y="1084"/>
                </a:lnTo>
                <a:lnTo>
                  <a:pt x="12944" y="1105"/>
                </a:lnTo>
                <a:lnTo>
                  <a:pt x="12929" y="1126"/>
                </a:lnTo>
                <a:lnTo>
                  <a:pt x="12913" y="1146"/>
                </a:lnTo>
                <a:lnTo>
                  <a:pt x="12896" y="1165"/>
                </a:lnTo>
                <a:lnTo>
                  <a:pt x="12877" y="1183"/>
                </a:lnTo>
                <a:lnTo>
                  <a:pt x="12858" y="1201"/>
                </a:lnTo>
                <a:lnTo>
                  <a:pt x="12838" y="1217"/>
                </a:lnTo>
                <a:lnTo>
                  <a:pt x="12818" y="1233"/>
                </a:lnTo>
                <a:lnTo>
                  <a:pt x="12795" y="1247"/>
                </a:lnTo>
                <a:lnTo>
                  <a:pt x="12772" y="1261"/>
                </a:lnTo>
                <a:lnTo>
                  <a:pt x="12749" y="1273"/>
                </a:lnTo>
                <a:lnTo>
                  <a:pt x="12158" y="1568"/>
                </a:lnTo>
                <a:lnTo>
                  <a:pt x="12133" y="1579"/>
                </a:lnTo>
                <a:lnTo>
                  <a:pt x="12108" y="1589"/>
                </a:lnTo>
                <a:lnTo>
                  <a:pt x="12083" y="1597"/>
                </a:lnTo>
                <a:lnTo>
                  <a:pt x="12057" y="1605"/>
                </a:lnTo>
                <a:lnTo>
                  <a:pt x="12032" y="1611"/>
                </a:lnTo>
                <a:lnTo>
                  <a:pt x="12007" y="1615"/>
                </a:lnTo>
                <a:lnTo>
                  <a:pt x="11981" y="1619"/>
                </a:lnTo>
                <a:lnTo>
                  <a:pt x="11956" y="1621"/>
                </a:lnTo>
                <a:lnTo>
                  <a:pt x="11930" y="1622"/>
                </a:lnTo>
                <a:lnTo>
                  <a:pt x="11904" y="1621"/>
                </a:lnTo>
                <a:lnTo>
                  <a:pt x="11879" y="1620"/>
                </a:lnTo>
                <a:lnTo>
                  <a:pt x="11854" y="1617"/>
                </a:lnTo>
                <a:lnTo>
                  <a:pt x="11829" y="1613"/>
                </a:lnTo>
                <a:lnTo>
                  <a:pt x="11804" y="1608"/>
                </a:lnTo>
                <a:lnTo>
                  <a:pt x="11780" y="1602"/>
                </a:lnTo>
                <a:lnTo>
                  <a:pt x="11756" y="1595"/>
                </a:lnTo>
                <a:lnTo>
                  <a:pt x="11731" y="1586"/>
                </a:lnTo>
                <a:lnTo>
                  <a:pt x="11708" y="1577"/>
                </a:lnTo>
                <a:lnTo>
                  <a:pt x="11686" y="1566"/>
                </a:lnTo>
                <a:lnTo>
                  <a:pt x="11663" y="1553"/>
                </a:lnTo>
                <a:lnTo>
                  <a:pt x="11641" y="1540"/>
                </a:lnTo>
                <a:lnTo>
                  <a:pt x="11620" y="1526"/>
                </a:lnTo>
                <a:lnTo>
                  <a:pt x="11600" y="1511"/>
                </a:lnTo>
                <a:lnTo>
                  <a:pt x="11579" y="1495"/>
                </a:lnTo>
                <a:lnTo>
                  <a:pt x="11560" y="1478"/>
                </a:lnTo>
                <a:lnTo>
                  <a:pt x="11542" y="1459"/>
                </a:lnTo>
                <a:lnTo>
                  <a:pt x="11525" y="1440"/>
                </a:lnTo>
                <a:lnTo>
                  <a:pt x="11509" y="1420"/>
                </a:lnTo>
                <a:lnTo>
                  <a:pt x="11492" y="1400"/>
                </a:lnTo>
                <a:lnTo>
                  <a:pt x="11478" y="1377"/>
                </a:lnTo>
                <a:lnTo>
                  <a:pt x="11464" y="1354"/>
                </a:lnTo>
                <a:lnTo>
                  <a:pt x="11452" y="1331"/>
                </a:lnTo>
                <a:lnTo>
                  <a:pt x="11440" y="1306"/>
                </a:lnTo>
                <a:lnTo>
                  <a:pt x="11430" y="1281"/>
                </a:lnTo>
                <a:lnTo>
                  <a:pt x="11421" y="1256"/>
                </a:lnTo>
                <a:lnTo>
                  <a:pt x="11414" y="1231"/>
                </a:lnTo>
                <a:lnTo>
                  <a:pt x="11408" y="1206"/>
                </a:lnTo>
                <a:lnTo>
                  <a:pt x="11403" y="1180"/>
                </a:lnTo>
                <a:lnTo>
                  <a:pt x="11400" y="1155"/>
                </a:lnTo>
                <a:lnTo>
                  <a:pt x="11397" y="1129"/>
                </a:lnTo>
                <a:lnTo>
                  <a:pt x="11396" y="1103"/>
                </a:lnTo>
                <a:lnTo>
                  <a:pt x="11397" y="1078"/>
                </a:lnTo>
                <a:lnTo>
                  <a:pt x="11398" y="1053"/>
                </a:lnTo>
                <a:lnTo>
                  <a:pt x="11401" y="1028"/>
                </a:lnTo>
                <a:lnTo>
                  <a:pt x="11405" y="1002"/>
                </a:lnTo>
                <a:lnTo>
                  <a:pt x="11410" y="978"/>
                </a:lnTo>
                <a:lnTo>
                  <a:pt x="11416" y="953"/>
                </a:lnTo>
                <a:lnTo>
                  <a:pt x="11424" y="928"/>
                </a:lnTo>
                <a:lnTo>
                  <a:pt x="11433" y="905"/>
                </a:lnTo>
                <a:lnTo>
                  <a:pt x="11443" y="882"/>
                </a:lnTo>
                <a:lnTo>
                  <a:pt x="11454" y="859"/>
                </a:lnTo>
                <a:lnTo>
                  <a:pt x="11465" y="836"/>
                </a:lnTo>
                <a:lnTo>
                  <a:pt x="11478" y="815"/>
                </a:lnTo>
                <a:lnTo>
                  <a:pt x="11492" y="794"/>
                </a:lnTo>
                <a:lnTo>
                  <a:pt x="11508" y="773"/>
                </a:lnTo>
                <a:lnTo>
                  <a:pt x="11524" y="753"/>
                </a:lnTo>
                <a:lnTo>
                  <a:pt x="11541" y="734"/>
                </a:lnTo>
                <a:lnTo>
                  <a:pt x="11559" y="716"/>
                </a:lnTo>
                <a:lnTo>
                  <a:pt x="11578" y="699"/>
                </a:lnTo>
                <a:lnTo>
                  <a:pt x="11599" y="682"/>
                </a:lnTo>
                <a:lnTo>
                  <a:pt x="11620" y="666"/>
                </a:lnTo>
                <a:lnTo>
                  <a:pt x="11641" y="651"/>
                </a:lnTo>
                <a:lnTo>
                  <a:pt x="11664" y="638"/>
                </a:lnTo>
                <a:lnTo>
                  <a:pt x="11689" y="6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xmlns="" id="{04CF03E4-7C99-413D-9298-CD92261CC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621" y="1797117"/>
            <a:ext cx="924933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249" b="1" dirty="0">
                <a:solidFill>
                  <a:srgbClr val="FF0000"/>
                </a:solidFill>
                <a:latin typeface="Globotipo Condensada Black" panose="00000A06000000000000" pitchFamily="50" charset="0"/>
              </a:rPr>
              <a:t>TITLE C</a:t>
            </a:r>
            <a:endParaRPr lang="en-US" altLang="en-US" sz="1349" dirty="0">
              <a:solidFill>
                <a:srgbClr val="FF0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44" name="TextBox 93">
            <a:extLst>
              <a:ext uri="{FF2B5EF4-FFF2-40B4-BE49-F238E27FC236}">
                <a16:creationId xmlns:a16="http://schemas.microsoft.com/office/drawing/2014/main" xmlns="" id="{A08AF2E2-A20D-43B0-A85E-51AF92426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2445" y="2198110"/>
            <a:ext cx="1145864" cy="5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1049" dirty="0">
              <a:latin typeface="+mj-lt"/>
              <a:cs typeface="Open Sans" panose="020B0606030504020204" pitchFamily="34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xmlns="" id="{937DD27D-2BE9-4FE1-8093-7AC9CCBA27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36736" y="1814250"/>
            <a:ext cx="600118" cy="450088"/>
          </a:xfrm>
          <a:custGeom>
            <a:avLst/>
            <a:gdLst>
              <a:gd name="T0" fmla="*/ 442393 w 16280"/>
              <a:gd name="T1" fmla="*/ 10651 h 12210"/>
              <a:gd name="T2" fmla="*/ 466119 w 16280"/>
              <a:gd name="T3" fmla="*/ 40871 h 12210"/>
              <a:gd name="T4" fmla="*/ 467937 w 16280"/>
              <a:gd name="T5" fmla="*/ 305724 h 12210"/>
              <a:gd name="T6" fmla="*/ 447184 w 16280"/>
              <a:gd name="T7" fmla="*/ 338166 h 12210"/>
              <a:gd name="T8" fmla="*/ 410816 w 16280"/>
              <a:gd name="T9" fmla="*/ 352338 h 12210"/>
              <a:gd name="T10" fmla="*/ 30047 w 16280"/>
              <a:gd name="T11" fmla="*/ 343391 h 12210"/>
              <a:gd name="T12" fmla="*/ 4907 w 16280"/>
              <a:gd name="T13" fmla="*/ 314383 h 12210"/>
              <a:gd name="T14" fmla="*/ 1270 w 16280"/>
              <a:gd name="T15" fmla="*/ 49732 h 12210"/>
              <a:gd name="T16" fmla="*/ 20435 w 16280"/>
              <a:gd name="T17" fmla="*/ 16193 h 12210"/>
              <a:gd name="T18" fmla="*/ 55938 w 16280"/>
              <a:gd name="T19" fmla="*/ 318 h 12210"/>
              <a:gd name="T20" fmla="*/ 357216 w 16280"/>
              <a:gd name="T21" fmla="*/ 1732 h 12210"/>
              <a:gd name="T22" fmla="*/ 363364 w 16280"/>
              <a:gd name="T23" fmla="*/ 8168 h 12210"/>
              <a:gd name="T24" fmla="*/ 364461 w 16280"/>
              <a:gd name="T25" fmla="*/ 17260 h 12210"/>
              <a:gd name="T26" fmla="*/ 360045 w 16280"/>
              <a:gd name="T27" fmla="*/ 24996 h 12210"/>
              <a:gd name="T28" fmla="*/ 351848 w 16280"/>
              <a:gd name="T29" fmla="*/ 28662 h 12210"/>
              <a:gd name="T30" fmla="*/ 46355 w 16280"/>
              <a:gd name="T31" fmla="*/ 32789 h 12210"/>
              <a:gd name="T32" fmla="*/ 32096 w 16280"/>
              <a:gd name="T33" fmla="*/ 47769 h 12210"/>
              <a:gd name="T34" fmla="*/ 29152 w 16280"/>
              <a:gd name="T35" fmla="*/ 295275 h 12210"/>
              <a:gd name="T36" fmla="*/ 38620 w 16280"/>
              <a:gd name="T37" fmla="*/ 313834 h 12210"/>
              <a:gd name="T38" fmla="*/ 57208 w 16280"/>
              <a:gd name="T39" fmla="*/ 323302 h 12210"/>
              <a:gd name="T40" fmla="*/ 422102 w 16280"/>
              <a:gd name="T41" fmla="*/ 320358 h 12210"/>
              <a:gd name="T42" fmla="*/ 437053 w 16280"/>
              <a:gd name="T43" fmla="*/ 306128 h 12210"/>
              <a:gd name="T44" fmla="*/ 440979 w 16280"/>
              <a:gd name="T45" fmla="*/ 58824 h 12210"/>
              <a:gd name="T46" fmla="*/ 432406 w 16280"/>
              <a:gd name="T47" fmla="*/ 39745 h 12210"/>
              <a:gd name="T48" fmla="*/ 414338 w 16280"/>
              <a:gd name="T49" fmla="*/ 29412 h 12210"/>
              <a:gd name="T50" fmla="*/ 401378 w 16280"/>
              <a:gd name="T51" fmla="*/ 27305 h 12210"/>
              <a:gd name="T52" fmla="*/ 394970 w 16280"/>
              <a:gd name="T53" fmla="*/ 21215 h 12210"/>
              <a:gd name="T54" fmla="*/ 393383 w 16280"/>
              <a:gd name="T55" fmla="*/ 12180 h 12210"/>
              <a:gd name="T56" fmla="*/ 397452 w 16280"/>
              <a:gd name="T57" fmla="*/ 4214 h 12210"/>
              <a:gd name="T58" fmla="*/ 405448 w 16280"/>
              <a:gd name="T59" fmla="*/ 173 h 12210"/>
              <a:gd name="T60" fmla="*/ 398318 w 16280"/>
              <a:gd name="T61" fmla="*/ 63731 h 12210"/>
              <a:gd name="T62" fmla="*/ 407179 w 16280"/>
              <a:gd name="T63" fmla="*/ 63009 h 12210"/>
              <a:gd name="T64" fmla="*/ 414915 w 16280"/>
              <a:gd name="T65" fmla="*/ 67772 h 12210"/>
              <a:gd name="T66" fmla="*/ 418205 w 16280"/>
              <a:gd name="T67" fmla="*/ 76171 h 12210"/>
              <a:gd name="T68" fmla="*/ 415983 w 16280"/>
              <a:gd name="T69" fmla="*/ 84744 h 12210"/>
              <a:gd name="T70" fmla="*/ 289185 w 16280"/>
              <a:gd name="T71" fmla="*/ 201670 h 12210"/>
              <a:gd name="T72" fmla="*/ 190962 w 16280"/>
              <a:gd name="T73" fmla="*/ 202738 h 12210"/>
              <a:gd name="T74" fmla="*/ 183371 w 16280"/>
              <a:gd name="T75" fmla="*/ 199188 h 12210"/>
              <a:gd name="T76" fmla="*/ 53427 w 16280"/>
              <a:gd name="T77" fmla="*/ 79404 h 12210"/>
              <a:gd name="T78" fmla="*/ 54004 w 16280"/>
              <a:gd name="T79" fmla="*/ 70572 h 12210"/>
              <a:gd name="T80" fmla="*/ 59979 w 16280"/>
              <a:gd name="T81" fmla="*/ 63615 h 12210"/>
              <a:gd name="T82" fmla="*/ 68638 w 16280"/>
              <a:gd name="T83" fmla="*/ 61624 h 12210"/>
              <a:gd name="T84" fmla="*/ 76950 w 16280"/>
              <a:gd name="T85" fmla="*/ 65232 h 12210"/>
              <a:gd name="T86" fmla="*/ 146570 w 16280"/>
              <a:gd name="T87" fmla="*/ 210445 h 12210"/>
              <a:gd name="T88" fmla="*/ 155402 w 16280"/>
              <a:gd name="T89" fmla="*/ 211513 h 12210"/>
              <a:gd name="T90" fmla="*/ 162040 w 16280"/>
              <a:gd name="T91" fmla="*/ 217863 h 12210"/>
              <a:gd name="T92" fmla="*/ 163513 w 16280"/>
              <a:gd name="T93" fmla="*/ 226666 h 12210"/>
              <a:gd name="T94" fmla="*/ 159500 w 16280"/>
              <a:gd name="T95" fmla="*/ 234661 h 12210"/>
              <a:gd name="T96" fmla="*/ 74728 w 16280"/>
              <a:gd name="T97" fmla="*/ 301914 h 12210"/>
              <a:gd name="T98" fmla="*/ 65925 w 16280"/>
              <a:gd name="T99" fmla="*/ 300817 h 12210"/>
              <a:gd name="T100" fmla="*/ 59257 w 16280"/>
              <a:gd name="T101" fmla="*/ 294496 h 12210"/>
              <a:gd name="T102" fmla="*/ 57785 w 16280"/>
              <a:gd name="T103" fmla="*/ 285692 h 12210"/>
              <a:gd name="T104" fmla="*/ 61826 w 16280"/>
              <a:gd name="T105" fmla="*/ 277668 h 12210"/>
              <a:gd name="T106" fmla="*/ 310602 w 16280"/>
              <a:gd name="T107" fmla="*/ 230620 h 12210"/>
              <a:gd name="T108" fmla="*/ 309505 w 16280"/>
              <a:gd name="T109" fmla="*/ 221817 h 12210"/>
              <a:gd name="T110" fmla="*/ 314036 w 16280"/>
              <a:gd name="T111" fmla="*/ 213880 h 12210"/>
              <a:gd name="T112" fmla="*/ 322234 w 16280"/>
              <a:gd name="T113" fmla="*/ 210272 h 12210"/>
              <a:gd name="T114" fmla="*/ 330950 w 16280"/>
              <a:gd name="T115" fmla="*/ 212177 h 12210"/>
              <a:gd name="T116" fmla="*/ 413991 w 16280"/>
              <a:gd name="T117" fmla="*/ 281709 h 12210"/>
              <a:gd name="T118" fmla="*/ 415059 w 16280"/>
              <a:gd name="T119" fmla="*/ 290513 h 12210"/>
              <a:gd name="T120" fmla="*/ 410556 w 16280"/>
              <a:gd name="T121" fmla="*/ 298479 h 12210"/>
              <a:gd name="T122" fmla="*/ 402359 w 16280"/>
              <a:gd name="T123" fmla="*/ 302087 h 12210"/>
              <a:gd name="T124" fmla="*/ 393642 w 16280"/>
              <a:gd name="T125" fmla="*/ 300182 h 122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280" h="12210">
                <a:moveTo>
                  <a:pt x="14122" y="0"/>
                </a:moveTo>
                <a:lnTo>
                  <a:pt x="14233" y="3"/>
                </a:lnTo>
                <a:lnTo>
                  <a:pt x="14342" y="11"/>
                </a:lnTo>
                <a:lnTo>
                  <a:pt x="14450" y="24"/>
                </a:lnTo>
                <a:lnTo>
                  <a:pt x="14556" y="44"/>
                </a:lnTo>
                <a:lnTo>
                  <a:pt x="14660" y="68"/>
                </a:lnTo>
                <a:lnTo>
                  <a:pt x="14762" y="98"/>
                </a:lnTo>
                <a:lnTo>
                  <a:pt x="14863" y="131"/>
                </a:lnTo>
                <a:lnTo>
                  <a:pt x="14960" y="170"/>
                </a:lnTo>
                <a:lnTo>
                  <a:pt x="15056" y="213"/>
                </a:lnTo>
                <a:lnTo>
                  <a:pt x="15149" y="261"/>
                </a:lnTo>
                <a:lnTo>
                  <a:pt x="15239" y="313"/>
                </a:lnTo>
                <a:lnTo>
                  <a:pt x="15327" y="369"/>
                </a:lnTo>
                <a:lnTo>
                  <a:pt x="15411" y="429"/>
                </a:lnTo>
                <a:lnTo>
                  <a:pt x="15493" y="494"/>
                </a:lnTo>
                <a:lnTo>
                  <a:pt x="15572" y="561"/>
                </a:lnTo>
                <a:lnTo>
                  <a:pt x="15646" y="633"/>
                </a:lnTo>
                <a:lnTo>
                  <a:pt x="15718" y="707"/>
                </a:lnTo>
                <a:lnTo>
                  <a:pt x="15785" y="786"/>
                </a:lnTo>
                <a:lnTo>
                  <a:pt x="15851" y="868"/>
                </a:lnTo>
                <a:lnTo>
                  <a:pt x="15911" y="952"/>
                </a:lnTo>
                <a:lnTo>
                  <a:pt x="15967" y="1040"/>
                </a:lnTo>
                <a:lnTo>
                  <a:pt x="16019" y="1130"/>
                </a:lnTo>
                <a:lnTo>
                  <a:pt x="16066" y="1223"/>
                </a:lnTo>
                <a:lnTo>
                  <a:pt x="16110" y="1318"/>
                </a:lnTo>
                <a:lnTo>
                  <a:pt x="16149" y="1416"/>
                </a:lnTo>
                <a:lnTo>
                  <a:pt x="16182" y="1516"/>
                </a:lnTo>
                <a:lnTo>
                  <a:pt x="16212" y="1618"/>
                </a:lnTo>
                <a:lnTo>
                  <a:pt x="16236" y="1723"/>
                </a:lnTo>
                <a:lnTo>
                  <a:pt x="16256" y="1829"/>
                </a:lnTo>
                <a:lnTo>
                  <a:pt x="16269" y="1936"/>
                </a:lnTo>
                <a:lnTo>
                  <a:pt x="16277" y="2045"/>
                </a:lnTo>
                <a:lnTo>
                  <a:pt x="16280" y="2156"/>
                </a:lnTo>
                <a:lnTo>
                  <a:pt x="16280" y="10054"/>
                </a:lnTo>
                <a:lnTo>
                  <a:pt x="16277" y="10165"/>
                </a:lnTo>
                <a:lnTo>
                  <a:pt x="16269" y="10274"/>
                </a:lnTo>
                <a:lnTo>
                  <a:pt x="16256" y="10381"/>
                </a:lnTo>
                <a:lnTo>
                  <a:pt x="16236" y="10487"/>
                </a:lnTo>
                <a:lnTo>
                  <a:pt x="16212" y="10592"/>
                </a:lnTo>
                <a:lnTo>
                  <a:pt x="16182" y="10694"/>
                </a:lnTo>
                <a:lnTo>
                  <a:pt x="16149" y="10794"/>
                </a:lnTo>
                <a:lnTo>
                  <a:pt x="16110" y="10892"/>
                </a:lnTo>
                <a:lnTo>
                  <a:pt x="16066" y="10987"/>
                </a:lnTo>
                <a:lnTo>
                  <a:pt x="16019" y="11080"/>
                </a:lnTo>
                <a:lnTo>
                  <a:pt x="15967" y="11170"/>
                </a:lnTo>
                <a:lnTo>
                  <a:pt x="15911" y="11258"/>
                </a:lnTo>
                <a:lnTo>
                  <a:pt x="15851" y="11342"/>
                </a:lnTo>
                <a:lnTo>
                  <a:pt x="15785" y="11424"/>
                </a:lnTo>
                <a:lnTo>
                  <a:pt x="15718" y="11503"/>
                </a:lnTo>
                <a:lnTo>
                  <a:pt x="15646" y="11577"/>
                </a:lnTo>
                <a:lnTo>
                  <a:pt x="15572" y="11649"/>
                </a:lnTo>
                <a:lnTo>
                  <a:pt x="15493" y="11716"/>
                </a:lnTo>
                <a:lnTo>
                  <a:pt x="15411" y="11781"/>
                </a:lnTo>
                <a:lnTo>
                  <a:pt x="15327" y="11841"/>
                </a:lnTo>
                <a:lnTo>
                  <a:pt x="15239" y="11897"/>
                </a:lnTo>
                <a:lnTo>
                  <a:pt x="15149" y="11949"/>
                </a:lnTo>
                <a:lnTo>
                  <a:pt x="15056" y="11997"/>
                </a:lnTo>
                <a:lnTo>
                  <a:pt x="14960" y="12040"/>
                </a:lnTo>
                <a:lnTo>
                  <a:pt x="14863" y="12079"/>
                </a:lnTo>
                <a:lnTo>
                  <a:pt x="14762" y="12112"/>
                </a:lnTo>
                <a:lnTo>
                  <a:pt x="14660" y="12142"/>
                </a:lnTo>
                <a:lnTo>
                  <a:pt x="14556" y="12166"/>
                </a:lnTo>
                <a:lnTo>
                  <a:pt x="14450" y="12186"/>
                </a:lnTo>
                <a:lnTo>
                  <a:pt x="14342" y="12199"/>
                </a:lnTo>
                <a:lnTo>
                  <a:pt x="14233" y="12207"/>
                </a:lnTo>
                <a:lnTo>
                  <a:pt x="14122" y="12210"/>
                </a:lnTo>
                <a:lnTo>
                  <a:pt x="2158" y="12210"/>
                </a:lnTo>
                <a:lnTo>
                  <a:pt x="2047" y="12207"/>
                </a:lnTo>
                <a:lnTo>
                  <a:pt x="1938" y="12199"/>
                </a:lnTo>
                <a:lnTo>
                  <a:pt x="1830" y="12186"/>
                </a:lnTo>
                <a:lnTo>
                  <a:pt x="1724" y="12166"/>
                </a:lnTo>
                <a:lnTo>
                  <a:pt x="1620" y="12142"/>
                </a:lnTo>
                <a:lnTo>
                  <a:pt x="1518" y="12112"/>
                </a:lnTo>
                <a:lnTo>
                  <a:pt x="1417" y="12079"/>
                </a:lnTo>
                <a:lnTo>
                  <a:pt x="1320" y="12040"/>
                </a:lnTo>
                <a:lnTo>
                  <a:pt x="1224" y="11997"/>
                </a:lnTo>
                <a:lnTo>
                  <a:pt x="1131" y="11949"/>
                </a:lnTo>
                <a:lnTo>
                  <a:pt x="1041" y="11897"/>
                </a:lnTo>
                <a:lnTo>
                  <a:pt x="953" y="11841"/>
                </a:lnTo>
                <a:lnTo>
                  <a:pt x="869" y="11781"/>
                </a:lnTo>
                <a:lnTo>
                  <a:pt x="787" y="11716"/>
                </a:lnTo>
                <a:lnTo>
                  <a:pt x="708" y="11649"/>
                </a:lnTo>
                <a:lnTo>
                  <a:pt x="634" y="11577"/>
                </a:lnTo>
                <a:lnTo>
                  <a:pt x="562" y="11503"/>
                </a:lnTo>
                <a:lnTo>
                  <a:pt x="495" y="11424"/>
                </a:lnTo>
                <a:lnTo>
                  <a:pt x="429" y="11342"/>
                </a:lnTo>
                <a:lnTo>
                  <a:pt x="369" y="11258"/>
                </a:lnTo>
                <a:lnTo>
                  <a:pt x="313" y="11170"/>
                </a:lnTo>
                <a:lnTo>
                  <a:pt x="261" y="11080"/>
                </a:lnTo>
                <a:lnTo>
                  <a:pt x="214" y="10987"/>
                </a:lnTo>
                <a:lnTo>
                  <a:pt x="170" y="10892"/>
                </a:lnTo>
                <a:lnTo>
                  <a:pt x="131" y="10794"/>
                </a:lnTo>
                <a:lnTo>
                  <a:pt x="98" y="10694"/>
                </a:lnTo>
                <a:lnTo>
                  <a:pt x="68" y="10592"/>
                </a:lnTo>
                <a:lnTo>
                  <a:pt x="44" y="10487"/>
                </a:lnTo>
                <a:lnTo>
                  <a:pt x="24" y="10381"/>
                </a:lnTo>
                <a:lnTo>
                  <a:pt x="11" y="10274"/>
                </a:lnTo>
                <a:lnTo>
                  <a:pt x="3" y="10165"/>
                </a:lnTo>
                <a:lnTo>
                  <a:pt x="0" y="10054"/>
                </a:lnTo>
                <a:lnTo>
                  <a:pt x="0" y="2156"/>
                </a:lnTo>
                <a:lnTo>
                  <a:pt x="3" y="2045"/>
                </a:lnTo>
                <a:lnTo>
                  <a:pt x="11" y="1936"/>
                </a:lnTo>
                <a:lnTo>
                  <a:pt x="24" y="1829"/>
                </a:lnTo>
                <a:lnTo>
                  <a:pt x="44" y="1723"/>
                </a:lnTo>
                <a:lnTo>
                  <a:pt x="68" y="1618"/>
                </a:lnTo>
                <a:lnTo>
                  <a:pt x="98" y="1516"/>
                </a:lnTo>
                <a:lnTo>
                  <a:pt x="131" y="1416"/>
                </a:lnTo>
                <a:lnTo>
                  <a:pt x="170" y="1318"/>
                </a:lnTo>
                <a:lnTo>
                  <a:pt x="214" y="1223"/>
                </a:lnTo>
                <a:lnTo>
                  <a:pt x="261" y="1130"/>
                </a:lnTo>
                <a:lnTo>
                  <a:pt x="313" y="1040"/>
                </a:lnTo>
                <a:lnTo>
                  <a:pt x="369" y="952"/>
                </a:lnTo>
                <a:lnTo>
                  <a:pt x="429" y="868"/>
                </a:lnTo>
                <a:lnTo>
                  <a:pt x="495" y="786"/>
                </a:lnTo>
                <a:lnTo>
                  <a:pt x="562" y="707"/>
                </a:lnTo>
                <a:lnTo>
                  <a:pt x="634" y="633"/>
                </a:lnTo>
                <a:lnTo>
                  <a:pt x="708" y="561"/>
                </a:lnTo>
                <a:lnTo>
                  <a:pt x="787" y="494"/>
                </a:lnTo>
                <a:lnTo>
                  <a:pt x="869" y="429"/>
                </a:lnTo>
                <a:lnTo>
                  <a:pt x="953" y="369"/>
                </a:lnTo>
                <a:lnTo>
                  <a:pt x="1041" y="313"/>
                </a:lnTo>
                <a:lnTo>
                  <a:pt x="1131" y="261"/>
                </a:lnTo>
                <a:lnTo>
                  <a:pt x="1224" y="213"/>
                </a:lnTo>
                <a:lnTo>
                  <a:pt x="1320" y="170"/>
                </a:lnTo>
                <a:lnTo>
                  <a:pt x="1417" y="131"/>
                </a:lnTo>
                <a:lnTo>
                  <a:pt x="1518" y="98"/>
                </a:lnTo>
                <a:lnTo>
                  <a:pt x="1620" y="68"/>
                </a:lnTo>
                <a:lnTo>
                  <a:pt x="1724" y="44"/>
                </a:lnTo>
                <a:lnTo>
                  <a:pt x="1830" y="24"/>
                </a:lnTo>
                <a:lnTo>
                  <a:pt x="1938" y="11"/>
                </a:lnTo>
                <a:lnTo>
                  <a:pt x="2047" y="3"/>
                </a:lnTo>
                <a:lnTo>
                  <a:pt x="2158" y="0"/>
                </a:lnTo>
                <a:lnTo>
                  <a:pt x="12139" y="0"/>
                </a:lnTo>
                <a:lnTo>
                  <a:pt x="12164" y="1"/>
                </a:lnTo>
                <a:lnTo>
                  <a:pt x="12190" y="3"/>
                </a:lnTo>
                <a:lnTo>
                  <a:pt x="12215" y="6"/>
                </a:lnTo>
                <a:lnTo>
                  <a:pt x="12240" y="10"/>
                </a:lnTo>
                <a:lnTo>
                  <a:pt x="12264" y="15"/>
                </a:lnTo>
                <a:lnTo>
                  <a:pt x="12287" y="22"/>
                </a:lnTo>
                <a:lnTo>
                  <a:pt x="12310" y="30"/>
                </a:lnTo>
                <a:lnTo>
                  <a:pt x="12333" y="40"/>
                </a:lnTo>
                <a:lnTo>
                  <a:pt x="12354" y="49"/>
                </a:lnTo>
                <a:lnTo>
                  <a:pt x="12376" y="60"/>
                </a:lnTo>
                <a:lnTo>
                  <a:pt x="12397" y="72"/>
                </a:lnTo>
                <a:lnTo>
                  <a:pt x="12418" y="85"/>
                </a:lnTo>
                <a:lnTo>
                  <a:pt x="12437" y="99"/>
                </a:lnTo>
                <a:lnTo>
                  <a:pt x="12456" y="114"/>
                </a:lnTo>
                <a:lnTo>
                  <a:pt x="12474" y="129"/>
                </a:lnTo>
                <a:lnTo>
                  <a:pt x="12491" y="146"/>
                </a:lnTo>
                <a:lnTo>
                  <a:pt x="12508" y="164"/>
                </a:lnTo>
                <a:lnTo>
                  <a:pt x="12523" y="181"/>
                </a:lnTo>
                <a:lnTo>
                  <a:pt x="12539" y="200"/>
                </a:lnTo>
                <a:lnTo>
                  <a:pt x="12552" y="220"/>
                </a:lnTo>
                <a:lnTo>
                  <a:pt x="12565" y="240"/>
                </a:lnTo>
                <a:lnTo>
                  <a:pt x="12577" y="261"/>
                </a:lnTo>
                <a:lnTo>
                  <a:pt x="12589" y="283"/>
                </a:lnTo>
                <a:lnTo>
                  <a:pt x="12598" y="304"/>
                </a:lnTo>
                <a:lnTo>
                  <a:pt x="12607" y="327"/>
                </a:lnTo>
                <a:lnTo>
                  <a:pt x="12615" y="350"/>
                </a:lnTo>
                <a:lnTo>
                  <a:pt x="12622" y="374"/>
                </a:lnTo>
                <a:lnTo>
                  <a:pt x="12627" y="397"/>
                </a:lnTo>
                <a:lnTo>
                  <a:pt x="12631" y="422"/>
                </a:lnTo>
                <a:lnTo>
                  <a:pt x="12634" y="447"/>
                </a:lnTo>
                <a:lnTo>
                  <a:pt x="12636" y="473"/>
                </a:lnTo>
                <a:lnTo>
                  <a:pt x="12637" y="498"/>
                </a:lnTo>
                <a:lnTo>
                  <a:pt x="12636" y="523"/>
                </a:lnTo>
                <a:lnTo>
                  <a:pt x="12634" y="549"/>
                </a:lnTo>
                <a:lnTo>
                  <a:pt x="12631" y="573"/>
                </a:lnTo>
                <a:lnTo>
                  <a:pt x="12627" y="598"/>
                </a:lnTo>
                <a:lnTo>
                  <a:pt x="12622" y="622"/>
                </a:lnTo>
                <a:lnTo>
                  <a:pt x="12615" y="645"/>
                </a:lnTo>
                <a:lnTo>
                  <a:pt x="12607" y="669"/>
                </a:lnTo>
                <a:lnTo>
                  <a:pt x="12598" y="691"/>
                </a:lnTo>
                <a:lnTo>
                  <a:pt x="12589" y="714"/>
                </a:lnTo>
                <a:lnTo>
                  <a:pt x="12577" y="735"/>
                </a:lnTo>
                <a:lnTo>
                  <a:pt x="12565" y="755"/>
                </a:lnTo>
                <a:lnTo>
                  <a:pt x="12552" y="776"/>
                </a:lnTo>
                <a:lnTo>
                  <a:pt x="12539" y="795"/>
                </a:lnTo>
                <a:lnTo>
                  <a:pt x="12523" y="814"/>
                </a:lnTo>
                <a:lnTo>
                  <a:pt x="12508" y="832"/>
                </a:lnTo>
                <a:lnTo>
                  <a:pt x="12491" y="850"/>
                </a:lnTo>
                <a:lnTo>
                  <a:pt x="12474" y="866"/>
                </a:lnTo>
                <a:lnTo>
                  <a:pt x="12456" y="881"/>
                </a:lnTo>
                <a:lnTo>
                  <a:pt x="12437" y="896"/>
                </a:lnTo>
                <a:lnTo>
                  <a:pt x="12418" y="911"/>
                </a:lnTo>
                <a:lnTo>
                  <a:pt x="12397" y="923"/>
                </a:lnTo>
                <a:lnTo>
                  <a:pt x="12376" y="935"/>
                </a:lnTo>
                <a:lnTo>
                  <a:pt x="12354" y="946"/>
                </a:lnTo>
                <a:lnTo>
                  <a:pt x="12333" y="956"/>
                </a:lnTo>
                <a:lnTo>
                  <a:pt x="12310" y="966"/>
                </a:lnTo>
                <a:lnTo>
                  <a:pt x="12287" y="973"/>
                </a:lnTo>
                <a:lnTo>
                  <a:pt x="12264" y="980"/>
                </a:lnTo>
                <a:lnTo>
                  <a:pt x="12240" y="985"/>
                </a:lnTo>
                <a:lnTo>
                  <a:pt x="12215" y="990"/>
                </a:lnTo>
                <a:lnTo>
                  <a:pt x="12190" y="993"/>
                </a:lnTo>
                <a:lnTo>
                  <a:pt x="12164" y="995"/>
                </a:lnTo>
                <a:lnTo>
                  <a:pt x="12139" y="995"/>
                </a:lnTo>
                <a:lnTo>
                  <a:pt x="2158" y="995"/>
                </a:lnTo>
                <a:lnTo>
                  <a:pt x="2098" y="997"/>
                </a:lnTo>
                <a:lnTo>
                  <a:pt x="2040" y="1001"/>
                </a:lnTo>
                <a:lnTo>
                  <a:pt x="1982" y="1009"/>
                </a:lnTo>
                <a:lnTo>
                  <a:pt x="1925" y="1019"/>
                </a:lnTo>
                <a:lnTo>
                  <a:pt x="1869" y="1032"/>
                </a:lnTo>
                <a:lnTo>
                  <a:pt x="1814" y="1048"/>
                </a:lnTo>
                <a:lnTo>
                  <a:pt x="1760" y="1066"/>
                </a:lnTo>
                <a:lnTo>
                  <a:pt x="1707" y="1088"/>
                </a:lnTo>
                <a:lnTo>
                  <a:pt x="1656" y="1111"/>
                </a:lnTo>
                <a:lnTo>
                  <a:pt x="1606" y="1136"/>
                </a:lnTo>
                <a:lnTo>
                  <a:pt x="1558" y="1164"/>
                </a:lnTo>
                <a:lnTo>
                  <a:pt x="1510" y="1194"/>
                </a:lnTo>
                <a:lnTo>
                  <a:pt x="1464" y="1227"/>
                </a:lnTo>
                <a:lnTo>
                  <a:pt x="1420" y="1261"/>
                </a:lnTo>
                <a:lnTo>
                  <a:pt x="1379" y="1298"/>
                </a:lnTo>
                <a:lnTo>
                  <a:pt x="1338" y="1337"/>
                </a:lnTo>
                <a:lnTo>
                  <a:pt x="1299" y="1377"/>
                </a:lnTo>
                <a:lnTo>
                  <a:pt x="1263" y="1419"/>
                </a:lnTo>
                <a:lnTo>
                  <a:pt x="1228" y="1463"/>
                </a:lnTo>
                <a:lnTo>
                  <a:pt x="1196" y="1508"/>
                </a:lnTo>
                <a:lnTo>
                  <a:pt x="1165" y="1556"/>
                </a:lnTo>
                <a:lnTo>
                  <a:pt x="1138" y="1604"/>
                </a:lnTo>
                <a:lnTo>
                  <a:pt x="1112" y="1655"/>
                </a:lnTo>
                <a:lnTo>
                  <a:pt x="1089" y="1706"/>
                </a:lnTo>
                <a:lnTo>
                  <a:pt x="1067" y="1758"/>
                </a:lnTo>
                <a:lnTo>
                  <a:pt x="1049" y="1812"/>
                </a:lnTo>
                <a:lnTo>
                  <a:pt x="1033" y="1867"/>
                </a:lnTo>
                <a:lnTo>
                  <a:pt x="1021" y="1923"/>
                </a:lnTo>
                <a:lnTo>
                  <a:pt x="1010" y="1980"/>
                </a:lnTo>
                <a:lnTo>
                  <a:pt x="1002" y="2038"/>
                </a:lnTo>
                <a:lnTo>
                  <a:pt x="998" y="2097"/>
                </a:lnTo>
                <a:lnTo>
                  <a:pt x="996" y="2156"/>
                </a:lnTo>
                <a:lnTo>
                  <a:pt x="996" y="10054"/>
                </a:lnTo>
                <a:lnTo>
                  <a:pt x="998" y="10113"/>
                </a:lnTo>
                <a:lnTo>
                  <a:pt x="1002" y="10172"/>
                </a:lnTo>
                <a:lnTo>
                  <a:pt x="1010" y="10230"/>
                </a:lnTo>
                <a:lnTo>
                  <a:pt x="1021" y="10287"/>
                </a:lnTo>
                <a:lnTo>
                  <a:pt x="1033" y="10343"/>
                </a:lnTo>
                <a:lnTo>
                  <a:pt x="1049" y="10398"/>
                </a:lnTo>
                <a:lnTo>
                  <a:pt x="1067" y="10452"/>
                </a:lnTo>
                <a:lnTo>
                  <a:pt x="1089" y="10504"/>
                </a:lnTo>
                <a:lnTo>
                  <a:pt x="1112" y="10555"/>
                </a:lnTo>
                <a:lnTo>
                  <a:pt x="1138" y="10606"/>
                </a:lnTo>
                <a:lnTo>
                  <a:pt x="1165" y="10654"/>
                </a:lnTo>
                <a:lnTo>
                  <a:pt x="1196" y="10702"/>
                </a:lnTo>
                <a:lnTo>
                  <a:pt x="1228" y="10747"/>
                </a:lnTo>
                <a:lnTo>
                  <a:pt x="1263" y="10791"/>
                </a:lnTo>
                <a:lnTo>
                  <a:pt x="1299" y="10833"/>
                </a:lnTo>
                <a:lnTo>
                  <a:pt x="1338" y="10873"/>
                </a:lnTo>
                <a:lnTo>
                  <a:pt x="1379" y="10912"/>
                </a:lnTo>
                <a:lnTo>
                  <a:pt x="1420" y="10949"/>
                </a:lnTo>
                <a:lnTo>
                  <a:pt x="1464" y="10983"/>
                </a:lnTo>
                <a:lnTo>
                  <a:pt x="1510" y="11016"/>
                </a:lnTo>
                <a:lnTo>
                  <a:pt x="1558" y="11046"/>
                </a:lnTo>
                <a:lnTo>
                  <a:pt x="1606" y="11074"/>
                </a:lnTo>
                <a:lnTo>
                  <a:pt x="1656" y="11099"/>
                </a:lnTo>
                <a:lnTo>
                  <a:pt x="1707" y="11122"/>
                </a:lnTo>
                <a:lnTo>
                  <a:pt x="1760" y="11144"/>
                </a:lnTo>
                <a:lnTo>
                  <a:pt x="1814" y="11162"/>
                </a:lnTo>
                <a:lnTo>
                  <a:pt x="1869" y="11178"/>
                </a:lnTo>
                <a:lnTo>
                  <a:pt x="1925" y="11191"/>
                </a:lnTo>
                <a:lnTo>
                  <a:pt x="1982" y="11201"/>
                </a:lnTo>
                <a:lnTo>
                  <a:pt x="2040" y="11209"/>
                </a:lnTo>
                <a:lnTo>
                  <a:pt x="2098" y="11213"/>
                </a:lnTo>
                <a:lnTo>
                  <a:pt x="2158" y="11215"/>
                </a:lnTo>
                <a:lnTo>
                  <a:pt x="14122" y="11215"/>
                </a:lnTo>
                <a:lnTo>
                  <a:pt x="14182" y="11213"/>
                </a:lnTo>
                <a:lnTo>
                  <a:pt x="14240" y="11209"/>
                </a:lnTo>
                <a:lnTo>
                  <a:pt x="14298" y="11201"/>
                </a:lnTo>
                <a:lnTo>
                  <a:pt x="14355" y="11191"/>
                </a:lnTo>
                <a:lnTo>
                  <a:pt x="14411" y="11178"/>
                </a:lnTo>
                <a:lnTo>
                  <a:pt x="14466" y="11162"/>
                </a:lnTo>
                <a:lnTo>
                  <a:pt x="14520" y="11144"/>
                </a:lnTo>
                <a:lnTo>
                  <a:pt x="14573" y="11122"/>
                </a:lnTo>
                <a:lnTo>
                  <a:pt x="14624" y="11099"/>
                </a:lnTo>
                <a:lnTo>
                  <a:pt x="14674" y="11074"/>
                </a:lnTo>
                <a:lnTo>
                  <a:pt x="14722" y="11046"/>
                </a:lnTo>
                <a:lnTo>
                  <a:pt x="14770" y="11016"/>
                </a:lnTo>
                <a:lnTo>
                  <a:pt x="14816" y="10983"/>
                </a:lnTo>
                <a:lnTo>
                  <a:pt x="14860" y="10949"/>
                </a:lnTo>
                <a:lnTo>
                  <a:pt x="14901" y="10912"/>
                </a:lnTo>
                <a:lnTo>
                  <a:pt x="14942" y="10873"/>
                </a:lnTo>
                <a:lnTo>
                  <a:pt x="14981" y="10833"/>
                </a:lnTo>
                <a:lnTo>
                  <a:pt x="15017" y="10791"/>
                </a:lnTo>
                <a:lnTo>
                  <a:pt x="15052" y="10747"/>
                </a:lnTo>
                <a:lnTo>
                  <a:pt x="15084" y="10702"/>
                </a:lnTo>
                <a:lnTo>
                  <a:pt x="15115" y="10654"/>
                </a:lnTo>
                <a:lnTo>
                  <a:pt x="15142" y="10606"/>
                </a:lnTo>
                <a:lnTo>
                  <a:pt x="15168" y="10555"/>
                </a:lnTo>
                <a:lnTo>
                  <a:pt x="15191" y="10504"/>
                </a:lnTo>
                <a:lnTo>
                  <a:pt x="15213" y="10452"/>
                </a:lnTo>
                <a:lnTo>
                  <a:pt x="15231" y="10398"/>
                </a:lnTo>
                <a:lnTo>
                  <a:pt x="15247" y="10343"/>
                </a:lnTo>
                <a:lnTo>
                  <a:pt x="15259" y="10287"/>
                </a:lnTo>
                <a:lnTo>
                  <a:pt x="15270" y="10230"/>
                </a:lnTo>
                <a:lnTo>
                  <a:pt x="15278" y="10172"/>
                </a:lnTo>
                <a:lnTo>
                  <a:pt x="15282" y="10113"/>
                </a:lnTo>
                <a:lnTo>
                  <a:pt x="15284" y="10054"/>
                </a:lnTo>
                <a:lnTo>
                  <a:pt x="15284" y="2156"/>
                </a:lnTo>
                <a:lnTo>
                  <a:pt x="15282" y="2097"/>
                </a:lnTo>
                <a:lnTo>
                  <a:pt x="15278" y="2038"/>
                </a:lnTo>
                <a:lnTo>
                  <a:pt x="15270" y="1980"/>
                </a:lnTo>
                <a:lnTo>
                  <a:pt x="15259" y="1923"/>
                </a:lnTo>
                <a:lnTo>
                  <a:pt x="15247" y="1867"/>
                </a:lnTo>
                <a:lnTo>
                  <a:pt x="15231" y="1812"/>
                </a:lnTo>
                <a:lnTo>
                  <a:pt x="15213" y="1758"/>
                </a:lnTo>
                <a:lnTo>
                  <a:pt x="15191" y="1706"/>
                </a:lnTo>
                <a:lnTo>
                  <a:pt x="15168" y="1655"/>
                </a:lnTo>
                <a:lnTo>
                  <a:pt x="15142" y="1604"/>
                </a:lnTo>
                <a:lnTo>
                  <a:pt x="15115" y="1556"/>
                </a:lnTo>
                <a:lnTo>
                  <a:pt x="15084" y="1508"/>
                </a:lnTo>
                <a:lnTo>
                  <a:pt x="15052" y="1463"/>
                </a:lnTo>
                <a:lnTo>
                  <a:pt x="15017" y="1419"/>
                </a:lnTo>
                <a:lnTo>
                  <a:pt x="14981" y="1377"/>
                </a:lnTo>
                <a:lnTo>
                  <a:pt x="14942" y="1337"/>
                </a:lnTo>
                <a:lnTo>
                  <a:pt x="14901" y="1298"/>
                </a:lnTo>
                <a:lnTo>
                  <a:pt x="14860" y="1261"/>
                </a:lnTo>
                <a:lnTo>
                  <a:pt x="14816" y="1227"/>
                </a:lnTo>
                <a:lnTo>
                  <a:pt x="14770" y="1194"/>
                </a:lnTo>
                <a:lnTo>
                  <a:pt x="14722" y="1164"/>
                </a:lnTo>
                <a:lnTo>
                  <a:pt x="14674" y="1136"/>
                </a:lnTo>
                <a:lnTo>
                  <a:pt x="14624" y="1111"/>
                </a:lnTo>
                <a:lnTo>
                  <a:pt x="14573" y="1088"/>
                </a:lnTo>
                <a:lnTo>
                  <a:pt x="14520" y="1066"/>
                </a:lnTo>
                <a:lnTo>
                  <a:pt x="14466" y="1048"/>
                </a:lnTo>
                <a:lnTo>
                  <a:pt x="14411" y="1032"/>
                </a:lnTo>
                <a:lnTo>
                  <a:pt x="14355" y="1019"/>
                </a:lnTo>
                <a:lnTo>
                  <a:pt x="14298" y="1009"/>
                </a:lnTo>
                <a:lnTo>
                  <a:pt x="14240" y="1001"/>
                </a:lnTo>
                <a:lnTo>
                  <a:pt x="14182" y="997"/>
                </a:lnTo>
                <a:lnTo>
                  <a:pt x="14122" y="995"/>
                </a:lnTo>
                <a:lnTo>
                  <a:pt x="14096" y="995"/>
                </a:lnTo>
                <a:lnTo>
                  <a:pt x="14071" y="993"/>
                </a:lnTo>
                <a:lnTo>
                  <a:pt x="14047" y="990"/>
                </a:lnTo>
                <a:lnTo>
                  <a:pt x="14022" y="985"/>
                </a:lnTo>
                <a:lnTo>
                  <a:pt x="13998" y="980"/>
                </a:lnTo>
                <a:lnTo>
                  <a:pt x="13974" y="973"/>
                </a:lnTo>
                <a:lnTo>
                  <a:pt x="13951" y="966"/>
                </a:lnTo>
                <a:lnTo>
                  <a:pt x="13929" y="956"/>
                </a:lnTo>
                <a:lnTo>
                  <a:pt x="13906" y="946"/>
                </a:lnTo>
                <a:lnTo>
                  <a:pt x="13885" y="935"/>
                </a:lnTo>
                <a:lnTo>
                  <a:pt x="13864" y="923"/>
                </a:lnTo>
                <a:lnTo>
                  <a:pt x="13844" y="911"/>
                </a:lnTo>
                <a:lnTo>
                  <a:pt x="13824" y="896"/>
                </a:lnTo>
                <a:lnTo>
                  <a:pt x="13805" y="881"/>
                </a:lnTo>
                <a:lnTo>
                  <a:pt x="13787" y="866"/>
                </a:lnTo>
                <a:lnTo>
                  <a:pt x="13770" y="850"/>
                </a:lnTo>
                <a:lnTo>
                  <a:pt x="13754" y="832"/>
                </a:lnTo>
                <a:lnTo>
                  <a:pt x="13737" y="814"/>
                </a:lnTo>
                <a:lnTo>
                  <a:pt x="13723" y="795"/>
                </a:lnTo>
                <a:lnTo>
                  <a:pt x="13709" y="776"/>
                </a:lnTo>
                <a:lnTo>
                  <a:pt x="13697" y="755"/>
                </a:lnTo>
                <a:lnTo>
                  <a:pt x="13684" y="735"/>
                </a:lnTo>
                <a:lnTo>
                  <a:pt x="13673" y="714"/>
                </a:lnTo>
                <a:lnTo>
                  <a:pt x="13663" y="691"/>
                </a:lnTo>
                <a:lnTo>
                  <a:pt x="13654" y="669"/>
                </a:lnTo>
                <a:lnTo>
                  <a:pt x="13646" y="645"/>
                </a:lnTo>
                <a:lnTo>
                  <a:pt x="13640" y="622"/>
                </a:lnTo>
                <a:lnTo>
                  <a:pt x="13633" y="598"/>
                </a:lnTo>
                <a:lnTo>
                  <a:pt x="13629" y="573"/>
                </a:lnTo>
                <a:lnTo>
                  <a:pt x="13626" y="549"/>
                </a:lnTo>
                <a:lnTo>
                  <a:pt x="13624" y="523"/>
                </a:lnTo>
                <a:lnTo>
                  <a:pt x="13623" y="498"/>
                </a:lnTo>
                <a:lnTo>
                  <a:pt x="13624" y="473"/>
                </a:lnTo>
                <a:lnTo>
                  <a:pt x="13626" y="447"/>
                </a:lnTo>
                <a:lnTo>
                  <a:pt x="13629" y="422"/>
                </a:lnTo>
                <a:lnTo>
                  <a:pt x="13633" y="397"/>
                </a:lnTo>
                <a:lnTo>
                  <a:pt x="13640" y="374"/>
                </a:lnTo>
                <a:lnTo>
                  <a:pt x="13646" y="350"/>
                </a:lnTo>
                <a:lnTo>
                  <a:pt x="13654" y="327"/>
                </a:lnTo>
                <a:lnTo>
                  <a:pt x="13663" y="304"/>
                </a:lnTo>
                <a:lnTo>
                  <a:pt x="13673" y="283"/>
                </a:lnTo>
                <a:lnTo>
                  <a:pt x="13684" y="261"/>
                </a:lnTo>
                <a:lnTo>
                  <a:pt x="13697" y="240"/>
                </a:lnTo>
                <a:lnTo>
                  <a:pt x="13709" y="220"/>
                </a:lnTo>
                <a:lnTo>
                  <a:pt x="13723" y="200"/>
                </a:lnTo>
                <a:lnTo>
                  <a:pt x="13737" y="181"/>
                </a:lnTo>
                <a:lnTo>
                  <a:pt x="13754" y="164"/>
                </a:lnTo>
                <a:lnTo>
                  <a:pt x="13770" y="146"/>
                </a:lnTo>
                <a:lnTo>
                  <a:pt x="13787" y="129"/>
                </a:lnTo>
                <a:lnTo>
                  <a:pt x="13805" y="114"/>
                </a:lnTo>
                <a:lnTo>
                  <a:pt x="13824" y="99"/>
                </a:lnTo>
                <a:lnTo>
                  <a:pt x="13844" y="85"/>
                </a:lnTo>
                <a:lnTo>
                  <a:pt x="13864" y="72"/>
                </a:lnTo>
                <a:lnTo>
                  <a:pt x="13885" y="60"/>
                </a:lnTo>
                <a:lnTo>
                  <a:pt x="13906" y="49"/>
                </a:lnTo>
                <a:lnTo>
                  <a:pt x="13929" y="40"/>
                </a:lnTo>
                <a:lnTo>
                  <a:pt x="13951" y="30"/>
                </a:lnTo>
                <a:lnTo>
                  <a:pt x="13974" y="22"/>
                </a:lnTo>
                <a:lnTo>
                  <a:pt x="13998" y="15"/>
                </a:lnTo>
                <a:lnTo>
                  <a:pt x="14022" y="10"/>
                </a:lnTo>
                <a:lnTo>
                  <a:pt x="14047" y="6"/>
                </a:lnTo>
                <a:lnTo>
                  <a:pt x="14071" y="3"/>
                </a:lnTo>
                <a:lnTo>
                  <a:pt x="14096" y="1"/>
                </a:lnTo>
                <a:lnTo>
                  <a:pt x="14122" y="0"/>
                </a:lnTo>
                <a:close/>
                <a:moveTo>
                  <a:pt x="6876" y="6033"/>
                </a:moveTo>
                <a:lnTo>
                  <a:pt x="9620" y="6033"/>
                </a:lnTo>
                <a:lnTo>
                  <a:pt x="13654" y="2302"/>
                </a:lnTo>
                <a:lnTo>
                  <a:pt x="13673" y="2285"/>
                </a:lnTo>
                <a:lnTo>
                  <a:pt x="13694" y="2270"/>
                </a:lnTo>
                <a:lnTo>
                  <a:pt x="13714" y="2254"/>
                </a:lnTo>
                <a:lnTo>
                  <a:pt x="13734" y="2241"/>
                </a:lnTo>
                <a:lnTo>
                  <a:pt x="13756" y="2229"/>
                </a:lnTo>
                <a:lnTo>
                  <a:pt x="13778" y="2218"/>
                </a:lnTo>
                <a:lnTo>
                  <a:pt x="13800" y="2208"/>
                </a:lnTo>
                <a:lnTo>
                  <a:pt x="13823" y="2199"/>
                </a:lnTo>
                <a:lnTo>
                  <a:pt x="13846" y="2191"/>
                </a:lnTo>
                <a:lnTo>
                  <a:pt x="13870" y="2185"/>
                </a:lnTo>
                <a:lnTo>
                  <a:pt x="13893" y="2180"/>
                </a:lnTo>
                <a:lnTo>
                  <a:pt x="13916" y="2176"/>
                </a:lnTo>
                <a:lnTo>
                  <a:pt x="13940" y="2172"/>
                </a:lnTo>
                <a:lnTo>
                  <a:pt x="13964" y="2171"/>
                </a:lnTo>
                <a:lnTo>
                  <a:pt x="13988" y="2170"/>
                </a:lnTo>
                <a:lnTo>
                  <a:pt x="14012" y="2170"/>
                </a:lnTo>
                <a:lnTo>
                  <a:pt x="14035" y="2172"/>
                </a:lnTo>
                <a:lnTo>
                  <a:pt x="14060" y="2174"/>
                </a:lnTo>
                <a:lnTo>
                  <a:pt x="14083" y="2178"/>
                </a:lnTo>
                <a:lnTo>
                  <a:pt x="14107" y="2183"/>
                </a:lnTo>
                <a:lnTo>
                  <a:pt x="14130" y="2189"/>
                </a:lnTo>
                <a:lnTo>
                  <a:pt x="14152" y="2196"/>
                </a:lnTo>
                <a:lnTo>
                  <a:pt x="14176" y="2205"/>
                </a:lnTo>
                <a:lnTo>
                  <a:pt x="14198" y="2214"/>
                </a:lnTo>
                <a:lnTo>
                  <a:pt x="14220" y="2224"/>
                </a:lnTo>
                <a:lnTo>
                  <a:pt x="14241" y="2236"/>
                </a:lnTo>
                <a:lnTo>
                  <a:pt x="14262" y="2248"/>
                </a:lnTo>
                <a:lnTo>
                  <a:pt x="14283" y="2263"/>
                </a:lnTo>
                <a:lnTo>
                  <a:pt x="14303" y="2278"/>
                </a:lnTo>
                <a:lnTo>
                  <a:pt x="14321" y="2293"/>
                </a:lnTo>
                <a:lnTo>
                  <a:pt x="14341" y="2310"/>
                </a:lnTo>
                <a:lnTo>
                  <a:pt x="14358" y="2329"/>
                </a:lnTo>
                <a:lnTo>
                  <a:pt x="14375" y="2348"/>
                </a:lnTo>
                <a:lnTo>
                  <a:pt x="14391" y="2368"/>
                </a:lnTo>
                <a:lnTo>
                  <a:pt x="14406" y="2389"/>
                </a:lnTo>
                <a:lnTo>
                  <a:pt x="14419" y="2409"/>
                </a:lnTo>
                <a:lnTo>
                  <a:pt x="14431" y="2430"/>
                </a:lnTo>
                <a:lnTo>
                  <a:pt x="14442" y="2453"/>
                </a:lnTo>
                <a:lnTo>
                  <a:pt x="14453" y="2475"/>
                </a:lnTo>
                <a:lnTo>
                  <a:pt x="14461" y="2497"/>
                </a:lnTo>
                <a:lnTo>
                  <a:pt x="14469" y="2521"/>
                </a:lnTo>
                <a:lnTo>
                  <a:pt x="14475" y="2544"/>
                </a:lnTo>
                <a:lnTo>
                  <a:pt x="14480" y="2567"/>
                </a:lnTo>
                <a:lnTo>
                  <a:pt x="14484" y="2591"/>
                </a:lnTo>
                <a:lnTo>
                  <a:pt x="14488" y="2614"/>
                </a:lnTo>
                <a:lnTo>
                  <a:pt x="14489" y="2639"/>
                </a:lnTo>
                <a:lnTo>
                  <a:pt x="14490" y="2662"/>
                </a:lnTo>
                <a:lnTo>
                  <a:pt x="14490" y="2686"/>
                </a:lnTo>
                <a:lnTo>
                  <a:pt x="14488" y="2710"/>
                </a:lnTo>
                <a:lnTo>
                  <a:pt x="14486" y="2734"/>
                </a:lnTo>
                <a:lnTo>
                  <a:pt x="14482" y="2757"/>
                </a:lnTo>
                <a:lnTo>
                  <a:pt x="14477" y="2781"/>
                </a:lnTo>
                <a:lnTo>
                  <a:pt x="14471" y="2804"/>
                </a:lnTo>
                <a:lnTo>
                  <a:pt x="14464" y="2828"/>
                </a:lnTo>
                <a:lnTo>
                  <a:pt x="14456" y="2850"/>
                </a:lnTo>
                <a:lnTo>
                  <a:pt x="14446" y="2872"/>
                </a:lnTo>
                <a:lnTo>
                  <a:pt x="14436" y="2894"/>
                </a:lnTo>
                <a:lnTo>
                  <a:pt x="14424" y="2915"/>
                </a:lnTo>
                <a:lnTo>
                  <a:pt x="14412" y="2936"/>
                </a:lnTo>
                <a:lnTo>
                  <a:pt x="14398" y="2957"/>
                </a:lnTo>
                <a:lnTo>
                  <a:pt x="14382" y="2977"/>
                </a:lnTo>
                <a:lnTo>
                  <a:pt x="14367" y="2996"/>
                </a:lnTo>
                <a:lnTo>
                  <a:pt x="14350" y="3015"/>
                </a:lnTo>
                <a:lnTo>
                  <a:pt x="14331" y="3032"/>
                </a:lnTo>
                <a:lnTo>
                  <a:pt x="10155" y="6896"/>
                </a:lnTo>
                <a:lnTo>
                  <a:pt x="10136" y="6913"/>
                </a:lnTo>
                <a:lnTo>
                  <a:pt x="10118" y="6928"/>
                </a:lnTo>
                <a:lnTo>
                  <a:pt x="10099" y="6941"/>
                </a:lnTo>
                <a:lnTo>
                  <a:pt x="10079" y="6954"/>
                </a:lnTo>
                <a:lnTo>
                  <a:pt x="10060" y="6966"/>
                </a:lnTo>
                <a:lnTo>
                  <a:pt x="10040" y="6977"/>
                </a:lnTo>
                <a:lnTo>
                  <a:pt x="10019" y="6987"/>
                </a:lnTo>
                <a:lnTo>
                  <a:pt x="9998" y="6996"/>
                </a:lnTo>
                <a:lnTo>
                  <a:pt x="9977" y="7003"/>
                </a:lnTo>
                <a:lnTo>
                  <a:pt x="9955" y="7010"/>
                </a:lnTo>
                <a:lnTo>
                  <a:pt x="9933" y="7016"/>
                </a:lnTo>
                <a:lnTo>
                  <a:pt x="9910" y="7020"/>
                </a:lnTo>
                <a:lnTo>
                  <a:pt x="9887" y="7024"/>
                </a:lnTo>
                <a:lnTo>
                  <a:pt x="9864" y="7026"/>
                </a:lnTo>
                <a:lnTo>
                  <a:pt x="9840" y="7028"/>
                </a:lnTo>
                <a:lnTo>
                  <a:pt x="9816" y="7028"/>
                </a:lnTo>
                <a:lnTo>
                  <a:pt x="6685" y="7028"/>
                </a:lnTo>
                <a:lnTo>
                  <a:pt x="6662" y="7028"/>
                </a:lnTo>
                <a:lnTo>
                  <a:pt x="6638" y="7026"/>
                </a:lnTo>
                <a:lnTo>
                  <a:pt x="6616" y="7024"/>
                </a:lnTo>
                <a:lnTo>
                  <a:pt x="6593" y="7020"/>
                </a:lnTo>
                <a:lnTo>
                  <a:pt x="6571" y="7016"/>
                </a:lnTo>
                <a:lnTo>
                  <a:pt x="6549" y="7011"/>
                </a:lnTo>
                <a:lnTo>
                  <a:pt x="6527" y="7004"/>
                </a:lnTo>
                <a:lnTo>
                  <a:pt x="6507" y="6997"/>
                </a:lnTo>
                <a:lnTo>
                  <a:pt x="6487" y="6989"/>
                </a:lnTo>
                <a:lnTo>
                  <a:pt x="6466" y="6980"/>
                </a:lnTo>
                <a:lnTo>
                  <a:pt x="6446" y="6968"/>
                </a:lnTo>
                <a:lnTo>
                  <a:pt x="6427" y="6957"/>
                </a:lnTo>
                <a:lnTo>
                  <a:pt x="6408" y="6945"/>
                </a:lnTo>
                <a:lnTo>
                  <a:pt x="6389" y="6932"/>
                </a:lnTo>
                <a:lnTo>
                  <a:pt x="6371" y="6917"/>
                </a:lnTo>
                <a:lnTo>
                  <a:pt x="6353" y="6901"/>
                </a:lnTo>
                <a:lnTo>
                  <a:pt x="2000" y="3000"/>
                </a:lnTo>
                <a:lnTo>
                  <a:pt x="1982" y="2983"/>
                </a:lnTo>
                <a:lnTo>
                  <a:pt x="1965" y="2965"/>
                </a:lnTo>
                <a:lnTo>
                  <a:pt x="1949" y="2947"/>
                </a:lnTo>
                <a:lnTo>
                  <a:pt x="1933" y="2926"/>
                </a:lnTo>
                <a:lnTo>
                  <a:pt x="1919" y="2906"/>
                </a:lnTo>
                <a:lnTo>
                  <a:pt x="1906" y="2886"/>
                </a:lnTo>
                <a:lnTo>
                  <a:pt x="1894" y="2864"/>
                </a:lnTo>
                <a:lnTo>
                  <a:pt x="1882" y="2843"/>
                </a:lnTo>
                <a:lnTo>
                  <a:pt x="1873" y="2821"/>
                </a:lnTo>
                <a:lnTo>
                  <a:pt x="1864" y="2798"/>
                </a:lnTo>
                <a:lnTo>
                  <a:pt x="1857" y="2775"/>
                </a:lnTo>
                <a:lnTo>
                  <a:pt x="1851" y="2751"/>
                </a:lnTo>
                <a:lnTo>
                  <a:pt x="1846" y="2728"/>
                </a:lnTo>
                <a:lnTo>
                  <a:pt x="1842" y="2705"/>
                </a:lnTo>
                <a:lnTo>
                  <a:pt x="1839" y="2681"/>
                </a:lnTo>
                <a:lnTo>
                  <a:pt x="1837" y="2657"/>
                </a:lnTo>
                <a:lnTo>
                  <a:pt x="1836" y="2633"/>
                </a:lnTo>
                <a:lnTo>
                  <a:pt x="1836" y="2609"/>
                </a:lnTo>
                <a:lnTo>
                  <a:pt x="1838" y="2586"/>
                </a:lnTo>
                <a:lnTo>
                  <a:pt x="1841" y="2562"/>
                </a:lnTo>
                <a:lnTo>
                  <a:pt x="1844" y="2538"/>
                </a:lnTo>
                <a:lnTo>
                  <a:pt x="1849" y="2515"/>
                </a:lnTo>
                <a:lnTo>
                  <a:pt x="1855" y="2491"/>
                </a:lnTo>
                <a:lnTo>
                  <a:pt x="1862" y="2468"/>
                </a:lnTo>
                <a:lnTo>
                  <a:pt x="1871" y="2445"/>
                </a:lnTo>
                <a:lnTo>
                  <a:pt x="1880" y="2423"/>
                </a:lnTo>
                <a:lnTo>
                  <a:pt x="1892" y="2401"/>
                </a:lnTo>
                <a:lnTo>
                  <a:pt x="1904" y="2379"/>
                </a:lnTo>
                <a:lnTo>
                  <a:pt x="1916" y="2358"/>
                </a:lnTo>
                <a:lnTo>
                  <a:pt x="1930" y="2338"/>
                </a:lnTo>
                <a:lnTo>
                  <a:pt x="1946" y="2317"/>
                </a:lnTo>
                <a:lnTo>
                  <a:pt x="1963" y="2298"/>
                </a:lnTo>
                <a:lnTo>
                  <a:pt x="1980" y="2280"/>
                </a:lnTo>
                <a:lnTo>
                  <a:pt x="1998" y="2261"/>
                </a:lnTo>
                <a:lnTo>
                  <a:pt x="2018" y="2245"/>
                </a:lnTo>
                <a:lnTo>
                  <a:pt x="2037" y="2230"/>
                </a:lnTo>
                <a:lnTo>
                  <a:pt x="2057" y="2216"/>
                </a:lnTo>
                <a:lnTo>
                  <a:pt x="2078" y="2204"/>
                </a:lnTo>
                <a:lnTo>
                  <a:pt x="2099" y="2191"/>
                </a:lnTo>
                <a:lnTo>
                  <a:pt x="2121" y="2180"/>
                </a:lnTo>
                <a:lnTo>
                  <a:pt x="2143" y="2171"/>
                </a:lnTo>
                <a:lnTo>
                  <a:pt x="2166" y="2162"/>
                </a:lnTo>
                <a:lnTo>
                  <a:pt x="2189" y="2155"/>
                </a:lnTo>
                <a:lnTo>
                  <a:pt x="2212" y="2148"/>
                </a:lnTo>
                <a:lnTo>
                  <a:pt x="2235" y="2143"/>
                </a:lnTo>
                <a:lnTo>
                  <a:pt x="2259" y="2139"/>
                </a:lnTo>
                <a:lnTo>
                  <a:pt x="2282" y="2135"/>
                </a:lnTo>
                <a:lnTo>
                  <a:pt x="2307" y="2133"/>
                </a:lnTo>
                <a:lnTo>
                  <a:pt x="2330" y="2133"/>
                </a:lnTo>
                <a:lnTo>
                  <a:pt x="2354" y="2133"/>
                </a:lnTo>
                <a:lnTo>
                  <a:pt x="2378" y="2135"/>
                </a:lnTo>
                <a:lnTo>
                  <a:pt x="2402" y="2137"/>
                </a:lnTo>
                <a:lnTo>
                  <a:pt x="2426" y="2142"/>
                </a:lnTo>
                <a:lnTo>
                  <a:pt x="2449" y="2147"/>
                </a:lnTo>
                <a:lnTo>
                  <a:pt x="2473" y="2153"/>
                </a:lnTo>
                <a:lnTo>
                  <a:pt x="2496" y="2160"/>
                </a:lnTo>
                <a:lnTo>
                  <a:pt x="2518" y="2168"/>
                </a:lnTo>
                <a:lnTo>
                  <a:pt x="2541" y="2178"/>
                </a:lnTo>
                <a:lnTo>
                  <a:pt x="2563" y="2188"/>
                </a:lnTo>
                <a:lnTo>
                  <a:pt x="2584" y="2201"/>
                </a:lnTo>
                <a:lnTo>
                  <a:pt x="2606" y="2214"/>
                </a:lnTo>
                <a:lnTo>
                  <a:pt x="2626" y="2228"/>
                </a:lnTo>
                <a:lnTo>
                  <a:pt x="2647" y="2243"/>
                </a:lnTo>
                <a:lnTo>
                  <a:pt x="2666" y="2260"/>
                </a:lnTo>
                <a:lnTo>
                  <a:pt x="6876" y="6033"/>
                </a:lnTo>
                <a:close/>
                <a:moveTo>
                  <a:pt x="2179" y="9586"/>
                </a:moveTo>
                <a:lnTo>
                  <a:pt x="4858" y="7394"/>
                </a:lnTo>
                <a:lnTo>
                  <a:pt x="4877" y="7379"/>
                </a:lnTo>
                <a:lnTo>
                  <a:pt x="4898" y="7364"/>
                </a:lnTo>
                <a:lnTo>
                  <a:pt x="4920" y="7351"/>
                </a:lnTo>
                <a:lnTo>
                  <a:pt x="4941" y="7338"/>
                </a:lnTo>
                <a:lnTo>
                  <a:pt x="4963" y="7328"/>
                </a:lnTo>
                <a:lnTo>
                  <a:pt x="4986" y="7318"/>
                </a:lnTo>
                <a:lnTo>
                  <a:pt x="5009" y="7310"/>
                </a:lnTo>
                <a:lnTo>
                  <a:pt x="5032" y="7302"/>
                </a:lnTo>
                <a:lnTo>
                  <a:pt x="5055" y="7296"/>
                </a:lnTo>
                <a:lnTo>
                  <a:pt x="5078" y="7291"/>
                </a:lnTo>
                <a:lnTo>
                  <a:pt x="5103" y="7287"/>
                </a:lnTo>
                <a:lnTo>
                  <a:pt x="5126" y="7285"/>
                </a:lnTo>
                <a:lnTo>
                  <a:pt x="5151" y="7282"/>
                </a:lnTo>
                <a:lnTo>
                  <a:pt x="5174" y="7282"/>
                </a:lnTo>
                <a:lnTo>
                  <a:pt x="5198" y="7282"/>
                </a:lnTo>
                <a:lnTo>
                  <a:pt x="5222" y="7285"/>
                </a:lnTo>
                <a:lnTo>
                  <a:pt x="5246" y="7288"/>
                </a:lnTo>
                <a:lnTo>
                  <a:pt x="5270" y="7292"/>
                </a:lnTo>
                <a:lnTo>
                  <a:pt x="5293" y="7297"/>
                </a:lnTo>
                <a:lnTo>
                  <a:pt x="5316" y="7303"/>
                </a:lnTo>
                <a:lnTo>
                  <a:pt x="5339" y="7310"/>
                </a:lnTo>
                <a:lnTo>
                  <a:pt x="5361" y="7319"/>
                </a:lnTo>
                <a:lnTo>
                  <a:pt x="5384" y="7328"/>
                </a:lnTo>
                <a:lnTo>
                  <a:pt x="5405" y="7339"/>
                </a:lnTo>
                <a:lnTo>
                  <a:pt x="5426" y="7351"/>
                </a:lnTo>
                <a:lnTo>
                  <a:pt x="5448" y="7364"/>
                </a:lnTo>
                <a:lnTo>
                  <a:pt x="5467" y="7378"/>
                </a:lnTo>
                <a:lnTo>
                  <a:pt x="5487" y="7393"/>
                </a:lnTo>
                <a:lnTo>
                  <a:pt x="5506" y="7410"/>
                </a:lnTo>
                <a:lnTo>
                  <a:pt x="5524" y="7427"/>
                </a:lnTo>
                <a:lnTo>
                  <a:pt x="5541" y="7445"/>
                </a:lnTo>
                <a:lnTo>
                  <a:pt x="5559" y="7464"/>
                </a:lnTo>
                <a:lnTo>
                  <a:pt x="5574" y="7484"/>
                </a:lnTo>
                <a:lnTo>
                  <a:pt x="5588" y="7505"/>
                </a:lnTo>
                <a:lnTo>
                  <a:pt x="5601" y="7526"/>
                </a:lnTo>
                <a:lnTo>
                  <a:pt x="5614" y="7548"/>
                </a:lnTo>
                <a:lnTo>
                  <a:pt x="5625" y="7570"/>
                </a:lnTo>
                <a:lnTo>
                  <a:pt x="5635" y="7592"/>
                </a:lnTo>
                <a:lnTo>
                  <a:pt x="5643" y="7615"/>
                </a:lnTo>
                <a:lnTo>
                  <a:pt x="5650" y="7638"/>
                </a:lnTo>
                <a:lnTo>
                  <a:pt x="5657" y="7662"/>
                </a:lnTo>
                <a:lnTo>
                  <a:pt x="5662" y="7685"/>
                </a:lnTo>
                <a:lnTo>
                  <a:pt x="5665" y="7709"/>
                </a:lnTo>
                <a:lnTo>
                  <a:pt x="5668" y="7733"/>
                </a:lnTo>
                <a:lnTo>
                  <a:pt x="5671" y="7757"/>
                </a:lnTo>
                <a:lnTo>
                  <a:pt x="5671" y="7781"/>
                </a:lnTo>
                <a:lnTo>
                  <a:pt x="5671" y="7805"/>
                </a:lnTo>
                <a:lnTo>
                  <a:pt x="5668" y="7828"/>
                </a:lnTo>
                <a:lnTo>
                  <a:pt x="5665" y="7853"/>
                </a:lnTo>
                <a:lnTo>
                  <a:pt x="5661" y="7876"/>
                </a:lnTo>
                <a:lnTo>
                  <a:pt x="5656" y="7899"/>
                </a:lnTo>
                <a:lnTo>
                  <a:pt x="5650" y="7923"/>
                </a:lnTo>
                <a:lnTo>
                  <a:pt x="5642" y="7945"/>
                </a:lnTo>
                <a:lnTo>
                  <a:pt x="5634" y="7968"/>
                </a:lnTo>
                <a:lnTo>
                  <a:pt x="5625" y="7990"/>
                </a:lnTo>
                <a:lnTo>
                  <a:pt x="5614" y="8011"/>
                </a:lnTo>
                <a:lnTo>
                  <a:pt x="5601" y="8033"/>
                </a:lnTo>
                <a:lnTo>
                  <a:pt x="5589" y="8053"/>
                </a:lnTo>
                <a:lnTo>
                  <a:pt x="5575" y="8073"/>
                </a:lnTo>
                <a:lnTo>
                  <a:pt x="5560" y="8093"/>
                </a:lnTo>
                <a:lnTo>
                  <a:pt x="5543" y="8112"/>
                </a:lnTo>
                <a:lnTo>
                  <a:pt x="5526" y="8130"/>
                </a:lnTo>
                <a:lnTo>
                  <a:pt x="5508" y="8147"/>
                </a:lnTo>
                <a:lnTo>
                  <a:pt x="5488" y="8165"/>
                </a:lnTo>
                <a:lnTo>
                  <a:pt x="2810" y="10356"/>
                </a:lnTo>
                <a:lnTo>
                  <a:pt x="2790" y="10371"/>
                </a:lnTo>
                <a:lnTo>
                  <a:pt x="2770" y="10387"/>
                </a:lnTo>
                <a:lnTo>
                  <a:pt x="2748" y="10400"/>
                </a:lnTo>
                <a:lnTo>
                  <a:pt x="2727" y="10412"/>
                </a:lnTo>
                <a:lnTo>
                  <a:pt x="2705" y="10422"/>
                </a:lnTo>
                <a:lnTo>
                  <a:pt x="2682" y="10432"/>
                </a:lnTo>
                <a:lnTo>
                  <a:pt x="2659" y="10440"/>
                </a:lnTo>
                <a:lnTo>
                  <a:pt x="2636" y="10449"/>
                </a:lnTo>
                <a:lnTo>
                  <a:pt x="2613" y="10455"/>
                </a:lnTo>
                <a:lnTo>
                  <a:pt x="2589" y="10460"/>
                </a:lnTo>
                <a:lnTo>
                  <a:pt x="2565" y="10464"/>
                </a:lnTo>
                <a:lnTo>
                  <a:pt x="2542" y="10466"/>
                </a:lnTo>
                <a:lnTo>
                  <a:pt x="2517" y="10468"/>
                </a:lnTo>
                <a:lnTo>
                  <a:pt x="2494" y="10468"/>
                </a:lnTo>
                <a:lnTo>
                  <a:pt x="2469" y="10468"/>
                </a:lnTo>
                <a:lnTo>
                  <a:pt x="2446" y="10466"/>
                </a:lnTo>
                <a:lnTo>
                  <a:pt x="2422" y="10463"/>
                </a:lnTo>
                <a:lnTo>
                  <a:pt x="2398" y="10459"/>
                </a:lnTo>
                <a:lnTo>
                  <a:pt x="2375" y="10454"/>
                </a:lnTo>
                <a:lnTo>
                  <a:pt x="2351" y="10448"/>
                </a:lnTo>
                <a:lnTo>
                  <a:pt x="2329" y="10440"/>
                </a:lnTo>
                <a:lnTo>
                  <a:pt x="2307" y="10431"/>
                </a:lnTo>
                <a:lnTo>
                  <a:pt x="2284" y="10422"/>
                </a:lnTo>
                <a:lnTo>
                  <a:pt x="2263" y="10411"/>
                </a:lnTo>
                <a:lnTo>
                  <a:pt x="2242" y="10400"/>
                </a:lnTo>
                <a:lnTo>
                  <a:pt x="2220" y="10387"/>
                </a:lnTo>
                <a:lnTo>
                  <a:pt x="2200" y="10372"/>
                </a:lnTo>
                <a:lnTo>
                  <a:pt x="2181" y="10357"/>
                </a:lnTo>
                <a:lnTo>
                  <a:pt x="2162" y="10341"/>
                </a:lnTo>
                <a:lnTo>
                  <a:pt x="2144" y="10324"/>
                </a:lnTo>
                <a:lnTo>
                  <a:pt x="2127" y="10305"/>
                </a:lnTo>
                <a:lnTo>
                  <a:pt x="2109" y="10287"/>
                </a:lnTo>
                <a:lnTo>
                  <a:pt x="2094" y="10267"/>
                </a:lnTo>
                <a:lnTo>
                  <a:pt x="2080" y="10245"/>
                </a:lnTo>
                <a:lnTo>
                  <a:pt x="2066" y="10224"/>
                </a:lnTo>
                <a:lnTo>
                  <a:pt x="2053" y="10203"/>
                </a:lnTo>
                <a:lnTo>
                  <a:pt x="2043" y="10180"/>
                </a:lnTo>
                <a:lnTo>
                  <a:pt x="2033" y="10158"/>
                </a:lnTo>
                <a:lnTo>
                  <a:pt x="2025" y="10136"/>
                </a:lnTo>
                <a:lnTo>
                  <a:pt x="2017" y="10112"/>
                </a:lnTo>
                <a:lnTo>
                  <a:pt x="2011" y="10089"/>
                </a:lnTo>
                <a:lnTo>
                  <a:pt x="2005" y="10065"/>
                </a:lnTo>
                <a:lnTo>
                  <a:pt x="2001" y="10041"/>
                </a:lnTo>
                <a:lnTo>
                  <a:pt x="1999" y="10018"/>
                </a:lnTo>
                <a:lnTo>
                  <a:pt x="1997" y="9993"/>
                </a:lnTo>
                <a:lnTo>
                  <a:pt x="1997" y="9970"/>
                </a:lnTo>
                <a:lnTo>
                  <a:pt x="1997" y="9945"/>
                </a:lnTo>
                <a:lnTo>
                  <a:pt x="1999" y="9922"/>
                </a:lnTo>
                <a:lnTo>
                  <a:pt x="2002" y="9898"/>
                </a:lnTo>
                <a:lnTo>
                  <a:pt x="2007" y="9874"/>
                </a:lnTo>
                <a:lnTo>
                  <a:pt x="2012" y="9851"/>
                </a:lnTo>
                <a:lnTo>
                  <a:pt x="2018" y="9829"/>
                </a:lnTo>
                <a:lnTo>
                  <a:pt x="2025" y="9805"/>
                </a:lnTo>
                <a:lnTo>
                  <a:pt x="2034" y="9783"/>
                </a:lnTo>
                <a:lnTo>
                  <a:pt x="2043" y="9760"/>
                </a:lnTo>
                <a:lnTo>
                  <a:pt x="2054" y="9739"/>
                </a:lnTo>
                <a:lnTo>
                  <a:pt x="2066" y="9718"/>
                </a:lnTo>
                <a:lnTo>
                  <a:pt x="2079" y="9697"/>
                </a:lnTo>
                <a:lnTo>
                  <a:pt x="2093" y="9677"/>
                </a:lnTo>
                <a:lnTo>
                  <a:pt x="2108" y="9658"/>
                </a:lnTo>
                <a:lnTo>
                  <a:pt x="2125" y="9639"/>
                </a:lnTo>
                <a:lnTo>
                  <a:pt x="2142" y="9620"/>
                </a:lnTo>
                <a:lnTo>
                  <a:pt x="2160" y="9603"/>
                </a:lnTo>
                <a:lnTo>
                  <a:pt x="2179" y="9586"/>
                </a:lnTo>
                <a:close/>
                <a:moveTo>
                  <a:pt x="13575" y="10356"/>
                </a:moveTo>
                <a:lnTo>
                  <a:pt x="10897" y="8165"/>
                </a:lnTo>
                <a:lnTo>
                  <a:pt x="10878" y="8147"/>
                </a:lnTo>
                <a:lnTo>
                  <a:pt x="10860" y="8130"/>
                </a:lnTo>
                <a:lnTo>
                  <a:pt x="10842" y="8112"/>
                </a:lnTo>
                <a:lnTo>
                  <a:pt x="10826" y="8093"/>
                </a:lnTo>
                <a:lnTo>
                  <a:pt x="10811" y="8073"/>
                </a:lnTo>
                <a:lnTo>
                  <a:pt x="10797" y="8053"/>
                </a:lnTo>
                <a:lnTo>
                  <a:pt x="10783" y="8033"/>
                </a:lnTo>
                <a:lnTo>
                  <a:pt x="10772" y="8011"/>
                </a:lnTo>
                <a:lnTo>
                  <a:pt x="10761" y="7990"/>
                </a:lnTo>
                <a:lnTo>
                  <a:pt x="10752" y="7968"/>
                </a:lnTo>
                <a:lnTo>
                  <a:pt x="10744" y="7945"/>
                </a:lnTo>
                <a:lnTo>
                  <a:pt x="10736" y="7923"/>
                </a:lnTo>
                <a:lnTo>
                  <a:pt x="10730" y="7899"/>
                </a:lnTo>
                <a:lnTo>
                  <a:pt x="10724" y="7876"/>
                </a:lnTo>
                <a:lnTo>
                  <a:pt x="10720" y="7853"/>
                </a:lnTo>
                <a:lnTo>
                  <a:pt x="10717" y="7828"/>
                </a:lnTo>
                <a:lnTo>
                  <a:pt x="10715" y="7805"/>
                </a:lnTo>
                <a:lnTo>
                  <a:pt x="10715" y="7781"/>
                </a:lnTo>
                <a:lnTo>
                  <a:pt x="10715" y="7757"/>
                </a:lnTo>
                <a:lnTo>
                  <a:pt x="10717" y="7733"/>
                </a:lnTo>
                <a:lnTo>
                  <a:pt x="10719" y="7709"/>
                </a:lnTo>
                <a:lnTo>
                  <a:pt x="10723" y="7685"/>
                </a:lnTo>
                <a:lnTo>
                  <a:pt x="10729" y="7662"/>
                </a:lnTo>
                <a:lnTo>
                  <a:pt x="10735" y="7638"/>
                </a:lnTo>
                <a:lnTo>
                  <a:pt x="10743" y="7615"/>
                </a:lnTo>
                <a:lnTo>
                  <a:pt x="10751" y="7592"/>
                </a:lnTo>
                <a:lnTo>
                  <a:pt x="10761" y="7570"/>
                </a:lnTo>
                <a:lnTo>
                  <a:pt x="10771" y="7548"/>
                </a:lnTo>
                <a:lnTo>
                  <a:pt x="10783" y="7526"/>
                </a:lnTo>
                <a:lnTo>
                  <a:pt x="10798" y="7505"/>
                </a:lnTo>
                <a:lnTo>
                  <a:pt x="10812" y="7484"/>
                </a:lnTo>
                <a:lnTo>
                  <a:pt x="10827" y="7464"/>
                </a:lnTo>
                <a:lnTo>
                  <a:pt x="10845" y="7445"/>
                </a:lnTo>
                <a:lnTo>
                  <a:pt x="10862" y="7427"/>
                </a:lnTo>
                <a:lnTo>
                  <a:pt x="10880" y="7410"/>
                </a:lnTo>
                <a:lnTo>
                  <a:pt x="10898" y="7393"/>
                </a:lnTo>
                <a:lnTo>
                  <a:pt x="10919" y="7378"/>
                </a:lnTo>
                <a:lnTo>
                  <a:pt x="10938" y="7364"/>
                </a:lnTo>
                <a:lnTo>
                  <a:pt x="10959" y="7351"/>
                </a:lnTo>
                <a:lnTo>
                  <a:pt x="10981" y="7339"/>
                </a:lnTo>
                <a:lnTo>
                  <a:pt x="11002" y="7328"/>
                </a:lnTo>
                <a:lnTo>
                  <a:pt x="11025" y="7319"/>
                </a:lnTo>
                <a:lnTo>
                  <a:pt x="11047" y="7310"/>
                </a:lnTo>
                <a:lnTo>
                  <a:pt x="11069" y="7303"/>
                </a:lnTo>
                <a:lnTo>
                  <a:pt x="11093" y="7297"/>
                </a:lnTo>
                <a:lnTo>
                  <a:pt x="11116" y="7292"/>
                </a:lnTo>
                <a:lnTo>
                  <a:pt x="11140" y="7288"/>
                </a:lnTo>
                <a:lnTo>
                  <a:pt x="11164" y="7285"/>
                </a:lnTo>
                <a:lnTo>
                  <a:pt x="11187" y="7282"/>
                </a:lnTo>
                <a:lnTo>
                  <a:pt x="11212" y="7282"/>
                </a:lnTo>
                <a:lnTo>
                  <a:pt x="11235" y="7282"/>
                </a:lnTo>
                <a:lnTo>
                  <a:pt x="11260" y="7285"/>
                </a:lnTo>
                <a:lnTo>
                  <a:pt x="11283" y="7287"/>
                </a:lnTo>
                <a:lnTo>
                  <a:pt x="11307" y="7291"/>
                </a:lnTo>
                <a:lnTo>
                  <a:pt x="11331" y="7296"/>
                </a:lnTo>
                <a:lnTo>
                  <a:pt x="11354" y="7302"/>
                </a:lnTo>
                <a:lnTo>
                  <a:pt x="11377" y="7310"/>
                </a:lnTo>
                <a:lnTo>
                  <a:pt x="11400" y="7318"/>
                </a:lnTo>
                <a:lnTo>
                  <a:pt x="11422" y="7328"/>
                </a:lnTo>
                <a:lnTo>
                  <a:pt x="11445" y="7338"/>
                </a:lnTo>
                <a:lnTo>
                  <a:pt x="11466" y="7351"/>
                </a:lnTo>
                <a:lnTo>
                  <a:pt x="11488" y="7364"/>
                </a:lnTo>
                <a:lnTo>
                  <a:pt x="11508" y="7379"/>
                </a:lnTo>
                <a:lnTo>
                  <a:pt x="11528" y="7394"/>
                </a:lnTo>
                <a:lnTo>
                  <a:pt x="14206" y="9586"/>
                </a:lnTo>
                <a:lnTo>
                  <a:pt x="14226" y="9603"/>
                </a:lnTo>
                <a:lnTo>
                  <a:pt x="14244" y="9620"/>
                </a:lnTo>
                <a:lnTo>
                  <a:pt x="14261" y="9639"/>
                </a:lnTo>
                <a:lnTo>
                  <a:pt x="14278" y="9658"/>
                </a:lnTo>
                <a:lnTo>
                  <a:pt x="14293" y="9677"/>
                </a:lnTo>
                <a:lnTo>
                  <a:pt x="14307" y="9697"/>
                </a:lnTo>
                <a:lnTo>
                  <a:pt x="14320" y="9718"/>
                </a:lnTo>
                <a:lnTo>
                  <a:pt x="14331" y="9739"/>
                </a:lnTo>
                <a:lnTo>
                  <a:pt x="14343" y="9760"/>
                </a:lnTo>
                <a:lnTo>
                  <a:pt x="14352" y="9783"/>
                </a:lnTo>
                <a:lnTo>
                  <a:pt x="14360" y="9805"/>
                </a:lnTo>
                <a:lnTo>
                  <a:pt x="14368" y="9829"/>
                </a:lnTo>
                <a:lnTo>
                  <a:pt x="14374" y="9851"/>
                </a:lnTo>
                <a:lnTo>
                  <a:pt x="14379" y="9874"/>
                </a:lnTo>
                <a:lnTo>
                  <a:pt x="14383" y="9898"/>
                </a:lnTo>
                <a:lnTo>
                  <a:pt x="14386" y="9922"/>
                </a:lnTo>
                <a:lnTo>
                  <a:pt x="14388" y="9945"/>
                </a:lnTo>
                <a:lnTo>
                  <a:pt x="14388" y="9970"/>
                </a:lnTo>
                <a:lnTo>
                  <a:pt x="14388" y="9993"/>
                </a:lnTo>
                <a:lnTo>
                  <a:pt x="14386" y="10018"/>
                </a:lnTo>
                <a:lnTo>
                  <a:pt x="14384" y="10041"/>
                </a:lnTo>
                <a:lnTo>
                  <a:pt x="14380" y="10065"/>
                </a:lnTo>
                <a:lnTo>
                  <a:pt x="14375" y="10089"/>
                </a:lnTo>
                <a:lnTo>
                  <a:pt x="14369" y="10112"/>
                </a:lnTo>
                <a:lnTo>
                  <a:pt x="14361" y="10136"/>
                </a:lnTo>
                <a:lnTo>
                  <a:pt x="14353" y="10158"/>
                </a:lnTo>
                <a:lnTo>
                  <a:pt x="14343" y="10180"/>
                </a:lnTo>
                <a:lnTo>
                  <a:pt x="14333" y="10203"/>
                </a:lnTo>
                <a:lnTo>
                  <a:pt x="14320" y="10224"/>
                </a:lnTo>
                <a:lnTo>
                  <a:pt x="14306" y="10245"/>
                </a:lnTo>
                <a:lnTo>
                  <a:pt x="14292" y="10267"/>
                </a:lnTo>
                <a:lnTo>
                  <a:pt x="14277" y="10287"/>
                </a:lnTo>
                <a:lnTo>
                  <a:pt x="14259" y="10305"/>
                </a:lnTo>
                <a:lnTo>
                  <a:pt x="14242" y="10324"/>
                </a:lnTo>
                <a:lnTo>
                  <a:pt x="14224" y="10341"/>
                </a:lnTo>
                <a:lnTo>
                  <a:pt x="14205" y="10357"/>
                </a:lnTo>
                <a:lnTo>
                  <a:pt x="14185" y="10372"/>
                </a:lnTo>
                <a:lnTo>
                  <a:pt x="14166" y="10387"/>
                </a:lnTo>
                <a:lnTo>
                  <a:pt x="14144" y="10400"/>
                </a:lnTo>
                <a:lnTo>
                  <a:pt x="14123" y="10411"/>
                </a:lnTo>
                <a:lnTo>
                  <a:pt x="14102" y="10422"/>
                </a:lnTo>
                <a:lnTo>
                  <a:pt x="14079" y="10431"/>
                </a:lnTo>
                <a:lnTo>
                  <a:pt x="14057" y="10440"/>
                </a:lnTo>
                <a:lnTo>
                  <a:pt x="14034" y="10448"/>
                </a:lnTo>
                <a:lnTo>
                  <a:pt x="14011" y="10454"/>
                </a:lnTo>
                <a:lnTo>
                  <a:pt x="13988" y="10459"/>
                </a:lnTo>
                <a:lnTo>
                  <a:pt x="13964" y="10463"/>
                </a:lnTo>
                <a:lnTo>
                  <a:pt x="13940" y="10466"/>
                </a:lnTo>
                <a:lnTo>
                  <a:pt x="13916" y="10468"/>
                </a:lnTo>
                <a:lnTo>
                  <a:pt x="13892" y="10468"/>
                </a:lnTo>
                <a:lnTo>
                  <a:pt x="13869" y="10468"/>
                </a:lnTo>
                <a:lnTo>
                  <a:pt x="13844" y="10466"/>
                </a:lnTo>
                <a:lnTo>
                  <a:pt x="13821" y="10464"/>
                </a:lnTo>
                <a:lnTo>
                  <a:pt x="13796" y="10460"/>
                </a:lnTo>
                <a:lnTo>
                  <a:pt x="13773" y="10455"/>
                </a:lnTo>
                <a:lnTo>
                  <a:pt x="13749" y="10449"/>
                </a:lnTo>
                <a:lnTo>
                  <a:pt x="13727" y="10440"/>
                </a:lnTo>
                <a:lnTo>
                  <a:pt x="13704" y="10432"/>
                </a:lnTo>
                <a:lnTo>
                  <a:pt x="13681" y="10422"/>
                </a:lnTo>
                <a:lnTo>
                  <a:pt x="13659" y="10412"/>
                </a:lnTo>
                <a:lnTo>
                  <a:pt x="13638" y="10400"/>
                </a:lnTo>
                <a:lnTo>
                  <a:pt x="13616" y="10387"/>
                </a:lnTo>
                <a:lnTo>
                  <a:pt x="13596" y="10371"/>
                </a:lnTo>
                <a:lnTo>
                  <a:pt x="13575" y="1035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</p:spTree>
    <p:extLst>
      <p:ext uri="{BB962C8B-B14F-4D97-AF65-F5344CB8AC3E}">
        <p14:creationId xmlns:p14="http://schemas.microsoft.com/office/powerpoint/2010/main" val="32468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51AAC99-B0B1-4B15-973E-9FCBF85BCF4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LOREM IPSUM DOLOR</a:t>
            </a:r>
          </a:p>
        </p:txBody>
      </p:sp>
      <p:graphicFrame>
        <p:nvGraphicFramePr>
          <p:cNvPr id="36" name="Gráfico 35">
            <a:extLst>
              <a:ext uri="{FF2B5EF4-FFF2-40B4-BE49-F238E27FC236}">
                <a16:creationId xmlns:a16="http://schemas.microsoft.com/office/drawing/2014/main" xmlns="" id="{30D67D1C-1DC5-421C-9107-9881A989229D}"/>
              </a:ext>
            </a:extLst>
          </p:cNvPr>
          <p:cNvGraphicFramePr/>
          <p:nvPr>
            <p:extLst/>
          </p:nvPr>
        </p:nvGraphicFramePr>
        <p:xfrm>
          <a:off x="2741575" y="1348866"/>
          <a:ext cx="3746527" cy="3267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TextBox 93">
            <a:extLst>
              <a:ext uri="{FF2B5EF4-FFF2-40B4-BE49-F238E27FC236}">
                <a16:creationId xmlns:a16="http://schemas.microsoft.com/office/drawing/2014/main" xmlns="" id="{F24C5586-4811-4FEC-B847-07901CE2C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197" y="2197684"/>
            <a:ext cx="1147054" cy="5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1049" dirty="0">
              <a:latin typeface="+mj-lt"/>
              <a:cs typeface="Open Sans" panose="020B0606030504020204" pitchFamily="34" charset="0"/>
            </a:endParaRP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xmlns="" id="{D2778F04-7D21-41FA-9314-EE080DB8D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271" y="3112362"/>
            <a:ext cx="936154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249" b="1" dirty="0">
                <a:solidFill>
                  <a:srgbClr val="05BFFA"/>
                </a:solidFill>
                <a:latin typeface="Globotipo Condensada Black" panose="00000A06000000000000" pitchFamily="50" charset="0"/>
              </a:rPr>
              <a:t>TITLE B</a:t>
            </a:r>
            <a:endParaRPr lang="en-US" altLang="en-US" sz="1349" dirty="0">
              <a:solidFill>
                <a:srgbClr val="05BFFA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xmlns="" id="{94DFB8BC-CCA3-41AD-BD29-0788D874F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27" y="1814539"/>
            <a:ext cx="960199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249" b="1" dirty="0">
                <a:solidFill>
                  <a:srgbClr val="B8E00D"/>
                </a:solidFill>
                <a:latin typeface="Globotipo Condensada Black" panose="00000A06000000000000" pitchFamily="50" charset="0"/>
              </a:rPr>
              <a:t>TITLE A</a:t>
            </a:r>
            <a:endParaRPr lang="en-US" altLang="en-US" sz="1349" dirty="0">
              <a:solidFill>
                <a:srgbClr val="B8E00D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46" name="TextBox 93">
            <a:extLst>
              <a:ext uri="{FF2B5EF4-FFF2-40B4-BE49-F238E27FC236}">
                <a16:creationId xmlns:a16="http://schemas.microsoft.com/office/drawing/2014/main" xmlns="" id="{09967B4A-568E-49C8-B8D5-61EBF9AEB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387" y="3513355"/>
            <a:ext cx="1145864" cy="5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1049" dirty="0">
              <a:latin typeface="+mj-lt"/>
              <a:cs typeface="Open Sans" panose="020B0606030504020204" pitchFamily="34" charset="0"/>
            </a:endParaRPr>
          </a:p>
        </p:txBody>
      </p:sp>
      <p:sp>
        <p:nvSpPr>
          <p:cNvPr id="47" name="Freeform 37">
            <a:extLst>
              <a:ext uri="{FF2B5EF4-FFF2-40B4-BE49-F238E27FC236}">
                <a16:creationId xmlns:a16="http://schemas.microsoft.com/office/drawing/2014/main" xmlns="" id="{88A565C9-1A49-4926-93DA-68312EF07C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0010" y="1859906"/>
            <a:ext cx="672262" cy="748328"/>
          </a:xfrm>
          <a:custGeom>
            <a:avLst/>
            <a:gdLst>
              <a:gd name="T0" fmla="*/ 310551 w 14715"/>
              <a:gd name="T1" fmla="*/ 473255 h 16016"/>
              <a:gd name="T2" fmla="*/ 328331 w 14715"/>
              <a:gd name="T3" fmla="*/ 479100 h 16016"/>
              <a:gd name="T4" fmla="*/ 269240 w 14715"/>
              <a:gd name="T5" fmla="*/ 575757 h 16016"/>
              <a:gd name="T6" fmla="*/ 194487 w 14715"/>
              <a:gd name="T7" fmla="*/ 538235 h 16016"/>
              <a:gd name="T8" fmla="*/ 202742 w 14715"/>
              <a:gd name="T9" fmla="*/ 435444 h 16016"/>
              <a:gd name="T10" fmla="*/ 315842 w 14715"/>
              <a:gd name="T11" fmla="*/ 389731 h 16016"/>
              <a:gd name="T12" fmla="*/ 353731 w 14715"/>
              <a:gd name="T13" fmla="*/ 285137 h 16016"/>
              <a:gd name="T14" fmla="*/ 346710 w 14715"/>
              <a:gd name="T15" fmla="*/ 201649 h 16016"/>
              <a:gd name="T16" fmla="*/ 226095 w 14715"/>
              <a:gd name="T17" fmla="*/ 157235 h 16016"/>
              <a:gd name="T18" fmla="*/ 162772 w 14715"/>
              <a:gd name="T19" fmla="*/ 256309 h 16016"/>
              <a:gd name="T20" fmla="*/ 179599 w 14715"/>
              <a:gd name="T21" fmla="*/ 309057 h 16016"/>
              <a:gd name="T22" fmla="*/ 211984 w 14715"/>
              <a:gd name="T23" fmla="*/ 378943 h 16016"/>
              <a:gd name="T24" fmla="*/ 216465 w 14715"/>
              <a:gd name="T25" fmla="*/ 421914 h 16016"/>
              <a:gd name="T26" fmla="*/ 198685 w 14715"/>
              <a:gd name="T27" fmla="*/ 427867 h 16016"/>
              <a:gd name="T28" fmla="*/ 185209 w 14715"/>
              <a:gd name="T29" fmla="*/ 389587 h 16016"/>
              <a:gd name="T30" fmla="*/ 142769 w 14715"/>
              <a:gd name="T31" fmla="*/ 297692 h 16016"/>
              <a:gd name="T32" fmla="*/ 137760 w 14715"/>
              <a:gd name="T33" fmla="*/ 216513 h 16016"/>
              <a:gd name="T34" fmla="*/ 273509 w 14715"/>
              <a:gd name="T35" fmla="*/ 123356 h 16016"/>
              <a:gd name="T36" fmla="*/ 386821 w 14715"/>
              <a:gd name="T37" fmla="*/ 242671 h 16016"/>
              <a:gd name="T38" fmla="*/ 375885 w 14715"/>
              <a:gd name="T39" fmla="*/ 310609 h 16016"/>
              <a:gd name="T40" fmla="*/ 341948 w 14715"/>
              <a:gd name="T41" fmla="*/ 403658 h 16016"/>
              <a:gd name="T42" fmla="*/ 334081 w 14715"/>
              <a:gd name="T43" fmla="*/ 455973 h 16016"/>
              <a:gd name="T44" fmla="*/ 69321 w 14715"/>
              <a:gd name="T45" fmla="*/ 245774 h 16016"/>
              <a:gd name="T46" fmla="*/ 80751 w 14715"/>
              <a:gd name="T47" fmla="*/ 260711 h 16016"/>
              <a:gd name="T48" fmla="*/ 67910 w 14715"/>
              <a:gd name="T49" fmla="*/ 274385 h 16016"/>
              <a:gd name="T50" fmla="*/ 635 w 14715"/>
              <a:gd name="T51" fmla="*/ 264247 h 16016"/>
              <a:gd name="T52" fmla="*/ 8149 w 14715"/>
              <a:gd name="T53" fmla="*/ 246928 h 16016"/>
              <a:gd name="T54" fmla="*/ 105622 w 14715"/>
              <a:gd name="T55" fmla="*/ 161348 h 16016"/>
              <a:gd name="T56" fmla="*/ 95885 w 14715"/>
              <a:gd name="T57" fmla="*/ 177547 h 16016"/>
              <a:gd name="T58" fmla="*/ 33796 w 14715"/>
              <a:gd name="T59" fmla="*/ 144354 h 16016"/>
              <a:gd name="T60" fmla="*/ 37677 w 14715"/>
              <a:gd name="T61" fmla="*/ 125809 h 16016"/>
              <a:gd name="T62" fmla="*/ 171873 w 14715"/>
              <a:gd name="T63" fmla="*/ 84282 h 16016"/>
              <a:gd name="T64" fmla="*/ 165665 w 14715"/>
              <a:gd name="T65" fmla="*/ 102105 h 16016"/>
              <a:gd name="T66" fmla="*/ 147355 w 14715"/>
              <a:gd name="T67" fmla="*/ 98605 h 16016"/>
              <a:gd name="T68" fmla="*/ 121462 w 14715"/>
              <a:gd name="T69" fmla="*/ 34564 h 16016"/>
              <a:gd name="T70" fmla="*/ 139912 w 14715"/>
              <a:gd name="T71" fmla="*/ 31534 h 16016"/>
              <a:gd name="T72" fmla="*/ 269805 w 14715"/>
              <a:gd name="T73" fmla="*/ 77968 h 16016"/>
              <a:gd name="T74" fmla="*/ 251107 w 14715"/>
              <a:gd name="T75" fmla="*/ 78401 h 16016"/>
              <a:gd name="T76" fmla="*/ 247615 w 14715"/>
              <a:gd name="T77" fmla="*/ 7577 h 16016"/>
              <a:gd name="T78" fmla="*/ 265077 w 14715"/>
              <a:gd name="T79" fmla="*/ 866 h 16016"/>
              <a:gd name="T80" fmla="*/ 451203 w 14715"/>
              <a:gd name="T81" fmla="*/ 274385 h 16016"/>
              <a:gd name="T82" fmla="*/ 438362 w 14715"/>
              <a:gd name="T83" fmla="*/ 260711 h 16016"/>
              <a:gd name="T84" fmla="*/ 449792 w 14715"/>
              <a:gd name="T85" fmla="*/ 245774 h 16016"/>
              <a:gd name="T86" fmla="*/ 517984 w 14715"/>
              <a:gd name="T87" fmla="*/ 254325 h 16016"/>
              <a:gd name="T88" fmla="*/ 512234 w 14715"/>
              <a:gd name="T89" fmla="*/ 272364 h 16016"/>
              <a:gd name="T90" fmla="*/ 423933 w 14715"/>
              <a:gd name="T91" fmla="*/ 177728 h 16016"/>
              <a:gd name="T92" fmla="*/ 413385 w 14715"/>
              <a:gd name="T93" fmla="*/ 162033 h 16016"/>
              <a:gd name="T94" fmla="*/ 471664 w 14715"/>
              <a:gd name="T95" fmla="*/ 122923 h 16016"/>
              <a:gd name="T96" fmla="*/ 486728 w 14715"/>
              <a:gd name="T97" fmla="*/ 134216 h 16016"/>
              <a:gd name="T98" fmla="*/ 372640 w 14715"/>
              <a:gd name="T99" fmla="*/ 97415 h 16016"/>
              <a:gd name="T100" fmla="*/ 354754 w 14715"/>
              <a:gd name="T101" fmla="*/ 102755 h 16016"/>
              <a:gd name="T102" fmla="*/ 346816 w 14715"/>
              <a:gd name="T103" fmla="*/ 85653 h 16016"/>
              <a:gd name="T104" fmla="*/ 387774 w 14715"/>
              <a:gd name="T105" fmla="*/ 29405 h 16016"/>
              <a:gd name="T106" fmla="*/ 400968 w 14715"/>
              <a:gd name="T107" fmla="*/ 42863 h 16016"/>
              <a:gd name="T108" fmla="*/ 242182 w 14715"/>
              <a:gd name="T109" fmla="*/ 526870 h 16016"/>
              <a:gd name="T110" fmla="*/ 238796 w 14715"/>
              <a:gd name="T111" fmla="*/ 515505 h 16016"/>
              <a:gd name="T112" fmla="*/ 279365 w 14715"/>
              <a:gd name="T113" fmla="*/ 505005 h 16016"/>
              <a:gd name="T114" fmla="*/ 286279 w 14715"/>
              <a:gd name="T115" fmla="*/ 514530 h 16016"/>
              <a:gd name="T116" fmla="*/ 248497 w 14715"/>
              <a:gd name="T117" fmla="*/ 496888 h 16016"/>
              <a:gd name="T118" fmla="*/ 238478 w 14715"/>
              <a:gd name="T119" fmla="*/ 490862 h 16016"/>
              <a:gd name="T120" fmla="*/ 242852 w 14715"/>
              <a:gd name="T121" fmla="*/ 479894 h 16016"/>
              <a:gd name="T122" fmla="*/ 284374 w 14715"/>
              <a:gd name="T123" fmla="*/ 476972 h 16016"/>
              <a:gd name="T124" fmla="*/ 283881 w 14715"/>
              <a:gd name="T125" fmla="*/ 488806 h 1601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4715" h="16016">
                <a:moveTo>
                  <a:pt x="6310" y="12840"/>
                </a:moveTo>
                <a:lnTo>
                  <a:pt x="6310" y="14569"/>
                </a:lnTo>
                <a:lnTo>
                  <a:pt x="7414" y="15152"/>
                </a:lnTo>
                <a:lnTo>
                  <a:pt x="8555" y="14482"/>
                </a:lnTo>
                <a:lnTo>
                  <a:pt x="8555" y="13487"/>
                </a:lnTo>
                <a:lnTo>
                  <a:pt x="8555" y="13466"/>
                </a:lnTo>
                <a:lnTo>
                  <a:pt x="8557" y="13446"/>
                </a:lnTo>
                <a:lnTo>
                  <a:pt x="8559" y="13426"/>
                </a:lnTo>
                <a:lnTo>
                  <a:pt x="8564" y="13406"/>
                </a:lnTo>
                <a:lnTo>
                  <a:pt x="8568" y="13387"/>
                </a:lnTo>
                <a:lnTo>
                  <a:pt x="8574" y="13368"/>
                </a:lnTo>
                <a:lnTo>
                  <a:pt x="8580" y="13349"/>
                </a:lnTo>
                <a:lnTo>
                  <a:pt x="8587" y="13331"/>
                </a:lnTo>
                <a:lnTo>
                  <a:pt x="8595" y="13313"/>
                </a:lnTo>
                <a:lnTo>
                  <a:pt x="8604" y="13296"/>
                </a:lnTo>
                <a:lnTo>
                  <a:pt x="8614" y="13279"/>
                </a:lnTo>
                <a:lnTo>
                  <a:pt x="8624" y="13263"/>
                </a:lnTo>
                <a:lnTo>
                  <a:pt x="8635" y="13247"/>
                </a:lnTo>
                <a:lnTo>
                  <a:pt x="8647" y="13232"/>
                </a:lnTo>
                <a:lnTo>
                  <a:pt x="8661" y="13217"/>
                </a:lnTo>
                <a:lnTo>
                  <a:pt x="8674" y="13203"/>
                </a:lnTo>
                <a:lnTo>
                  <a:pt x="8688" y="13190"/>
                </a:lnTo>
                <a:lnTo>
                  <a:pt x="8703" y="13177"/>
                </a:lnTo>
                <a:lnTo>
                  <a:pt x="8718" y="13166"/>
                </a:lnTo>
                <a:lnTo>
                  <a:pt x="8735" y="13154"/>
                </a:lnTo>
                <a:lnTo>
                  <a:pt x="8751" y="13144"/>
                </a:lnTo>
                <a:lnTo>
                  <a:pt x="8768" y="13134"/>
                </a:lnTo>
                <a:lnTo>
                  <a:pt x="8785" y="13125"/>
                </a:lnTo>
                <a:lnTo>
                  <a:pt x="8803" y="13117"/>
                </a:lnTo>
                <a:lnTo>
                  <a:pt x="8822" y="13110"/>
                </a:lnTo>
                <a:lnTo>
                  <a:pt x="8841" y="13104"/>
                </a:lnTo>
                <a:lnTo>
                  <a:pt x="8860" y="13098"/>
                </a:lnTo>
                <a:lnTo>
                  <a:pt x="8879" y="13094"/>
                </a:lnTo>
                <a:lnTo>
                  <a:pt x="8899" y="13090"/>
                </a:lnTo>
                <a:lnTo>
                  <a:pt x="8920" y="13088"/>
                </a:lnTo>
                <a:lnTo>
                  <a:pt x="8940" y="13086"/>
                </a:lnTo>
                <a:lnTo>
                  <a:pt x="8961" y="13086"/>
                </a:lnTo>
                <a:lnTo>
                  <a:pt x="8981" y="13086"/>
                </a:lnTo>
                <a:lnTo>
                  <a:pt x="9003" y="13088"/>
                </a:lnTo>
                <a:lnTo>
                  <a:pt x="9023" y="13090"/>
                </a:lnTo>
                <a:lnTo>
                  <a:pt x="9042" y="13094"/>
                </a:lnTo>
                <a:lnTo>
                  <a:pt x="9062" y="13098"/>
                </a:lnTo>
                <a:lnTo>
                  <a:pt x="9082" y="13104"/>
                </a:lnTo>
                <a:lnTo>
                  <a:pt x="9100" y="13110"/>
                </a:lnTo>
                <a:lnTo>
                  <a:pt x="9118" y="13117"/>
                </a:lnTo>
                <a:lnTo>
                  <a:pt x="9136" y="13125"/>
                </a:lnTo>
                <a:lnTo>
                  <a:pt x="9154" y="13134"/>
                </a:lnTo>
                <a:lnTo>
                  <a:pt x="9171" y="13144"/>
                </a:lnTo>
                <a:lnTo>
                  <a:pt x="9188" y="13154"/>
                </a:lnTo>
                <a:lnTo>
                  <a:pt x="9203" y="13166"/>
                </a:lnTo>
                <a:lnTo>
                  <a:pt x="9219" y="13177"/>
                </a:lnTo>
                <a:lnTo>
                  <a:pt x="9233" y="13190"/>
                </a:lnTo>
                <a:lnTo>
                  <a:pt x="9247" y="13203"/>
                </a:lnTo>
                <a:lnTo>
                  <a:pt x="9261" y="13217"/>
                </a:lnTo>
                <a:lnTo>
                  <a:pt x="9274" y="13232"/>
                </a:lnTo>
                <a:lnTo>
                  <a:pt x="9286" y="13247"/>
                </a:lnTo>
                <a:lnTo>
                  <a:pt x="9297" y="13263"/>
                </a:lnTo>
                <a:lnTo>
                  <a:pt x="9307" y="13279"/>
                </a:lnTo>
                <a:lnTo>
                  <a:pt x="9317" y="13296"/>
                </a:lnTo>
                <a:lnTo>
                  <a:pt x="9326" y="13313"/>
                </a:lnTo>
                <a:lnTo>
                  <a:pt x="9334" y="13331"/>
                </a:lnTo>
                <a:lnTo>
                  <a:pt x="9342" y="13349"/>
                </a:lnTo>
                <a:lnTo>
                  <a:pt x="9349" y="13368"/>
                </a:lnTo>
                <a:lnTo>
                  <a:pt x="9354" y="13387"/>
                </a:lnTo>
                <a:lnTo>
                  <a:pt x="9359" y="13406"/>
                </a:lnTo>
                <a:lnTo>
                  <a:pt x="9362" y="13426"/>
                </a:lnTo>
                <a:lnTo>
                  <a:pt x="9365" y="13446"/>
                </a:lnTo>
                <a:lnTo>
                  <a:pt x="9366" y="13466"/>
                </a:lnTo>
                <a:lnTo>
                  <a:pt x="9367" y="13487"/>
                </a:lnTo>
                <a:lnTo>
                  <a:pt x="9367" y="14711"/>
                </a:lnTo>
                <a:lnTo>
                  <a:pt x="9366" y="14738"/>
                </a:lnTo>
                <a:lnTo>
                  <a:pt x="9363" y="14765"/>
                </a:lnTo>
                <a:lnTo>
                  <a:pt x="9359" y="14791"/>
                </a:lnTo>
                <a:lnTo>
                  <a:pt x="9354" y="14816"/>
                </a:lnTo>
                <a:lnTo>
                  <a:pt x="9346" y="14841"/>
                </a:lnTo>
                <a:lnTo>
                  <a:pt x="9338" y="14865"/>
                </a:lnTo>
                <a:lnTo>
                  <a:pt x="9326" y="14888"/>
                </a:lnTo>
                <a:lnTo>
                  <a:pt x="9314" y="14911"/>
                </a:lnTo>
                <a:lnTo>
                  <a:pt x="9301" y="14932"/>
                </a:lnTo>
                <a:lnTo>
                  <a:pt x="9287" y="14953"/>
                </a:lnTo>
                <a:lnTo>
                  <a:pt x="9270" y="14973"/>
                </a:lnTo>
                <a:lnTo>
                  <a:pt x="9253" y="14991"/>
                </a:lnTo>
                <a:lnTo>
                  <a:pt x="9233" y="15009"/>
                </a:lnTo>
                <a:lnTo>
                  <a:pt x="9213" y="15026"/>
                </a:lnTo>
                <a:lnTo>
                  <a:pt x="9191" y="15042"/>
                </a:lnTo>
                <a:lnTo>
                  <a:pt x="9168" y="15056"/>
                </a:lnTo>
                <a:lnTo>
                  <a:pt x="7632" y="15958"/>
                </a:lnTo>
                <a:lnTo>
                  <a:pt x="7607" y="15971"/>
                </a:lnTo>
                <a:lnTo>
                  <a:pt x="7583" y="15983"/>
                </a:lnTo>
                <a:lnTo>
                  <a:pt x="7559" y="15992"/>
                </a:lnTo>
                <a:lnTo>
                  <a:pt x="7535" y="16000"/>
                </a:lnTo>
                <a:lnTo>
                  <a:pt x="7509" y="16007"/>
                </a:lnTo>
                <a:lnTo>
                  <a:pt x="7484" y="16011"/>
                </a:lnTo>
                <a:lnTo>
                  <a:pt x="7459" y="16014"/>
                </a:lnTo>
                <a:lnTo>
                  <a:pt x="7433" y="16016"/>
                </a:lnTo>
                <a:lnTo>
                  <a:pt x="7408" y="16016"/>
                </a:lnTo>
                <a:lnTo>
                  <a:pt x="7383" y="16014"/>
                </a:lnTo>
                <a:lnTo>
                  <a:pt x="7358" y="16010"/>
                </a:lnTo>
                <a:lnTo>
                  <a:pt x="7332" y="16005"/>
                </a:lnTo>
                <a:lnTo>
                  <a:pt x="7307" y="15998"/>
                </a:lnTo>
                <a:lnTo>
                  <a:pt x="7283" y="15989"/>
                </a:lnTo>
                <a:lnTo>
                  <a:pt x="7257" y="15979"/>
                </a:lnTo>
                <a:lnTo>
                  <a:pt x="7233" y="15967"/>
                </a:lnTo>
                <a:lnTo>
                  <a:pt x="5712" y="15163"/>
                </a:lnTo>
                <a:lnTo>
                  <a:pt x="5688" y="15149"/>
                </a:lnTo>
                <a:lnTo>
                  <a:pt x="5665" y="15133"/>
                </a:lnTo>
                <a:lnTo>
                  <a:pt x="5643" y="15117"/>
                </a:lnTo>
                <a:lnTo>
                  <a:pt x="5622" y="15099"/>
                </a:lnTo>
                <a:lnTo>
                  <a:pt x="5603" y="15080"/>
                </a:lnTo>
                <a:lnTo>
                  <a:pt x="5585" y="15060"/>
                </a:lnTo>
                <a:lnTo>
                  <a:pt x="5570" y="15038"/>
                </a:lnTo>
                <a:lnTo>
                  <a:pt x="5555" y="15016"/>
                </a:lnTo>
                <a:lnTo>
                  <a:pt x="5541" y="14993"/>
                </a:lnTo>
                <a:lnTo>
                  <a:pt x="5530" y="14969"/>
                </a:lnTo>
                <a:lnTo>
                  <a:pt x="5521" y="14944"/>
                </a:lnTo>
                <a:lnTo>
                  <a:pt x="5513" y="14918"/>
                </a:lnTo>
                <a:lnTo>
                  <a:pt x="5506" y="14892"/>
                </a:lnTo>
                <a:lnTo>
                  <a:pt x="5502" y="14865"/>
                </a:lnTo>
                <a:lnTo>
                  <a:pt x="5499" y="14837"/>
                </a:lnTo>
                <a:lnTo>
                  <a:pt x="5498" y="14809"/>
                </a:lnTo>
                <a:lnTo>
                  <a:pt x="5498" y="12438"/>
                </a:lnTo>
                <a:lnTo>
                  <a:pt x="5499" y="12418"/>
                </a:lnTo>
                <a:lnTo>
                  <a:pt x="5500" y="12397"/>
                </a:lnTo>
                <a:lnTo>
                  <a:pt x="5503" y="12377"/>
                </a:lnTo>
                <a:lnTo>
                  <a:pt x="5507" y="12358"/>
                </a:lnTo>
                <a:lnTo>
                  <a:pt x="5511" y="12338"/>
                </a:lnTo>
                <a:lnTo>
                  <a:pt x="5516" y="12319"/>
                </a:lnTo>
                <a:lnTo>
                  <a:pt x="5523" y="12301"/>
                </a:lnTo>
                <a:lnTo>
                  <a:pt x="5530" y="12282"/>
                </a:lnTo>
                <a:lnTo>
                  <a:pt x="5538" y="12265"/>
                </a:lnTo>
                <a:lnTo>
                  <a:pt x="5547" y="12247"/>
                </a:lnTo>
                <a:lnTo>
                  <a:pt x="5558" y="12231"/>
                </a:lnTo>
                <a:lnTo>
                  <a:pt x="5568" y="12214"/>
                </a:lnTo>
                <a:lnTo>
                  <a:pt x="5579" y="12199"/>
                </a:lnTo>
                <a:lnTo>
                  <a:pt x="5591" y="12183"/>
                </a:lnTo>
                <a:lnTo>
                  <a:pt x="5604" y="12169"/>
                </a:lnTo>
                <a:lnTo>
                  <a:pt x="5617" y="12155"/>
                </a:lnTo>
                <a:lnTo>
                  <a:pt x="5631" y="12142"/>
                </a:lnTo>
                <a:lnTo>
                  <a:pt x="5647" y="12129"/>
                </a:lnTo>
                <a:lnTo>
                  <a:pt x="5662" y="12117"/>
                </a:lnTo>
                <a:lnTo>
                  <a:pt x="5677" y="12106"/>
                </a:lnTo>
                <a:lnTo>
                  <a:pt x="5694" y="12095"/>
                </a:lnTo>
                <a:lnTo>
                  <a:pt x="5711" y="12086"/>
                </a:lnTo>
                <a:lnTo>
                  <a:pt x="5729" y="12077"/>
                </a:lnTo>
                <a:lnTo>
                  <a:pt x="5747" y="12069"/>
                </a:lnTo>
                <a:lnTo>
                  <a:pt x="5765" y="12062"/>
                </a:lnTo>
                <a:lnTo>
                  <a:pt x="5783" y="12055"/>
                </a:lnTo>
                <a:lnTo>
                  <a:pt x="5802" y="12050"/>
                </a:lnTo>
                <a:lnTo>
                  <a:pt x="5823" y="12045"/>
                </a:lnTo>
                <a:lnTo>
                  <a:pt x="5842" y="12042"/>
                </a:lnTo>
                <a:lnTo>
                  <a:pt x="5863" y="12039"/>
                </a:lnTo>
                <a:lnTo>
                  <a:pt x="5883" y="12038"/>
                </a:lnTo>
                <a:lnTo>
                  <a:pt x="5904" y="12037"/>
                </a:lnTo>
                <a:lnTo>
                  <a:pt x="8736" y="12037"/>
                </a:lnTo>
                <a:lnTo>
                  <a:pt x="8742" y="11974"/>
                </a:lnTo>
                <a:lnTo>
                  <a:pt x="8748" y="11911"/>
                </a:lnTo>
                <a:lnTo>
                  <a:pt x="8755" y="11848"/>
                </a:lnTo>
                <a:lnTo>
                  <a:pt x="8763" y="11785"/>
                </a:lnTo>
                <a:lnTo>
                  <a:pt x="8770" y="11723"/>
                </a:lnTo>
                <a:lnTo>
                  <a:pt x="8779" y="11661"/>
                </a:lnTo>
                <a:lnTo>
                  <a:pt x="8788" y="11598"/>
                </a:lnTo>
                <a:lnTo>
                  <a:pt x="8797" y="11537"/>
                </a:lnTo>
                <a:lnTo>
                  <a:pt x="8807" y="11474"/>
                </a:lnTo>
                <a:lnTo>
                  <a:pt x="8818" y="11412"/>
                </a:lnTo>
                <a:lnTo>
                  <a:pt x="8830" y="11351"/>
                </a:lnTo>
                <a:lnTo>
                  <a:pt x="8841" y="11289"/>
                </a:lnTo>
                <a:lnTo>
                  <a:pt x="8853" y="11228"/>
                </a:lnTo>
                <a:lnTo>
                  <a:pt x="8866" y="11167"/>
                </a:lnTo>
                <a:lnTo>
                  <a:pt x="8879" y="11106"/>
                </a:lnTo>
                <a:lnTo>
                  <a:pt x="8893" y="11045"/>
                </a:lnTo>
                <a:lnTo>
                  <a:pt x="8908" y="10984"/>
                </a:lnTo>
                <a:lnTo>
                  <a:pt x="8922" y="10923"/>
                </a:lnTo>
                <a:lnTo>
                  <a:pt x="8938" y="10862"/>
                </a:lnTo>
                <a:lnTo>
                  <a:pt x="8953" y="10802"/>
                </a:lnTo>
                <a:lnTo>
                  <a:pt x="8970" y="10741"/>
                </a:lnTo>
                <a:lnTo>
                  <a:pt x="8986" y="10680"/>
                </a:lnTo>
                <a:lnTo>
                  <a:pt x="9005" y="10620"/>
                </a:lnTo>
                <a:lnTo>
                  <a:pt x="9023" y="10559"/>
                </a:lnTo>
                <a:lnTo>
                  <a:pt x="9060" y="10437"/>
                </a:lnTo>
                <a:lnTo>
                  <a:pt x="9100" y="10315"/>
                </a:lnTo>
                <a:lnTo>
                  <a:pt x="9141" y="10194"/>
                </a:lnTo>
                <a:lnTo>
                  <a:pt x="9186" y="10072"/>
                </a:lnTo>
                <a:lnTo>
                  <a:pt x="9226" y="9963"/>
                </a:lnTo>
                <a:lnTo>
                  <a:pt x="9269" y="9854"/>
                </a:lnTo>
                <a:lnTo>
                  <a:pt x="9312" y="9746"/>
                </a:lnTo>
                <a:lnTo>
                  <a:pt x="9357" y="9638"/>
                </a:lnTo>
                <a:lnTo>
                  <a:pt x="9402" y="9530"/>
                </a:lnTo>
                <a:lnTo>
                  <a:pt x="9448" y="9422"/>
                </a:lnTo>
                <a:lnTo>
                  <a:pt x="9494" y="9314"/>
                </a:lnTo>
                <a:lnTo>
                  <a:pt x="9540" y="9207"/>
                </a:lnTo>
                <a:lnTo>
                  <a:pt x="9586" y="9100"/>
                </a:lnTo>
                <a:lnTo>
                  <a:pt x="9632" y="8992"/>
                </a:lnTo>
                <a:lnTo>
                  <a:pt x="9677" y="8885"/>
                </a:lnTo>
                <a:lnTo>
                  <a:pt x="9722" y="8777"/>
                </a:lnTo>
                <a:lnTo>
                  <a:pt x="9765" y="8669"/>
                </a:lnTo>
                <a:lnTo>
                  <a:pt x="9808" y="8561"/>
                </a:lnTo>
                <a:lnTo>
                  <a:pt x="9849" y="8451"/>
                </a:lnTo>
                <a:lnTo>
                  <a:pt x="9890" y="8342"/>
                </a:lnTo>
                <a:lnTo>
                  <a:pt x="9920" y="8253"/>
                </a:lnTo>
                <a:lnTo>
                  <a:pt x="9950" y="8166"/>
                </a:lnTo>
                <a:lnTo>
                  <a:pt x="9977" y="8078"/>
                </a:lnTo>
                <a:lnTo>
                  <a:pt x="10002" y="7991"/>
                </a:lnTo>
                <a:lnTo>
                  <a:pt x="10027" y="7903"/>
                </a:lnTo>
                <a:lnTo>
                  <a:pt x="10049" y="7815"/>
                </a:lnTo>
                <a:lnTo>
                  <a:pt x="10069" y="7727"/>
                </a:lnTo>
                <a:lnTo>
                  <a:pt x="10087" y="7639"/>
                </a:lnTo>
                <a:lnTo>
                  <a:pt x="10095" y="7595"/>
                </a:lnTo>
                <a:lnTo>
                  <a:pt x="10103" y="7551"/>
                </a:lnTo>
                <a:lnTo>
                  <a:pt x="10110" y="7505"/>
                </a:lnTo>
                <a:lnTo>
                  <a:pt x="10118" y="7461"/>
                </a:lnTo>
                <a:lnTo>
                  <a:pt x="10124" y="7416"/>
                </a:lnTo>
                <a:lnTo>
                  <a:pt x="10130" y="7371"/>
                </a:lnTo>
                <a:lnTo>
                  <a:pt x="10135" y="7326"/>
                </a:lnTo>
                <a:lnTo>
                  <a:pt x="10140" y="7281"/>
                </a:lnTo>
                <a:lnTo>
                  <a:pt x="10144" y="7236"/>
                </a:lnTo>
                <a:lnTo>
                  <a:pt x="10148" y="7191"/>
                </a:lnTo>
                <a:lnTo>
                  <a:pt x="10151" y="7145"/>
                </a:lnTo>
                <a:lnTo>
                  <a:pt x="10154" y="7099"/>
                </a:lnTo>
                <a:lnTo>
                  <a:pt x="10156" y="7053"/>
                </a:lnTo>
                <a:lnTo>
                  <a:pt x="10157" y="7007"/>
                </a:lnTo>
                <a:lnTo>
                  <a:pt x="10158" y="6960"/>
                </a:lnTo>
                <a:lnTo>
                  <a:pt x="10158" y="6913"/>
                </a:lnTo>
                <a:lnTo>
                  <a:pt x="10155" y="6767"/>
                </a:lnTo>
                <a:lnTo>
                  <a:pt x="10144" y="6624"/>
                </a:lnTo>
                <a:lnTo>
                  <a:pt x="10127" y="6483"/>
                </a:lnTo>
                <a:lnTo>
                  <a:pt x="10103" y="6345"/>
                </a:lnTo>
                <a:lnTo>
                  <a:pt x="10072" y="6211"/>
                </a:lnTo>
                <a:lnTo>
                  <a:pt x="10036" y="6080"/>
                </a:lnTo>
                <a:lnTo>
                  <a:pt x="9993" y="5952"/>
                </a:lnTo>
                <a:lnTo>
                  <a:pt x="9944" y="5827"/>
                </a:lnTo>
                <a:lnTo>
                  <a:pt x="9889" y="5707"/>
                </a:lnTo>
                <a:lnTo>
                  <a:pt x="9828" y="5589"/>
                </a:lnTo>
                <a:lnTo>
                  <a:pt x="9762" y="5475"/>
                </a:lnTo>
                <a:lnTo>
                  <a:pt x="9691" y="5366"/>
                </a:lnTo>
                <a:lnTo>
                  <a:pt x="9614" y="5260"/>
                </a:lnTo>
                <a:lnTo>
                  <a:pt x="9533" y="5159"/>
                </a:lnTo>
                <a:lnTo>
                  <a:pt x="9446" y="5062"/>
                </a:lnTo>
                <a:lnTo>
                  <a:pt x="9355" y="4970"/>
                </a:lnTo>
                <a:lnTo>
                  <a:pt x="9259" y="4882"/>
                </a:lnTo>
                <a:lnTo>
                  <a:pt x="9158" y="4800"/>
                </a:lnTo>
                <a:lnTo>
                  <a:pt x="9054" y="4721"/>
                </a:lnTo>
                <a:lnTo>
                  <a:pt x="8946" y="4648"/>
                </a:lnTo>
                <a:lnTo>
                  <a:pt x="8833" y="4580"/>
                </a:lnTo>
                <a:lnTo>
                  <a:pt x="8716" y="4517"/>
                </a:lnTo>
                <a:lnTo>
                  <a:pt x="8597" y="4459"/>
                </a:lnTo>
                <a:lnTo>
                  <a:pt x="8473" y="4407"/>
                </a:lnTo>
                <a:lnTo>
                  <a:pt x="8347" y="4361"/>
                </a:lnTo>
                <a:lnTo>
                  <a:pt x="8217" y="4320"/>
                </a:lnTo>
                <a:lnTo>
                  <a:pt x="8085" y="4286"/>
                </a:lnTo>
                <a:lnTo>
                  <a:pt x="7949" y="4257"/>
                </a:lnTo>
                <a:lnTo>
                  <a:pt x="7811" y="4235"/>
                </a:lnTo>
                <a:lnTo>
                  <a:pt x="7671" y="4218"/>
                </a:lnTo>
                <a:lnTo>
                  <a:pt x="7527" y="4209"/>
                </a:lnTo>
                <a:lnTo>
                  <a:pt x="7383" y="4205"/>
                </a:lnTo>
                <a:lnTo>
                  <a:pt x="7236" y="4208"/>
                </a:lnTo>
                <a:lnTo>
                  <a:pt x="7091" y="4218"/>
                </a:lnTo>
                <a:lnTo>
                  <a:pt x="6949" y="4234"/>
                </a:lnTo>
                <a:lnTo>
                  <a:pt x="6809" y="4256"/>
                </a:lnTo>
                <a:lnTo>
                  <a:pt x="6673" y="4284"/>
                </a:lnTo>
                <a:lnTo>
                  <a:pt x="6539" y="4318"/>
                </a:lnTo>
                <a:lnTo>
                  <a:pt x="6409" y="4358"/>
                </a:lnTo>
                <a:lnTo>
                  <a:pt x="6282" y="4404"/>
                </a:lnTo>
                <a:lnTo>
                  <a:pt x="6159" y="4455"/>
                </a:lnTo>
                <a:lnTo>
                  <a:pt x="6038" y="4512"/>
                </a:lnTo>
                <a:lnTo>
                  <a:pt x="5922" y="4574"/>
                </a:lnTo>
                <a:lnTo>
                  <a:pt x="5810" y="4642"/>
                </a:lnTo>
                <a:lnTo>
                  <a:pt x="5701" y="4714"/>
                </a:lnTo>
                <a:lnTo>
                  <a:pt x="5597" y="4791"/>
                </a:lnTo>
                <a:lnTo>
                  <a:pt x="5497" y="4874"/>
                </a:lnTo>
                <a:lnTo>
                  <a:pt x="5402" y="4961"/>
                </a:lnTo>
                <a:lnTo>
                  <a:pt x="5312" y="5052"/>
                </a:lnTo>
                <a:lnTo>
                  <a:pt x="5226" y="5149"/>
                </a:lnTo>
                <a:lnTo>
                  <a:pt x="5145" y="5249"/>
                </a:lnTo>
                <a:lnTo>
                  <a:pt x="5069" y="5355"/>
                </a:lnTo>
                <a:lnTo>
                  <a:pt x="4998" y="5464"/>
                </a:lnTo>
                <a:lnTo>
                  <a:pt x="4932" y="5578"/>
                </a:lnTo>
                <a:lnTo>
                  <a:pt x="4873" y="5696"/>
                </a:lnTo>
                <a:lnTo>
                  <a:pt x="4819" y="5817"/>
                </a:lnTo>
                <a:lnTo>
                  <a:pt x="4770" y="5942"/>
                </a:lnTo>
                <a:lnTo>
                  <a:pt x="4728" y="6070"/>
                </a:lnTo>
                <a:lnTo>
                  <a:pt x="4692" y="6203"/>
                </a:lnTo>
                <a:lnTo>
                  <a:pt x="4662" y="6338"/>
                </a:lnTo>
                <a:lnTo>
                  <a:pt x="4638" y="6477"/>
                </a:lnTo>
                <a:lnTo>
                  <a:pt x="4621" y="6620"/>
                </a:lnTo>
                <a:lnTo>
                  <a:pt x="4611" y="6765"/>
                </a:lnTo>
                <a:lnTo>
                  <a:pt x="4608" y="6913"/>
                </a:lnTo>
                <a:lnTo>
                  <a:pt x="4608" y="6962"/>
                </a:lnTo>
                <a:lnTo>
                  <a:pt x="4609" y="7010"/>
                </a:lnTo>
                <a:lnTo>
                  <a:pt x="4611" y="7057"/>
                </a:lnTo>
                <a:lnTo>
                  <a:pt x="4614" y="7104"/>
                </a:lnTo>
                <a:lnTo>
                  <a:pt x="4617" y="7151"/>
                </a:lnTo>
                <a:lnTo>
                  <a:pt x="4621" y="7197"/>
                </a:lnTo>
                <a:lnTo>
                  <a:pt x="4625" y="7242"/>
                </a:lnTo>
                <a:lnTo>
                  <a:pt x="4631" y="7288"/>
                </a:lnTo>
                <a:lnTo>
                  <a:pt x="4637" y="7333"/>
                </a:lnTo>
                <a:lnTo>
                  <a:pt x="4643" y="7377"/>
                </a:lnTo>
                <a:lnTo>
                  <a:pt x="4651" y="7422"/>
                </a:lnTo>
                <a:lnTo>
                  <a:pt x="4659" y="7466"/>
                </a:lnTo>
                <a:lnTo>
                  <a:pt x="4668" y="7510"/>
                </a:lnTo>
                <a:lnTo>
                  <a:pt x="4677" y="7554"/>
                </a:lnTo>
                <a:lnTo>
                  <a:pt x="4687" y="7597"/>
                </a:lnTo>
                <a:lnTo>
                  <a:pt x="4699" y="7640"/>
                </a:lnTo>
                <a:lnTo>
                  <a:pt x="4711" y="7683"/>
                </a:lnTo>
                <a:lnTo>
                  <a:pt x="4723" y="7726"/>
                </a:lnTo>
                <a:lnTo>
                  <a:pt x="4736" y="7768"/>
                </a:lnTo>
                <a:lnTo>
                  <a:pt x="4749" y="7811"/>
                </a:lnTo>
                <a:lnTo>
                  <a:pt x="4763" y="7853"/>
                </a:lnTo>
                <a:lnTo>
                  <a:pt x="4779" y="7896"/>
                </a:lnTo>
                <a:lnTo>
                  <a:pt x="4795" y="7938"/>
                </a:lnTo>
                <a:lnTo>
                  <a:pt x="4811" y="7981"/>
                </a:lnTo>
                <a:lnTo>
                  <a:pt x="4827" y="8023"/>
                </a:lnTo>
                <a:lnTo>
                  <a:pt x="4845" y="8065"/>
                </a:lnTo>
                <a:lnTo>
                  <a:pt x="4864" y="8108"/>
                </a:lnTo>
                <a:lnTo>
                  <a:pt x="4882" y="8151"/>
                </a:lnTo>
                <a:lnTo>
                  <a:pt x="4922" y="8236"/>
                </a:lnTo>
                <a:lnTo>
                  <a:pt x="4964" y="8323"/>
                </a:lnTo>
                <a:lnTo>
                  <a:pt x="5005" y="8404"/>
                </a:lnTo>
                <a:lnTo>
                  <a:pt x="5048" y="8485"/>
                </a:lnTo>
                <a:lnTo>
                  <a:pt x="5091" y="8566"/>
                </a:lnTo>
                <a:lnTo>
                  <a:pt x="5135" y="8646"/>
                </a:lnTo>
                <a:lnTo>
                  <a:pt x="5179" y="8725"/>
                </a:lnTo>
                <a:lnTo>
                  <a:pt x="5225" y="8805"/>
                </a:lnTo>
                <a:lnTo>
                  <a:pt x="5269" y="8884"/>
                </a:lnTo>
                <a:lnTo>
                  <a:pt x="5315" y="8963"/>
                </a:lnTo>
                <a:lnTo>
                  <a:pt x="5359" y="9043"/>
                </a:lnTo>
                <a:lnTo>
                  <a:pt x="5405" y="9122"/>
                </a:lnTo>
                <a:lnTo>
                  <a:pt x="5449" y="9202"/>
                </a:lnTo>
                <a:lnTo>
                  <a:pt x="5493" y="9282"/>
                </a:lnTo>
                <a:lnTo>
                  <a:pt x="5536" y="9362"/>
                </a:lnTo>
                <a:lnTo>
                  <a:pt x="5580" y="9443"/>
                </a:lnTo>
                <a:lnTo>
                  <a:pt x="5621" y="9526"/>
                </a:lnTo>
                <a:lnTo>
                  <a:pt x="5662" y="9608"/>
                </a:lnTo>
                <a:lnTo>
                  <a:pt x="5688" y="9663"/>
                </a:lnTo>
                <a:lnTo>
                  <a:pt x="5714" y="9719"/>
                </a:lnTo>
                <a:lnTo>
                  <a:pt x="5740" y="9774"/>
                </a:lnTo>
                <a:lnTo>
                  <a:pt x="5764" y="9830"/>
                </a:lnTo>
                <a:lnTo>
                  <a:pt x="5788" y="9886"/>
                </a:lnTo>
                <a:lnTo>
                  <a:pt x="5812" y="9941"/>
                </a:lnTo>
                <a:lnTo>
                  <a:pt x="5834" y="9997"/>
                </a:lnTo>
                <a:lnTo>
                  <a:pt x="5856" y="10053"/>
                </a:lnTo>
                <a:lnTo>
                  <a:pt x="5877" y="10109"/>
                </a:lnTo>
                <a:lnTo>
                  <a:pt x="5899" y="10165"/>
                </a:lnTo>
                <a:lnTo>
                  <a:pt x="5918" y="10221"/>
                </a:lnTo>
                <a:lnTo>
                  <a:pt x="5938" y="10277"/>
                </a:lnTo>
                <a:lnTo>
                  <a:pt x="5956" y="10333"/>
                </a:lnTo>
                <a:lnTo>
                  <a:pt x="5974" y="10390"/>
                </a:lnTo>
                <a:lnTo>
                  <a:pt x="5992" y="10446"/>
                </a:lnTo>
                <a:lnTo>
                  <a:pt x="6009" y="10503"/>
                </a:lnTo>
                <a:lnTo>
                  <a:pt x="6025" y="10561"/>
                </a:lnTo>
                <a:lnTo>
                  <a:pt x="6040" y="10618"/>
                </a:lnTo>
                <a:lnTo>
                  <a:pt x="6055" y="10676"/>
                </a:lnTo>
                <a:lnTo>
                  <a:pt x="6070" y="10733"/>
                </a:lnTo>
                <a:lnTo>
                  <a:pt x="6083" y="10791"/>
                </a:lnTo>
                <a:lnTo>
                  <a:pt x="6096" y="10849"/>
                </a:lnTo>
                <a:lnTo>
                  <a:pt x="6108" y="10908"/>
                </a:lnTo>
                <a:lnTo>
                  <a:pt x="6120" y="10966"/>
                </a:lnTo>
                <a:lnTo>
                  <a:pt x="6131" y="11025"/>
                </a:lnTo>
                <a:lnTo>
                  <a:pt x="6141" y="11084"/>
                </a:lnTo>
                <a:lnTo>
                  <a:pt x="6151" y="11144"/>
                </a:lnTo>
                <a:lnTo>
                  <a:pt x="6161" y="11204"/>
                </a:lnTo>
                <a:lnTo>
                  <a:pt x="6170" y="11264"/>
                </a:lnTo>
                <a:lnTo>
                  <a:pt x="6177" y="11324"/>
                </a:lnTo>
                <a:lnTo>
                  <a:pt x="6185" y="11385"/>
                </a:lnTo>
                <a:lnTo>
                  <a:pt x="6192" y="11446"/>
                </a:lnTo>
                <a:lnTo>
                  <a:pt x="6193" y="11467"/>
                </a:lnTo>
                <a:lnTo>
                  <a:pt x="6194" y="11487"/>
                </a:lnTo>
                <a:lnTo>
                  <a:pt x="6193" y="11507"/>
                </a:lnTo>
                <a:lnTo>
                  <a:pt x="6192" y="11528"/>
                </a:lnTo>
                <a:lnTo>
                  <a:pt x="6189" y="11548"/>
                </a:lnTo>
                <a:lnTo>
                  <a:pt x="6186" y="11567"/>
                </a:lnTo>
                <a:lnTo>
                  <a:pt x="6181" y="11587"/>
                </a:lnTo>
                <a:lnTo>
                  <a:pt x="6176" y="11606"/>
                </a:lnTo>
                <a:lnTo>
                  <a:pt x="6170" y="11624"/>
                </a:lnTo>
                <a:lnTo>
                  <a:pt x="6163" y="11642"/>
                </a:lnTo>
                <a:lnTo>
                  <a:pt x="6155" y="11660"/>
                </a:lnTo>
                <a:lnTo>
                  <a:pt x="6145" y="11677"/>
                </a:lnTo>
                <a:lnTo>
                  <a:pt x="6136" y="11694"/>
                </a:lnTo>
                <a:lnTo>
                  <a:pt x="6126" y="11710"/>
                </a:lnTo>
                <a:lnTo>
                  <a:pt x="6115" y="11726"/>
                </a:lnTo>
                <a:lnTo>
                  <a:pt x="6103" y="11741"/>
                </a:lnTo>
                <a:lnTo>
                  <a:pt x="6090" y="11756"/>
                </a:lnTo>
                <a:lnTo>
                  <a:pt x="6077" y="11770"/>
                </a:lnTo>
                <a:lnTo>
                  <a:pt x="6062" y="11783"/>
                </a:lnTo>
                <a:lnTo>
                  <a:pt x="6048" y="11796"/>
                </a:lnTo>
                <a:lnTo>
                  <a:pt x="6033" y="11808"/>
                </a:lnTo>
                <a:lnTo>
                  <a:pt x="6017" y="11820"/>
                </a:lnTo>
                <a:lnTo>
                  <a:pt x="6001" y="11830"/>
                </a:lnTo>
                <a:lnTo>
                  <a:pt x="5984" y="11840"/>
                </a:lnTo>
                <a:lnTo>
                  <a:pt x="5965" y="11849"/>
                </a:lnTo>
                <a:lnTo>
                  <a:pt x="5948" y="11857"/>
                </a:lnTo>
                <a:lnTo>
                  <a:pt x="5929" y="11865"/>
                </a:lnTo>
                <a:lnTo>
                  <a:pt x="5910" y="11871"/>
                </a:lnTo>
                <a:lnTo>
                  <a:pt x="5890" y="11877"/>
                </a:lnTo>
                <a:lnTo>
                  <a:pt x="5871" y="11881"/>
                </a:lnTo>
                <a:lnTo>
                  <a:pt x="5851" y="11885"/>
                </a:lnTo>
                <a:lnTo>
                  <a:pt x="5830" y="11888"/>
                </a:lnTo>
                <a:lnTo>
                  <a:pt x="5808" y="11889"/>
                </a:lnTo>
                <a:lnTo>
                  <a:pt x="5788" y="11890"/>
                </a:lnTo>
                <a:lnTo>
                  <a:pt x="5768" y="11889"/>
                </a:lnTo>
                <a:lnTo>
                  <a:pt x="5748" y="11888"/>
                </a:lnTo>
                <a:lnTo>
                  <a:pt x="5728" y="11886"/>
                </a:lnTo>
                <a:lnTo>
                  <a:pt x="5708" y="11882"/>
                </a:lnTo>
                <a:lnTo>
                  <a:pt x="5689" y="11878"/>
                </a:lnTo>
                <a:lnTo>
                  <a:pt x="5670" y="11872"/>
                </a:lnTo>
                <a:lnTo>
                  <a:pt x="5651" y="11866"/>
                </a:lnTo>
                <a:lnTo>
                  <a:pt x="5632" y="11859"/>
                </a:lnTo>
                <a:lnTo>
                  <a:pt x="5614" y="11851"/>
                </a:lnTo>
                <a:lnTo>
                  <a:pt x="5597" y="11843"/>
                </a:lnTo>
                <a:lnTo>
                  <a:pt x="5580" y="11833"/>
                </a:lnTo>
                <a:lnTo>
                  <a:pt x="5564" y="11823"/>
                </a:lnTo>
                <a:lnTo>
                  <a:pt x="5547" y="11812"/>
                </a:lnTo>
                <a:lnTo>
                  <a:pt x="5532" y="11800"/>
                </a:lnTo>
                <a:lnTo>
                  <a:pt x="5517" y="11787"/>
                </a:lnTo>
                <a:lnTo>
                  <a:pt x="5503" y="11774"/>
                </a:lnTo>
                <a:lnTo>
                  <a:pt x="5490" y="11760"/>
                </a:lnTo>
                <a:lnTo>
                  <a:pt x="5477" y="11746"/>
                </a:lnTo>
                <a:lnTo>
                  <a:pt x="5465" y="11731"/>
                </a:lnTo>
                <a:lnTo>
                  <a:pt x="5453" y="11715"/>
                </a:lnTo>
                <a:lnTo>
                  <a:pt x="5442" y="11699"/>
                </a:lnTo>
                <a:lnTo>
                  <a:pt x="5432" y="11682"/>
                </a:lnTo>
                <a:lnTo>
                  <a:pt x="5423" y="11665"/>
                </a:lnTo>
                <a:lnTo>
                  <a:pt x="5415" y="11647"/>
                </a:lnTo>
                <a:lnTo>
                  <a:pt x="5408" y="11628"/>
                </a:lnTo>
                <a:lnTo>
                  <a:pt x="5401" y="11610"/>
                </a:lnTo>
                <a:lnTo>
                  <a:pt x="5395" y="11590"/>
                </a:lnTo>
                <a:lnTo>
                  <a:pt x="5391" y="11571"/>
                </a:lnTo>
                <a:lnTo>
                  <a:pt x="5387" y="11551"/>
                </a:lnTo>
                <a:lnTo>
                  <a:pt x="5385" y="11530"/>
                </a:lnTo>
                <a:lnTo>
                  <a:pt x="5370" y="11414"/>
                </a:lnTo>
                <a:lnTo>
                  <a:pt x="5355" y="11303"/>
                </a:lnTo>
                <a:lnTo>
                  <a:pt x="5338" y="11195"/>
                </a:lnTo>
                <a:lnTo>
                  <a:pt x="5319" y="11091"/>
                </a:lnTo>
                <a:lnTo>
                  <a:pt x="5298" y="10990"/>
                </a:lnTo>
                <a:lnTo>
                  <a:pt x="5274" y="10893"/>
                </a:lnTo>
                <a:lnTo>
                  <a:pt x="5250" y="10798"/>
                </a:lnTo>
                <a:lnTo>
                  <a:pt x="5224" y="10705"/>
                </a:lnTo>
                <a:lnTo>
                  <a:pt x="5195" y="10615"/>
                </a:lnTo>
                <a:lnTo>
                  <a:pt x="5166" y="10527"/>
                </a:lnTo>
                <a:lnTo>
                  <a:pt x="5135" y="10440"/>
                </a:lnTo>
                <a:lnTo>
                  <a:pt x="5102" y="10355"/>
                </a:lnTo>
                <a:lnTo>
                  <a:pt x="5068" y="10273"/>
                </a:lnTo>
                <a:lnTo>
                  <a:pt x="5032" y="10191"/>
                </a:lnTo>
                <a:lnTo>
                  <a:pt x="4996" y="10110"/>
                </a:lnTo>
                <a:lnTo>
                  <a:pt x="4959" y="10030"/>
                </a:lnTo>
                <a:lnTo>
                  <a:pt x="4920" y="9951"/>
                </a:lnTo>
                <a:lnTo>
                  <a:pt x="4880" y="9872"/>
                </a:lnTo>
                <a:lnTo>
                  <a:pt x="4838" y="9793"/>
                </a:lnTo>
                <a:lnTo>
                  <a:pt x="4797" y="9714"/>
                </a:lnTo>
                <a:lnTo>
                  <a:pt x="4710" y="9555"/>
                </a:lnTo>
                <a:lnTo>
                  <a:pt x="4620" y="9392"/>
                </a:lnTo>
                <a:lnTo>
                  <a:pt x="4527" y="9226"/>
                </a:lnTo>
                <a:lnTo>
                  <a:pt x="4431" y="9053"/>
                </a:lnTo>
                <a:lnTo>
                  <a:pt x="4384" y="8963"/>
                </a:lnTo>
                <a:lnTo>
                  <a:pt x="4335" y="8871"/>
                </a:lnTo>
                <a:lnTo>
                  <a:pt x="4286" y="8777"/>
                </a:lnTo>
                <a:lnTo>
                  <a:pt x="4237" y="8680"/>
                </a:lnTo>
                <a:lnTo>
                  <a:pt x="4210" y="8626"/>
                </a:lnTo>
                <a:lnTo>
                  <a:pt x="4185" y="8572"/>
                </a:lnTo>
                <a:lnTo>
                  <a:pt x="4159" y="8519"/>
                </a:lnTo>
                <a:lnTo>
                  <a:pt x="4135" y="8464"/>
                </a:lnTo>
                <a:lnTo>
                  <a:pt x="4112" y="8411"/>
                </a:lnTo>
                <a:lnTo>
                  <a:pt x="4090" y="8358"/>
                </a:lnTo>
                <a:lnTo>
                  <a:pt x="4067" y="8305"/>
                </a:lnTo>
                <a:lnTo>
                  <a:pt x="4047" y="8251"/>
                </a:lnTo>
                <a:lnTo>
                  <a:pt x="4027" y="8198"/>
                </a:lnTo>
                <a:lnTo>
                  <a:pt x="4008" y="8145"/>
                </a:lnTo>
                <a:lnTo>
                  <a:pt x="3988" y="8092"/>
                </a:lnTo>
                <a:lnTo>
                  <a:pt x="3971" y="8038"/>
                </a:lnTo>
                <a:lnTo>
                  <a:pt x="3954" y="7985"/>
                </a:lnTo>
                <a:lnTo>
                  <a:pt x="3938" y="7931"/>
                </a:lnTo>
                <a:lnTo>
                  <a:pt x="3923" y="7877"/>
                </a:lnTo>
                <a:lnTo>
                  <a:pt x="3908" y="7823"/>
                </a:lnTo>
                <a:lnTo>
                  <a:pt x="3895" y="7769"/>
                </a:lnTo>
                <a:lnTo>
                  <a:pt x="3882" y="7714"/>
                </a:lnTo>
                <a:lnTo>
                  <a:pt x="3870" y="7659"/>
                </a:lnTo>
                <a:lnTo>
                  <a:pt x="3860" y="7604"/>
                </a:lnTo>
                <a:lnTo>
                  <a:pt x="3850" y="7549"/>
                </a:lnTo>
                <a:lnTo>
                  <a:pt x="3840" y="7493"/>
                </a:lnTo>
                <a:lnTo>
                  <a:pt x="3832" y="7437"/>
                </a:lnTo>
                <a:lnTo>
                  <a:pt x="3824" y="7380"/>
                </a:lnTo>
                <a:lnTo>
                  <a:pt x="3817" y="7323"/>
                </a:lnTo>
                <a:lnTo>
                  <a:pt x="3812" y="7266"/>
                </a:lnTo>
                <a:lnTo>
                  <a:pt x="3807" y="7209"/>
                </a:lnTo>
                <a:lnTo>
                  <a:pt x="3803" y="7151"/>
                </a:lnTo>
                <a:lnTo>
                  <a:pt x="3800" y="7092"/>
                </a:lnTo>
                <a:lnTo>
                  <a:pt x="3797" y="7033"/>
                </a:lnTo>
                <a:lnTo>
                  <a:pt x="3796" y="6973"/>
                </a:lnTo>
                <a:lnTo>
                  <a:pt x="3796" y="6913"/>
                </a:lnTo>
                <a:lnTo>
                  <a:pt x="3800" y="6724"/>
                </a:lnTo>
                <a:lnTo>
                  <a:pt x="3814" y="6538"/>
                </a:lnTo>
                <a:lnTo>
                  <a:pt x="3836" y="6354"/>
                </a:lnTo>
                <a:lnTo>
                  <a:pt x="3867" y="6176"/>
                </a:lnTo>
                <a:lnTo>
                  <a:pt x="3905" y="6001"/>
                </a:lnTo>
                <a:lnTo>
                  <a:pt x="3953" y="5831"/>
                </a:lnTo>
                <a:lnTo>
                  <a:pt x="4009" y="5665"/>
                </a:lnTo>
                <a:lnTo>
                  <a:pt x="4071" y="5503"/>
                </a:lnTo>
                <a:lnTo>
                  <a:pt x="4141" y="5346"/>
                </a:lnTo>
                <a:lnTo>
                  <a:pt x="4219" y="5194"/>
                </a:lnTo>
                <a:lnTo>
                  <a:pt x="4304" y="5047"/>
                </a:lnTo>
                <a:lnTo>
                  <a:pt x="4396" y="4905"/>
                </a:lnTo>
                <a:lnTo>
                  <a:pt x="4495" y="4769"/>
                </a:lnTo>
                <a:lnTo>
                  <a:pt x="4599" y="4638"/>
                </a:lnTo>
                <a:lnTo>
                  <a:pt x="4712" y="4512"/>
                </a:lnTo>
                <a:lnTo>
                  <a:pt x="4829" y="4392"/>
                </a:lnTo>
                <a:lnTo>
                  <a:pt x="4953" y="4278"/>
                </a:lnTo>
                <a:lnTo>
                  <a:pt x="5082" y="4171"/>
                </a:lnTo>
                <a:lnTo>
                  <a:pt x="5217" y="4069"/>
                </a:lnTo>
                <a:lnTo>
                  <a:pt x="5357" y="3975"/>
                </a:lnTo>
                <a:lnTo>
                  <a:pt x="5502" y="3887"/>
                </a:lnTo>
                <a:lnTo>
                  <a:pt x="5653" y="3806"/>
                </a:lnTo>
                <a:lnTo>
                  <a:pt x="5807" y="3731"/>
                </a:lnTo>
                <a:lnTo>
                  <a:pt x="5967" y="3664"/>
                </a:lnTo>
                <a:lnTo>
                  <a:pt x="6131" y="3604"/>
                </a:lnTo>
                <a:lnTo>
                  <a:pt x="6299" y="3552"/>
                </a:lnTo>
                <a:lnTo>
                  <a:pt x="6471" y="3507"/>
                </a:lnTo>
                <a:lnTo>
                  <a:pt x="6646" y="3469"/>
                </a:lnTo>
                <a:lnTo>
                  <a:pt x="6825" y="3440"/>
                </a:lnTo>
                <a:lnTo>
                  <a:pt x="7008" y="3419"/>
                </a:lnTo>
                <a:lnTo>
                  <a:pt x="7195" y="3406"/>
                </a:lnTo>
                <a:lnTo>
                  <a:pt x="7383" y="3402"/>
                </a:lnTo>
                <a:lnTo>
                  <a:pt x="7569" y="3406"/>
                </a:lnTo>
                <a:lnTo>
                  <a:pt x="7753" y="3419"/>
                </a:lnTo>
                <a:lnTo>
                  <a:pt x="7934" y="3441"/>
                </a:lnTo>
                <a:lnTo>
                  <a:pt x="8112" y="3470"/>
                </a:lnTo>
                <a:lnTo>
                  <a:pt x="8286" y="3509"/>
                </a:lnTo>
                <a:lnTo>
                  <a:pt x="8458" y="3554"/>
                </a:lnTo>
                <a:lnTo>
                  <a:pt x="8625" y="3607"/>
                </a:lnTo>
                <a:lnTo>
                  <a:pt x="8788" y="3668"/>
                </a:lnTo>
                <a:lnTo>
                  <a:pt x="8948" y="3736"/>
                </a:lnTo>
                <a:lnTo>
                  <a:pt x="9103" y="3811"/>
                </a:lnTo>
                <a:lnTo>
                  <a:pt x="9253" y="3893"/>
                </a:lnTo>
                <a:lnTo>
                  <a:pt x="9398" y="3982"/>
                </a:lnTo>
                <a:lnTo>
                  <a:pt x="9539" y="4077"/>
                </a:lnTo>
                <a:lnTo>
                  <a:pt x="9673" y="4179"/>
                </a:lnTo>
                <a:lnTo>
                  <a:pt x="9804" y="4287"/>
                </a:lnTo>
                <a:lnTo>
                  <a:pt x="9927" y="4401"/>
                </a:lnTo>
                <a:lnTo>
                  <a:pt x="10046" y="4522"/>
                </a:lnTo>
                <a:lnTo>
                  <a:pt x="10158" y="4648"/>
                </a:lnTo>
                <a:lnTo>
                  <a:pt x="10264" y="4779"/>
                </a:lnTo>
                <a:lnTo>
                  <a:pt x="10363" y="4916"/>
                </a:lnTo>
                <a:lnTo>
                  <a:pt x="10456" y="5058"/>
                </a:lnTo>
                <a:lnTo>
                  <a:pt x="10542" y="5205"/>
                </a:lnTo>
                <a:lnTo>
                  <a:pt x="10620" y="5357"/>
                </a:lnTo>
                <a:lnTo>
                  <a:pt x="10691" y="5514"/>
                </a:lnTo>
                <a:lnTo>
                  <a:pt x="10755" y="5675"/>
                </a:lnTo>
                <a:lnTo>
                  <a:pt x="10811" y="5840"/>
                </a:lnTo>
                <a:lnTo>
                  <a:pt x="10858" y="6010"/>
                </a:lnTo>
                <a:lnTo>
                  <a:pt x="10898" y="6183"/>
                </a:lnTo>
                <a:lnTo>
                  <a:pt x="10929" y="6360"/>
                </a:lnTo>
                <a:lnTo>
                  <a:pt x="10951" y="6542"/>
                </a:lnTo>
                <a:lnTo>
                  <a:pt x="10965" y="6726"/>
                </a:lnTo>
                <a:lnTo>
                  <a:pt x="10969" y="6913"/>
                </a:lnTo>
                <a:lnTo>
                  <a:pt x="10969" y="6969"/>
                </a:lnTo>
                <a:lnTo>
                  <a:pt x="10968" y="7024"/>
                </a:lnTo>
                <a:lnTo>
                  <a:pt x="10966" y="7079"/>
                </a:lnTo>
                <a:lnTo>
                  <a:pt x="10964" y="7133"/>
                </a:lnTo>
                <a:lnTo>
                  <a:pt x="10961" y="7188"/>
                </a:lnTo>
                <a:lnTo>
                  <a:pt x="10958" y="7242"/>
                </a:lnTo>
                <a:lnTo>
                  <a:pt x="10953" y="7296"/>
                </a:lnTo>
                <a:lnTo>
                  <a:pt x="10948" y="7350"/>
                </a:lnTo>
                <a:lnTo>
                  <a:pt x="10943" y="7403"/>
                </a:lnTo>
                <a:lnTo>
                  <a:pt x="10937" y="7457"/>
                </a:lnTo>
                <a:lnTo>
                  <a:pt x="10930" y="7511"/>
                </a:lnTo>
                <a:lnTo>
                  <a:pt x="10923" y="7564"/>
                </a:lnTo>
                <a:lnTo>
                  <a:pt x="10915" y="7617"/>
                </a:lnTo>
                <a:lnTo>
                  <a:pt x="10906" y="7670"/>
                </a:lnTo>
                <a:lnTo>
                  <a:pt x="10897" y="7722"/>
                </a:lnTo>
                <a:lnTo>
                  <a:pt x="10887" y="7775"/>
                </a:lnTo>
                <a:lnTo>
                  <a:pt x="10876" y="7827"/>
                </a:lnTo>
                <a:lnTo>
                  <a:pt x="10865" y="7879"/>
                </a:lnTo>
                <a:lnTo>
                  <a:pt x="10854" y="7932"/>
                </a:lnTo>
                <a:lnTo>
                  <a:pt x="10842" y="7984"/>
                </a:lnTo>
                <a:lnTo>
                  <a:pt x="10829" y="8036"/>
                </a:lnTo>
                <a:lnTo>
                  <a:pt x="10816" y="8088"/>
                </a:lnTo>
                <a:lnTo>
                  <a:pt x="10803" y="8140"/>
                </a:lnTo>
                <a:lnTo>
                  <a:pt x="10788" y="8192"/>
                </a:lnTo>
                <a:lnTo>
                  <a:pt x="10758" y="8296"/>
                </a:lnTo>
                <a:lnTo>
                  <a:pt x="10726" y="8400"/>
                </a:lnTo>
                <a:lnTo>
                  <a:pt x="10691" y="8504"/>
                </a:lnTo>
                <a:lnTo>
                  <a:pt x="10655" y="8609"/>
                </a:lnTo>
                <a:lnTo>
                  <a:pt x="10614" y="8719"/>
                </a:lnTo>
                <a:lnTo>
                  <a:pt x="10573" y="8829"/>
                </a:lnTo>
                <a:lnTo>
                  <a:pt x="10530" y="8938"/>
                </a:lnTo>
                <a:lnTo>
                  <a:pt x="10486" y="9046"/>
                </a:lnTo>
                <a:lnTo>
                  <a:pt x="10441" y="9155"/>
                </a:lnTo>
                <a:lnTo>
                  <a:pt x="10396" y="9263"/>
                </a:lnTo>
                <a:lnTo>
                  <a:pt x="10350" y="9370"/>
                </a:lnTo>
                <a:lnTo>
                  <a:pt x="10304" y="9478"/>
                </a:lnTo>
                <a:lnTo>
                  <a:pt x="10257" y="9587"/>
                </a:lnTo>
                <a:lnTo>
                  <a:pt x="10212" y="9695"/>
                </a:lnTo>
                <a:lnTo>
                  <a:pt x="10165" y="9803"/>
                </a:lnTo>
                <a:lnTo>
                  <a:pt x="10121" y="9911"/>
                </a:lnTo>
                <a:lnTo>
                  <a:pt x="10076" y="10019"/>
                </a:lnTo>
                <a:lnTo>
                  <a:pt x="10032" y="10128"/>
                </a:lnTo>
                <a:lnTo>
                  <a:pt x="9989" y="10237"/>
                </a:lnTo>
                <a:lnTo>
                  <a:pt x="9948" y="10347"/>
                </a:lnTo>
                <a:lnTo>
                  <a:pt x="9924" y="10412"/>
                </a:lnTo>
                <a:lnTo>
                  <a:pt x="9901" y="10477"/>
                </a:lnTo>
                <a:lnTo>
                  <a:pt x="9879" y="10542"/>
                </a:lnTo>
                <a:lnTo>
                  <a:pt x="9858" y="10607"/>
                </a:lnTo>
                <a:lnTo>
                  <a:pt x="9836" y="10671"/>
                </a:lnTo>
                <a:lnTo>
                  <a:pt x="9816" y="10736"/>
                </a:lnTo>
                <a:lnTo>
                  <a:pt x="9797" y="10800"/>
                </a:lnTo>
                <a:lnTo>
                  <a:pt x="9778" y="10865"/>
                </a:lnTo>
                <a:lnTo>
                  <a:pt x="9759" y="10929"/>
                </a:lnTo>
                <a:lnTo>
                  <a:pt x="9741" y="10994"/>
                </a:lnTo>
                <a:lnTo>
                  <a:pt x="9724" y="11058"/>
                </a:lnTo>
                <a:lnTo>
                  <a:pt x="9708" y="11123"/>
                </a:lnTo>
                <a:lnTo>
                  <a:pt x="9693" y="11188"/>
                </a:lnTo>
                <a:lnTo>
                  <a:pt x="9677" y="11252"/>
                </a:lnTo>
                <a:lnTo>
                  <a:pt x="9663" y="11317"/>
                </a:lnTo>
                <a:lnTo>
                  <a:pt x="9649" y="11382"/>
                </a:lnTo>
                <a:lnTo>
                  <a:pt x="9637" y="11447"/>
                </a:lnTo>
                <a:lnTo>
                  <a:pt x="9624" y="11513"/>
                </a:lnTo>
                <a:lnTo>
                  <a:pt x="9613" y="11579"/>
                </a:lnTo>
                <a:lnTo>
                  <a:pt x="9602" y="11644"/>
                </a:lnTo>
                <a:lnTo>
                  <a:pt x="9591" y="11710"/>
                </a:lnTo>
                <a:lnTo>
                  <a:pt x="9582" y="11776"/>
                </a:lnTo>
                <a:lnTo>
                  <a:pt x="9573" y="11842"/>
                </a:lnTo>
                <a:lnTo>
                  <a:pt x="9565" y="11909"/>
                </a:lnTo>
                <a:lnTo>
                  <a:pt x="9557" y="11976"/>
                </a:lnTo>
                <a:lnTo>
                  <a:pt x="9550" y="12043"/>
                </a:lnTo>
                <a:lnTo>
                  <a:pt x="9544" y="12110"/>
                </a:lnTo>
                <a:lnTo>
                  <a:pt x="9539" y="12178"/>
                </a:lnTo>
                <a:lnTo>
                  <a:pt x="9534" y="12246"/>
                </a:lnTo>
                <a:lnTo>
                  <a:pt x="9530" y="12314"/>
                </a:lnTo>
                <a:lnTo>
                  <a:pt x="9527" y="12383"/>
                </a:lnTo>
                <a:lnTo>
                  <a:pt x="9524" y="12452"/>
                </a:lnTo>
                <a:lnTo>
                  <a:pt x="9523" y="12472"/>
                </a:lnTo>
                <a:lnTo>
                  <a:pt x="9521" y="12492"/>
                </a:lnTo>
                <a:lnTo>
                  <a:pt x="9518" y="12511"/>
                </a:lnTo>
                <a:lnTo>
                  <a:pt x="9514" y="12531"/>
                </a:lnTo>
                <a:lnTo>
                  <a:pt x="9508" y="12550"/>
                </a:lnTo>
                <a:lnTo>
                  <a:pt x="9502" y="12569"/>
                </a:lnTo>
                <a:lnTo>
                  <a:pt x="9495" y="12587"/>
                </a:lnTo>
                <a:lnTo>
                  <a:pt x="9488" y="12604"/>
                </a:lnTo>
                <a:lnTo>
                  <a:pt x="9479" y="12622"/>
                </a:lnTo>
                <a:lnTo>
                  <a:pt x="9470" y="12638"/>
                </a:lnTo>
                <a:lnTo>
                  <a:pt x="9460" y="12655"/>
                </a:lnTo>
                <a:lnTo>
                  <a:pt x="9450" y="12670"/>
                </a:lnTo>
                <a:lnTo>
                  <a:pt x="9439" y="12686"/>
                </a:lnTo>
                <a:lnTo>
                  <a:pt x="9427" y="12700"/>
                </a:lnTo>
                <a:lnTo>
                  <a:pt x="9413" y="12714"/>
                </a:lnTo>
                <a:lnTo>
                  <a:pt x="9400" y="12728"/>
                </a:lnTo>
                <a:lnTo>
                  <a:pt x="9386" y="12740"/>
                </a:lnTo>
                <a:lnTo>
                  <a:pt x="9372" y="12752"/>
                </a:lnTo>
                <a:lnTo>
                  <a:pt x="9357" y="12764"/>
                </a:lnTo>
                <a:lnTo>
                  <a:pt x="9341" y="12775"/>
                </a:lnTo>
                <a:lnTo>
                  <a:pt x="9324" y="12785"/>
                </a:lnTo>
                <a:lnTo>
                  <a:pt x="9307" y="12794"/>
                </a:lnTo>
                <a:lnTo>
                  <a:pt x="9290" y="12802"/>
                </a:lnTo>
                <a:lnTo>
                  <a:pt x="9273" y="12810"/>
                </a:lnTo>
                <a:lnTo>
                  <a:pt x="9255" y="12817"/>
                </a:lnTo>
                <a:lnTo>
                  <a:pt x="9236" y="12823"/>
                </a:lnTo>
                <a:lnTo>
                  <a:pt x="9217" y="12828"/>
                </a:lnTo>
                <a:lnTo>
                  <a:pt x="9198" y="12833"/>
                </a:lnTo>
                <a:lnTo>
                  <a:pt x="9179" y="12836"/>
                </a:lnTo>
                <a:lnTo>
                  <a:pt x="9158" y="12838"/>
                </a:lnTo>
                <a:lnTo>
                  <a:pt x="9138" y="12840"/>
                </a:lnTo>
                <a:lnTo>
                  <a:pt x="9118" y="12840"/>
                </a:lnTo>
                <a:lnTo>
                  <a:pt x="6310" y="12840"/>
                </a:lnTo>
                <a:close/>
                <a:moveTo>
                  <a:pt x="406" y="6804"/>
                </a:moveTo>
                <a:lnTo>
                  <a:pt x="1884" y="6804"/>
                </a:lnTo>
                <a:lnTo>
                  <a:pt x="1904" y="6805"/>
                </a:lnTo>
                <a:lnTo>
                  <a:pt x="1925" y="6806"/>
                </a:lnTo>
                <a:lnTo>
                  <a:pt x="1946" y="6809"/>
                </a:lnTo>
                <a:lnTo>
                  <a:pt x="1965" y="6812"/>
                </a:lnTo>
                <a:lnTo>
                  <a:pt x="1985" y="6817"/>
                </a:lnTo>
                <a:lnTo>
                  <a:pt x="2004" y="6822"/>
                </a:lnTo>
                <a:lnTo>
                  <a:pt x="2023" y="6829"/>
                </a:lnTo>
                <a:lnTo>
                  <a:pt x="2042" y="6836"/>
                </a:lnTo>
                <a:lnTo>
                  <a:pt x="2059" y="6844"/>
                </a:lnTo>
                <a:lnTo>
                  <a:pt x="2077" y="6853"/>
                </a:lnTo>
                <a:lnTo>
                  <a:pt x="2093" y="6862"/>
                </a:lnTo>
                <a:lnTo>
                  <a:pt x="2111" y="6873"/>
                </a:lnTo>
                <a:lnTo>
                  <a:pt x="2127" y="6884"/>
                </a:lnTo>
                <a:lnTo>
                  <a:pt x="2142" y="6896"/>
                </a:lnTo>
                <a:lnTo>
                  <a:pt x="2156" y="6909"/>
                </a:lnTo>
                <a:lnTo>
                  <a:pt x="2170" y="6922"/>
                </a:lnTo>
                <a:lnTo>
                  <a:pt x="2183" y="6936"/>
                </a:lnTo>
                <a:lnTo>
                  <a:pt x="2197" y="6950"/>
                </a:lnTo>
                <a:lnTo>
                  <a:pt x="2209" y="6965"/>
                </a:lnTo>
                <a:lnTo>
                  <a:pt x="2220" y="6981"/>
                </a:lnTo>
                <a:lnTo>
                  <a:pt x="2231" y="6998"/>
                </a:lnTo>
                <a:lnTo>
                  <a:pt x="2240" y="7014"/>
                </a:lnTo>
                <a:lnTo>
                  <a:pt x="2249" y="7032"/>
                </a:lnTo>
                <a:lnTo>
                  <a:pt x="2257" y="7049"/>
                </a:lnTo>
                <a:lnTo>
                  <a:pt x="2265" y="7068"/>
                </a:lnTo>
                <a:lnTo>
                  <a:pt x="2271" y="7086"/>
                </a:lnTo>
                <a:lnTo>
                  <a:pt x="2276" y="7105"/>
                </a:lnTo>
                <a:lnTo>
                  <a:pt x="2282" y="7125"/>
                </a:lnTo>
                <a:lnTo>
                  <a:pt x="2285" y="7144"/>
                </a:lnTo>
                <a:lnTo>
                  <a:pt x="2288" y="7164"/>
                </a:lnTo>
                <a:lnTo>
                  <a:pt x="2289" y="7185"/>
                </a:lnTo>
                <a:lnTo>
                  <a:pt x="2290" y="7205"/>
                </a:lnTo>
                <a:lnTo>
                  <a:pt x="2289" y="7226"/>
                </a:lnTo>
                <a:lnTo>
                  <a:pt x="2288" y="7246"/>
                </a:lnTo>
                <a:lnTo>
                  <a:pt x="2285" y="7266"/>
                </a:lnTo>
                <a:lnTo>
                  <a:pt x="2282" y="7286"/>
                </a:lnTo>
                <a:lnTo>
                  <a:pt x="2276" y="7305"/>
                </a:lnTo>
                <a:lnTo>
                  <a:pt x="2271" y="7324"/>
                </a:lnTo>
                <a:lnTo>
                  <a:pt x="2265" y="7343"/>
                </a:lnTo>
                <a:lnTo>
                  <a:pt x="2257" y="7361"/>
                </a:lnTo>
                <a:lnTo>
                  <a:pt x="2249" y="7379"/>
                </a:lnTo>
                <a:lnTo>
                  <a:pt x="2240" y="7396"/>
                </a:lnTo>
                <a:lnTo>
                  <a:pt x="2231" y="7413"/>
                </a:lnTo>
                <a:lnTo>
                  <a:pt x="2220" y="7429"/>
                </a:lnTo>
                <a:lnTo>
                  <a:pt x="2209" y="7445"/>
                </a:lnTo>
                <a:lnTo>
                  <a:pt x="2197" y="7460"/>
                </a:lnTo>
                <a:lnTo>
                  <a:pt x="2183" y="7475"/>
                </a:lnTo>
                <a:lnTo>
                  <a:pt x="2170" y="7489"/>
                </a:lnTo>
                <a:lnTo>
                  <a:pt x="2156" y="7502"/>
                </a:lnTo>
                <a:lnTo>
                  <a:pt x="2142" y="7516"/>
                </a:lnTo>
                <a:lnTo>
                  <a:pt x="2127" y="7528"/>
                </a:lnTo>
                <a:lnTo>
                  <a:pt x="2111" y="7539"/>
                </a:lnTo>
                <a:lnTo>
                  <a:pt x="2093" y="7549"/>
                </a:lnTo>
                <a:lnTo>
                  <a:pt x="2077" y="7559"/>
                </a:lnTo>
                <a:lnTo>
                  <a:pt x="2059" y="7568"/>
                </a:lnTo>
                <a:lnTo>
                  <a:pt x="2042" y="7576"/>
                </a:lnTo>
                <a:lnTo>
                  <a:pt x="2023" y="7583"/>
                </a:lnTo>
                <a:lnTo>
                  <a:pt x="2004" y="7589"/>
                </a:lnTo>
                <a:lnTo>
                  <a:pt x="1985" y="7595"/>
                </a:lnTo>
                <a:lnTo>
                  <a:pt x="1965" y="7599"/>
                </a:lnTo>
                <a:lnTo>
                  <a:pt x="1946" y="7603"/>
                </a:lnTo>
                <a:lnTo>
                  <a:pt x="1925" y="7605"/>
                </a:lnTo>
                <a:lnTo>
                  <a:pt x="1904" y="7607"/>
                </a:lnTo>
                <a:lnTo>
                  <a:pt x="1884" y="7607"/>
                </a:lnTo>
                <a:lnTo>
                  <a:pt x="406" y="7607"/>
                </a:lnTo>
                <a:lnTo>
                  <a:pt x="385" y="7607"/>
                </a:lnTo>
                <a:lnTo>
                  <a:pt x="364" y="7605"/>
                </a:lnTo>
                <a:lnTo>
                  <a:pt x="344" y="7603"/>
                </a:lnTo>
                <a:lnTo>
                  <a:pt x="324" y="7599"/>
                </a:lnTo>
                <a:lnTo>
                  <a:pt x="305" y="7595"/>
                </a:lnTo>
                <a:lnTo>
                  <a:pt x="285" y="7589"/>
                </a:lnTo>
                <a:lnTo>
                  <a:pt x="266" y="7583"/>
                </a:lnTo>
                <a:lnTo>
                  <a:pt x="248" y="7576"/>
                </a:lnTo>
                <a:lnTo>
                  <a:pt x="231" y="7568"/>
                </a:lnTo>
                <a:lnTo>
                  <a:pt x="212" y="7559"/>
                </a:lnTo>
                <a:lnTo>
                  <a:pt x="195" y="7549"/>
                </a:lnTo>
                <a:lnTo>
                  <a:pt x="179" y="7539"/>
                </a:lnTo>
                <a:lnTo>
                  <a:pt x="163" y="7528"/>
                </a:lnTo>
                <a:lnTo>
                  <a:pt x="148" y="7516"/>
                </a:lnTo>
                <a:lnTo>
                  <a:pt x="134" y="7502"/>
                </a:lnTo>
                <a:lnTo>
                  <a:pt x="119" y="7489"/>
                </a:lnTo>
                <a:lnTo>
                  <a:pt x="105" y="7475"/>
                </a:lnTo>
                <a:lnTo>
                  <a:pt x="93" y="7460"/>
                </a:lnTo>
                <a:lnTo>
                  <a:pt x="81" y="7445"/>
                </a:lnTo>
                <a:lnTo>
                  <a:pt x="70" y="7429"/>
                </a:lnTo>
                <a:lnTo>
                  <a:pt x="59" y="7413"/>
                </a:lnTo>
                <a:lnTo>
                  <a:pt x="50" y="7396"/>
                </a:lnTo>
                <a:lnTo>
                  <a:pt x="40" y="7379"/>
                </a:lnTo>
                <a:lnTo>
                  <a:pt x="32" y="7361"/>
                </a:lnTo>
                <a:lnTo>
                  <a:pt x="24" y="7343"/>
                </a:lnTo>
                <a:lnTo>
                  <a:pt x="18" y="7324"/>
                </a:lnTo>
                <a:lnTo>
                  <a:pt x="13" y="7305"/>
                </a:lnTo>
                <a:lnTo>
                  <a:pt x="8" y="7286"/>
                </a:lnTo>
                <a:lnTo>
                  <a:pt x="5" y="7266"/>
                </a:lnTo>
                <a:lnTo>
                  <a:pt x="2" y="7246"/>
                </a:lnTo>
                <a:lnTo>
                  <a:pt x="1" y="7226"/>
                </a:lnTo>
                <a:lnTo>
                  <a:pt x="0" y="7205"/>
                </a:lnTo>
                <a:lnTo>
                  <a:pt x="1" y="7185"/>
                </a:lnTo>
                <a:lnTo>
                  <a:pt x="2" y="7164"/>
                </a:lnTo>
                <a:lnTo>
                  <a:pt x="5" y="7144"/>
                </a:lnTo>
                <a:lnTo>
                  <a:pt x="8" y="7125"/>
                </a:lnTo>
                <a:lnTo>
                  <a:pt x="13" y="7105"/>
                </a:lnTo>
                <a:lnTo>
                  <a:pt x="18" y="7086"/>
                </a:lnTo>
                <a:lnTo>
                  <a:pt x="24" y="7068"/>
                </a:lnTo>
                <a:lnTo>
                  <a:pt x="32" y="7049"/>
                </a:lnTo>
                <a:lnTo>
                  <a:pt x="40" y="7032"/>
                </a:lnTo>
                <a:lnTo>
                  <a:pt x="50" y="7014"/>
                </a:lnTo>
                <a:lnTo>
                  <a:pt x="59" y="6998"/>
                </a:lnTo>
                <a:lnTo>
                  <a:pt x="70" y="6981"/>
                </a:lnTo>
                <a:lnTo>
                  <a:pt x="81" y="6965"/>
                </a:lnTo>
                <a:lnTo>
                  <a:pt x="93" y="6950"/>
                </a:lnTo>
                <a:lnTo>
                  <a:pt x="105" y="6936"/>
                </a:lnTo>
                <a:lnTo>
                  <a:pt x="119" y="6922"/>
                </a:lnTo>
                <a:lnTo>
                  <a:pt x="134" y="6909"/>
                </a:lnTo>
                <a:lnTo>
                  <a:pt x="148" y="6896"/>
                </a:lnTo>
                <a:lnTo>
                  <a:pt x="163" y="6884"/>
                </a:lnTo>
                <a:lnTo>
                  <a:pt x="179" y="6873"/>
                </a:lnTo>
                <a:lnTo>
                  <a:pt x="195" y="6862"/>
                </a:lnTo>
                <a:lnTo>
                  <a:pt x="212" y="6853"/>
                </a:lnTo>
                <a:lnTo>
                  <a:pt x="231" y="6844"/>
                </a:lnTo>
                <a:lnTo>
                  <a:pt x="248" y="6836"/>
                </a:lnTo>
                <a:lnTo>
                  <a:pt x="266" y="6829"/>
                </a:lnTo>
                <a:lnTo>
                  <a:pt x="285" y="6822"/>
                </a:lnTo>
                <a:lnTo>
                  <a:pt x="305" y="6817"/>
                </a:lnTo>
                <a:lnTo>
                  <a:pt x="324" y="6812"/>
                </a:lnTo>
                <a:lnTo>
                  <a:pt x="344" y="6809"/>
                </a:lnTo>
                <a:lnTo>
                  <a:pt x="364" y="6806"/>
                </a:lnTo>
                <a:lnTo>
                  <a:pt x="385" y="6805"/>
                </a:lnTo>
                <a:lnTo>
                  <a:pt x="406" y="6804"/>
                </a:lnTo>
                <a:close/>
                <a:moveTo>
                  <a:pt x="1517" y="3460"/>
                </a:moveTo>
                <a:lnTo>
                  <a:pt x="2796" y="4191"/>
                </a:lnTo>
                <a:lnTo>
                  <a:pt x="2815" y="4202"/>
                </a:lnTo>
                <a:lnTo>
                  <a:pt x="2831" y="4213"/>
                </a:lnTo>
                <a:lnTo>
                  <a:pt x="2847" y="4225"/>
                </a:lnTo>
                <a:lnTo>
                  <a:pt x="2863" y="4238"/>
                </a:lnTo>
                <a:lnTo>
                  <a:pt x="2877" y="4252"/>
                </a:lnTo>
                <a:lnTo>
                  <a:pt x="2892" y="4266"/>
                </a:lnTo>
                <a:lnTo>
                  <a:pt x="2905" y="4281"/>
                </a:lnTo>
                <a:lnTo>
                  <a:pt x="2917" y="4296"/>
                </a:lnTo>
                <a:lnTo>
                  <a:pt x="2929" y="4312"/>
                </a:lnTo>
                <a:lnTo>
                  <a:pt x="2939" y="4328"/>
                </a:lnTo>
                <a:lnTo>
                  <a:pt x="2949" y="4345"/>
                </a:lnTo>
                <a:lnTo>
                  <a:pt x="2958" y="4362"/>
                </a:lnTo>
                <a:lnTo>
                  <a:pt x="2966" y="4380"/>
                </a:lnTo>
                <a:lnTo>
                  <a:pt x="2974" y="4398"/>
                </a:lnTo>
                <a:lnTo>
                  <a:pt x="2980" y="4416"/>
                </a:lnTo>
                <a:lnTo>
                  <a:pt x="2986" y="4435"/>
                </a:lnTo>
                <a:lnTo>
                  <a:pt x="2990" y="4453"/>
                </a:lnTo>
                <a:lnTo>
                  <a:pt x="2994" y="4472"/>
                </a:lnTo>
                <a:lnTo>
                  <a:pt x="2997" y="4491"/>
                </a:lnTo>
                <a:lnTo>
                  <a:pt x="2998" y="4512"/>
                </a:lnTo>
                <a:lnTo>
                  <a:pt x="2999" y="4531"/>
                </a:lnTo>
                <a:lnTo>
                  <a:pt x="2999" y="4550"/>
                </a:lnTo>
                <a:lnTo>
                  <a:pt x="2998" y="4570"/>
                </a:lnTo>
                <a:lnTo>
                  <a:pt x="2996" y="4589"/>
                </a:lnTo>
                <a:lnTo>
                  <a:pt x="2994" y="4608"/>
                </a:lnTo>
                <a:lnTo>
                  <a:pt x="2990" y="4628"/>
                </a:lnTo>
                <a:lnTo>
                  <a:pt x="2985" y="4647"/>
                </a:lnTo>
                <a:lnTo>
                  <a:pt x="2979" y="4666"/>
                </a:lnTo>
                <a:lnTo>
                  <a:pt x="2972" y="4685"/>
                </a:lnTo>
                <a:lnTo>
                  <a:pt x="2963" y="4703"/>
                </a:lnTo>
                <a:lnTo>
                  <a:pt x="2955" y="4722"/>
                </a:lnTo>
                <a:lnTo>
                  <a:pt x="2945" y="4740"/>
                </a:lnTo>
                <a:lnTo>
                  <a:pt x="2934" y="4757"/>
                </a:lnTo>
                <a:lnTo>
                  <a:pt x="2923" y="4774"/>
                </a:lnTo>
                <a:lnTo>
                  <a:pt x="2910" y="4790"/>
                </a:lnTo>
                <a:lnTo>
                  <a:pt x="2897" y="4806"/>
                </a:lnTo>
                <a:lnTo>
                  <a:pt x="2884" y="4820"/>
                </a:lnTo>
                <a:lnTo>
                  <a:pt x="2869" y="4834"/>
                </a:lnTo>
                <a:lnTo>
                  <a:pt x="2854" y="4847"/>
                </a:lnTo>
                <a:lnTo>
                  <a:pt x="2839" y="4859"/>
                </a:lnTo>
                <a:lnTo>
                  <a:pt x="2823" y="4870"/>
                </a:lnTo>
                <a:lnTo>
                  <a:pt x="2806" y="4881"/>
                </a:lnTo>
                <a:lnTo>
                  <a:pt x="2789" y="4891"/>
                </a:lnTo>
                <a:lnTo>
                  <a:pt x="2771" y="4900"/>
                </a:lnTo>
                <a:lnTo>
                  <a:pt x="2754" y="4908"/>
                </a:lnTo>
                <a:lnTo>
                  <a:pt x="2736" y="4915"/>
                </a:lnTo>
                <a:lnTo>
                  <a:pt x="2718" y="4921"/>
                </a:lnTo>
                <a:lnTo>
                  <a:pt x="2698" y="4926"/>
                </a:lnTo>
                <a:lnTo>
                  <a:pt x="2680" y="4931"/>
                </a:lnTo>
                <a:lnTo>
                  <a:pt x="2661" y="4935"/>
                </a:lnTo>
                <a:lnTo>
                  <a:pt x="2642" y="4937"/>
                </a:lnTo>
                <a:lnTo>
                  <a:pt x="2621" y="4939"/>
                </a:lnTo>
                <a:lnTo>
                  <a:pt x="2602" y="4940"/>
                </a:lnTo>
                <a:lnTo>
                  <a:pt x="2583" y="4940"/>
                </a:lnTo>
                <a:lnTo>
                  <a:pt x="2563" y="4939"/>
                </a:lnTo>
                <a:lnTo>
                  <a:pt x="2544" y="4937"/>
                </a:lnTo>
                <a:lnTo>
                  <a:pt x="2523" y="4934"/>
                </a:lnTo>
                <a:lnTo>
                  <a:pt x="2504" y="4931"/>
                </a:lnTo>
                <a:lnTo>
                  <a:pt x="2485" y="4926"/>
                </a:lnTo>
                <a:lnTo>
                  <a:pt x="2466" y="4920"/>
                </a:lnTo>
                <a:lnTo>
                  <a:pt x="2446" y="4913"/>
                </a:lnTo>
                <a:lnTo>
                  <a:pt x="2427" y="4905"/>
                </a:lnTo>
                <a:lnTo>
                  <a:pt x="2409" y="4897"/>
                </a:lnTo>
                <a:lnTo>
                  <a:pt x="2391" y="4887"/>
                </a:lnTo>
                <a:lnTo>
                  <a:pt x="1111" y="4155"/>
                </a:lnTo>
                <a:lnTo>
                  <a:pt x="1093" y="4145"/>
                </a:lnTo>
                <a:lnTo>
                  <a:pt x="1077" y="4133"/>
                </a:lnTo>
                <a:lnTo>
                  <a:pt x="1060" y="4121"/>
                </a:lnTo>
                <a:lnTo>
                  <a:pt x="1044" y="4108"/>
                </a:lnTo>
                <a:lnTo>
                  <a:pt x="1030" y="4094"/>
                </a:lnTo>
                <a:lnTo>
                  <a:pt x="1016" y="4080"/>
                </a:lnTo>
                <a:lnTo>
                  <a:pt x="1003" y="4065"/>
                </a:lnTo>
                <a:lnTo>
                  <a:pt x="991" y="4050"/>
                </a:lnTo>
                <a:lnTo>
                  <a:pt x="978" y="4034"/>
                </a:lnTo>
                <a:lnTo>
                  <a:pt x="968" y="4018"/>
                </a:lnTo>
                <a:lnTo>
                  <a:pt x="958" y="4001"/>
                </a:lnTo>
                <a:lnTo>
                  <a:pt x="949" y="3984"/>
                </a:lnTo>
                <a:lnTo>
                  <a:pt x="941" y="3966"/>
                </a:lnTo>
                <a:lnTo>
                  <a:pt x="934" y="3948"/>
                </a:lnTo>
                <a:lnTo>
                  <a:pt x="928" y="3930"/>
                </a:lnTo>
                <a:lnTo>
                  <a:pt x="922" y="3912"/>
                </a:lnTo>
                <a:lnTo>
                  <a:pt x="918" y="3893"/>
                </a:lnTo>
                <a:lnTo>
                  <a:pt x="914" y="3874"/>
                </a:lnTo>
                <a:lnTo>
                  <a:pt x="911" y="3855"/>
                </a:lnTo>
                <a:lnTo>
                  <a:pt x="910" y="3836"/>
                </a:lnTo>
                <a:lnTo>
                  <a:pt x="909" y="3816"/>
                </a:lnTo>
                <a:lnTo>
                  <a:pt x="909" y="3797"/>
                </a:lnTo>
                <a:lnTo>
                  <a:pt x="910" y="3778"/>
                </a:lnTo>
                <a:lnTo>
                  <a:pt x="912" y="3758"/>
                </a:lnTo>
                <a:lnTo>
                  <a:pt x="914" y="3739"/>
                </a:lnTo>
                <a:lnTo>
                  <a:pt x="918" y="3720"/>
                </a:lnTo>
                <a:lnTo>
                  <a:pt x="923" y="3700"/>
                </a:lnTo>
                <a:lnTo>
                  <a:pt x="929" y="3681"/>
                </a:lnTo>
                <a:lnTo>
                  <a:pt x="936" y="3662"/>
                </a:lnTo>
                <a:lnTo>
                  <a:pt x="944" y="3644"/>
                </a:lnTo>
                <a:lnTo>
                  <a:pt x="952" y="3625"/>
                </a:lnTo>
                <a:lnTo>
                  <a:pt x="962" y="3607"/>
                </a:lnTo>
                <a:lnTo>
                  <a:pt x="973" y="3590"/>
                </a:lnTo>
                <a:lnTo>
                  <a:pt x="984" y="3573"/>
                </a:lnTo>
                <a:lnTo>
                  <a:pt x="998" y="3557"/>
                </a:lnTo>
                <a:lnTo>
                  <a:pt x="1011" y="3542"/>
                </a:lnTo>
                <a:lnTo>
                  <a:pt x="1024" y="3527"/>
                </a:lnTo>
                <a:lnTo>
                  <a:pt x="1038" y="3513"/>
                </a:lnTo>
                <a:lnTo>
                  <a:pt x="1053" y="3499"/>
                </a:lnTo>
                <a:lnTo>
                  <a:pt x="1068" y="3487"/>
                </a:lnTo>
                <a:lnTo>
                  <a:pt x="1085" y="3476"/>
                </a:lnTo>
                <a:lnTo>
                  <a:pt x="1102" y="3465"/>
                </a:lnTo>
                <a:lnTo>
                  <a:pt x="1118" y="3456"/>
                </a:lnTo>
                <a:lnTo>
                  <a:pt x="1136" y="3447"/>
                </a:lnTo>
                <a:lnTo>
                  <a:pt x="1153" y="3439"/>
                </a:lnTo>
                <a:lnTo>
                  <a:pt x="1172" y="3432"/>
                </a:lnTo>
                <a:lnTo>
                  <a:pt x="1190" y="3425"/>
                </a:lnTo>
                <a:lnTo>
                  <a:pt x="1209" y="3420"/>
                </a:lnTo>
                <a:lnTo>
                  <a:pt x="1227" y="3415"/>
                </a:lnTo>
                <a:lnTo>
                  <a:pt x="1246" y="3412"/>
                </a:lnTo>
                <a:lnTo>
                  <a:pt x="1266" y="3409"/>
                </a:lnTo>
                <a:lnTo>
                  <a:pt x="1286" y="3407"/>
                </a:lnTo>
                <a:lnTo>
                  <a:pt x="1305" y="3406"/>
                </a:lnTo>
                <a:lnTo>
                  <a:pt x="1324" y="3406"/>
                </a:lnTo>
                <a:lnTo>
                  <a:pt x="1345" y="3407"/>
                </a:lnTo>
                <a:lnTo>
                  <a:pt x="1364" y="3409"/>
                </a:lnTo>
                <a:lnTo>
                  <a:pt x="1384" y="3412"/>
                </a:lnTo>
                <a:lnTo>
                  <a:pt x="1403" y="3416"/>
                </a:lnTo>
                <a:lnTo>
                  <a:pt x="1423" y="3421"/>
                </a:lnTo>
                <a:lnTo>
                  <a:pt x="1442" y="3426"/>
                </a:lnTo>
                <a:lnTo>
                  <a:pt x="1461" y="3433"/>
                </a:lnTo>
                <a:lnTo>
                  <a:pt x="1480" y="3441"/>
                </a:lnTo>
                <a:lnTo>
                  <a:pt x="1498" y="3450"/>
                </a:lnTo>
                <a:lnTo>
                  <a:pt x="1517" y="3460"/>
                </a:lnTo>
                <a:close/>
                <a:moveTo>
                  <a:pt x="4106" y="1015"/>
                </a:moveTo>
                <a:lnTo>
                  <a:pt x="4844" y="2281"/>
                </a:lnTo>
                <a:lnTo>
                  <a:pt x="4854" y="2299"/>
                </a:lnTo>
                <a:lnTo>
                  <a:pt x="4864" y="2317"/>
                </a:lnTo>
                <a:lnTo>
                  <a:pt x="4872" y="2336"/>
                </a:lnTo>
                <a:lnTo>
                  <a:pt x="4878" y="2355"/>
                </a:lnTo>
                <a:lnTo>
                  <a:pt x="4884" y="2374"/>
                </a:lnTo>
                <a:lnTo>
                  <a:pt x="4889" y="2393"/>
                </a:lnTo>
                <a:lnTo>
                  <a:pt x="4893" y="2412"/>
                </a:lnTo>
                <a:lnTo>
                  <a:pt x="4896" y="2432"/>
                </a:lnTo>
                <a:lnTo>
                  <a:pt x="4898" y="2451"/>
                </a:lnTo>
                <a:lnTo>
                  <a:pt x="4898" y="2470"/>
                </a:lnTo>
                <a:lnTo>
                  <a:pt x="4898" y="2490"/>
                </a:lnTo>
                <a:lnTo>
                  <a:pt x="4898" y="2510"/>
                </a:lnTo>
                <a:lnTo>
                  <a:pt x="4896" y="2529"/>
                </a:lnTo>
                <a:lnTo>
                  <a:pt x="4893" y="2548"/>
                </a:lnTo>
                <a:lnTo>
                  <a:pt x="4889" y="2567"/>
                </a:lnTo>
                <a:lnTo>
                  <a:pt x="4885" y="2586"/>
                </a:lnTo>
                <a:lnTo>
                  <a:pt x="4879" y="2605"/>
                </a:lnTo>
                <a:lnTo>
                  <a:pt x="4873" y="2623"/>
                </a:lnTo>
                <a:lnTo>
                  <a:pt x="4866" y="2641"/>
                </a:lnTo>
                <a:lnTo>
                  <a:pt x="4857" y="2658"/>
                </a:lnTo>
                <a:lnTo>
                  <a:pt x="4848" y="2675"/>
                </a:lnTo>
                <a:lnTo>
                  <a:pt x="4838" y="2692"/>
                </a:lnTo>
                <a:lnTo>
                  <a:pt x="4828" y="2709"/>
                </a:lnTo>
                <a:lnTo>
                  <a:pt x="4816" y="2724"/>
                </a:lnTo>
                <a:lnTo>
                  <a:pt x="4804" y="2740"/>
                </a:lnTo>
                <a:lnTo>
                  <a:pt x="4791" y="2754"/>
                </a:lnTo>
                <a:lnTo>
                  <a:pt x="4778" y="2769"/>
                </a:lnTo>
                <a:lnTo>
                  <a:pt x="4762" y="2782"/>
                </a:lnTo>
                <a:lnTo>
                  <a:pt x="4747" y="2795"/>
                </a:lnTo>
                <a:lnTo>
                  <a:pt x="4731" y="2807"/>
                </a:lnTo>
                <a:lnTo>
                  <a:pt x="4714" y="2819"/>
                </a:lnTo>
                <a:lnTo>
                  <a:pt x="4696" y="2830"/>
                </a:lnTo>
                <a:lnTo>
                  <a:pt x="4677" y="2839"/>
                </a:lnTo>
                <a:lnTo>
                  <a:pt x="4659" y="2848"/>
                </a:lnTo>
                <a:lnTo>
                  <a:pt x="4640" y="2856"/>
                </a:lnTo>
                <a:lnTo>
                  <a:pt x="4621" y="2863"/>
                </a:lnTo>
                <a:lnTo>
                  <a:pt x="4601" y="2869"/>
                </a:lnTo>
                <a:lnTo>
                  <a:pt x="4582" y="2874"/>
                </a:lnTo>
                <a:lnTo>
                  <a:pt x="4563" y="2877"/>
                </a:lnTo>
                <a:lnTo>
                  <a:pt x="4543" y="2880"/>
                </a:lnTo>
                <a:lnTo>
                  <a:pt x="4524" y="2882"/>
                </a:lnTo>
                <a:lnTo>
                  <a:pt x="4504" y="2883"/>
                </a:lnTo>
                <a:lnTo>
                  <a:pt x="4484" y="2883"/>
                </a:lnTo>
                <a:lnTo>
                  <a:pt x="4465" y="2882"/>
                </a:lnTo>
                <a:lnTo>
                  <a:pt x="4446" y="2880"/>
                </a:lnTo>
                <a:lnTo>
                  <a:pt x="4426" y="2878"/>
                </a:lnTo>
                <a:lnTo>
                  <a:pt x="4407" y="2874"/>
                </a:lnTo>
                <a:lnTo>
                  <a:pt x="4388" y="2869"/>
                </a:lnTo>
                <a:lnTo>
                  <a:pt x="4369" y="2864"/>
                </a:lnTo>
                <a:lnTo>
                  <a:pt x="4351" y="2858"/>
                </a:lnTo>
                <a:lnTo>
                  <a:pt x="4332" y="2850"/>
                </a:lnTo>
                <a:lnTo>
                  <a:pt x="4315" y="2842"/>
                </a:lnTo>
                <a:lnTo>
                  <a:pt x="4298" y="2834"/>
                </a:lnTo>
                <a:lnTo>
                  <a:pt x="4281" y="2824"/>
                </a:lnTo>
                <a:lnTo>
                  <a:pt x="4265" y="2813"/>
                </a:lnTo>
                <a:lnTo>
                  <a:pt x="4248" y="2802"/>
                </a:lnTo>
                <a:lnTo>
                  <a:pt x="4232" y="2790"/>
                </a:lnTo>
                <a:lnTo>
                  <a:pt x="4218" y="2777"/>
                </a:lnTo>
                <a:lnTo>
                  <a:pt x="4203" y="2763"/>
                </a:lnTo>
                <a:lnTo>
                  <a:pt x="4190" y="2749"/>
                </a:lnTo>
                <a:lnTo>
                  <a:pt x="4177" y="2733"/>
                </a:lnTo>
                <a:lnTo>
                  <a:pt x="4164" y="2717"/>
                </a:lnTo>
                <a:lnTo>
                  <a:pt x="4152" y="2700"/>
                </a:lnTo>
                <a:lnTo>
                  <a:pt x="4141" y="2683"/>
                </a:lnTo>
                <a:lnTo>
                  <a:pt x="3403" y="1416"/>
                </a:lnTo>
                <a:lnTo>
                  <a:pt x="3392" y="1398"/>
                </a:lnTo>
                <a:lnTo>
                  <a:pt x="3383" y="1379"/>
                </a:lnTo>
                <a:lnTo>
                  <a:pt x="3376" y="1361"/>
                </a:lnTo>
                <a:lnTo>
                  <a:pt x="3369" y="1342"/>
                </a:lnTo>
                <a:lnTo>
                  <a:pt x="3363" y="1323"/>
                </a:lnTo>
                <a:lnTo>
                  <a:pt x="3358" y="1304"/>
                </a:lnTo>
                <a:lnTo>
                  <a:pt x="3354" y="1284"/>
                </a:lnTo>
                <a:lnTo>
                  <a:pt x="3351" y="1265"/>
                </a:lnTo>
                <a:lnTo>
                  <a:pt x="3349" y="1246"/>
                </a:lnTo>
                <a:lnTo>
                  <a:pt x="3349" y="1226"/>
                </a:lnTo>
                <a:lnTo>
                  <a:pt x="3349" y="1207"/>
                </a:lnTo>
                <a:lnTo>
                  <a:pt x="3349" y="1188"/>
                </a:lnTo>
                <a:lnTo>
                  <a:pt x="3351" y="1168"/>
                </a:lnTo>
                <a:lnTo>
                  <a:pt x="3354" y="1149"/>
                </a:lnTo>
                <a:lnTo>
                  <a:pt x="3358" y="1130"/>
                </a:lnTo>
                <a:lnTo>
                  <a:pt x="3362" y="1111"/>
                </a:lnTo>
                <a:lnTo>
                  <a:pt x="3368" y="1093"/>
                </a:lnTo>
                <a:lnTo>
                  <a:pt x="3374" y="1075"/>
                </a:lnTo>
                <a:lnTo>
                  <a:pt x="3381" y="1057"/>
                </a:lnTo>
                <a:lnTo>
                  <a:pt x="3389" y="1039"/>
                </a:lnTo>
                <a:lnTo>
                  <a:pt x="3398" y="1022"/>
                </a:lnTo>
                <a:lnTo>
                  <a:pt x="3409" y="1005"/>
                </a:lnTo>
                <a:lnTo>
                  <a:pt x="3419" y="989"/>
                </a:lnTo>
                <a:lnTo>
                  <a:pt x="3431" y="973"/>
                </a:lnTo>
                <a:lnTo>
                  <a:pt x="3443" y="958"/>
                </a:lnTo>
                <a:lnTo>
                  <a:pt x="3456" y="943"/>
                </a:lnTo>
                <a:lnTo>
                  <a:pt x="3469" y="929"/>
                </a:lnTo>
                <a:lnTo>
                  <a:pt x="3484" y="915"/>
                </a:lnTo>
                <a:lnTo>
                  <a:pt x="3500" y="902"/>
                </a:lnTo>
                <a:lnTo>
                  <a:pt x="3516" y="890"/>
                </a:lnTo>
                <a:lnTo>
                  <a:pt x="3533" y="879"/>
                </a:lnTo>
                <a:lnTo>
                  <a:pt x="3551" y="868"/>
                </a:lnTo>
                <a:lnTo>
                  <a:pt x="3569" y="858"/>
                </a:lnTo>
                <a:lnTo>
                  <a:pt x="3588" y="849"/>
                </a:lnTo>
                <a:lnTo>
                  <a:pt x="3607" y="841"/>
                </a:lnTo>
                <a:lnTo>
                  <a:pt x="3626" y="835"/>
                </a:lnTo>
                <a:lnTo>
                  <a:pt x="3645" y="829"/>
                </a:lnTo>
                <a:lnTo>
                  <a:pt x="3665" y="824"/>
                </a:lnTo>
                <a:lnTo>
                  <a:pt x="3684" y="820"/>
                </a:lnTo>
                <a:lnTo>
                  <a:pt x="3704" y="817"/>
                </a:lnTo>
                <a:lnTo>
                  <a:pt x="3723" y="815"/>
                </a:lnTo>
                <a:lnTo>
                  <a:pt x="3742" y="814"/>
                </a:lnTo>
                <a:lnTo>
                  <a:pt x="3763" y="814"/>
                </a:lnTo>
                <a:lnTo>
                  <a:pt x="3782" y="815"/>
                </a:lnTo>
                <a:lnTo>
                  <a:pt x="3801" y="817"/>
                </a:lnTo>
                <a:lnTo>
                  <a:pt x="3820" y="820"/>
                </a:lnTo>
                <a:lnTo>
                  <a:pt x="3840" y="824"/>
                </a:lnTo>
                <a:lnTo>
                  <a:pt x="3859" y="828"/>
                </a:lnTo>
                <a:lnTo>
                  <a:pt x="3878" y="834"/>
                </a:lnTo>
                <a:lnTo>
                  <a:pt x="3896" y="840"/>
                </a:lnTo>
                <a:lnTo>
                  <a:pt x="3914" y="847"/>
                </a:lnTo>
                <a:lnTo>
                  <a:pt x="3932" y="855"/>
                </a:lnTo>
                <a:lnTo>
                  <a:pt x="3949" y="864"/>
                </a:lnTo>
                <a:lnTo>
                  <a:pt x="3966" y="874"/>
                </a:lnTo>
                <a:lnTo>
                  <a:pt x="3983" y="884"/>
                </a:lnTo>
                <a:lnTo>
                  <a:pt x="3998" y="896"/>
                </a:lnTo>
                <a:lnTo>
                  <a:pt x="4015" y="908"/>
                </a:lnTo>
                <a:lnTo>
                  <a:pt x="4029" y="921"/>
                </a:lnTo>
                <a:lnTo>
                  <a:pt x="4044" y="934"/>
                </a:lnTo>
                <a:lnTo>
                  <a:pt x="4057" y="949"/>
                </a:lnTo>
                <a:lnTo>
                  <a:pt x="4070" y="964"/>
                </a:lnTo>
                <a:lnTo>
                  <a:pt x="4082" y="980"/>
                </a:lnTo>
                <a:lnTo>
                  <a:pt x="4095" y="997"/>
                </a:lnTo>
                <a:lnTo>
                  <a:pt x="4106" y="1015"/>
                </a:lnTo>
                <a:close/>
                <a:moveTo>
                  <a:pt x="7781" y="401"/>
                </a:moveTo>
                <a:lnTo>
                  <a:pt x="7781" y="1864"/>
                </a:lnTo>
                <a:lnTo>
                  <a:pt x="7780" y="1884"/>
                </a:lnTo>
                <a:lnTo>
                  <a:pt x="7779" y="1905"/>
                </a:lnTo>
                <a:lnTo>
                  <a:pt x="7776" y="1925"/>
                </a:lnTo>
                <a:lnTo>
                  <a:pt x="7773" y="1944"/>
                </a:lnTo>
                <a:lnTo>
                  <a:pt x="7768" y="1964"/>
                </a:lnTo>
                <a:lnTo>
                  <a:pt x="7763" y="1983"/>
                </a:lnTo>
                <a:lnTo>
                  <a:pt x="7756" y="2001"/>
                </a:lnTo>
                <a:lnTo>
                  <a:pt x="7749" y="2020"/>
                </a:lnTo>
                <a:lnTo>
                  <a:pt x="7741" y="2037"/>
                </a:lnTo>
                <a:lnTo>
                  <a:pt x="7732" y="2055"/>
                </a:lnTo>
                <a:lnTo>
                  <a:pt x="7722" y="2071"/>
                </a:lnTo>
                <a:lnTo>
                  <a:pt x="7712" y="2088"/>
                </a:lnTo>
                <a:lnTo>
                  <a:pt x="7700" y="2104"/>
                </a:lnTo>
                <a:lnTo>
                  <a:pt x="7688" y="2119"/>
                </a:lnTo>
                <a:lnTo>
                  <a:pt x="7675" y="2133"/>
                </a:lnTo>
                <a:lnTo>
                  <a:pt x="7662" y="2147"/>
                </a:lnTo>
                <a:lnTo>
                  <a:pt x="7648" y="2161"/>
                </a:lnTo>
                <a:lnTo>
                  <a:pt x="7634" y="2173"/>
                </a:lnTo>
                <a:lnTo>
                  <a:pt x="7618" y="2185"/>
                </a:lnTo>
                <a:lnTo>
                  <a:pt x="7602" y="2196"/>
                </a:lnTo>
                <a:lnTo>
                  <a:pt x="7585" y="2207"/>
                </a:lnTo>
                <a:lnTo>
                  <a:pt x="7569" y="2216"/>
                </a:lnTo>
                <a:lnTo>
                  <a:pt x="7551" y="2225"/>
                </a:lnTo>
                <a:lnTo>
                  <a:pt x="7533" y="2233"/>
                </a:lnTo>
                <a:lnTo>
                  <a:pt x="7514" y="2241"/>
                </a:lnTo>
                <a:lnTo>
                  <a:pt x="7496" y="2247"/>
                </a:lnTo>
                <a:lnTo>
                  <a:pt x="7477" y="2252"/>
                </a:lnTo>
                <a:lnTo>
                  <a:pt x="7457" y="2257"/>
                </a:lnTo>
                <a:lnTo>
                  <a:pt x="7437" y="2260"/>
                </a:lnTo>
                <a:lnTo>
                  <a:pt x="7417" y="2263"/>
                </a:lnTo>
                <a:lnTo>
                  <a:pt x="7396" y="2264"/>
                </a:lnTo>
                <a:lnTo>
                  <a:pt x="7376" y="2265"/>
                </a:lnTo>
                <a:lnTo>
                  <a:pt x="7354" y="2264"/>
                </a:lnTo>
                <a:lnTo>
                  <a:pt x="7334" y="2263"/>
                </a:lnTo>
                <a:lnTo>
                  <a:pt x="7314" y="2260"/>
                </a:lnTo>
                <a:lnTo>
                  <a:pt x="7294" y="2257"/>
                </a:lnTo>
                <a:lnTo>
                  <a:pt x="7275" y="2252"/>
                </a:lnTo>
                <a:lnTo>
                  <a:pt x="7255" y="2247"/>
                </a:lnTo>
                <a:lnTo>
                  <a:pt x="7236" y="2241"/>
                </a:lnTo>
                <a:lnTo>
                  <a:pt x="7218" y="2233"/>
                </a:lnTo>
                <a:lnTo>
                  <a:pt x="7200" y="2225"/>
                </a:lnTo>
                <a:lnTo>
                  <a:pt x="7182" y="2216"/>
                </a:lnTo>
                <a:lnTo>
                  <a:pt x="7165" y="2207"/>
                </a:lnTo>
                <a:lnTo>
                  <a:pt x="7149" y="2196"/>
                </a:lnTo>
                <a:lnTo>
                  <a:pt x="7133" y="2185"/>
                </a:lnTo>
                <a:lnTo>
                  <a:pt x="7118" y="2173"/>
                </a:lnTo>
                <a:lnTo>
                  <a:pt x="7103" y="2161"/>
                </a:lnTo>
                <a:lnTo>
                  <a:pt x="7088" y="2147"/>
                </a:lnTo>
                <a:lnTo>
                  <a:pt x="7075" y="2133"/>
                </a:lnTo>
                <a:lnTo>
                  <a:pt x="7062" y="2119"/>
                </a:lnTo>
                <a:lnTo>
                  <a:pt x="7050" y="2104"/>
                </a:lnTo>
                <a:lnTo>
                  <a:pt x="7039" y="2088"/>
                </a:lnTo>
                <a:lnTo>
                  <a:pt x="7029" y="2071"/>
                </a:lnTo>
                <a:lnTo>
                  <a:pt x="7019" y="2055"/>
                </a:lnTo>
                <a:lnTo>
                  <a:pt x="7009" y="2037"/>
                </a:lnTo>
                <a:lnTo>
                  <a:pt x="7001" y="2020"/>
                </a:lnTo>
                <a:lnTo>
                  <a:pt x="6994" y="2001"/>
                </a:lnTo>
                <a:lnTo>
                  <a:pt x="6988" y="1983"/>
                </a:lnTo>
                <a:lnTo>
                  <a:pt x="6982" y="1964"/>
                </a:lnTo>
                <a:lnTo>
                  <a:pt x="6978" y="1944"/>
                </a:lnTo>
                <a:lnTo>
                  <a:pt x="6974" y="1925"/>
                </a:lnTo>
                <a:lnTo>
                  <a:pt x="6972" y="1905"/>
                </a:lnTo>
                <a:lnTo>
                  <a:pt x="6970" y="1884"/>
                </a:lnTo>
                <a:lnTo>
                  <a:pt x="6970" y="1864"/>
                </a:lnTo>
                <a:lnTo>
                  <a:pt x="6970" y="401"/>
                </a:lnTo>
                <a:lnTo>
                  <a:pt x="6970" y="381"/>
                </a:lnTo>
                <a:lnTo>
                  <a:pt x="6972" y="360"/>
                </a:lnTo>
                <a:lnTo>
                  <a:pt x="6974" y="340"/>
                </a:lnTo>
                <a:lnTo>
                  <a:pt x="6978" y="320"/>
                </a:lnTo>
                <a:lnTo>
                  <a:pt x="6982" y="301"/>
                </a:lnTo>
                <a:lnTo>
                  <a:pt x="6988" y="282"/>
                </a:lnTo>
                <a:lnTo>
                  <a:pt x="6994" y="263"/>
                </a:lnTo>
                <a:lnTo>
                  <a:pt x="7001" y="245"/>
                </a:lnTo>
                <a:lnTo>
                  <a:pt x="7009" y="228"/>
                </a:lnTo>
                <a:lnTo>
                  <a:pt x="7019" y="210"/>
                </a:lnTo>
                <a:lnTo>
                  <a:pt x="7029" y="193"/>
                </a:lnTo>
                <a:lnTo>
                  <a:pt x="7039" y="177"/>
                </a:lnTo>
                <a:lnTo>
                  <a:pt x="7050" y="161"/>
                </a:lnTo>
                <a:lnTo>
                  <a:pt x="7062" y="146"/>
                </a:lnTo>
                <a:lnTo>
                  <a:pt x="7075" y="132"/>
                </a:lnTo>
                <a:lnTo>
                  <a:pt x="7088" y="118"/>
                </a:lnTo>
                <a:lnTo>
                  <a:pt x="7103" y="104"/>
                </a:lnTo>
                <a:lnTo>
                  <a:pt x="7118" y="92"/>
                </a:lnTo>
                <a:lnTo>
                  <a:pt x="7133" y="80"/>
                </a:lnTo>
                <a:lnTo>
                  <a:pt x="7149" y="69"/>
                </a:lnTo>
                <a:lnTo>
                  <a:pt x="7165" y="58"/>
                </a:lnTo>
                <a:lnTo>
                  <a:pt x="7182" y="49"/>
                </a:lnTo>
                <a:lnTo>
                  <a:pt x="7200" y="40"/>
                </a:lnTo>
                <a:lnTo>
                  <a:pt x="7218" y="32"/>
                </a:lnTo>
                <a:lnTo>
                  <a:pt x="7236" y="24"/>
                </a:lnTo>
                <a:lnTo>
                  <a:pt x="7255" y="18"/>
                </a:lnTo>
                <a:lnTo>
                  <a:pt x="7275" y="13"/>
                </a:lnTo>
                <a:lnTo>
                  <a:pt x="7294" y="8"/>
                </a:lnTo>
                <a:lnTo>
                  <a:pt x="7314" y="5"/>
                </a:lnTo>
                <a:lnTo>
                  <a:pt x="7334" y="2"/>
                </a:lnTo>
                <a:lnTo>
                  <a:pt x="7354" y="1"/>
                </a:lnTo>
                <a:lnTo>
                  <a:pt x="7376" y="0"/>
                </a:lnTo>
                <a:lnTo>
                  <a:pt x="7396" y="1"/>
                </a:lnTo>
                <a:lnTo>
                  <a:pt x="7417" y="2"/>
                </a:lnTo>
                <a:lnTo>
                  <a:pt x="7437" y="5"/>
                </a:lnTo>
                <a:lnTo>
                  <a:pt x="7457" y="8"/>
                </a:lnTo>
                <a:lnTo>
                  <a:pt x="7477" y="13"/>
                </a:lnTo>
                <a:lnTo>
                  <a:pt x="7496" y="18"/>
                </a:lnTo>
                <a:lnTo>
                  <a:pt x="7514" y="24"/>
                </a:lnTo>
                <a:lnTo>
                  <a:pt x="7533" y="32"/>
                </a:lnTo>
                <a:lnTo>
                  <a:pt x="7551" y="40"/>
                </a:lnTo>
                <a:lnTo>
                  <a:pt x="7569" y="49"/>
                </a:lnTo>
                <a:lnTo>
                  <a:pt x="7585" y="58"/>
                </a:lnTo>
                <a:lnTo>
                  <a:pt x="7602" y="69"/>
                </a:lnTo>
                <a:lnTo>
                  <a:pt x="7618" y="80"/>
                </a:lnTo>
                <a:lnTo>
                  <a:pt x="7634" y="92"/>
                </a:lnTo>
                <a:lnTo>
                  <a:pt x="7648" y="104"/>
                </a:lnTo>
                <a:lnTo>
                  <a:pt x="7662" y="118"/>
                </a:lnTo>
                <a:lnTo>
                  <a:pt x="7675" y="132"/>
                </a:lnTo>
                <a:lnTo>
                  <a:pt x="7688" y="146"/>
                </a:lnTo>
                <a:lnTo>
                  <a:pt x="7700" y="161"/>
                </a:lnTo>
                <a:lnTo>
                  <a:pt x="7712" y="177"/>
                </a:lnTo>
                <a:lnTo>
                  <a:pt x="7722" y="193"/>
                </a:lnTo>
                <a:lnTo>
                  <a:pt x="7732" y="210"/>
                </a:lnTo>
                <a:lnTo>
                  <a:pt x="7741" y="228"/>
                </a:lnTo>
                <a:lnTo>
                  <a:pt x="7749" y="245"/>
                </a:lnTo>
                <a:lnTo>
                  <a:pt x="7756" y="263"/>
                </a:lnTo>
                <a:lnTo>
                  <a:pt x="7763" y="282"/>
                </a:lnTo>
                <a:lnTo>
                  <a:pt x="7768" y="301"/>
                </a:lnTo>
                <a:lnTo>
                  <a:pt x="7773" y="320"/>
                </a:lnTo>
                <a:lnTo>
                  <a:pt x="7776" y="340"/>
                </a:lnTo>
                <a:lnTo>
                  <a:pt x="7779" y="360"/>
                </a:lnTo>
                <a:lnTo>
                  <a:pt x="7780" y="381"/>
                </a:lnTo>
                <a:lnTo>
                  <a:pt x="7781" y="401"/>
                </a:lnTo>
                <a:close/>
                <a:moveTo>
                  <a:pt x="14309" y="7607"/>
                </a:moveTo>
                <a:lnTo>
                  <a:pt x="12831" y="7607"/>
                </a:lnTo>
                <a:lnTo>
                  <a:pt x="12811" y="7607"/>
                </a:lnTo>
                <a:lnTo>
                  <a:pt x="12790" y="7605"/>
                </a:lnTo>
                <a:lnTo>
                  <a:pt x="12769" y="7603"/>
                </a:lnTo>
                <a:lnTo>
                  <a:pt x="12750" y="7599"/>
                </a:lnTo>
                <a:lnTo>
                  <a:pt x="12730" y="7595"/>
                </a:lnTo>
                <a:lnTo>
                  <a:pt x="12711" y="7589"/>
                </a:lnTo>
                <a:lnTo>
                  <a:pt x="12692" y="7583"/>
                </a:lnTo>
                <a:lnTo>
                  <a:pt x="12673" y="7576"/>
                </a:lnTo>
                <a:lnTo>
                  <a:pt x="12656" y="7568"/>
                </a:lnTo>
                <a:lnTo>
                  <a:pt x="12638" y="7559"/>
                </a:lnTo>
                <a:lnTo>
                  <a:pt x="12622" y="7549"/>
                </a:lnTo>
                <a:lnTo>
                  <a:pt x="12604" y="7539"/>
                </a:lnTo>
                <a:lnTo>
                  <a:pt x="12588" y="7528"/>
                </a:lnTo>
                <a:lnTo>
                  <a:pt x="12573" y="7516"/>
                </a:lnTo>
                <a:lnTo>
                  <a:pt x="12559" y="7502"/>
                </a:lnTo>
                <a:lnTo>
                  <a:pt x="12545" y="7489"/>
                </a:lnTo>
                <a:lnTo>
                  <a:pt x="12532" y="7475"/>
                </a:lnTo>
                <a:lnTo>
                  <a:pt x="12518" y="7460"/>
                </a:lnTo>
                <a:lnTo>
                  <a:pt x="12506" y="7445"/>
                </a:lnTo>
                <a:lnTo>
                  <a:pt x="12495" y="7429"/>
                </a:lnTo>
                <a:lnTo>
                  <a:pt x="12484" y="7413"/>
                </a:lnTo>
                <a:lnTo>
                  <a:pt x="12475" y="7396"/>
                </a:lnTo>
                <a:lnTo>
                  <a:pt x="12466" y="7379"/>
                </a:lnTo>
                <a:lnTo>
                  <a:pt x="12458" y="7361"/>
                </a:lnTo>
                <a:lnTo>
                  <a:pt x="12450" y="7343"/>
                </a:lnTo>
                <a:lnTo>
                  <a:pt x="12444" y="7324"/>
                </a:lnTo>
                <a:lnTo>
                  <a:pt x="12439" y="7305"/>
                </a:lnTo>
                <a:lnTo>
                  <a:pt x="12433" y="7286"/>
                </a:lnTo>
                <a:lnTo>
                  <a:pt x="12430" y="7266"/>
                </a:lnTo>
                <a:lnTo>
                  <a:pt x="12427" y="7246"/>
                </a:lnTo>
                <a:lnTo>
                  <a:pt x="12426" y="7226"/>
                </a:lnTo>
                <a:lnTo>
                  <a:pt x="12425" y="7205"/>
                </a:lnTo>
                <a:lnTo>
                  <a:pt x="12426" y="7185"/>
                </a:lnTo>
                <a:lnTo>
                  <a:pt x="12427" y="7164"/>
                </a:lnTo>
                <a:lnTo>
                  <a:pt x="12430" y="7144"/>
                </a:lnTo>
                <a:lnTo>
                  <a:pt x="12433" y="7125"/>
                </a:lnTo>
                <a:lnTo>
                  <a:pt x="12439" y="7105"/>
                </a:lnTo>
                <a:lnTo>
                  <a:pt x="12444" y="7086"/>
                </a:lnTo>
                <a:lnTo>
                  <a:pt x="12450" y="7068"/>
                </a:lnTo>
                <a:lnTo>
                  <a:pt x="12458" y="7049"/>
                </a:lnTo>
                <a:lnTo>
                  <a:pt x="12466" y="7032"/>
                </a:lnTo>
                <a:lnTo>
                  <a:pt x="12475" y="7014"/>
                </a:lnTo>
                <a:lnTo>
                  <a:pt x="12484" y="6998"/>
                </a:lnTo>
                <a:lnTo>
                  <a:pt x="12495" y="6981"/>
                </a:lnTo>
                <a:lnTo>
                  <a:pt x="12506" y="6965"/>
                </a:lnTo>
                <a:lnTo>
                  <a:pt x="12518" y="6950"/>
                </a:lnTo>
                <a:lnTo>
                  <a:pt x="12532" y="6936"/>
                </a:lnTo>
                <a:lnTo>
                  <a:pt x="12545" y="6922"/>
                </a:lnTo>
                <a:lnTo>
                  <a:pt x="12559" y="6909"/>
                </a:lnTo>
                <a:lnTo>
                  <a:pt x="12573" y="6896"/>
                </a:lnTo>
                <a:lnTo>
                  <a:pt x="12588" y="6884"/>
                </a:lnTo>
                <a:lnTo>
                  <a:pt x="12604" y="6873"/>
                </a:lnTo>
                <a:lnTo>
                  <a:pt x="12622" y="6862"/>
                </a:lnTo>
                <a:lnTo>
                  <a:pt x="12638" y="6853"/>
                </a:lnTo>
                <a:lnTo>
                  <a:pt x="12656" y="6844"/>
                </a:lnTo>
                <a:lnTo>
                  <a:pt x="12673" y="6836"/>
                </a:lnTo>
                <a:lnTo>
                  <a:pt x="12692" y="6829"/>
                </a:lnTo>
                <a:lnTo>
                  <a:pt x="12711" y="6822"/>
                </a:lnTo>
                <a:lnTo>
                  <a:pt x="12730" y="6817"/>
                </a:lnTo>
                <a:lnTo>
                  <a:pt x="12750" y="6812"/>
                </a:lnTo>
                <a:lnTo>
                  <a:pt x="12769" y="6809"/>
                </a:lnTo>
                <a:lnTo>
                  <a:pt x="12790" y="6806"/>
                </a:lnTo>
                <a:lnTo>
                  <a:pt x="12811" y="6805"/>
                </a:lnTo>
                <a:lnTo>
                  <a:pt x="12831" y="6804"/>
                </a:lnTo>
                <a:lnTo>
                  <a:pt x="14309" y="6804"/>
                </a:lnTo>
                <a:lnTo>
                  <a:pt x="14330" y="6805"/>
                </a:lnTo>
                <a:lnTo>
                  <a:pt x="14351" y="6806"/>
                </a:lnTo>
                <a:lnTo>
                  <a:pt x="14371" y="6809"/>
                </a:lnTo>
                <a:lnTo>
                  <a:pt x="14391" y="6812"/>
                </a:lnTo>
                <a:lnTo>
                  <a:pt x="14410" y="6817"/>
                </a:lnTo>
                <a:lnTo>
                  <a:pt x="14430" y="6822"/>
                </a:lnTo>
                <a:lnTo>
                  <a:pt x="14449" y="6829"/>
                </a:lnTo>
                <a:lnTo>
                  <a:pt x="14467" y="6836"/>
                </a:lnTo>
                <a:lnTo>
                  <a:pt x="14484" y="6844"/>
                </a:lnTo>
                <a:lnTo>
                  <a:pt x="14503" y="6853"/>
                </a:lnTo>
                <a:lnTo>
                  <a:pt x="14520" y="6862"/>
                </a:lnTo>
                <a:lnTo>
                  <a:pt x="14536" y="6873"/>
                </a:lnTo>
                <a:lnTo>
                  <a:pt x="14552" y="6884"/>
                </a:lnTo>
                <a:lnTo>
                  <a:pt x="14567" y="6896"/>
                </a:lnTo>
                <a:lnTo>
                  <a:pt x="14581" y="6909"/>
                </a:lnTo>
                <a:lnTo>
                  <a:pt x="14596" y="6922"/>
                </a:lnTo>
                <a:lnTo>
                  <a:pt x="14610" y="6936"/>
                </a:lnTo>
                <a:lnTo>
                  <a:pt x="14622" y="6950"/>
                </a:lnTo>
                <a:lnTo>
                  <a:pt x="14634" y="6965"/>
                </a:lnTo>
                <a:lnTo>
                  <a:pt x="14645" y="6981"/>
                </a:lnTo>
                <a:lnTo>
                  <a:pt x="14656" y="6998"/>
                </a:lnTo>
                <a:lnTo>
                  <a:pt x="14665" y="7014"/>
                </a:lnTo>
                <a:lnTo>
                  <a:pt x="14675" y="7032"/>
                </a:lnTo>
                <a:lnTo>
                  <a:pt x="14683" y="7049"/>
                </a:lnTo>
                <a:lnTo>
                  <a:pt x="14691" y="7068"/>
                </a:lnTo>
                <a:lnTo>
                  <a:pt x="14697" y="7086"/>
                </a:lnTo>
                <a:lnTo>
                  <a:pt x="14702" y="7105"/>
                </a:lnTo>
                <a:lnTo>
                  <a:pt x="14707" y="7125"/>
                </a:lnTo>
                <a:lnTo>
                  <a:pt x="14710" y="7144"/>
                </a:lnTo>
                <a:lnTo>
                  <a:pt x="14713" y="7164"/>
                </a:lnTo>
                <a:lnTo>
                  <a:pt x="14714" y="7185"/>
                </a:lnTo>
                <a:lnTo>
                  <a:pt x="14715" y="7205"/>
                </a:lnTo>
                <a:lnTo>
                  <a:pt x="14714" y="7226"/>
                </a:lnTo>
                <a:lnTo>
                  <a:pt x="14713" y="7246"/>
                </a:lnTo>
                <a:lnTo>
                  <a:pt x="14710" y="7266"/>
                </a:lnTo>
                <a:lnTo>
                  <a:pt x="14707" y="7286"/>
                </a:lnTo>
                <a:lnTo>
                  <a:pt x="14702" y="7305"/>
                </a:lnTo>
                <a:lnTo>
                  <a:pt x="14697" y="7324"/>
                </a:lnTo>
                <a:lnTo>
                  <a:pt x="14691" y="7343"/>
                </a:lnTo>
                <a:lnTo>
                  <a:pt x="14683" y="7361"/>
                </a:lnTo>
                <a:lnTo>
                  <a:pt x="14675" y="7379"/>
                </a:lnTo>
                <a:lnTo>
                  <a:pt x="14665" y="7396"/>
                </a:lnTo>
                <a:lnTo>
                  <a:pt x="14656" y="7413"/>
                </a:lnTo>
                <a:lnTo>
                  <a:pt x="14645" y="7429"/>
                </a:lnTo>
                <a:lnTo>
                  <a:pt x="14634" y="7445"/>
                </a:lnTo>
                <a:lnTo>
                  <a:pt x="14622" y="7460"/>
                </a:lnTo>
                <a:lnTo>
                  <a:pt x="14610" y="7475"/>
                </a:lnTo>
                <a:lnTo>
                  <a:pt x="14596" y="7489"/>
                </a:lnTo>
                <a:lnTo>
                  <a:pt x="14581" y="7502"/>
                </a:lnTo>
                <a:lnTo>
                  <a:pt x="14567" y="7516"/>
                </a:lnTo>
                <a:lnTo>
                  <a:pt x="14552" y="7528"/>
                </a:lnTo>
                <a:lnTo>
                  <a:pt x="14536" y="7539"/>
                </a:lnTo>
                <a:lnTo>
                  <a:pt x="14520" y="7549"/>
                </a:lnTo>
                <a:lnTo>
                  <a:pt x="14503" y="7559"/>
                </a:lnTo>
                <a:lnTo>
                  <a:pt x="14484" y="7568"/>
                </a:lnTo>
                <a:lnTo>
                  <a:pt x="14467" y="7576"/>
                </a:lnTo>
                <a:lnTo>
                  <a:pt x="14449" y="7583"/>
                </a:lnTo>
                <a:lnTo>
                  <a:pt x="14430" y="7589"/>
                </a:lnTo>
                <a:lnTo>
                  <a:pt x="14410" y="7595"/>
                </a:lnTo>
                <a:lnTo>
                  <a:pt x="14391" y="7599"/>
                </a:lnTo>
                <a:lnTo>
                  <a:pt x="14371" y="7603"/>
                </a:lnTo>
                <a:lnTo>
                  <a:pt x="14351" y="7605"/>
                </a:lnTo>
                <a:lnTo>
                  <a:pt x="14330" y="7607"/>
                </a:lnTo>
                <a:lnTo>
                  <a:pt x="14309" y="7607"/>
                </a:lnTo>
                <a:close/>
                <a:moveTo>
                  <a:pt x="13604" y="4155"/>
                </a:moveTo>
                <a:lnTo>
                  <a:pt x="12324" y="4887"/>
                </a:lnTo>
                <a:lnTo>
                  <a:pt x="12306" y="4897"/>
                </a:lnTo>
                <a:lnTo>
                  <a:pt x="12288" y="4905"/>
                </a:lnTo>
                <a:lnTo>
                  <a:pt x="12269" y="4913"/>
                </a:lnTo>
                <a:lnTo>
                  <a:pt x="12249" y="4920"/>
                </a:lnTo>
                <a:lnTo>
                  <a:pt x="12230" y="4926"/>
                </a:lnTo>
                <a:lnTo>
                  <a:pt x="12211" y="4931"/>
                </a:lnTo>
                <a:lnTo>
                  <a:pt x="12192" y="4934"/>
                </a:lnTo>
                <a:lnTo>
                  <a:pt x="12171" y="4937"/>
                </a:lnTo>
                <a:lnTo>
                  <a:pt x="12152" y="4939"/>
                </a:lnTo>
                <a:lnTo>
                  <a:pt x="12132" y="4940"/>
                </a:lnTo>
                <a:lnTo>
                  <a:pt x="12113" y="4940"/>
                </a:lnTo>
                <a:lnTo>
                  <a:pt x="12094" y="4939"/>
                </a:lnTo>
                <a:lnTo>
                  <a:pt x="12073" y="4937"/>
                </a:lnTo>
                <a:lnTo>
                  <a:pt x="12054" y="4935"/>
                </a:lnTo>
                <a:lnTo>
                  <a:pt x="12035" y="4931"/>
                </a:lnTo>
                <a:lnTo>
                  <a:pt x="12017" y="4926"/>
                </a:lnTo>
                <a:lnTo>
                  <a:pt x="11997" y="4921"/>
                </a:lnTo>
                <a:lnTo>
                  <a:pt x="11979" y="4915"/>
                </a:lnTo>
                <a:lnTo>
                  <a:pt x="11961" y="4908"/>
                </a:lnTo>
                <a:lnTo>
                  <a:pt x="11944" y="4900"/>
                </a:lnTo>
                <a:lnTo>
                  <a:pt x="11926" y="4891"/>
                </a:lnTo>
                <a:lnTo>
                  <a:pt x="11909" y="4881"/>
                </a:lnTo>
                <a:lnTo>
                  <a:pt x="11892" y="4870"/>
                </a:lnTo>
                <a:lnTo>
                  <a:pt x="11876" y="4859"/>
                </a:lnTo>
                <a:lnTo>
                  <a:pt x="11861" y="4847"/>
                </a:lnTo>
                <a:lnTo>
                  <a:pt x="11846" y="4834"/>
                </a:lnTo>
                <a:lnTo>
                  <a:pt x="11831" y="4820"/>
                </a:lnTo>
                <a:lnTo>
                  <a:pt x="11818" y="4806"/>
                </a:lnTo>
                <a:lnTo>
                  <a:pt x="11805" y="4790"/>
                </a:lnTo>
                <a:lnTo>
                  <a:pt x="11792" y="4774"/>
                </a:lnTo>
                <a:lnTo>
                  <a:pt x="11781" y="4757"/>
                </a:lnTo>
                <a:lnTo>
                  <a:pt x="11770" y="4740"/>
                </a:lnTo>
                <a:lnTo>
                  <a:pt x="11760" y="4722"/>
                </a:lnTo>
                <a:lnTo>
                  <a:pt x="11752" y="4703"/>
                </a:lnTo>
                <a:lnTo>
                  <a:pt x="11743" y="4685"/>
                </a:lnTo>
                <a:lnTo>
                  <a:pt x="11736" y="4666"/>
                </a:lnTo>
                <a:lnTo>
                  <a:pt x="11730" y="4647"/>
                </a:lnTo>
                <a:lnTo>
                  <a:pt x="11725" y="4628"/>
                </a:lnTo>
                <a:lnTo>
                  <a:pt x="11721" y="4608"/>
                </a:lnTo>
                <a:lnTo>
                  <a:pt x="11719" y="4589"/>
                </a:lnTo>
                <a:lnTo>
                  <a:pt x="11717" y="4570"/>
                </a:lnTo>
                <a:lnTo>
                  <a:pt x="11716" y="4550"/>
                </a:lnTo>
                <a:lnTo>
                  <a:pt x="11716" y="4531"/>
                </a:lnTo>
                <a:lnTo>
                  <a:pt x="11717" y="4512"/>
                </a:lnTo>
                <a:lnTo>
                  <a:pt x="11718" y="4491"/>
                </a:lnTo>
                <a:lnTo>
                  <a:pt x="11721" y="4472"/>
                </a:lnTo>
                <a:lnTo>
                  <a:pt x="11725" y="4453"/>
                </a:lnTo>
                <a:lnTo>
                  <a:pt x="11729" y="4435"/>
                </a:lnTo>
                <a:lnTo>
                  <a:pt x="11735" y="4416"/>
                </a:lnTo>
                <a:lnTo>
                  <a:pt x="11741" y="4398"/>
                </a:lnTo>
                <a:lnTo>
                  <a:pt x="11749" y="4380"/>
                </a:lnTo>
                <a:lnTo>
                  <a:pt x="11757" y="4362"/>
                </a:lnTo>
                <a:lnTo>
                  <a:pt x="11766" y="4345"/>
                </a:lnTo>
                <a:lnTo>
                  <a:pt x="11776" y="4328"/>
                </a:lnTo>
                <a:lnTo>
                  <a:pt x="11786" y="4312"/>
                </a:lnTo>
                <a:lnTo>
                  <a:pt x="11798" y="4296"/>
                </a:lnTo>
                <a:lnTo>
                  <a:pt x="11810" y="4281"/>
                </a:lnTo>
                <a:lnTo>
                  <a:pt x="11823" y="4266"/>
                </a:lnTo>
                <a:lnTo>
                  <a:pt x="11838" y="4252"/>
                </a:lnTo>
                <a:lnTo>
                  <a:pt x="11852" y="4238"/>
                </a:lnTo>
                <a:lnTo>
                  <a:pt x="11868" y="4225"/>
                </a:lnTo>
                <a:lnTo>
                  <a:pt x="11884" y="4213"/>
                </a:lnTo>
                <a:lnTo>
                  <a:pt x="11900" y="4202"/>
                </a:lnTo>
                <a:lnTo>
                  <a:pt x="11919" y="4191"/>
                </a:lnTo>
                <a:lnTo>
                  <a:pt x="13198" y="3460"/>
                </a:lnTo>
                <a:lnTo>
                  <a:pt x="13217" y="3450"/>
                </a:lnTo>
                <a:lnTo>
                  <a:pt x="13235" y="3441"/>
                </a:lnTo>
                <a:lnTo>
                  <a:pt x="13254" y="3433"/>
                </a:lnTo>
                <a:lnTo>
                  <a:pt x="13273" y="3426"/>
                </a:lnTo>
                <a:lnTo>
                  <a:pt x="13292" y="3421"/>
                </a:lnTo>
                <a:lnTo>
                  <a:pt x="13312" y="3416"/>
                </a:lnTo>
                <a:lnTo>
                  <a:pt x="13331" y="3412"/>
                </a:lnTo>
                <a:lnTo>
                  <a:pt x="13351" y="3409"/>
                </a:lnTo>
                <a:lnTo>
                  <a:pt x="13370" y="3407"/>
                </a:lnTo>
                <a:lnTo>
                  <a:pt x="13391" y="3406"/>
                </a:lnTo>
                <a:lnTo>
                  <a:pt x="13410" y="3406"/>
                </a:lnTo>
                <a:lnTo>
                  <a:pt x="13429" y="3407"/>
                </a:lnTo>
                <a:lnTo>
                  <a:pt x="13449" y="3409"/>
                </a:lnTo>
                <a:lnTo>
                  <a:pt x="13469" y="3412"/>
                </a:lnTo>
                <a:lnTo>
                  <a:pt x="13488" y="3415"/>
                </a:lnTo>
                <a:lnTo>
                  <a:pt x="13506" y="3420"/>
                </a:lnTo>
                <a:lnTo>
                  <a:pt x="13525" y="3425"/>
                </a:lnTo>
                <a:lnTo>
                  <a:pt x="13543" y="3432"/>
                </a:lnTo>
                <a:lnTo>
                  <a:pt x="13562" y="3439"/>
                </a:lnTo>
                <a:lnTo>
                  <a:pt x="13579" y="3447"/>
                </a:lnTo>
                <a:lnTo>
                  <a:pt x="13597" y="3456"/>
                </a:lnTo>
                <a:lnTo>
                  <a:pt x="13613" y="3465"/>
                </a:lnTo>
                <a:lnTo>
                  <a:pt x="13630" y="3476"/>
                </a:lnTo>
                <a:lnTo>
                  <a:pt x="13647" y="3487"/>
                </a:lnTo>
                <a:lnTo>
                  <a:pt x="13662" y="3499"/>
                </a:lnTo>
                <a:lnTo>
                  <a:pt x="13677" y="3513"/>
                </a:lnTo>
                <a:lnTo>
                  <a:pt x="13691" y="3527"/>
                </a:lnTo>
                <a:lnTo>
                  <a:pt x="13704" y="3542"/>
                </a:lnTo>
                <a:lnTo>
                  <a:pt x="13717" y="3557"/>
                </a:lnTo>
                <a:lnTo>
                  <a:pt x="13731" y="3573"/>
                </a:lnTo>
                <a:lnTo>
                  <a:pt x="13742" y="3590"/>
                </a:lnTo>
                <a:lnTo>
                  <a:pt x="13753" y="3607"/>
                </a:lnTo>
                <a:lnTo>
                  <a:pt x="13763" y="3625"/>
                </a:lnTo>
                <a:lnTo>
                  <a:pt x="13771" y="3644"/>
                </a:lnTo>
                <a:lnTo>
                  <a:pt x="13779" y="3662"/>
                </a:lnTo>
                <a:lnTo>
                  <a:pt x="13786" y="3681"/>
                </a:lnTo>
                <a:lnTo>
                  <a:pt x="13792" y="3700"/>
                </a:lnTo>
                <a:lnTo>
                  <a:pt x="13797" y="3720"/>
                </a:lnTo>
                <a:lnTo>
                  <a:pt x="13801" y="3739"/>
                </a:lnTo>
                <a:lnTo>
                  <a:pt x="13803" y="3758"/>
                </a:lnTo>
                <a:lnTo>
                  <a:pt x="13805" y="3778"/>
                </a:lnTo>
                <a:lnTo>
                  <a:pt x="13806" y="3797"/>
                </a:lnTo>
                <a:lnTo>
                  <a:pt x="13806" y="3816"/>
                </a:lnTo>
                <a:lnTo>
                  <a:pt x="13805" y="3836"/>
                </a:lnTo>
                <a:lnTo>
                  <a:pt x="13804" y="3855"/>
                </a:lnTo>
                <a:lnTo>
                  <a:pt x="13801" y="3874"/>
                </a:lnTo>
                <a:lnTo>
                  <a:pt x="13797" y="3893"/>
                </a:lnTo>
                <a:lnTo>
                  <a:pt x="13793" y="3912"/>
                </a:lnTo>
                <a:lnTo>
                  <a:pt x="13787" y="3930"/>
                </a:lnTo>
                <a:lnTo>
                  <a:pt x="13781" y="3948"/>
                </a:lnTo>
                <a:lnTo>
                  <a:pt x="13774" y="3966"/>
                </a:lnTo>
                <a:lnTo>
                  <a:pt x="13766" y="3984"/>
                </a:lnTo>
                <a:lnTo>
                  <a:pt x="13757" y="4001"/>
                </a:lnTo>
                <a:lnTo>
                  <a:pt x="13747" y="4018"/>
                </a:lnTo>
                <a:lnTo>
                  <a:pt x="13737" y="4034"/>
                </a:lnTo>
                <a:lnTo>
                  <a:pt x="13724" y="4050"/>
                </a:lnTo>
                <a:lnTo>
                  <a:pt x="13712" y="4065"/>
                </a:lnTo>
                <a:lnTo>
                  <a:pt x="13699" y="4080"/>
                </a:lnTo>
                <a:lnTo>
                  <a:pt x="13685" y="4094"/>
                </a:lnTo>
                <a:lnTo>
                  <a:pt x="13671" y="4108"/>
                </a:lnTo>
                <a:lnTo>
                  <a:pt x="13655" y="4121"/>
                </a:lnTo>
                <a:lnTo>
                  <a:pt x="13638" y="4133"/>
                </a:lnTo>
                <a:lnTo>
                  <a:pt x="13622" y="4145"/>
                </a:lnTo>
                <a:lnTo>
                  <a:pt x="13604" y="4155"/>
                </a:lnTo>
                <a:close/>
                <a:moveTo>
                  <a:pt x="11312" y="1416"/>
                </a:moveTo>
                <a:lnTo>
                  <a:pt x="10574" y="2683"/>
                </a:lnTo>
                <a:lnTo>
                  <a:pt x="10563" y="2700"/>
                </a:lnTo>
                <a:lnTo>
                  <a:pt x="10551" y="2717"/>
                </a:lnTo>
                <a:lnTo>
                  <a:pt x="10538" y="2733"/>
                </a:lnTo>
                <a:lnTo>
                  <a:pt x="10525" y="2749"/>
                </a:lnTo>
                <a:lnTo>
                  <a:pt x="10512" y="2763"/>
                </a:lnTo>
                <a:lnTo>
                  <a:pt x="10497" y="2777"/>
                </a:lnTo>
                <a:lnTo>
                  <a:pt x="10483" y="2790"/>
                </a:lnTo>
                <a:lnTo>
                  <a:pt x="10467" y="2802"/>
                </a:lnTo>
                <a:lnTo>
                  <a:pt x="10450" y="2813"/>
                </a:lnTo>
                <a:lnTo>
                  <a:pt x="10434" y="2824"/>
                </a:lnTo>
                <a:lnTo>
                  <a:pt x="10417" y="2834"/>
                </a:lnTo>
                <a:lnTo>
                  <a:pt x="10400" y="2842"/>
                </a:lnTo>
                <a:lnTo>
                  <a:pt x="10383" y="2850"/>
                </a:lnTo>
                <a:lnTo>
                  <a:pt x="10364" y="2858"/>
                </a:lnTo>
                <a:lnTo>
                  <a:pt x="10346" y="2864"/>
                </a:lnTo>
                <a:lnTo>
                  <a:pt x="10327" y="2869"/>
                </a:lnTo>
                <a:lnTo>
                  <a:pt x="10308" y="2874"/>
                </a:lnTo>
                <a:lnTo>
                  <a:pt x="10289" y="2878"/>
                </a:lnTo>
                <a:lnTo>
                  <a:pt x="10269" y="2880"/>
                </a:lnTo>
                <a:lnTo>
                  <a:pt x="10250" y="2882"/>
                </a:lnTo>
                <a:lnTo>
                  <a:pt x="10231" y="2883"/>
                </a:lnTo>
                <a:lnTo>
                  <a:pt x="10211" y="2883"/>
                </a:lnTo>
                <a:lnTo>
                  <a:pt x="10191" y="2882"/>
                </a:lnTo>
                <a:lnTo>
                  <a:pt x="10172" y="2880"/>
                </a:lnTo>
                <a:lnTo>
                  <a:pt x="10152" y="2877"/>
                </a:lnTo>
                <a:lnTo>
                  <a:pt x="10133" y="2874"/>
                </a:lnTo>
                <a:lnTo>
                  <a:pt x="10114" y="2869"/>
                </a:lnTo>
                <a:lnTo>
                  <a:pt x="10094" y="2863"/>
                </a:lnTo>
                <a:lnTo>
                  <a:pt x="10075" y="2856"/>
                </a:lnTo>
                <a:lnTo>
                  <a:pt x="10056" y="2848"/>
                </a:lnTo>
                <a:lnTo>
                  <a:pt x="10038" y="2839"/>
                </a:lnTo>
                <a:lnTo>
                  <a:pt x="10019" y="2830"/>
                </a:lnTo>
                <a:lnTo>
                  <a:pt x="10001" y="2819"/>
                </a:lnTo>
                <a:lnTo>
                  <a:pt x="9984" y="2807"/>
                </a:lnTo>
                <a:lnTo>
                  <a:pt x="9968" y="2795"/>
                </a:lnTo>
                <a:lnTo>
                  <a:pt x="9953" y="2782"/>
                </a:lnTo>
                <a:lnTo>
                  <a:pt x="9937" y="2769"/>
                </a:lnTo>
                <a:lnTo>
                  <a:pt x="9924" y="2754"/>
                </a:lnTo>
                <a:lnTo>
                  <a:pt x="9911" y="2740"/>
                </a:lnTo>
                <a:lnTo>
                  <a:pt x="9899" y="2724"/>
                </a:lnTo>
                <a:lnTo>
                  <a:pt x="9887" y="2709"/>
                </a:lnTo>
                <a:lnTo>
                  <a:pt x="9877" y="2692"/>
                </a:lnTo>
                <a:lnTo>
                  <a:pt x="9867" y="2675"/>
                </a:lnTo>
                <a:lnTo>
                  <a:pt x="9858" y="2658"/>
                </a:lnTo>
                <a:lnTo>
                  <a:pt x="9849" y="2641"/>
                </a:lnTo>
                <a:lnTo>
                  <a:pt x="9842" y="2623"/>
                </a:lnTo>
                <a:lnTo>
                  <a:pt x="9836" y="2605"/>
                </a:lnTo>
                <a:lnTo>
                  <a:pt x="9830" y="2586"/>
                </a:lnTo>
                <a:lnTo>
                  <a:pt x="9826" y="2567"/>
                </a:lnTo>
                <a:lnTo>
                  <a:pt x="9822" y="2548"/>
                </a:lnTo>
                <a:lnTo>
                  <a:pt x="9819" y="2529"/>
                </a:lnTo>
                <a:lnTo>
                  <a:pt x="9817" y="2510"/>
                </a:lnTo>
                <a:lnTo>
                  <a:pt x="9817" y="2490"/>
                </a:lnTo>
                <a:lnTo>
                  <a:pt x="9817" y="2470"/>
                </a:lnTo>
                <a:lnTo>
                  <a:pt x="9817" y="2451"/>
                </a:lnTo>
                <a:lnTo>
                  <a:pt x="9819" y="2432"/>
                </a:lnTo>
                <a:lnTo>
                  <a:pt x="9822" y="2412"/>
                </a:lnTo>
                <a:lnTo>
                  <a:pt x="9826" y="2393"/>
                </a:lnTo>
                <a:lnTo>
                  <a:pt x="9831" y="2374"/>
                </a:lnTo>
                <a:lnTo>
                  <a:pt x="9837" y="2355"/>
                </a:lnTo>
                <a:lnTo>
                  <a:pt x="9843" y="2336"/>
                </a:lnTo>
                <a:lnTo>
                  <a:pt x="9851" y="2317"/>
                </a:lnTo>
                <a:lnTo>
                  <a:pt x="9861" y="2299"/>
                </a:lnTo>
                <a:lnTo>
                  <a:pt x="9871" y="2281"/>
                </a:lnTo>
                <a:lnTo>
                  <a:pt x="10609" y="1015"/>
                </a:lnTo>
                <a:lnTo>
                  <a:pt x="10620" y="997"/>
                </a:lnTo>
                <a:lnTo>
                  <a:pt x="10633" y="980"/>
                </a:lnTo>
                <a:lnTo>
                  <a:pt x="10645" y="964"/>
                </a:lnTo>
                <a:lnTo>
                  <a:pt x="10658" y="949"/>
                </a:lnTo>
                <a:lnTo>
                  <a:pt x="10671" y="934"/>
                </a:lnTo>
                <a:lnTo>
                  <a:pt x="10686" y="921"/>
                </a:lnTo>
                <a:lnTo>
                  <a:pt x="10700" y="908"/>
                </a:lnTo>
                <a:lnTo>
                  <a:pt x="10717" y="896"/>
                </a:lnTo>
                <a:lnTo>
                  <a:pt x="10732" y="884"/>
                </a:lnTo>
                <a:lnTo>
                  <a:pt x="10749" y="874"/>
                </a:lnTo>
                <a:lnTo>
                  <a:pt x="10766" y="864"/>
                </a:lnTo>
                <a:lnTo>
                  <a:pt x="10783" y="855"/>
                </a:lnTo>
                <a:lnTo>
                  <a:pt x="10801" y="847"/>
                </a:lnTo>
                <a:lnTo>
                  <a:pt x="10819" y="840"/>
                </a:lnTo>
                <a:lnTo>
                  <a:pt x="10837" y="834"/>
                </a:lnTo>
                <a:lnTo>
                  <a:pt x="10856" y="828"/>
                </a:lnTo>
                <a:lnTo>
                  <a:pt x="10875" y="824"/>
                </a:lnTo>
                <a:lnTo>
                  <a:pt x="10895" y="820"/>
                </a:lnTo>
                <a:lnTo>
                  <a:pt x="10914" y="817"/>
                </a:lnTo>
                <a:lnTo>
                  <a:pt x="10933" y="815"/>
                </a:lnTo>
                <a:lnTo>
                  <a:pt x="10952" y="814"/>
                </a:lnTo>
                <a:lnTo>
                  <a:pt x="10973" y="814"/>
                </a:lnTo>
                <a:lnTo>
                  <a:pt x="10992" y="815"/>
                </a:lnTo>
                <a:lnTo>
                  <a:pt x="11011" y="817"/>
                </a:lnTo>
                <a:lnTo>
                  <a:pt x="11031" y="820"/>
                </a:lnTo>
                <a:lnTo>
                  <a:pt x="11050" y="824"/>
                </a:lnTo>
                <a:lnTo>
                  <a:pt x="11070" y="829"/>
                </a:lnTo>
                <a:lnTo>
                  <a:pt x="11089" y="835"/>
                </a:lnTo>
                <a:lnTo>
                  <a:pt x="11108" y="841"/>
                </a:lnTo>
                <a:lnTo>
                  <a:pt x="11127" y="849"/>
                </a:lnTo>
                <a:lnTo>
                  <a:pt x="11146" y="858"/>
                </a:lnTo>
                <a:lnTo>
                  <a:pt x="11164" y="868"/>
                </a:lnTo>
                <a:lnTo>
                  <a:pt x="11182" y="879"/>
                </a:lnTo>
                <a:lnTo>
                  <a:pt x="11199" y="890"/>
                </a:lnTo>
                <a:lnTo>
                  <a:pt x="11215" y="902"/>
                </a:lnTo>
                <a:lnTo>
                  <a:pt x="11231" y="915"/>
                </a:lnTo>
                <a:lnTo>
                  <a:pt x="11246" y="929"/>
                </a:lnTo>
                <a:lnTo>
                  <a:pt x="11259" y="943"/>
                </a:lnTo>
                <a:lnTo>
                  <a:pt x="11272" y="958"/>
                </a:lnTo>
                <a:lnTo>
                  <a:pt x="11284" y="973"/>
                </a:lnTo>
                <a:lnTo>
                  <a:pt x="11296" y="989"/>
                </a:lnTo>
                <a:lnTo>
                  <a:pt x="11306" y="1005"/>
                </a:lnTo>
                <a:lnTo>
                  <a:pt x="11317" y="1022"/>
                </a:lnTo>
                <a:lnTo>
                  <a:pt x="11326" y="1039"/>
                </a:lnTo>
                <a:lnTo>
                  <a:pt x="11334" y="1057"/>
                </a:lnTo>
                <a:lnTo>
                  <a:pt x="11341" y="1075"/>
                </a:lnTo>
                <a:lnTo>
                  <a:pt x="11347" y="1093"/>
                </a:lnTo>
                <a:lnTo>
                  <a:pt x="11353" y="1111"/>
                </a:lnTo>
                <a:lnTo>
                  <a:pt x="11357" y="1130"/>
                </a:lnTo>
                <a:lnTo>
                  <a:pt x="11361" y="1149"/>
                </a:lnTo>
                <a:lnTo>
                  <a:pt x="11364" y="1168"/>
                </a:lnTo>
                <a:lnTo>
                  <a:pt x="11366" y="1188"/>
                </a:lnTo>
                <a:lnTo>
                  <a:pt x="11366" y="1207"/>
                </a:lnTo>
                <a:lnTo>
                  <a:pt x="11366" y="1226"/>
                </a:lnTo>
                <a:lnTo>
                  <a:pt x="11366" y="1246"/>
                </a:lnTo>
                <a:lnTo>
                  <a:pt x="11364" y="1265"/>
                </a:lnTo>
                <a:lnTo>
                  <a:pt x="11361" y="1284"/>
                </a:lnTo>
                <a:lnTo>
                  <a:pt x="11357" y="1304"/>
                </a:lnTo>
                <a:lnTo>
                  <a:pt x="11352" y="1323"/>
                </a:lnTo>
                <a:lnTo>
                  <a:pt x="11346" y="1342"/>
                </a:lnTo>
                <a:lnTo>
                  <a:pt x="11339" y="1361"/>
                </a:lnTo>
                <a:lnTo>
                  <a:pt x="11332" y="1379"/>
                </a:lnTo>
                <a:lnTo>
                  <a:pt x="11323" y="1398"/>
                </a:lnTo>
                <a:lnTo>
                  <a:pt x="11312" y="1416"/>
                </a:lnTo>
                <a:close/>
                <a:moveTo>
                  <a:pt x="7906" y="14489"/>
                </a:moveTo>
                <a:lnTo>
                  <a:pt x="7044" y="14638"/>
                </a:lnTo>
                <a:lnTo>
                  <a:pt x="7031" y="14640"/>
                </a:lnTo>
                <a:lnTo>
                  <a:pt x="7019" y="14642"/>
                </a:lnTo>
                <a:lnTo>
                  <a:pt x="7005" y="14642"/>
                </a:lnTo>
                <a:lnTo>
                  <a:pt x="6992" y="14642"/>
                </a:lnTo>
                <a:lnTo>
                  <a:pt x="6980" y="14641"/>
                </a:lnTo>
                <a:lnTo>
                  <a:pt x="6968" y="14640"/>
                </a:lnTo>
                <a:lnTo>
                  <a:pt x="6956" y="14638"/>
                </a:lnTo>
                <a:lnTo>
                  <a:pt x="6944" y="14636"/>
                </a:lnTo>
                <a:lnTo>
                  <a:pt x="6932" y="14633"/>
                </a:lnTo>
                <a:lnTo>
                  <a:pt x="6919" y="14629"/>
                </a:lnTo>
                <a:lnTo>
                  <a:pt x="6908" y="14625"/>
                </a:lnTo>
                <a:lnTo>
                  <a:pt x="6897" y="14620"/>
                </a:lnTo>
                <a:lnTo>
                  <a:pt x="6886" y="14615"/>
                </a:lnTo>
                <a:lnTo>
                  <a:pt x="6875" y="14609"/>
                </a:lnTo>
                <a:lnTo>
                  <a:pt x="6865" y="14603"/>
                </a:lnTo>
                <a:lnTo>
                  <a:pt x="6855" y="14596"/>
                </a:lnTo>
                <a:lnTo>
                  <a:pt x="6845" y="14589"/>
                </a:lnTo>
                <a:lnTo>
                  <a:pt x="6835" y="14582"/>
                </a:lnTo>
                <a:lnTo>
                  <a:pt x="6826" y="14574"/>
                </a:lnTo>
                <a:lnTo>
                  <a:pt x="6817" y="14565"/>
                </a:lnTo>
                <a:lnTo>
                  <a:pt x="6809" y="14556"/>
                </a:lnTo>
                <a:lnTo>
                  <a:pt x="6801" y="14547"/>
                </a:lnTo>
                <a:lnTo>
                  <a:pt x="6794" y="14537"/>
                </a:lnTo>
                <a:lnTo>
                  <a:pt x="6787" y="14527"/>
                </a:lnTo>
                <a:lnTo>
                  <a:pt x="6781" y="14517"/>
                </a:lnTo>
                <a:lnTo>
                  <a:pt x="6775" y="14505"/>
                </a:lnTo>
                <a:lnTo>
                  <a:pt x="6769" y="14494"/>
                </a:lnTo>
                <a:lnTo>
                  <a:pt x="6765" y="14482"/>
                </a:lnTo>
                <a:lnTo>
                  <a:pt x="6760" y="14471"/>
                </a:lnTo>
                <a:lnTo>
                  <a:pt x="6757" y="14459"/>
                </a:lnTo>
                <a:lnTo>
                  <a:pt x="6752" y="14446"/>
                </a:lnTo>
                <a:lnTo>
                  <a:pt x="6750" y="14434"/>
                </a:lnTo>
                <a:lnTo>
                  <a:pt x="6748" y="14421"/>
                </a:lnTo>
                <a:lnTo>
                  <a:pt x="6747" y="14408"/>
                </a:lnTo>
                <a:lnTo>
                  <a:pt x="6746" y="14396"/>
                </a:lnTo>
                <a:lnTo>
                  <a:pt x="6746" y="14383"/>
                </a:lnTo>
                <a:lnTo>
                  <a:pt x="6747" y="14371"/>
                </a:lnTo>
                <a:lnTo>
                  <a:pt x="6748" y="14358"/>
                </a:lnTo>
                <a:lnTo>
                  <a:pt x="6750" y="14346"/>
                </a:lnTo>
                <a:lnTo>
                  <a:pt x="6753" y="14334"/>
                </a:lnTo>
                <a:lnTo>
                  <a:pt x="6757" y="14323"/>
                </a:lnTo>
                <a:lnTo>
                  <a:pt x="6760" y="14311"/>
                </a:lnTo>
                <a:lnTo>
                  <a:pt x="6764" y="14299"/>
                </a:lnTo>
                <a:lnTo>
                  <a:pt x="6769" y="14288"/>
                </a:lnTo>
                <a:lnTo>
                  <a:pt x="6774" y="14278"/>
                </a:lnTo>
                <a:lnTo>
                  <a:pt x="6780" y="14267"/>
                </a:lnTo>
                <a:lnTo>
                  <a:pt x="6786" y="14257"/>
                </a:lnTo>
                <a:lnTo>
                  <a:pt x="6793" y="14247"/>
                </a:lnTo>
                <a:lnTo>
                  <a:pt x="6800" y="14237"/>
                </a:lnTo>
                <a:lnTo>
                  <a:pt x="6808" y="14227"/>
                </a:lnTo>
                <a:lnTo>
                  <a:pt x="6816" y="14219"/>
                </a:lnTo>
                <a:lnTo>
                  <a:pt x="6824" y="14210"/>
                </a:lnTo>
                <a:lnTo>
                  <a:pt x="6833" y="14202"/>
                </a:lnTo>
                <a:lnTo>
                  <a:pt x="6843" y="14194"/>
                </a:lnTo>
                <a:lnTo>
                  <a:pt x="6853" y="14187"/>
                </a:lnTo>
                <a:lnTo>
                  <a:pt x="6863" y="14180"/>
                </a:lnTo>
                <a:lnTo>
                  <a:pt x="6874" y="14173"/>
                </a:lnTo>
                <a:lnTo>
                  <a:pt x="6884" y="14168"/>
                </a:lnTo>
                <a:lnTo>
                  <a:pt x="6895" y="14162"/>
                </a:lnTo>
                <a:lnTo>
                  <a:pt x="6907" y="14157"/>
                </a:lnTo>
                <a:lnTo>
                  <a:pt x="6919" y="14153"/>
                </a:lnTo>
                <a:lnTo>
                  <a:pt x="6932" y="14149"/>
                </a:lnTo>
                <a:lnTo>
                  <a:pt x="6944" y="14146"/>
                </a:lnTo>
                <a:lnTo>
                  <a:pt x="6957" y="14144"/>
                </a:lnTo>
                <a:lnTo>
                  <a:pt x="7819" y="13995"/>
                </a:lnTo>
                <a:lnTo>
                  <a:pt x="7831" y="13993"/>
                </a:lnTo>
                <a:lnTo>
                  <a:pt x="7844" y="13992"/>
                </a:lnTo>
                <a:lnTo>
                  <a:pt x="7857" y="13991"/>
                </a:lnTo>
                <a:lnTo>
                  <a:pt x="7869" y="13991"/>
                </a:lnTo>
                <a:lnTo>
                  <a:pt x="7882" y="13992"/>
                </a:lnTo>
                <a:lnTo>
                  <a:pt x="7895" y="13993"/>
                </a:lnTo>
                <a:lnTo>
                  <a:pt x="7907" y="13995"/>
                </a:lnTo>
                <a:lnTo>
                  <a:pt x="7919" y="13997"/>
                </a:lnTo>
                <a:lnTo>
                  <a:pt x="7931" y="14000"/>
                </a:lnTo>
                <a:lnTo>
                  <a:pt x="7942" y="14004"/>
                </a:lnTo>
                <a:lnTo>
                  <a:pt x="7954" y="14008"/>
                </a:lnTo>
                <a:lnTo>
                  <a:pt x="7966" y="14013"/>
                </a:lnTo>
                <a:lnTo>
                  <a:pt x="7977" y="14018"/>
                </a:lnTo>
                <a:lnTo>
                  <a:pt x="7987" y="14024"/>
                </a:lnTo>
                <a:lnTo>
                  <a:pt x="7998" y="14030"/>
                </a:lnTo>
                <a:lnTo>
                  <a:pt x="8008" y="14037"/>
                </a:lnTo>
                <a:lnTo>
                  <a:pt x="8017" y="14044"/>
                </a:lnTo>
                <a:lnTo>
                  <a:pt x="8027" y="14051"/>
                </a:lnTo>
                <a:lnTo>
                  <a:pt x="8036" y="14059"/>
                </a:lnTo>
                <a:lnTo>
                  <a:pt x="8044" y="14068"/>
                </a:lnTo>
                <a:lnTo>
                  <a:pt x="8053" y="14077"/>
                </a:lnTo>
                <a:lnTo>
                  <a:pt x="8061" y="14086"/>
                </a:lnTo>
                <a:lnTo>
                  <a:pt x="8068" y="14096"/>
                </a:lnTo>
                <a:lnTo>
                  <a:pt x="8075" y="14106"/>
                </a:lnTo>
                <a:lnTo>
                  <a:pt x="8082" y="14116"/>
                </a:lnTo>
                <a:lnTo>
                  <a:pt x="8088" y="14127"/>
                </a:lnTo>
                <a:lnTo>
                  <a:pt x="8093" y="14138"/>
                </a:lnTo>
                <a:lnTo>
                  <a:pt x="8098" y="14150"/>
                </a:lnTo>
                <a:lnTo>
                  <a:pt x="8102" y="14161"/>
                </a:lnTo>
                <a:lnTo>
                  <a:pt x="8106" y="14174"/>
                </a:lnTo>
                <a:lnTo>
                  <a:pt x="8109" y="14186"/>
                </a:lnTo>
                <a:lnTo>
                  <a:pt x="8112" y="14198"/>
                </a:lnTo>
                <a:lnTo>
                  <a:pt x="8114" y="14211"/>
                </a:lnTo>
                <a:lnTo>
                  <a:pt x="8115" y="14224"/>
                </a:lnTo>
                <a:lnTo>
                  <a:pt x="8115" y="14237"/>
                </a:lnTo>
                <a:lnTo>
                  <a:pt x="8115" y="14249"/>
                </a:lnTo>
                <a:lnTo>
                  <a:pt x="8115" y="14261"/>
                </a:lnTo>
                <a:lnTo>
                  <a:pt x="8113" y="14274"/>
                </a:lnTo>
                <a:lnTo>
                  <a:pt x="8111" y="14286"/>
                </a:lnTo>
                <a:lnTo>
                  <a:pt x="8109" y="14298"/>
                </a:lnTo>
                <a:lnTo>
                  <a:pt x="8106" y="14310"/>
                </a:lnTo>
                <a:lnTo>
                  <a:pt x="8102" y="14321"/>
                </a:lnTo>
                <a:lnTo>
                  <a:pt x="8098" y="14333"/>
                </a:lnTo>
                <a:lnTo>
                  <a:pt x="8093" y="14344"/>
                </a:lnTo>
                <a:lnTo>
                  <a:pt x="8088" y="14355"/>
                </a:lnTo>
                <a:lnTo>
                  <a:pt x="8083" y="14365"/>
                </a:lnTo>
                <a:lnTo>
                  <a:pt x="8076" y="14376"/>
                </a:lnTo>
                <a:lnTo>
                  <a:pt x="8070" y="14386"/>
                </a:lnTo>
                <a:lnTo>
                  <a:pt x="8062" y="14395"/>
                </a:lnTo>
                <a:lnTo>
                  <a:pt x="8055" y="14405"/>
                </a:lnTo>
                <a:lnTo>
                  <a:pt x="8047" y="14414"/>
                </a:lnTo>
                <a:lnTo>
                  <a:pt x="8037" y="14422"/>
                </a:lnTo>
                <a:lnTo>
                  <a:pt x="8028" y="14430"/>
                </a:lnTo>
                <a:lnTo>
                  <a:pt x="8019" y="14438"/>
                </a:lnTo>
                <a:lnTo>
                  <a:pt x="8009" y="14445"/>
                </a:lnTo>
                <a:lnTo>
                  <a:pt x="7999" y="14452"/>
                </a:lnTo>
                <a:lnTo>
                  <a:pt x="7989" y="14459"/>
                </a:lnTo>
                <a:lnTo>
                  <a:pt x="7978" y="14465"/>
                </a:lnTo>
                <a:lnTo>
                  <a:pt x="7967" y="14470"/>
                </a:lnTo>
                <a:lnTo>
                  <a:pt x="7955" y="14475"/>
                </a:lnTo>
                <a:lnTo>
                  <a:pt x="7943" y="14479"/>
                </a:lnTo>
                <a:lnTo>
                  <a:pt x="7931" y="14483"/>
                </a:lnTo>
                <a:lnTo>
                  <a:pt x="7918" y="14486"/>
                </a:lnTo>
                <a:lnTo>
                  <a:pt x="7906" y="14489"/>
                </a:lnTo>
                <a:close/>
                <a:moveTo>
                  <a:pt x="7906" y="13623"/>
                </a:moveTo>
                <a:lnTo>
                  <a:pt x="7044" y="13772"/>
                </a:lnTo>
                <a:lnTo>
                  <a:pt x="7031" y="13774"/>
                </a:lnTo>
                <a:lnTo>
                  <a:pt x="7019" y="13775"/>
                </a:lnTo>
                <a:lnTo>
                  <a:pt x="7005" y="13776"/>
                </a:lnTo>
                <a:lnTo>
                  <a:pt x="6992" y="13776"/>
                </a:lnTo>
                <a:lnTo>
                  <a:pt x="6980" y="13775"/>
                </a:lnTo>
                <a:lnTo>
                  <a:pt x="6968" y="13774"/>
                </a:lnTo>
                <a:lnTo>
                  <a:pt x="6956" y="13772"/>
                </a:lnTo>
                <a:lnTo>
                  <a:pt x="6944" y="13770"/>
                </a:lnTo>
                <a:lnTo>
                  <a:pt x="6932" y="13767"/>
                </a:lnTo>
                <a:lnTo>
                  <a:pt x="6919" y="13763"/>
                </a:lnTo>
                <a:lnTo>
                  <a:pt x="6908" y="13759"/>
                </a:lnTo>
                <a:lnTo>
                  <a:pt x="6897" y="13754"/>
                </a:lnTo>
                <a:lnTo>
                  <a:pt x="6886" y="13749"/>
                </a:lnTo>
                <a:lnTo>
                  <a:pt x="6875" y="13743"/>
                </a:lnTo>
                <a:lnTo>
                  <a:pt x="6865" y="13737"/>
                </a:lnTo>
                <a:lnTo>
                  <a:pt x="6855" y="13730"/>
                </a:lnTo>
                <a:lnTo>
                  <a:pt x="6845" y="13723"/>
                </a:lnTo>
                <a:lnTo>
                  <a:pt x="6835" y="13716"/>
                </a:lnTo>
                <a:lnTo>
                  <a:pt x="6826" y="13708"/>
                </a:lnTo>
                <a:lnTo>
                  <a:pt x="6817" y="13699"/>
                </a:lnTo>
                <a:lnTo>
                  <a:pt x="6809" y="13690"/>
                </a:lnTo>
                <a:lnTo>
                  <a:pt x="6801" y="13681"/>
                </a:lnTo>
                <a:lnTo>
                  <a:pt x="6794" y="13671"/>
                </a:lnTo>
                <a:lnTo>
                  <a:pt x="6787" y="13661"/>
                </a:lnTo>
                <a:lnTo>
                  <a:pt x="6781" y="13651"/>
                </a:lnTo>
                <a:lnTo>
                  <a:pt x="6775" y="13640"/>
                </a:lnTo>
                <a:lnTo>
                  <a:pt x="6769" y="13629"/>
                </a:lnTo>
                <a:lnTo>
                  <a:pt x="6765" y="13617"/>
                </a:lnTo>
                <a:lnTo>
                  <a:pt x="6760" y="13605"/>
                </a:lnTo>
                <a:lnTo>
                  <a:pt x="6757" y="13593"/>
                </a:lnTo>
                <a:lnTo>
                  <a:pt x="6752" y="13581"/>
                </a:lnTo>
                <a:lnTo>
                  <a:pt x="6750" y="13568"/>
                </a:lnTo>
                <a:lnTo>
                  <a:pt x="6748" y="13556"/>
                </a:lnTo>
                <a:lnTo>
                  <a:pt x="6747" y="13543"/>
                </a:lnTo>
                <a:lnTo>
                  <a:pt x="6746" y="13530"/>
                </a:lnTo>
                <a:lnTo>
                  <a:pt x="6746" y="13518"/>
                </a:lnTo>
                <a:lnTo>
                  <a:pt x="6747" y="13505"/>
                </a:lnTo>
                <a:lnTo>
                  <a:pt x="6748" y="13492"/>
                </a:lnTo>
                <a:lnTo>
                  <a:pt x="6750" y="13480"/>
                </a:lnTo>
                <a:lnTo>
                  <a:pt x="6753" y="13468"/>
                </a:lnTo>
                <a:lnTo>
                  <a:pt x="6757" y="13456"/>
                </a:lnTo>
                <a:lnTo>
                  <a:pt x="6760" y="13445"/>
                </a:lnTo>
                <a:lnTo>
                  <a:pt x="6764" y="13433"/>
                </a:lnTo>
                <a:lnTo>
                  <a:pt x="6769" y="13422"/>
                </a:lnTo>
                <a:lnTo>
                  <a:pt x="6774" y="13411"/>
                </a:lnTo>
                <a:lnTo>
                  <a:pt x="6780" y="13401"/>
                </a:lnTo>
                <a:lnTo>
                  <a:pt x="6786" y="13390"/>
                </a:lnTo>
                <a:lnTo>
                  <a:pt x="6793" y="13380"/>
                </a:lnTo>
                <a:lnTo>
                  <a:pt x="6800" y="13371"/>
                </a:lnTo>
                <a:lnTo>
                  <a:pt x="6808" y="13361"/>
                </a:lnTo>
                <a:lnTo>
                  <a:pt x="6816" y="13352"/>
                </a:lnTo>
                <a:lnTo>
                  <a:pt x="6824" y="13344"/>
                </a:lnTo>
                <a:lnTo>
                  <a:pt x="6833" y="13336"/>
                </a:lnTo>
                <a:lnTo>
                  <a:pt x="6843" y="13328"/>
                </a:lnTo>
                <a:lnTo>
                  <a:pt x="6853" y="13321"/>
                </a:lnTo>
                <a:lnTo>
                  <a:pt x="6863" y="13314"/>
                </a:lnTo>
                <a:lnTo>
                  <a:pt x="6874" y="13307"/>
                </a:lnTo>
                <a:lnTo>
                  <a:pt x="6884" y="13301"/>
                </a:lnTo>
                <a:lnTo>
                  <a:pt x="6895" y="13296"/>
                </a:lnTo>
                <a:lnTo>
                  <a:pt x="6907" y="13291"/>
                </a:lnTo>
                <a:lnTo>
                  <a:pt x="6919" y="13287"/>
                </a:lnTo>
                <a:lnTo>
                  <a:pt x="6932" y="13283"/>
                </a:lnTo>
                <a:lnTo>
                  <a:pt x="6944" y="13280"/>
                </a:lnTo>
                <a:lnTo>
                  <a:pt x="6957" y="13277"/>
                </a:lnTo>
                <a:lnTo>
                  <a:pt x="7819" y="13129"/>
                </a:lnTo>
                <a:lnTo>
                  <a:pt x="7831" y="13127"/>
                </a:lnTo>
                <a:lnTo>
                  <a:pt x="7844" y="13125"/>
                </a:lnTo>
                <a:lnTo>
                  <a:pt x="7857" y="13125"/>
                </a:lnTo>
                <a:lnTo>
                  <a:pt x="7869" y="13125"/>
                </a:lnTo>
                <a:lnTo>
                  <a:pt x="7882" y="13126"/>
                </a:lnTo>
                <a:lnTo>
                  <a:pt x="7895" y="13127"/>
                </a:lnTo>
                <a:lnTo>
                  <a:pt x="7907" y="13129"/>
                </a:lnTo>
                <a:lnTo>
                  <a:pt x="7919" y="13131"/>
                </a:lnTo>
                <a:lnTo>
                  <a:pt x="7931" y="13134"/>
                </a:lnTo>
                <a:lnTo>
                  <a:pt x="7942" y="13138"/>
                </a:lnTo>
                <a:lnTo>
                  <a:pt x="7954" y="13142"/>
                </a:lnTo>
                <a:lnTo>
                  <a:pt x="7966" y="13147"/>
                </a:lnTo>
                <a:lnTo>
                  <a:pt x="7977" y="13152"/>
                </a:lnTo>
                <a:lnTo>
                  <a:pt x="7987" y="13158"/>
                </a:lnTo>
                <a:lnTo>
                  <a:pt x="7998" y="13164"/>
                </a:lnTo>
                <a:lnTo>
                  <a:pt x="8008" y="13171"/>
                </a:lnTo>
                <a:lnTo>
                  <a:pt x="8017" y="13178"/>
                </a:lnTo>
                <a:lnTo>
                  <a:pt x="8027" y="13185"/>
                </a:lnTo>
                <a:lnTo>
                  <a:pt x="8036" y="13193"/>
                </a:lnTo>
                <a:lnTo>
                  <a:pt x="8044" y="13202"/>
                </a:lnTo>
                <a:lnTo>
                  <a:pt x="8053" y="13211"/>
                </a:lnTo>
                <a:lnTo>
                  <a:pt x="8061" y="13220"/>
                </a:lnTo>
                <a:lnTo>
                  <a:pt x="8068" y="13230"/>
                </a:lnTo>
                <a:lnTo>
                  <a:pt x="8075" y="13240"/>
                </a:lnTo>
                <a:lnTo>
                  <a:pt x="8082" y="13250"/>
                </a:lnTo>
                <a:lnTo>
                  <a:pt x="8088" y="13261"/>
                </a:lnTo>
                <a:lnTo>
                  <a:pt x="8093" y="13272"/>
                </a:lnTo>
                <a:lnTo>
                  <a:pt x="8098" y="13284"/>
                </a:lnTo>
                <a:lnTo>
                  <a:pt x="8102" y="13295"/>
                </a:lnTo>
                <a:lnTo>
                  <a:pt x="8106" y="13307"/>
                </a:lnTo>
                <a:lnTo>
                  <a:pt x="8109" y="13320"/>
                </a:lnTo>
                <a:lnTo>
                  <a:pt x="8112" y="13332"/>
                </a:lnTo>
                <a:lnTo>
                  <a:pt x="8114" y="13345"/>
                </a:lnTo>
                <a:lnTo>
                  <a:pt x="8115" y="13358"/>
                </a:lnTo>
                <a:lnTo>
                  <a:pt x="8115" y="13370"/>
                </a:lnTo>
                <a:lnTo>
                  <a:pt x="8115" y="13383"/>
                </a:lnTo>
                <a:lnTo>
                  <a:pt x="8115" y="13395"/>
                </a:lnTo>
                <a:lnTo>
                  <a:pt x="8113" y="13408"/>
                </a:lnTo>
                <a:lnTo>
                  <a:pt x="8111" y="13420"/>
                </a:lnTo>
                <a:lnTo>
                  <a:pt x="8109" y="13432"/>
                </a:lnTo>
                <a:lnTo>
                  <a:pt x="8106" y="13443"/>
                </a:lnTo>
                <a:lnTo>
                  <a:pt x="8102" y="13455"/>
                </a:lnTo>
                <a:lnTo>
                  <a:pt x="8098" y="13467"/>
                </a:lnTo>
                <a:lnTo>
                  <a:pt x="8093" y="13478"/>
                </a:lnTo>
                <a:lnTo>
                  <a:pt x="8088" y="13488"/>
                </a:lnTo>
                <a:lnTo>
                  <a:pt x="8083" y="13499"/>
                </a:lnTo>
                <a:lnTo>
                  <a:pt x="8076" y="13509"/>
                </a:lnTo>
                <a:lnTo>
                  <a:pt x="8070" y="13520"/>
                </a:lnTo>
                <a:lnTo>
                  <a:pt x="8062" y="13530"/>
                </a:lnTo>
                <a:lnTo>
                  <a:pt x="8055" y="13540"/>
                </a:lnTo>
                <a:lnTo>
                  <a:pt x="8047" y="13548"/>
                </a:lnTo>
                <a:lnTo>
                  <a:pt x="8037" y="13557"/>
                </a:lnTo>
                <a:lnTo>
                  <a:pt x="8028" y="13565"/>
                </a:lnTo>
                <a:lnTo>
                  <a:pt x="8019" y="13573"/>
                </a:lnTo>
                <a:lnTo>
                  <a:pt x="8009" y="13580"/>
                </a:lnTo>
                <a:lnTo>
                  <a:pt x="7999" y="13587"/>
                </a:lnTo>
                <a:lnTo>
                  <a:pt x="7989" y="13594"/>
                </a:lnTo>
                <a:lnTo>
                  <a:pt x="7978" y="13599"/>
                </a:lnTo>
                <a:lnTo>
                  <a:pt x="7967" y="13605"/>
                </a:lnTo>
                <a:lnTo>
                  <a:pt x="7955" y="13610"/>
                </a:lnTo>
                <a:lnTo>
                  <a:pt x="7943" y="13614"/>
                </a:lnTo>
                <a:lnTo>
                  <a:pt x="7931" y="13618"/>
                </a:lnTo>
                <a:lnTo>
                  <a:pt x="7918" y="13621"/>
                </a:lnTo>
                <a:lnTo>
                  <a:pt x="7906" y="13623"/>
                </a:lnTo>
                <a:close/>
              </a:path>
            </a:pathLst>
          </a:custGeom>
          <a:solidFill>
            <a:srgbClr val="B8E00D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xmlns="" id="{4B580376-5D58-454A-9898-EF873DDC1BBD}"/>
              </a:ext>
            </a:extLst>
          </p:cNvPr>
          <p:cNvSpPr>
            <a:spLocks noChangeAspect="1"/>
          </p:cNvSpPr>
          <p:nvPr/>
        </p:nvSpPr>
        <p:spPr bwMode="auto">
          <a:xfrm>
            <a:off x="574325" y="3141289"/>
            <a:ext cx="723632" cy="679904"/>
          </a:xfrm>
          <a:custGeom>
            <a:avLst/>
            <a:gdLst>
              <a:gd name="T0" fmla="*/ 217617 w 16219"/>
              <a:gd name="T1" fmla="*/ 355633 h 15239"/>
              <a:gd name="T2" fmla="*/ 223384 w 16219"/>
              <a:gd name="T3" fmla="*/ 349866 h 15239"/>
              <a:gd name="T4" fmla="*/ 296085 w 16219"/>
              <a:gd name="T5" fmla="*/ 348149 h 15239"/>
              <a:gd name="T6" fmla="*/ 303926 w 16219"/>
              <a:gd name="T7" fmla="*/ 350967 h 15239"/>
              <a:gd name="T8" fmla="*/ 308818 w 16219"/>
              <a:gd name="T9" fmla="*/ 357544 h 15239"/>
              <a:gd name="T10" fmla="*/ 412167 w 16219"/>
              <a:gd name="T11" fmla="*/ 464717 h 15239"/>
              <a:gd name="T12" fmla="*/ 427913 w 16219"/>
              <a:gd name="T13" fmla="*/ 457719 h 15239"/>
              <a:gd name="T14" fmla="*/ 436433 w 16219"/>
              <a:gd name="T15" fmla="*/ 443107 h 15239"/>
              <a:gd name="T16" fmla="*/ 437956 w 16219"/>
              <a:gd name="T17" fmla="*/ 288083 h 15239"/>
              <a:gd name="T18" fmla="*/ 442492 w 16219"/>
              <a:gd name="T19" fmla="*/ 281279 h 15239"/>
              <a:gd name="T20" fmla="*/ 450170 w 16219"/>
              <a:gd name="T21" fmla="*/ 278104 h 15239"/>
              <a:gd name="T22" fmla="*/ 491348 w 16219"/>
              <a:gd name="T23" fmla="*/ 275772 h 15239"/>
              <a:gd name="T24" fmla="*/ 496661 w 16219"/>
              <a:gd name="T25" fmla="*/ 266506 h 15239"/>
              <a:gd name="T26" fmla="*/ 285070 w 16219"/>
              <a:gd name="T27" fmla="*/ 42571 h 15239"/>
              <a:gd name="T28" fmla="*/ 267834 w 16219"/>
              <a:gd name="T29" fmla="*/ 29677 h 15239"/>
              <a:gd name="T30" fmla="*/ 252413 w 16219"/>
              <a:gd name="T31" fmla="*/ 32301 h 15239"/>
              <a:gd name="T32" fmla="*/ 216483 w 16219"/>
              <a:gd name="T33" fmla="*/ 67161 h 15239"/>
              <a:gd name="T34" fmla="*/ 208773 w 16219"/>
              <a:gd name="T35" fmla="*/ 70044 h 15239"/>
              <a:gd name="T36" fmla="*/ 200770 w 16219"/>
              <a:gd name="T37" fmla="*/ 68230 h 15239"/>
              <a:gd name="T38" fmla="*/ 194939 w 16219"/>
              <a:gd name="T39" fmla="*/ 62010 h 15239"/>
              <a:gd name="T40" fmla="*/ 193643 w 16219"/>
              <a:gd name="T41" fmla="*/ 53910 h 15239"/>
              <a:gd name="T42" fmla="*/ 197045 w 16219"/>
              <a:gd name="T43" fmla="*/ 46329 h 15239"/>
              <a:gd name="T44" fmla="*/ 246808 w 16219"/>
              <a:gd name="T45" fmla="*/ 3175 h 15239"/>
              <a:gd name="T46" fmla="*/ 278688 w 16219"/>
              <a:gd name="T47" fmla="*/ 3175 h 15239"/>
              <a:gd name="T48" fmla="*/ 511661 w 16219"/>
              <a:gd name="T49" fmla="*/ 236181 h 15239"/>
              <a:gd name="T50" fmla="*/ 525107 w 16219"/>
              <a:gd name="T51" fmla="*/ 274022 h 15239"/>
              <a:gd name="T52" fmla="*/ 503724 w 16219"/>
              <a:gd name="T53" fmla="*/ 301431 h 15239"/>
              <a:gd name="T54" fmla="*/ 465300 w 16219"/>
              <a:gd name="T55" fmla="*/ 444436 h 15239"/>
              <a:gd name="T56" fmla="*/ 451110 w 16219"/>
              <a:gd name="T57" fmla="*/ 475052 h 15239"/>
              <a:gd name="T58" fmla="*/ 422373 w 16219"/>
              <a:gd name="T59" fmla="*/ 491931 h 15239"/>
              <a:gd name="T60" fmla="*/ 291096 w 16219"/>
              <a:gd name="T61" fmla="*/ 493065 h 15239"/>
              <a:gd name="T62" fmla="*/ 284292 w 16219"/>
              <a:gd name="T63" fmla="*/ 488497 h 15239"/>
              <a:gd name="T64" fmla="*/ 281117 w 16219"/>
              <a:gd name="T65" fmla="*/ 480819 h 15239"/>
              <a:gd name="T66" fmla="*/ 243665 w 16219"/>
              <a:gd name="T67" fmla="*/ 484285 h 15239"/>
              <a:gd name="T68" fmla="*/ 238773 w 16219"/>
              <a:gd name="T69" fmla="*/ 490862 h 15239"/>
              <a:gd name="T70" fmla="*/ 230933 w 16219"/>
              <a:gd name="T71" fmla="*/ 493681 h 15239"/>
              <a:gd name="T72" fmla="*/ 78598 w 16219"/>
              <a:gd name="T73" fmla="*/ 487298 h 15239"/>
              <a:gd name="T74" fmla="*/ 60876 w 16219"/>
              <a:gd name="T75" fmla="*/ 464490 h 15239"/>
              <a:gd name="T76" fmla="*/ 45325 w 16219"/>
              <a:gd name="T77" fmla="*/ 306679 h 15239"/>
              <a:gd name="T78" fmla="*/ 7743 w 16219"/>
              <a:gd name="T79" fmla="*/ 291744 h 15239"/>
              <a:gd name="T80" fmla="*/ 1717 w 16219"/>
              <a:gd name="T81" fmla="*/ 257953 h 15239"/>
              <a:gd name="T82" fmla="*/ 94311 w 16219"/>
              <a:gd name="T83" fmla="*/ 90585 h 15239"/>
              <a:gd name="T84" fmla="*/ 123696 w 16219"/>
              <a:gd name="T85" fmla="*/ 60293 h 15239"/>
              <a:gd name="T86" fmla="*/ 160856 w 16219"/>
              <a:gd name="T87" fmla="*/ 75649 h 15239"/>
              <a:gd name="T88" fmla="*/ 167271 w 16219"/>
              <a:gd name="T89" fmla="*/ 117993 h 15239"/>
              <a:gd name="T90" fmla="*/ 163027 w 16219"/>
              <a:gd name="T91" fmla="*/ 124991 h 15239"/>
              <a:gd name="T92" fmla="*/ 155575 w 16219"/>
              <a:gd name="T93" fmla="*/ 128588 h 15239"/>
              <a:gd name="T94" fmla="*/ 147184 w 16219"/>
              <a:gd name="T95" fmla="*/ 127324 h 15239"/>
              <a:gd name="T96" fmla="*/ 141126 w 16219"/>
              <a:gd name="T97" fmla="*/ 121849 h 15239"/>
              <a:gd name="T98" fmla="*/ 139052 w 16219"/>
              <a:gd name="T99" fmla="*/ 100142 h 15239"/>
              <a:gd name="T100" fmla="*/ 133707 w 16219"/>
              <a:gd name="T101" fmla="*/ 88965 h 15239"/>
              <a:gd name="T102" fmla="*/ 124797 w 16219"/>
              <a:gd name="T103" fmla="*/ 90974 h 15239"/>
              <a:gd name="T104" fmla="*/ 122011 w 16219"/>
              <a:gd name="T105" fmla="*/ 161990 h 15239"/>
              <a:gd name="T106" fmla="*/ 118577 w 16219"/>
              <a:gd name="T107" fmla="*/ 169344 h 15239"/>
              <a:gd name="T108" fmla="*/ 29255 w 16219"/>
              <a:gd name="T109" fmla="*/ 264724 h 15239"/>
              <a:gd name="T110" fmla="*/ 31685 w 16219"/>
              <a:gd name="T111" fmla="*/ 274897 h 15239"/>
              <a:gd name="T112" fmla="*/ 72086 w 16219"/>
              <a:gd name="T113" fmla="*/ 278040 h 15239"/>
              <a:gd name="T114" fmla="*/ 79893 w 16219"/>
              <a:gd name="T115" fmla="*/ 280858 h 15239"/>
              <a:gd name="T116" fmla="*/ 84786 w 16219"/>
              <a:gd name="T117" fmla="*/ 287435 h 15239"/>
              <a:gd name="T118" fmla="*/ 85855 w 16219"/>
              <a:gd name="T119" fmla="*/ 445246 h 15239"/>
              <a:gd name="T120" fmla="*/ 89775 w 16219"/>
              <a:gd name="T121" fmla="*/ 459242 h 15239"/>
              <a:gd name="T122" fmla="*/ 103965 w 16219"/>
              <a:gd name="T123" fmla="*/ 464944 h 152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6219" h="15239">
                <a:moveTo>
                  <a:pt x="6663" y="14354"/>
                </a:moveTo>
                <a:lnTo>
                  <a:pt x="6663" y="11188"/>
                </a:lnTo>
                <a:lnTo>
                  <a:pt x="6664" y="11165"/>
                </a:lnTo>
                <a:lnTo>
                  <a:pt x="6665" y="11142"/>
                </a:lnTo>
                <a:lnTo>
                  <a:pt x="6668" y="11120"/>
                </a:lnTo>
                <a:lnTo>
                  <a:pt x="6672" y="11099"/>
                </a:lnTo>
                <a:lnTo>
                  <a:pt x="6677" y="11078"/>
                </a:lnTo>
                <a:lnTo>
                  <a:pt x="6683" y="11056"/>
                </a:lnTo>
                <a:lnTo>
                  <a:pt x="6690" y="11036"/>
                </a:lnTo>
                <a:lnTo>
                  <a:pt x="6698" y="11016"/>
                </a:lnTo>
                <a:lnTo>
                  <a:pt x="6707" y="10996"/>
                </a:lnTo>
                <a:lnTo>
                  <a:pt x="6717" y="10977"/>
                </a:lnTo>
                <a:lnTo>
                  <a:pt x="6728" y="10959"/>
                </a:lnTo>
                <a:lnTo>
                  <a:pt x="6739" y="10941"/>
                </a:lnTo>
                <a:lnTo>
                  <a:pt x="6751" y="10923"/>
                </a:lnTo>
                <a:lnTo>
                  <a:pt x="6764" y="10907"/>
                </a:lnTo>
                <a:lnTo>
                  <a:pt x="6779" y="10891"/>
                </a:lnTo>
                <a:lnTo>
                  <a:pt x="6793" y="10876"/>
                </a:lnTo>
                <a:lnTo>
                  <a:pt x="6808" y="10861"/>
                </a:lnTo>
                <a:lnTo>
                  <a:pt x="6824" y="10846"/>
                </a:lnTo>
                <a:lnTo>
                  <a:pt x="6841" y="10833"/>
                </a:lnTo>
                <a:lnTo>
                  <a:pt x="6859" y="10821"/>
                </a:lnTo>
                <a:lnTo>
                  <a:pt x="6877" y="10810"/>
                </a:lnTo>
                <a:lnTo>
                  <a:pt x="6895" y="10799"/>
                </a:lnTo>
                <a:lnTo>
                  <a:pt x="6914" y="10790"/>
                </a:lnTo>
                <a:lnTo>
                  <a:pt x="6934" y="10780"/>
                </a:lnTo>
                <a:lnTo>
                  <a:pt x="6954" y="10772"/>
                </a:lnTo>
                <a:lnTo>
                  <a:pt x="6974" y="10765"/>
                </a:lnTo>
                <a:lnTo>
                  <a:pt x="6995" y="10759"/>
                </a:lnTo>
                <a:lnTo>
                  <a:pt x="7017" y="10754"/>
                </a:lnTo>
                <a:lnTo>
                  <a:pt x="7038" y="10750"/>
                </a:lnTo>
                <a:lnTo>
                  <a:pt x="7060" y="10748"/>
                </a:lnTo>
                <a:lnTo>
                  <a:pt x="7083" y="10746"/>
                </a:lnTo>
                <a:lnTo>
                  <a:pt x="7106" y="10745"/>
                </a:lnTo>
                <a:lnTo>
                  <a:pt x="9117" y="10745"/>
                </a:lnTo>
                <a:lnTo>
                  <a:pt x="9139" y="10746"/>
                </a:lnTo>
                <a:lnTo>
                  <a:pt x="9162" y="10748"/>
                </a:lnTo>
                <a:lnTo>
                  <a:pt x="9184" y="10750"/>
                </a:lnTo>
                <a:lnTo>
                  <a:pt x="9205" y="10754"/>
                </a:lnTo>
                <a:lnTo>
                  <a:pt x="9228" y="10759"/>
                </a:lnTo>
                <a:lnTo>
                  <a:pt x="9248" y="10765"/>
                </a:lnTo>
                <a:lnTo>
                  <a:pt x="9268" y="10772"/>
                </a:lnTo>
                <a:lnTo>
                  <a:pt x="9288" y="10780"/>
                </a:lnTo>
                <a:lnTo>
                  <a:pt x="9308" y="10790"/>
                </a:lnTo>
                <a:lnTo>
                  <a:pt x="9327" y="10799"/>
                </a:lnTo>
                <a:lnTo>
                  <a:pt x="9346" y="10810"/>
                </a:lnTo>
                <a:lnTo>
                  <a:pt x="9363" y="10821"/>
                </a:lnTo>
                <a:lnTo>
                  <a:pt x="9381" y="10833"/>
                </a:lnTo>
                <a:lnTo>
                  <a:pt x="9398" y="10846"/>
                </a:lnTo>
                <a:lnTo>
                  <a:pt x="9414" y="10861"/>
                </a:lnTo>
                <a:lnTo>
                  <a:pt x="9429" y="10876"/>
                </a:lnTo>
                <a:lnTo>
                  <a:pt x="9444" y="10891"/>
                </a:lnTo>
                <a:lnTo>
                  <a:pt x="9458" y="10907"/>
                </a:lnTo>
                <a:lnTo>
                  <a:pt x="9471" y="10923"/>
                </a:lnTo>
                <a:lnTo>
                  <a:pt x="9483" y="10941"/>
                </a:lnTo>
                <a:lnTo>
                  <a:pt x="9495" y="10959"/>
                </a:lnTo>
                <a:lnTo>
                  <a:pt x="9505" y="10977"/>
                </a:lnTo>
                <a:lnTo>
                  <a:pt x="9515" y="10996"/>
                </a:lnTo>
                <a:lnTo>
                  <a:pt x="9525" y="11016"/>
                </a:lnTo>
                <a:lnTo>
                  <a:pt x="9532" y="11036"/>
                </a:lnTo>
                <a:lnTo>
                  <a:pt x="9539" y="11056"/>
                </a:lnTo>
                <a:lnTo>
                  <a:pt x="9545" y="11078"/>
                </a:lnTo>
                <a:lnTo>
                  <a:pt x="9550" y="11099"/>
                </a:lnTo>
                <a:lnTo>
                  <a:pt x="9554" y="11120"/>
                </a:lnTo>
                <a:lnTo>
                  <a:pt x="9557" y="11142"/>
                </a:lnTo>
                <a:lnTo>
                  <a:pt x="9558" y="11165"/>
                </a:lnTo>
                <a:lnTo>
                  <a:pt x="9559" y="11188"/>
                </a:lnTo>
                <a:lnTo>
                  <a:pt x="9559" y="14354"/>
                </a:lnTo>
                <a:lnTo>
                  <a:pt x="12574" y="14354"/>
                </a:lnTo>
                <a:lnTo>
                  <a:pt x="12623" y="14353"/>
                </a:lnTo>
                <a:lnTo>
                  <a:pt x="12673" y="14350"/>
                </a:lnTo>
                <a:lnTo>
                  <a:pt x="12722" y="14344"/>
                </a:lnTo>
                <a:lnTo>
                  <a:pt x="12769" y="14337"/>
                </a:lnTo>
                <a:lnTo>
                  <a:pt x="12816" y="14327"/>
                </a:lnTo>
                <a:lnTo>
                  <a:pt x="12862" y="14316"/>
                </a:lnTo>
                <a:lnTo>
                  <a:pt x="12905" y="14303"/>
                </a:lnTo>
                <a:lnTo>
                  <a:pt x="12948" y="14288"/>
                </a:lnTo>
                <a:lnTo>
                  <a:pt x="12989" y="14270"/>
                </a:lnTo>
                <a:lnTo>
                  <a:pt x="13030" y="14251"/>
                </a:lnTo>
                <a:lnTo>
                  <a:pt x="13068" y="14230"/>
                </a:lnTo>
                <a:lnTo>
                  <a:pt x="13106" y="14208"/>
                </a:lnTo>
                <a:lnTo>
                  <a:pt x="13141" y="14182"/>
                </a:lnTo>
                <a:lnTo>
                  <a:pt x="13176" y="14157"/>
                </a:lnTo>
                <a:lnTo>
                  <a:pt x="13208" y="14128"/>
                </a:lnTo>
                <a:lnTo>
                  <a:pt x="13240" y="14099"/>
                </a:lnTo>
                <a:lnTo>
                  <a:pt x="13270" y="14068"/>
                </a:lnTo>
                <a:lnTo>
                  <a:pt x="13298" y="14035"/>
                </a:lnTo>
                <a:lnTo>
                  <a:pt x="13324" y="14002"/>
                </a:lnTo>
                <a:lnTo>
                  <a:pt x="13349" y="13965"/>
                </a:lnTo>
                <a:lnTo>
                  <a:pt x="13372" y="13929"/>
                </a:lnTo>
                <a:lnTo>
                  <a:pt x="13393" y="13890"/>
                </a:lnTo>
                <a:lnTo>
                  <a:pt x="13412" y="13849"/>
                </a:lnTo>
                <a:lnTo>
                  <a:pt x="13429" y="13809"/>
                </a:lnTo>
                <a:lnTo>
                  <a:pt x="13446" y="13766"/>
                </a:lnTo>
                <a:lnTo>
                  <a:pt x="13459" y="13722"/>
                </a:lnTo>
                <a:lnTo>
                  <a:pt x="13471" y="13677"/>
                </a:lnTo>
                <a:lnTo>
                  <a:pt x="13480" y="13630"/>
                </a:lnTo>
                <a:lnTo>
                  <a:pt x="13488" y="13583"/>
                </a:lnTo>
                <a:lnTo>
                  <a:pt x="13493" y="13534"/>
                </a:lnTo>
                <a:lnTo>
                  <a:pt x="13496" y="13484"/>
                </a:lnTo>
                <a:lnTo>
                  <a:pt x="13497" y="13434"/>
                </a:lnTo>
                <a:lnTo>
                  <a:pt x="13497" y="9024"/>
                </a:lnTo>
                <a:lnTo>
                  <a:pt x="13498" y="9001"/>
                </a:lnTo>
                <a:lnTo>
                  <a:pt x="13500" y="8978"/>
                </a:lnTo>
                <a:lnTo>
                  <a:pt x="13502" y="8957"/>
                </a:lnTo>
                <a:lnTo>
                  <a:pt x="13506" y="8934"/>
                </a:lnTo>
                <a:lnTo>
                  <a:pt x="13511" y="8913"/>
                </a:lnTo>
                <a:lnTo>
                  <a:pt x="13518" y="8892"/>
                </a:lnTo>
                <a:lnTo>
                  <a:pt x="13525" y="8872"/>
                </a:lnTo>
                <a:lnTo>
                  <a:pt x="13533" y="8851"/>
                </a:lnTo>
                <a:lnTo>
                  <a:pt x="13541" y="8832"/>
                </a:lnTo>
                <a:lnTo>
                  <a:pt x="13551" y="8813"/>
                </a:lnTo>
                <a:lnTo>
                  <a:pt x="13562" y="8795"/>
                </a:lnTo>
                <a:lnTo>
                  <a:pt x="13573" y="8776"/>
                </a:lnTo>
                <a:lnTo>
                  <a:pt x="13585" y="8759"/>
                </a:lnTo>
                <a:lnTo>
                  <a:pt x="13599" y="8743"/>
                </a:lnTo>
                <a:lnTo>
                  <a:pt x="13613" y="8727"/>
                </a:lnTo>
                <a:lnTo>
                  <a:pt x="13627" y="8711"/>
                </a:lnTo>
                <a:lnTo>
                  <a:pt x="13642" y="8696"/>
                </a:lnTo>
                <a:lnTo>
                  <a:pt x="13658" y="8682"/>
                </a:lnTo>
                <a:lnTo>
                  <a:pt x="13676" y="8669"/>
                </a:lnTo>
                <a:lnTo>
                  <a:pt x="13693" y="8657"/>
                </a:lnTo>
                <a:lnTo>
                  <a:pt x="13711" y="8645"/>
                </a:lnTo>
                <a:lnTo>
                  <a:pt x="13729" y="8634"/>
                </a:lnTo>
                <a:lnTo>
                  <a:pt x="13749" y="8625"/>
                </a:lnTo>
                <a:lnTo>
                  <a:pt x="13768" y="8616"/>
                </a:lnTo>
                <a:lnTo>
                  <a:pt x="13788" y="8608"/>
                </a:lnTo>
                <a:lnTo>
                  <a:pt x="13808" y="8601"/>
                </a:lnTo>
                <a:lnTo>
                  <a:pt x="13830" y="8595"/>
                </a:lnTo>
                <a:lnTo>
                  <a:pt x="13851" y="8591"/>
                </a:lnTo>
                <a:lnTo>
                  <a:pt x="13872" y="8587"/>
                </a:lnTo>
                <a:lnTo>
                  <a:pt x="13895" y="8584"/>
                </a:lnTo>
                <a:lnTo>
                  <a:pt x="13917" y="8582"/>
                </a:lnTo>
                <a:lnTo>
                  <a:pt x="13940" y="8582"/>
                </a:lnTo>
                <a:lnTo>
                  <a:pt x="14743" y="8582"/>
                </a:lnTo>
                <a:lnTo>
                  <a:pt x="14803" y="8580"/>
                </a:lnTo>
                <a:lnTo>
                  <a:pt x="14859" y="8577"/>
                </a:lnTo>
                <a:lnTo>
                  <a:pt x="14912" y="8573"/>
                </a:lnTo>
                <a:lnTo>
                  <a:pt x="14962" y="8567"/>
                </a:lnTo>
                <a:lnTo>
                  <a:pt x="15010" y="8559"/>
                </a:lnTo>
                <a:lnTo>
                  <a:pt x="15053" y="8550"/>
                </a:lnTo>
                <a:lnTo>
                  <a:pt x="15094" y="8539"/>
                </a:lnTo>
                <a:lnTo>
                  <a:pt x="15131" y="8526"/>
                </a:lnTo>
                <a:lnTo>
                  <a:pt x="15166" y="8512"/>
                </a:lnTo>
                <a:lnTo>
                  <a:pt x="15197" y="8495"/>
                </a:lnTo>
                <a:lnTo>
                  <a:pt x="15226" y="8478"/>
                </a:lnTo>
                <a:lnTo>
                  <a:pt x="15250" y="8459"/>
                </a:lnTo>
                <a:lnTo>
                  <a:pt x="15272" y="8439"/>
                </a:lnTo>
                <a:lnTo>
                  <a:pt x="15290" y="8417"/>
                </a:lnTo>
                <a:lnTo>
                  <a:pt x="15306" y="8394"/>
                </a:lnTo>
                <a:lnTo>
                  <a:pt x="15318" y="8370"/>
                </a:lnTo>
                <a:lnTo>
                  <a:pt x="15327" y="8343"/>
                </a:lnTo>
                <a:lnTo>
                  <a:pt x="15333" y="8316"/>
                </a:lnTo>
                <a:lnTo>
                  <a:pt x="15335" y="8287"/>
                </a:lnTo>
                <a:lnTo>
                  <a:pt x="15334" y="8257"/>
                </a:lnTo>
                <a:lnTo>
                  <a:pt x="15330" y="8226"/>
                </a:lnTo>
                <a:lnTo>
                  <a:pt x="15323" y="8194"/>
                </a:lnTo>
                <a:lnTo>
                  <a:pt x="15312" y="8160"/>
                </a:lnTo>
                <a:lnTo>
                  <a:pt x="15299" y="8125"/>
                </a:lnTo>
                <a:lnTo>
                  <a:pt x="15281" y="8090"/>
                </a:lnTo>
                <a:lnTo>
                  <a:pt x="15261" y="8052"/>
                </a:lnTo>
                <a:lnTo>
                  <a:pt x="15237" y="8015"/>
                </a:lnTo>
                <a:lnTo>
                  <a:pt x="15209" y="7975"/>
                </a:lnTo>
                <a:lnTo>
                  <a:pt x="15179" y="7934"/>
                </a:lnTo>
                <a:lnTo>
                  <a:pt x="15146" y="7894"/>
                </a:lnTo>
                <a:lnTo>
                  <a:pt x="15109" y="7851"/>
                </a:lnTo>
                <a:lnTo>
                  <a:pt x="15068" y="7809"/>
                </a:lnTo>
                <a:lnTo>
                  <a:pt x="8799" y="1314"/>
                </a:lnTo>
                <a:lnTo>
                  <a:pt x="8748" y="1263"/>
                </a:lnTo>
                <a:lnTo>
                  <a:pt x="8698" y="1214"/>
                </a:lnTo>
                <a:lnTo>
                  <a:pt x="8651" y="1169"/>
                </a:lnTo>
                <a:lnTo>
                  <a:pt x="8604" y="1128"/>
                </a:lnTo>
                <a:lnTo>
                  <a:pt x="8560" y="1090"/>
                </a:lnTo>
                <a:lnTo>
                  <a:pt x="8515" y="1055"/>
                </a:lnTo>
                <a:lnTo>
                  <a:pt x="8471" y="1023"/>
                </a:lnTo>
                <a:lnTo>
                  <a:pt x="8429" y="995"/>
                </a:lnTo>
                <a:lnTo>
                  <a:pt x="8387" y="971"/>
                </a:lnTo>
                <a:lnTo>
                  <a:pt x="8347" y="949"/>
                </a:lnTo>
                <a:lnTo>
                  <a:pt x="8306" y="931"/>
                </a:lnTo>
                <a:lnTo>
                  <a:pt x="8267" y="916"/>
                </a:lnTo>
                <a:lnTo>
                  <a:pt x="8227" y="905"/>
                </a:lnTo>
                <a:lnTo>
                  <a:pt x="8188" y="897"/>
                </a:lnTo>
                <a:lnTo>
                  <a:pt x="8149" y="892"/>
                </a:lnTo>
                <a:lnTo>
                  <a:pt x="8111" y="889"/>
                </a:lnTo>
                <a:lnTo>
                  <a:pt x="8071" y="892"/>
                </a:lnTo>
                <a:lnTo>
                  <a:pt x="8032" y="897"/>
                </a:lnTo>
                <a:lnTo>
                  <a:pt x="7993" y="905"/>
                </a:lnTo>
                <a:lnTo>
                  <a:pt x="7953" y="917"/>
                </a:lnTo>
                <a:lnTo>
                  <a:pt x="7914" y="932"/>
                </a:lnTo>
                <a:lnTo>
                  <a:pt x="7873" y="950"/>
                </a:lnTo>
                <a:lnTo>
                  <a:pt x="7833" y="972"/>
                </a:lnTo>
                <a:lnTo>
                  <a:pt x="7791" y="997"/>
                </a:lnTo>
                <a:lnTo>
                  <a:pt x="7749" y="1024"/>
                </a:lnTo>
                <a:lnTo>
                  <a:pt x="7706" y="1056"/>
                </a:lnTo>
                <a:lnTo>
                  <a:pt x="7661" y="1091"/>
                </a:lnTo>
                <a:lnTo>
                  <a:pt x="7617" y="1129"/>
                </a:lnTo>
                <a:lnTo>
                  <a:pt x="7570" y="1170"/>
                </a:lnTo>
                <a:lnTo>
                  <a:pt x="7523" y="1215"/>
                </a:lnTo>
                <a:lnTo>
                  <a:pt x="7474" y="1263"/>
                </a:lnTo>
                <a:lnTo>
                  <a:pt x="7423" y="1314"/>
                </a:lnTo>
                <a:lnTo>
                  <a:pt x="6733" y="2028"/>
                </a:lnTo>
                <a:lnTo>
                  <a:pt x="6717" y="2045"/>
                </a:lnTo>
                <a:lnTo>
                  <a:pt x="6700" y="2060"/>
                </a:lnTo>
                <a:lnTo>
                  <a:pt x="6682" y="2073"/>
                </a:lnTo>
                <a:lnTo>
                  <a:pt x="6665" y="2086"/>
                </a:lnTo>
                <a:lnTo>
                  <a:pt x="6647" y="2098"/>
                </a:lnTo>
                <a:lnTo>
                  <a:pt x="6627" y="2110"/>
                </a:lnTo>
                <a:lnTo>
                  <a:pt x="6608" y="2119"/>
                </a:lnTo>
                <a:lnTo>
                  <a:pt x="6589" y="2128"/>
                </a:lnTo>
                <a:lnTo>
                  <a:pt x="6569" y="2136"/>
                </a:lnTo>
                <a:lnTo>
                  <a:pt x="6548" y="2143"/>
                </a:lnTo>
                <a:lnTo>
                  <a:pt x="6528" y="2148"/>
                </a:lnTo>
                <a:lnTo>
                  <a:pt x="6507" y="2153"/>
                </a:lnTo>
                <a:lnTo>
                  <a:pt x="6486" y="2157"/>
                </a:lnTo>
                <a:lnTo>
                  <a:pt x="6465" y="2160"/>
                </a:lnTo>
                <a:lnTo>
                  <a:pt x="6444" y="2162"/>
                </a:lnTo>
                <a:lnTo>
                  <a:pt x="6423" y="2163"/>
                </a:lnTo>
                <a:lnTo>
                  <a:pt x="6401" y="2163"/>
                </a:lnTo>
                <a:lnTo>
                  <a:pt x="6380" y="2161"/>
                </a:lnTo>
                <a:lnTo>
                  <a:pt x="6359" y="2159"/>
                </a:lnTo>
                <a:lnTo>
                  <a:pt x="6338" y="2156"/>
                </a:lnTo>
                <a:lnTo>
                  <a:pt x="6317" y="2152"/>
                </a:lnTo>
                <a:lnTo>
                  <a:pt x="6296" y="2147"/>
                </a:lnTo>
                <a:lnTo>
                  <a:pt x="6276" y="2141"/>
                </a:lnTo>
                <a:lnTo>
                  <a:pt x="6255" y="2134"/>
                </a:lnTo>
                <a:lnTo>
                  <a:pt x="6235" y="2125"/>
                </a:lnTo>
                <a:lnTo>
                  <a:pt x="6216" y="2116"/>
                </a:lnTo>
                <a:lnTo>
                  <a:pt x="6197" y="2106"/>
                </a:lnTo>
                <a:lnTo>
                  <a:pt x="6177" y="2094"/>
                </a:lnTo>
                <a:lnTo>
                  <a:pt x="6159" y="2082"/>
                </a:lnTo>
                <a:lnTo>
                  <a:pt x="6142" y="2069"/>
                </a:lnTo>
                <a:lnTo>
                  <a:pt x="6125" y="2055"/>
                </a:lnTo>
                <a:lnTo>
                  <a:pt x="6107" y="2039"/>
                </a:lnTo>
                <a:lnTo>
                  <a:pt x="6091" y="2022"/>
                </a:lnTo>
                <a:lnTo>
                  <a:pt x="6077" y="2006"/>
                </a:lnTo>
                <a:lnTo>
                  <a:pt x="6063" y="1989"/>
                </a:lnTo>
                <a:lnTo>
                  <a:pt x="6050" y="1971"/>
                </a:lnTo>
                <a:lnTo>
                  <a:pt x="6039" y="1952"/>
                </a:lnTo>
                <a:lnTo>
                  <a:pt x="6027" y="1933"/>
                </a:lnTo>
                <a:lnTo>
                  <a:pt x="6017" y="1914"/>
                </a:lnTo>
                <a:lnTo>
                  <a:pt x="6008" y="1895"/>
                </a:lnTo>
                <a:lnTo>
                  <a:pt x="6000" y="1874"/>
                </a:lnTo>
                <a:lnTo>
                  <a:pt x="5994" y="1854"/>
                </a:lnTo>
                <a:lnTo>
                  <a:pt x="5988" y="1834"/>
                </a:lnTo>
                <a:lnTo>
                  <a:pt x="5983" y="1812"/>
                </a:lnTo>
                <a:lnTo>
                  <a:pt x="5979" y="1792"/>
                </a:lnTo>
                <a:lnTo>
                  <a:pt x="5976" y="1771"/>
                </a:lnTo>
                <a:lnTo>
                  <a:pt x="5974" y="1750"/>
                </a:lnTo>
                <a:lnTo>
                  <a:pt x="5974" y="1728"/>
                </a:lnTo>
                <a:lnTo>
                  <a:pt x="5974" y="1707"/>
                </a:lnTo>
                <a:lnTo>
                  <a:pt x="5975" y="1686"/>
                </a:lnTo>
                <a:lnTo>
                  <a:pt x="5977" y="1664"/>
                </a:lnTo>
                <a:lnTo>
                  <a:pt x="5980" y="1643"/>
                </a:lnTo>
                <a:lnTo>
                  <a:pt x="5984" y="1623"/>
                </a:lnTo>
                <a:lnTo>
                  <a:pt x="5989" y="1601"/>
                </a:lnTo>
                <a:lnTo>
                  <a:pt x="5996" y="1581"/>
                </a:lnTo>
                <a:lnTo>
                  <a:pt x="6003" y="1561"/>
                </a:lnTo>
                <a:lnTo>
                  <a:pt x="6011" y="1541"/>
                </a:lnTo>
                <a:lnTo>
                  <a:pt x="6020" y="1521"/>
                </a:lnTo>
                <a:lnTo>
                  <a:pt x="6030" y="1502"/>
                </a:lnTo>
                <a:lnTo>
                  <a:pt x="6042" y="1484"/>
                </a:lnTo>
                <a:lnTo>
                  <a:pt x="6054" y="1466"/>
                </a:lnTo>
                <a:lnTo>
                  <a:pt x="6068" y="1447"/>
                </a:lnTo>
                <a:lnTo>
                  <a:pt x="6082" y="1430"/>
                </a:lnTo>
                <a:lnTo>
                  <a:pt x="6097" y="1413"/>
                </a:lnTo>
                <a:lnTo>
                  <a:pt x="6788" y="699"/>
                </a:lnTo>
                <a:lnTo>
                  <a:pt x="6872" y="615"/>
                </a:lnTo>
                <a:lnTo>
                  <a:pt x="6956" y="536"/>
                </a:lnTo>
                <a:lnTo>
                  <a:pt x="7039" y="461"/>
                </a:lnTo>
                <a:lnTo>
                  <a:pt x="7122" y="394"/>
                </a:lnTo>
                <a:lnTo>
                  <a:pt x="7205" y="331"/>
                </a:lnTo>
                <a:lnTo>
                  <a:pt x="7288" y="274"/>
                </a:lnTo>
                <a:lnTo>
                  <a:pt x="7372" y="222"/>
                </a:lnTo>
                <a:lnTo>
                  <a:pt x="7454" y="175"/>
                </a:lnTo>
                <a:lnTo>
                  <a:pt x="7536" y="134"/>
                </a:lnTo>
                <a:lnTo>
                  <a:pt x="7618" y="98"/>
                </a:lnTo>
                <a:lnTo>
                  <a:pt x="7700" y="69"/>
                </a:lnTo>
                <a:lnTo>
                  <a:pt x="7782" y="44"/>
                </a:lnTo>
                <a:lnTo>
                  <a:pt x="7864" y="25"/>
                </a:lnTo>
                <a:lnTo>
                  <a:pt x="7946" y="11"/>
                </a:lnTo>
                <a:lnTo>
                  <a:pt x="8028" y="3"/>
                </a:lnTo>
                <a:lnTo>
                  <a:pt x="8111" y="0"/>
                </a:lnTo>
                <a:lnTo>
                  <a:pt x="8193" y="3"/>
                </a:lnTo>
                <a:lnTo>
                  <a:pt x="8274" y="11"/>
                </a:lnTo>
                <a:lnTo>
                  <a:pt x="8356" y="24"/>
                </a:lnTo>
                <a:lnTo>
                  <a:pt x="8438" y="44"/>
                </a:lnTo>
                <a:lnTo>
                  <a:pt x="8520" y="68"/>
                </a:lnTo>
                <a:lnTo>
                  <a:pt x="8602" y="98"/>
                </a:lnTo>
                <a:lnTo>
                  <a:pt x="8685" y="134"/>
                </a:lnTo>
                <a:lnTo>
                  <a:pt x="8767" y="174"/>
                </a:lnTo>
                <a:lnTo>
                  <a:pt x="8851" y="221"/>
                </a:lnTo>
                <a:lnTo>
                  <a:pt x="8933" y="273"/>
                </a:lnTo>
                <a:lnTo>
                  <a:pt x="9016" y="330"/>
                </a:lnTo>
                <a:lnTo>
                  <a:pt x="9099" y="393"/>
                </a:lnTo>
                <a:lnTo>
                  <a:pt x="9183" y="461"/>
                </a:lnTo>
                <a:lnTo>
                  <a:pt x="9266" y="536"/>
                </a:lnTo>
                <a:lnTo>
                  <a:pt x="9350" y="615"/>
                </a:lnTo>
                <a:lnTo>
                  <a:pt x="9434" y="699"/>
                </a:lnTo>
                <a:lnTo>
                  <a:pt x="15704" y="7193"/>
                </a:lnTo>
                <a:lnTo>
                  <a:pt x="15793" y="7290"/>
                </a:lnTo>
                <a:lnTo>
                  <a:pt x="15874" y="7389"/>
                </a:lnTo>
                <a:lnTo>
                  <a:pt x="15945" y="7488"/>
                </a:lnTo>
                <a:lnTo>
                  <a:pt x="16008" y="7588"/>
                </a:lnTo>
                <a:lnTo>
                  <a:pt x="16063" y="7688"/>
                </a:lnTo>
                <a:lnTo>
                  <a:pt x="16110" y="7787"/>
                </a:lnTo>
                <a:lnTo>
                  <a:pt x="16147" y="7886"/>
                </a:lnTo>
                <a:lnTo>
                  <a:pt x="16177" y="7985"/>
                </a:lnTo>
                <a:lnTo>
                  <a:pt x="16199" y="8083"/>
                </a:lnTo>
                <a:lnTo>
                  <a:pt x="16213" y="8179"/>
                </a:lnTo>
                <a:lnTo>
                  <a:pt x="16219" y="8273"/>
                </a:lnTo>
                <a:lnTo>
                  <a:pt x="16217" y="8366"/>
                </a:lnTo>
                <a:lnTo>
                  <a:pt x="16208" y="8458"/>
                </a:lnTo>
                <a:lnTo>
                  <a:pt x="16192" y="8547"/>
                </a:lnTo>
                <a:lnTo>
                  <a:pt x="16167" y="8634"/>
                </a:lnTo>
                <a:lnTo>
                  <a:pt x="16136" y="8717"/>
                </a:lnTo>
                <a:lnTo>
                  <a:pt x="16097" y="8799"/>
                </a:lnTo>
                <a:lnTo>
                  <a:pt x="16052" y="8876"/>
                </a:lnTo>
                <a:lnTo>
                  <a:pt x="16000" y="8950"/>
                </a:lnTo>
                <a:lnTo>
                  <a:pt x="15940" y="9020"/>
                </a:lnTo>
                <a:lnTo>
                  <a:pt x="15875" y="9086"/>
                </a:lnTo>
                <a:lnTo>
                  <a:pt x="15802" y="9147"/>
                </a:lnTo>
                <a:lnTo>
                  <a:pt x="15724" y="9204"/>
                </a:lnTo>
                <a:lnTo>
                  <a:pt x="15639" y="9256"/>
                </a:lnTo>
                <a:lnTo>
                  <a:pt x="15548" y="9304"/>
                </a:lnTo>
                <a:lnTo>
                  <a:pt x="15450" y="9345"/>
                </a:lnTo>
                <a:lnTo>
                  <a:pt x="15346" y="9381"/>
                </a:lnTo>
                <a:lnTo>
                  <a:pt x="15237" y="9411"/>
                </a:lnTo>
                <a:lnTo>
                  <a:pt x="15122" y="9434"/>
                </a:lnTo>
                <a:lnTo>
                  <a:pt x="15002" y="9452"/>
                </a:lnTo>
                <a:lnTo>
                  <a:pt x="14875" y="9463"/>
                </a:lnTo>
                <a:lnTo>
                  <a:pt x="14743" y="9466"/>
                </a:lnTo>
                <a:lnTo>
                  <a:pt x="14382" y="9466"/>
                </a:lnTo>
                <a:lnTo>
                  <a:pt x="14382" y="13434"/>
                </a:lnTo>
                <a:lnTo>
                  <a:pt x="14380" y="13530"/>
                </a:lnTo>
                <a:lnTo>
                  <a:pt x="14373" y="13624"/>
                </a:lnTo>
                <a:lnTo>
                  <a:pt x="14362" y="13718"/>
                </a:lnTo>
                <a:lnTo>
                  <a:pt x="14347" y="13809"/>
                </a:lnTo>
                <a:lnTo>
                  <a:pt x="14327" y="13898"/>
                </a:lnTo>
                <a:lnTo>
                  <a:pt x="14304" y="13985"/>
                </a:lnTo>
                <a:lnTo>
                  <a:pt x="14277" y="14071"/>
                </a:lnTo>
                <a:lnTo>
                  <a:pt x="14245" y="14153"/>
                </a:lnTo>
                <a:lnTo>
                  <a:pt x="14210" y="14234"/>
                </a:lnTo>
                <a:lnTo>
                  <a:pt x="14170" y="14312"/>
                </a:lnTo>
                <a:lnTo>
                  <a:pt x="14129" y="14387"/>
                </a:lnTo>
                <a:lnTo>
                  <a:pt x="14082" y="14460"/>
                </a:lnTo>
                <a:lnTo>
                  <a:pt x="14033" y="14531"/>
                </a:lnTo>
                <a:lnTo>
                  <a:pt x="13981" y="14598"/>
                </a:lnTo>
                <a:lnTo>
                  <a:pt x="13924" y="14663"/>
                </a:lnTo>
                <a:lnTo>
                  <a:pt x="13865" y="14725"/>
                </a:lnTo>
                <a:lnTo>
                  <a:pt x="13803" y="14784"/>
                </a:lnTo>
                <a:lnTo>
                  <a:pt x="13739" y="14839"/>
                </a:lnTo>
                <a:lnTo>
                  <a:pt x="13671" y="14892"/>
                </a:lnTo>
                <a:lnTo>
                  <a:pt x="13600" y="14941"/>
                </a:lnTo>
                <a:lnTo>
                  <a:pt x="13527" y="14986"/>
                </a:lnTo>
                <a:lnTo>
                  <a:pt x="13451" y="15029"/>
                </a:lnTo>
                <a:lnTo>
                  <a:pt x="13373" y="15068"/>
                </a:lnTo>
                <a:lnTo>
                  <a:pt x="13292" y="15103"/>
                </a:lnTo>
                <a:lnTo>
                  <a:pt x="13209" y="15134"/>
                </a:lnTo>
                <a:lnTo>
                  <a:pt x="13124" y="15161"/>
                </a:lnTo>
                <a:lnTo>
                  <a:pt x="13037" y="15184"/>
                </a:lnTo>
                <a:lnTo>
                  <a:pt x="12948" y="15204"/>
                </a:lnTo>
                <a:lnTo>
                  <a:pt x="12857" y="15219"/>
                </a:lnTo>
                <a:lnTo>
                  <a:pt x="12764" y="15230"/>
                </a:lnTo>
                <a:lnTo>
                  <a:pt x="12669" y="15237"/>
                </a:lnTo>
                <a:lnTo>
                  <a:pt x="12574" y="15239"/>
                </a:lnTo>
                <a:lnTo>
                  <a:pt x="9117" y="15239"/>
                </a:lnTo>
                <a:lnTo>
                  <a:pt x="9094" y="15238"/>
                </a:lnTo>
                <a:lnTo>
                  <a:pt x="9071" y="15237"/>
                </a:lnTo>
                <a:lnTo>
                  <a:pt x="9049" y="15234"/>
                </a:lnTo>
                <a:lnTo>
                  <a:pt x="9028" y="15230"/>
                </a:lnTo>
                <a:lnTo>
                  <a:pt x="9007" y="15225"/>
                </a:lnTo>
                <a:lnTo>
                  <a:pt x="8985" y="15219"/>
                </a:lnTo>
                <a:lnTo>
                  <a:pt x="8965" y="15212"/>
                </a:lnTo>
                <a:lnTo>
                  <a:pt x="8945" y="15205"/>
                </a:lnTo>
                <a:lnTo>
                  <a:pt x="8926" y="15195"/>
                </a:lnTo>
                <a:lnTo>
                  <a:pt x="8906" y="15185"/>
                </a:lnTo>
                <a:lnTo>
                  <a:pt x="8888" y="15175"/>
                </a:lnTo>
                <a:lnTo>
                  <a:pt x="8870" y="15163"/>
                </a:lnTo>
                <a:lnTo>
                  <a:pt x="8853" y="15151"/>
                </a:lnTo>
                <a:lnTo>
                  <a:pt x="8835" y="15138"/>
                </a:lnTo>
                <a:lnTo>
                  <a:pt x="8820" y="15123"/>
                </a:lnTo>
                <a:lnTo>
                  <a:pt x="8804" y="15109"/>
                </a:lnTo>
                <a:lnTo>
                  <a:pt x="8790" y="15094"/>
                </a:lnTo>
                <a:lnTo>
                  <a:pt x="8775" y="15078"/>
                </a:lnTo>
                <a:lnTo>
                  <a:pt x="8762" y="15060"/>
                </a:lnTo>
                <a:lnTo>
                  <a:pt x="8750" y="15043"/>
                </a:lnTo>
                <a:lnTo>
                  <a:pt x="8739" y="15026"/>
                </a:lnTo>
                <a:lnTo>
                  <a:pt x="8728" y="15007"/>
                </a:lnTo>
                <a:lnTo>
                  <a:pt x="8718" y="14987"/>
                </a:lnTo>
                <a:lnTo>
                  <a:pt x="8710" y="14968"/>
                </a:lnTo>
                <a:lnTo>
                  <a:pt x="8701" y="14948"/>
                </a:lnTo>
                <a:lnTo>
                  <a:pt x="8694" y="14928"/>
                </a:lnTo>
                <a:lnTo>
                  <a:pt x="8688" y="14907"/>
                </a:lnTo>
                <a:lnTo>
                  <a:pt x="8683" y="14885"/>
                </a:lnTo>
                <a:lnTo>
                  <a:pt x="8679" y="14864"/>
                </a:lnTo>
                <a:lnTo>
                  <a:pt x="8677" y="14841"/>
                </a:lnTo>
                <a:lnTo>
                  <a:pt x="8675" y="14819"/>
                </a:lnTo>
                <a:lnTo>
                  <a:pt x="8674" y="14797"/>
                </a:lnTo>
                <a:lnTo>
                  <a:pt x="8674" y="11630"/>
                </a:lnTo>
                <a:lnTo>
                  <a:pt x="7548" y="11630"/>
                </a:lnTo>
                <a:lnTo>
                  <a:pt x="7548" y="14797"/>
                </a:lnTo>
                <a:lnTo>
                  <a:pt x="7547" y="14819"/>
                </a:lnTo>
                <a:lnTo>
                  <a:pt x="7546" y="14841"/>
                </a:lnTo>
                <a:lnTo>
                  <a:pt x="7543" y="14864"/>
                </a:lnTo>
                <a:lnTo>
                  <a:pt x="7539" y="14885"/>
                </a:lnTo>
                <a:lnTo>
                  <a:pt x="7534" y="14907"/>
                </a:lnTo>
                <a:lnTo>
                  <a:pt x="7528" y="14928"/>
                </a:lnTo>
                <a:lnTo>
                  <a:pt x="7521" y="14948"/>
                </a:lnTo>
                <a:lnTo>
                  <a:pt x="7512" y="14968"/>
                </a:lnTo>
                <a:lnTo>
                  <a:pt x="7504" y="14987"/>
                </a:lnTo>
                <a:lnTo>
                  <a:pt x="7494" y="15007"/>
                </a:lnTo>
                <a:lnTo>
                  <a:pt x="7483" y="15026"/>
                </a:lnTo>
                <a:lnTo>
                  <a:pt x="7472" y="15043"/>
                </a:lnTo>
                <a:lnTo>
                  <a:pt x="7460" y="15060"/>
                </a:lnTo>
                <a:lnTo>
                  <a:pt x="7447" y="15078"/>
                </a:lnTo>
                <a:lnTo>
                  <a:pt x="7432" y="15094"/>
                </a:lnTo>
                <a:lnTo>
                  <a:pt x="7418" y="15109"/>
                </a:lnTo>
                <a:lnTo>
                  <a:pt x="7403" y="15123"/>
                </a:lnTo>
                <a:lnTo>
                  <a:pt x="7387" y="15138"/>
                </a:lnTo>
                <a:lnTo>
                  <a:pt x="7370" y="15151"/>
                </a:lnTo>
                <a:lnTo>
                  <a:pt x="7352" y="15163"/>
                </a:lnTo>
                <a:lnTo>
                  <a:pt x="7334" y="15175"/>
                </a:lnTo>
                <a:lnTo>
                  <a:pt x="7316" y="15185"/>
                </a:lnTo>
                <a:lnTo>
                  <a:pt x="7297" y="15195"/>
                </a:lnTo>
                <a:lnTo>
                  <a:pt x="7277" y="15205"/>
                </a:lnTo>
                <a:lnTo>
                  <a:pt x="7257" y="15212"/>
                </a:lnTo>
                <a:lnTo>
                  <a:pt x="7237" y="15219"/>
                </a:lnTo>
                <a:lnTo>
                  <a:pt x="7215" y="15225"/>
                </a:lnTo>
                <a:lnTo>
                  <a:pt x="7194" y="15230"/>
                </a:lnTo>
                <a:lnTo>
                  <a:pt x="7173" y="15234"/>
                </a:lnTo>
                <a:lnTo>
                  <a:pt x="7151" y="15237"/>
                </a:lnTo>
                <a:lnTo>
                  <a:pt x="7128" y="15238"/>
                </a:lnTo>
                <a:lnTo>
                  <a:pt x="7106" y="15239"/>
                </a:lnTo>
                <a:lnTo>
                  <a:pt x="3328" y="15239"/>
                </a:lnTo>
                <a:lnTo>
                  <a:pt x="3216" y="15237"/>
                </a:lnTo>
                <a:lnTo>
                  <a:pt x="3110" y="15231"/>
                </a:lnTo>
                <a:lnTo>
                  <a:pt x="3009" y="15221"/>
                </a:lnTo>
                <a:lnTo>
                  <a:pt x="2912" y="15207"/>
                </a:lnTo>
                <a:lnTo>
                  <a:pt x="2820" y="15188"/>
                </a:lnTo>
                <a:lnTo>
                  <a:pt x="2732" y="15166"/>
                </a:lnTo>
                <a:lnTo>
                  <a:pt x="2649" y="15141"/>
                </a:lnTo>
                <a:lnTo>
                  <a:pt x="2571" y="15111"/>
                </a:lnTo>
                <a:lnTo>
                  <a:pt x="2496" y="15078"/>
                </a:lnTo>
                <a:lnTo>
                  <a:pt x="2426" y="15041"/>
                </a:lnTo>
                <a:lnTo>
                  <a:pt x="2360" y="15001"/>
                </a:lnTo>
                <a:lnTo>
                  <a:pt x="2298" y="14957"/>
                </a:lnTo>
                <a:lnTo>
                  <a:pt x="2240" y="14909"/>
                </a:lnTo>
                <a:lnTo>
                  <a:pt x="2186" y="14859"/>
                </a:lnTo>
                <a:lnTo>
                  <a:pt x="2135" y="14805"/>
                </a:lnTo>
                <a:lnTo>
                  <a:pt x="2088" y="14747"/>
                </a:lnTo>
                <a:lnTo>
                  <a:pt x="2046" y="14686"/>
                </a:lnTo>
                <a:lnTo>
                  <a:pt x="2005" y="14622"/>
                </a:lnTo>
                <a:lnTo>
                  <a:pt x="1969" y="14556"/>
                </a:lnTo>
                <a:lnTo>
                  <a:pt x="1936" y="14486"/>
                </a:lnTo>
                <a:lnTo>
                  <a:pt x="1906" y="14413"/>
                </a:lnTo>
                <a:lnTo>
                  <a:pt x="1879" y="14337"/>
                </a:lnTo>
                <a:lnTo>
                  <a:pt x="1855" y="14259"/>
                </a:lnTo>
                <a:lnTo>
                  <a:pt x="1834" y="14178"/>
                </a:lnTo>
                <a:lnTo>
                  <a:pt x="1816" y="14094"/>
                </a:lnTo>
                <a:lnTo>
                  <a:pt x="1800" y="14007"/>
                </a:lnTo>
                <a:lnTo>
                  <a:pt x="1788" y="13917"/>
                </a:lnTo>
                <a:lnTo>
                  <a:pt x="1778" y="13825"/>
                </a:lnTo>
                <a:lnTo>
                  <a:pt x="1770" y="13731"/>
                </a:lnTo>
                <a:lnTo>
                  <a:pt x="1765" y="13634"/>
                </a:lnTo>
                <a:lnTo>
                  <a:pt x="1761" y="13535"/>
                </a:lnTo>
                <a:lnTo>
                  <a:pt x="1760" y="13434"/>
                </a:lnTo>
                <a:lnTo>
                  <a:pt x="1760" y="9466"/>
                </a:lnTo>
                <a:lnTo>
                  <a:pt x="1399" y="9466"/>
                </a:lnTo>
                <a:lnTo>
                  <a:pt x="1267" y="9463"/>
                </a:lnTo>
                <a:lnTo>
                  <a:pt x="1142" y="9452"/>
                </a:lnTo>
                <a:lnTo>
                  <a:pt x="1024" y="9433"/>
                </a:lnTo>
                <a:lnTo>
                  <a:pt x="910" y="9409"/>
                </a:lnTo>
                <a:lnTo>
                  <a:pt x="804" y="9378"/>
                </a:lnTo>
                <a:lnTo>
                  <a:pt x="703" y="9340"/>
                </a:lnTo>
                <a:lnTo>
                  <a:pt x="610" y="9298"/>
                </a:lnTo>
                <a:lnTo>
                  <a:pt x="523" y="9249"/>
                </a:lnTo>
                <a:lnTo>
                  <a:pt x="442" y="9195"/>
                </a:lnTo>
                <a:lnTo>
                  <a:pt x="368" y="9136"/>
                </a:lnTo>
                <a:lnTo>
                  <a:pt x="300" y="9073"/>
                </a:lnTo>
                <a:lnTo>
                  <a:pt x="239" y="9005"/>
                </a:lnTo>
                <a:lnTo>
                  <a:pt x="186" y="8934"/>
                </a:lnTo>
                <a:lnTo>
                  <a:pt x="138" y="8858"/>
                </a:lnTo>
                <a:lnTo>
                  <a:pt x="97" y="8779"/>
                </a:lnTo>
                <a:lnTo>
                  <a:pt x="64" y="8697"/>
                </a:lnTo>
                <a:lnTo>
                  <a:pt x="38" y="8613"/>
                </a:lnTo>
                <a:lnTo>
                  <a:pt x="18" y="8525"/>
                </a:lnTo>
                <a:lnTo>
                  <a:pt x="5" y="8435"/>
                </a:lnTo>
                <a:lnTo>
                  <a:pt x="0" y="8343"/>
                </a:lnTo>
                <a:lnTo>
                  <a:pt x="2" y="8250"/>
                </a:lnTo>
                <a:lnTo>
                  <a:pt x="11" y="8155"/>
                </a:lnTo>
                <a:lnTo>
                  <a:pt x="28" y="8059"/>
                </a:lnTo>
                <a:lnTo>
                  <a:pt x="53" y="7962"/>
                </a:lnTo>
                <a:lnTo>
                  <a:pt x="84" y="7864"/>
                </a:lnTo>
                <a:lnTo>
                  <a:pt x="123" y="7767"/>
                </a:lnTo>
                <a:lnTo>
                  <a:pt x="169" y="7670"/>
                </a:lnTo>
                <a:lnTo>
                  <a:pt x="224" y="7572"/>
                </a:lnTo>
                <a:lnTo>
                  <a:pt x="286" y="7475"/>
                </a:lnTo>
                <a:lnTo>
                  <a:pt x="356" y="7380"/>
                </a:lnTo>
                <a:lnTo>
                  <a:pt x="433" y="7285"/>
                </a:lnTo>
                <a:lnTo>
                  <a:pt x="519" y="7192"/>
                </a:lnTo>
                <a:lnTo>
                  <a:pt x="2886" y="4756"/>
                </a:lnTo>
                <a:lnTo>
                  <a:pt x="2886" y="3091"/>
                </a:lnTo>
                <a:lnTo>
                  <a:pt x="2892" y="2938"/>
                </a:lnTo>
                <a:lnTo>
                  <a:pt x="2911" y="2796"/>
                </a:lnTo>
                <a:lnTo>
                  <a:pt x="2943" y="2663"/>
                </a:lnTo>
                <a:lnTo>
                  <a:pt x="2984" y="2542"/>
                </a:lnTo>
                <a:lnTo>
                  <a:pt x="3036" y="2429"/>
                </a:lnTo>
                <a:lnTo>
                  <a:pt x="3097" y="2327"/>
                </a:lnTo>
                <a:lnTo>
                  <a:pt x="3167" y="2233"/>
                </a:lnTo>
                <a:lnTo>
                  <a:pt x="3244" y="2151"/>
                </a:lnTo>
                <a:lnTo>
                  <a:pt x="3328" y="2078"/>
                </a:lnTo>
                <a:lnTo>
                  <a:pt x="3417" y="2015"/>
                </a:lnTo>
                <a:lnTo>
                  <a:pt x="3511" y="1962"/>
                </a:lnTo>
                <a:lnTo>
                  <a:pt x="3611" y="1918"/>
                </a:lnTo>
                <a:lnTo>
                  <a:pt x="3713" y="1884"/>
                </a:lnTo>
                <a:lnTo>
                  <a:pt x="3818" y="1861"/>
                </a:lnTo>
                <a:lnTo>
                  <a:pt x="3924" y="1847"/>
                </a:lnTo>
                <a:lnTo>
                  <a:pt x="4031" y="1843"/>
                </a:lnTo>
                <a:lnTo>
                  <a:pt x="4139" y="1849"/>
                </a:lnTo>
                <a:lnTo>
                  <a:pt x="4245" y="1864"/>
                </a:lnTo>
                <a:lnTo>
                  <a:pt x="4350" y="1889"/>
                </a:lnTo>
                <a:lnTo>
                  <a:pt x="4452" y="1924"/>
                </a:lnTo>
                <a:lnTo>
                  <a:pt x="4550" y="1968"/>
                </a:lnTo>
                <a:lnTo>
                  <a:pt x="4646" y="2022"/>
                </a:lnTo>
                <a:lnTo>
                  <a:pt x="4735" y="2085"/>
                </a:lnTo>
                <a:lnTo>
                  <a:pt x="4819" y="2159"/>
                </a:lnTo>
                <a:lnTo>
                  <a:pt x="4896" y="2242"/>
                </a:lnTo>
                <a:lnTo>
                  <a:pt x="4965" y="2335"/>
                </a:lnTo>
                <a:lnTo>
                  <a:pt x="5027" y="2437"/>
                </a:lnTo>
                <a:lnTo>
                  <a:pt x="5079" y="2549"/>
                </a:lnTo>
                <a:lnTo>
                  <a:pt x="5120" y="2669"/>
                </a:lnTo>
                <a:lnTo>
                  <a:pt x="5151" y="2800"/>
                </a:lnTo>
                <a:lnTo>
                  <a:pt x="5170" y="2941"/>
                </a:lnTo>
                <a:lnTo>
                  <a:pt x="5177" y="3091"/>
                </a:lnTo>
                <a:lnTo>
                  <a:pt x="5177" y="3532"/>
                </a:lnTo>
                <a:lnTo>
                  <a:pt x="5176" y="3554"/>
                </a:lnTo>
                <a:lnTo>
                  <a:pt x="5174" y="3576"/>
                </a:lnTo>
                <a:lnTo>
                  <a:pt x="5172" y="3599"/>
                </a:lnTo>
                <a:lnTo>
                  <a:pt x="5168" y="3620"/>
                </a:lnTo>
                <a:lnTo>
                  <a:pt x="5163" y="3642"/>
                </a:lnTo>
                <a:lnTo>
                  <a:pt x="5157" y="3662"/>
                </a:lnTo>
                <a:lnTo>
                  <a:pt x="5150" y="3683"/>
                </a:lnTo>
                <a:lnTo>
                  <a:pt x="5141" y="3703"/>
                </a:lnTo>
                <a:lnTo>
                  <a:pt x="5133" y="3723"/>
                </a:lnTo>
                <a:lnTo>
                  <a:pt x="5123" y="3742"/>
                </a:lnTo>
                <a:lnTo>
                  <a:pt x="5112" y="3761"/>
                </a:lnTo>
                <a:lnTo>
                  <a:pt x="5101" y="3778"/>
                </a:lnTo>
                <a:lnTo>
                  <a:pt x="5089" y="3796"/>
                </a:lnTo>
                <a:lnTo>
                  <a:pt x="5076" y="3813"/>
                </a:lnTo>
                <a:lnTo>
                  <a:pt x="5061" y="3829"/>
                </a:lnTo>
                <a:lnTo>
                  <a:pt x="5047" y="3844"/>
                </a:lnTo>
                <a:lnTo>
                  <a:pt x="5032" y="3858"/>
                </a:lnTo>
                <a:lnTo>
                  <a:pt x="5016" y="3872"/>
                </a:lnTo>
                <a:lnTo>
                  <a:pt x="4998" y="3886"/>
                </a:lnTo>
                <a:lnTo>
                  <a:pt x="4981" y="3898"/>
                </a:lnTo>
                <a:lnTo>
                  <a:pt x="4963" y="3910"/>
                </a:lnTo>
                <a:lnTo>
                  <a:pt x="4945" y="3920"/>
                </a:lnTo>
                <a:lnTo>
                  <a:pt x="4926" y="3930"/>
                </a:lnTo>
                <a:lnTo>
                  <a:pt x="4906" y="3939"/>
                </a:lnTo>
                <a:lnTo>
                  <a:pt x="4886" y="3947"/>
                </a:lnTo>
                <a:lnTo>
                  <a:pt x="4866" y="3954"/>
                </a:lnTo>
                <a:lnTo>
                  <a:pt x="4844" y="3960"/>
                </a:lnTo>
                <a:lnTo>
                  <a:pt x="4823" y="3965"/>
                </a:lnTo>
                <a:lnTo>
                  <a:pt x="4802" y="3969"/>
                </a:lnTo>
                <a:lnTo>
                  <a:pt x="4780" y="3972"/>
                </a:lnTo>
                <a:lnTo>
                  <a:pt x="4757" y="3974"/>
                </a:lnTo>
                <a:lnTo>
                  <a:pt x="4734" y="3974"/>
                </a:lnTo>
                <a:lnTo>
                  <a:pt x="4712" y="3974"/>
                </a:lnTo>
                <a:lnTo>
                  <a:pt x="4689" y="3972"/>
                </a:lnTo>
                <a:lnTo>
                  <a:pt x="4667" y="3969"/>
                </a:lnTo>
                <a:lnTo>
                  <a:pt x="4646" y="3965"/>
                </a:lnTo>
                <a:lnTo>
                  <a:pt x="4624" y="3960"/>
                </a:lnTo>
                <a:lnTo>
                  <a:pt x="4603" y="3954"/>
                </a:lnTo>
                <a:lnTo>
                  <a:pt x="4583" y="3947"/>
                </a:lnTo>
                <a:lnTo>
                  <a:pt x="4563" y="3939"/>
                </a:lnTo>
                <a:lnTo>
                  <a:pt x="4543" y="3930"/>
                </a:lnTo>
                <a:lnTo>
                  <a:pt x="4524" y="3920"/>
                </a:lnTo>
                <a:lnTo>
                  <a:pt x="4506" y="3910"/>
                </a:lnTo>
                <a:lnTo>
                  <a:pt x="4488" y="3898"/>
                </a:lnTo>
                <a:lnTo>
                  <a:pt x="4470" y="3886"/>
                </a:lnTo>
                <a:lnTo>
                  <a:pt x="4453" y="3872"/>
                </a:lnTo>
                <a:lnTo>
                  <a:pt x="4437" y="3858"/>
                </a:lnTo>
                <a:lnTo>
                  <a:pt x="4422" y="3844"/>
                </a:lnTo>
                <a:lnTo>
                  <a:pt x="4408" y="3829"/>
                </a:lnTo>
                <a:lnTo>
                  <a:pt x="4393" y="3813"/>
                </a:lnTo>
                <a:lnTo>
                  <a:pt x="4380" y="3796"/>
                </a:lnTo>
                <a:lnTo>
                  <a:pt x="4368" y="3778"/>
                </a:lnTo>
                <a:lnTo>
                  <a:pt x="4356" y="3761"/>
                </a:lnTo>
                <a:lnTo>
                  <a:pt x="4346" y="3742"/>
                </a:lnTo>
                <a:lnTo>
                  <a:pt x="4336" y="3723"/>
                </a:lnTo>
                <a:lnTo>
                  <a:pt x="4326" y="3703"/>
                </a:lnTo>
                <a:lnTo>
                  <a:pt x="4319" y="3683"/>
                </a:lnTo>
                <a:lnTo>
                  <a:pt x="4312" y="3662"/>
                </a:lnTo>
                <a:lnTo>
                  <a:pt x="4306" y="3642"/>
                </a:lnTo>
                <a:lnTo>
                  <a:pt x="4301" y="3620"/>
                </a:lnTo>
                <a:lnTo>
                  <a:pt x="4297" y="3599"/>
                </a:lnTo>
                <a:lnTo>
                  <a:pt x="4294" y="3576"/>
                </a:lnTo>
                <a:lnTo>
                  <a:pt x="4293" y="3554"/>
                </a:lnTo>
                <a:lnTo>
                  <a:pt x="4292" y="3532"/>
                </a:lnTo>
                <a:lnTo>
                  <a:pt x="4292" y="3091"/>
                </a:lnTo>
                <a:lnTo>
                  <a:pt x="4291" y="3048"/>
                </a:lnTo>
                <a:lnTo>
                  <a:pt x="4286" y="3006"/>
                </a:lnTo>
                <a:lnTo>
                  <a:pt x="4279" y="2969"/>
                </a:lnTo>
                <a:lnTo>
                  <a:pt x="4270" y="2932"/>
                </a:lnTo>
                <a:lnTo>
                  <a:pt x="4257" y="2900"/>
                </a:lnTo>
                <a:lnTo>
                  <a:pt x="4244" y="2869"/>
                </a:lnTo>
                <a:lnTo>
                  <a:pt x="4228" y="2842"/>
                </a:lnTo>
                <a:lnTo>
                  <a:pt x="4211" y="2818"/>
                </a:lnTo>
                <a:lnTo>
                  <a:pt x="4192" y="2795"/>
                </a:lnTo>
                <a:lnTo>
                  <a:pt x="4171" y="2776"/>
                </a:lnTo>
                <a:lnTo>
                  <a:pt x="4149" y="2760"/>
                </a:lnTo>
                <a:lnTo>
                  <a:pt x="4127" y="2746"/>
                </a:lnTo>
                <a:lnTo>
                  <a:pt x="4103" y="2735"/>
                </a:lnTo>
                <a:lnTo>
                  <a:pt x="4080" y="2727"/>
                </a:lnTo>
                <a:lnTo>
                  <a:pt x="4056" y="2722"/>
                </a:lnTo>
                <a:lnTo>
                  <a:pt x="4031" y="2720"/>
                </a:lnTo>
                <a:lnTo>
                  <a:pt x="4007" y="2720"/>
                </a:lnTo>
                <a:lnTo>
                  <a:pt x="3983" y="2724"/>
                </a:lnTo>
                <a:lnTo>
                  <a:pt x="3958" y="2730"/>
                </a:lnTo>
                <a:lnTo>
                  <a:pt x="3935" y="2740"/>
                </a:lnTo>
                <a:lnTo>
                  <a:pt x="3913" y="2753"/>
                </a:lnTo>
                <a:lnTo>
                  <a:pt x="3892" y="2768"/>
                </a:lnTo>
                <a:lnTo>
                  <a:pt x="3871" y="2786"/>
                </a:lnTo>
                <a:lnTo>
                  <a:pt x="3852" y="2808"/>
                </a:lnTo>
                <a:lnTo>
                  <a:pt x="3835" y="2833"/>
                </a:lnTo>
                <a:lnTo>
                  <a:pt x="3819" y="2860"/>
                </a:lnTo>
                <a:lnTo>
                  <a:pt x="3804" y="2891"/>
                </a:lnTo>
                <a:lnTo>
                  <a:pt x="3793" y="2924"/>
                </a:lnTo>
                <a:lnTo>
                  <a:pt x="3783" y="2962"/>
                </a:lnTo>
                <a:lnTo>
                  <a:pt x="3776" y="3001"/>
                </a:lnTo>
                <a:lnTo>
                  <a:pt x="3772" y="3045"/>
                </a:lnTo>
                <a:lnTo>
                  <a:pt x="3771" y="3091"/>
                </a:lnTo>
                <a:lnTo>
                  <a:pt x="3771" y="4935"/>
                </a:lnTo>
                <a:lnTo>
                  <a:pt x="3770" y="4958"/>
                </a:lnTo>
                <a:lnTo>
                  <a:pt x="3769" y="4979"/>
                </a:lnTo>
                <a:lnTo>
                  <a:pt x="3766" y="5000"/>
                </a:lnTo>
                <a:lnTo>
                  <a:pt x="3763" y="5022"/>
                </a:lnTo>
                <a:lnTo>
                  <a:pt x="3758" y="5043"/>
                </a:lnTo>
                <a:lnTo>
                  <a:pt x="3753" y="5063"/>
                </a:lnTo>
                <a:lnTo>
                  <a:pt x="3747" y="5082"/>
                </a:lnTo>
                <a:lnTo>
                  <a:pt x="3739" y="5102"/>
                </a:lnTo>
                <a:lnTo>
                  <a:pt x="3730" y="5121"/>
                </a:lnTo>
                <a:lnTo>
                  <a:pt x="3721" y="5140"/>
                </a:lnTo>
                <a:lnTo>
                  <a:pt x="3711" y="5158"/>
                </a:lnTo>
                <a:lnTo>
                  <a:pt x="3700" y="5176"/>
                </a:lnTo>
                <a:lnTo>
                  <a:pt x="3688" y="5194"/>
                </a:lnTo>
                <a:lnTo>
                  <a:pt x="3675" y="5210"/>
                </a:lnTo>
                <a:lnTo>
                  <a:pt x="3660" y="5227"/>
                </a:lnTo>
                <a:lnTo>
                  <a:pt x="3645" y="5244"/>
                </a:lnTo>
                <a:lnTo>
                  <a:pt x="1153" y="7810"/>
                </a:lnTo>
                <a:lnTo>
                  <a:pt x="1117" y="7847"/>
                </a:lnTo>
                <a:lnTo>
                  <a:pt x="1083" y="7886"/>
                </a:lnTo>
                <a:lnTo>
                  <a:pt x="1051" y="7923"/>
                </a:lnTo>
                <a:lnTo>
                  <a:pt x="1022" y="7961"/>
                </a:lnTo>
                <a:lnTo>
                  <a:pt x="995" y="7997"/>
                </a:lnTo>
                <a:lnTo>
                  <a:pt x="972" y="8034"/>
                </a:lnTo>
                <a:lnTo>
                  <a:pt x="951" y="8069"/>
                </a:lnTo>
                <a:lnTo>
                  <a:pt x="933" y="8104"/>
                </a:lnTo>
                <a:lnTo>
                  <a:pt x="916" y="8138"/>
                </a:lnTo>
                <a:lnTo>
                  <a:pt x="903" y="8171"/>
                </a:lnTo>
                <a:lnTo>
                  <a:pt x="893" y="8203"/>
                </a:lnTo>
                <a:lnTo>
                  <a:pt x="886" y="8235"/>
                </a:lnTo>
                <a:lnTo>
                  <a:pt x="882" y="8265"/>
                </a:lnTo>
                <a:lnTo>
                  <a:pt x="880" y="8294"/>
                </a:lnTo>
                <a:lnTo>
                  <a:pt x="881" y="8323"/>
                </a:lnTo>
                <a:lnTo>
                  <a:pt x="886" y="8350"/>
                </a:lnTo>
                <a:lnTo>
                  <a:pt x="893" y="8376"/>
                </a:lnTo>
                <a:lnTo>
                  <a:pt x="904" y="8401"/>
                </a:lnTo>
                <a:lnTo>
                  <a:pt x="917" y="8424"/>
                </a:lnTo>
                <a:lnTo>
                  <a:pt x="935" y="8446"/>
                </a:lnTo>
                <a:lnTo>
                  <a:pt x="955" y="8466"/>
                </a:lnTo>
                <a:lnTo>
                  <a:pt x="978" y="8485"/>
                </a:lnTo>
                <a:lnTo>
                  <a:pt x="1005" y="8502"/>
                </a:lnTo>
                <a:lnTo>
                  <a:pt x="1034" y="8519"/>
                </a:lnTo>
                <a:lnTo>
                  <a:pt x="1067" y="8533"/>
                </a:lnTo>
                <a:lnTo>
                  <a:pt x="1105" y="8545"/>
                </a:lnTo>
                <a:lnTo>
                  <a:pt x="1144" y="8556"/>
                </a:lnTo>
                <a:lnTo>
                  <a:pt x="1188" y="8565"/>
                </a:lnTo>
                <a:lnTo>
                  <a:pt x="1236" y="8572"/>
                </a:lnTo>
                <a:lnTo>
                  <a:pt x="1286" y="8577"/>
                </a:lnTo>
                <a:lnTo>
                  <a:pt x="1341" y="8580"/>
                </a:lnTo>
                <a:lnTo>
                  <a:pt x="1399" y="8582"/>
                </a:lnTo>
                <a:lnTo>
                  <a:pt x="2203" y="8582"/>
                </a:lnTo>
                <a:lnTo>
                  <a:pt x="2225" y="8582"/>
                </a:lnTo>
                <a:lnTo>
                  <a:pt x="2247" y="8584"/>
                </a:lnTo>
                <a:lnTo>
                  <a:pt x="2270" y="8587"/>
                </a:lnTo>
                <a:lnTo>
                  <a:pt x="2291" y="8591"/>
                </a:lnTo>
                <a:lnTo>
                  <a:pt x="2312" y="8595"/>
                </a:lnTo>
                <a:lnTo>
                  <a:pt x="2334" y="8601"/>
                </a:lnTo>
                <a:lnTo>
                  <a:pt x="2354" y="8608"/>
                </a:lnTo>
                <a:lnTo>
                  <a:pt x="2374" y="8616"/>
                </a:lnTo>
                <a:lnTo>
                  <a:pt x="2393" y="8625"/>
                </a:lnTo>
                <a:lnTo>
                  <a:pt x="2413" y="8634"/>
                </a:lnTo>
                <a:lnTo>
                  <a:pt x="2432" y="8645"/>
                </a:lnTo>
                <a:lnTo>
                  <a:pt x="2449" y="8657"/>
                </a:lnTo>
                <a:lnTo>
                  <a:pt x="2466" y="8669"/>
                </a:lnTo>
                <a:lnTo>
                  <a:pt x="2484" y="8682"/>
                </a:lnTo>
                <a:lnTo>
                  <a:pt x="2500" y="8696"/>
                </a:lnTo>
                <a:lnTo>
                  <a:pt x="2515" y="8711"/>
                </a:lnTo>
                <a:lnTo>
                  <a:pt x="2529" y="8727"/>
                </a:lnTo>
                <a:lnTo>
                  <a:pt x="2543" y="8743"/>
                </a:lnTo>
                <a:lnTo>
                  <a:pt x="2557" y="8759"/>
                </a:lnTo>
                <a:lnTo>
                  <a:pt x="2569" y="8776"/>
                </a:lnTo>
                <a:lnTo>
                  <a:pt x="2581" y="8795"/>
                </a:lnTo>
                <a:lnTo>
                  <a:pt x="2591" y="8813"/>
                </a:lnTo>
                <a:lnTo>
                  <a:pt x="2601" y="8832"/>
                </a:lnTo>
                <a:lnTo>
                  <a:pt x="2610" y="8851"/>
                </a:lnTo>
                <a:lnTo>
                  <a:pt x="2617" y="8872"/>
                </a:lnTo>
                <a:lnTo>
                  <a:pt x="2624" y="8892"/>
                </a:lnTo>
                <a:lnTo>
                  <a:pt x="2631" y="8913"/>
                </a:lnTo>
                <a:lnTo>
                  <a:pt x="2636" y="8934"/>
                </a:lnTo>
                <a:lnTo>
                  <a:pt x="2640" y="8957"/>
                </a:lnTo>
                <a:lnTo>
                  <a:pt x="2643" y="8978"/>
                </a:lnTo>
                <a:lnTo>
                  <a:pt x="2644" y="9001"/>
                </a:lnTo>
                <a:lnTo>
                  <a:pt x="2645" y="9024"/>
                </a:lnTo>
                <a:lnTo>
                  <a:pt x="2645" y="13434"/>
                </a:lnTo>
                <a:lnTo>
                  <a:pt x="2645" y="13543"/>
                </a:lnTo>
                <a:lnTo>
                  <a:pt x="2647" y="13647"/>
                </a:lnTo>
                <a:lnTo>
                  <a:pt x="2648" y="13695"/>
                </a:lnTo>
                <a:lnTo>
                  <a:pt x="2650" y="13743"/>
                </a:lnTo>
                <a:lnTo>
                  <a:pt x="2653" y="13789"/>
                </a:lnTo>
                <a:lnTo>
                  <a:pt x="2657" y="13832"/>
                </a:lnTo>
                <a:lnTo>
                  <a:pt x="2662" y="13875"/>
                </a:lnTo>
                <a:lnTo>
                  <a:pt x="2668" y="13915"/>
                </a:lnTo>
                <a:lnTo>
                  <a:pt x="2675" y="13954"/>
                </a:lnTo>
                <a:lnTo>
                  <a:pt x="2683" y="13990"/>
                </a:lnTo>
                <a:lnTo>
                  <a:pt x="2693" y="14026"/>
                </a:lnTo>
                <a:lnTo>
                  <a:pt x="2706" y="14059"/>
                </a:lnTo>
                <a:lnTo>
                  <a:pt x="2719" y="14091"/>
                </a:lnTo>
                <a:lnTo>
                  <a:pt x="2734" y="14120"/>
                </a:lnTo>
                <a:lnTo>
                  <a:pt x="2751" y="14149"/>
                </a:lnTo>
                <a:lnTo>
                  <a:pt x="2771" y="14175"/>
                </a:lnTo>
                <a:lnTo>
                  <a:pt x="2793" y="14199"/>
                </a:lnTo>
                <a:lnTo>
                  <a:pt x="2816" y="14222"/>
                </a:lnTo>
                <a:lnTo>
                  <a:pt x="2842" y="14243"/>
                </a:lnTo>
                <a:lnTo>
                  <a:pt x="2872" y="14262"/>
                </a:lnTo>
                <a:lnTo>
                  <a:pt x="2903" y="14280"/>
                </a:lnTo>
                <a:lnTo>
                  <a:pt x="2938" y="14295"/>
                </a:lnTo>
                <a:lnTo>
                  <a:pt x="2975" y="14309"/>
                </a:lnTo>
                <a:lnTo>
                  <a:pt x="3016" y="14321"/>
                </a:lnTo>
                <a:lnTo>
                  <a:pt x="3059" y="14331"/>
                </a:lnTo>
                <a:lnTo>
                  <a:pt x="3106" y="14339"/>
                </a:lnTo>
                <a:lnTo>
                  <a:pt x="3156" y="14345"/>
                </a:lnTo>
                <a:lnTo>
                  <a:pt x="3209" y="14351"/>
                </a:lnTo>
                <a:lnTo>
                  <a:pt x="3267" y="14353"/>
                </a:lnTo>
                <a:lnTo>
                  <a:pt x="3328" y="14354"/>
                </a:lnTo>
                <a:lnTo>
                  <a:pt x="6663" y="14354"/>
                </a:lnTo>
                <a:close/>
              </a:path>
            </a:pathLst>
          </a:custGeom>
          <a:solidFill>
            <a:srgbClr val="05BFFA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49" name="TextBox 93">
            <a:extLst>
              <a:ext uri="{FF2B5EF4-FFF2-40B4-BE49-F238E27FC236}">
                <a16:creationId xmlns:a16="http://schemas.microsoft.com/office/drawing/2014/main" xmlns="" id="{87AD22CB-FB84-4286-90B8-8A66ABD38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222" y="3469565"/>
            <a:ext cx="1268423" cy="5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1049" dirty="0">
              <a:latin typeface="+mj-lt"/>
              <a:cs typeface="Open Sans" panose="020B0606030504020204" pitchFamily="34" charset="0"/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xmlns="" id="{7A7791CD-EEA3-42DC-8FA6-AF003D0A1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50" y="3109028"/>
            <a:ext cx="956993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249" b="1" dirty="0">
                <a:solidFill>
                  <a:srgbClr val="36F5FF"/>
                </a:solidFill>
                <a:latin typeface="Globotipo Condensada Black" panose="00000A06000000000000" pitchFamily="50" charset="0"/>
              </a:rPr>
              <a:t>TITLE D</a:t>
            </a:r>
            <a:endParaRPr lang="en-US" altLang="en-US" sz="1349" dirty="0">
              <a:solidFill>
                <a:srgbClr val="36F5FF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51" name="Freeform 25">
            <a:extLst>
              <a:ext uri="{FF2B5EF4-FFF2-40B4-BE49-F238E27FC236}">
                <a16:creationId xmlns:a16="http://schemas.microsoft.com/office/drawing/2014/main" xmlns="" id="{49DF8B42-85FE-483F-8D46-11CA6AD135D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36736" y="3106308"/>
            <a:ext cx="512962" cy="526162"/>
          </a:xfrm>
          <a:custGeom>
            <a:avLst/>
            <a:gdLst>
              <a:gd name="T0" fmla="*/ 122922 w 15776"/>
              <a:gd name="T1" fmla="*/ 225452 h 16182"/>
              <a:gd name="T2" fmla="*/ 110824 w 15776"/>
              <a:gd name="T3" fmla="*/ 216748 h 16182"/>
              <a:gd name="T4" fmla="*/ 112740 w 15776"/>
              <a:gd name="T5" fmla="*/ 202187 h 16182"/>
              <a:gd name="T6" fmla="*/ 174543 w 15776"/>
              <a:gd name="T7" fmla="*/ 142081 h 16182"/>
              <a:gd name="T8" fmla="*/ 206156 w 15776"/>
              <a:gd name="T9" fmla="*/ 150019 h 16182"/>
              <a:gd name="T10" fmla="*/ 212397 w 15776"/>
              <a:gd name="T11" fmla="*/ 160721 h 16182"/>
              <a:gd name="T12" fmla="*/ 206649 w 15776"/>
              <a:gd name="T13" fmla="*/ 440011 h 16182"/>
              <a:gd name="T14" fmla="*/ 125659 w 15776"/>
              <a:gd name="T15" fmla="*/ 441735 h 16182"/>
              <a:gd name="T16" fmla="*/ 116955 w 15776"/>
              <a:gd name="T17" fmla="*/ 429938 h 16182"/>
              <a:gd name="T18" fmla="*/ 123223 w 15776"/>
              <a:gd name="T19" fmla="*/ 416527 h 16182"/>
              <a:gd name="T20" fmla="*/ 235798 w 15776"/>
              <a:gd name="T21" fmla="*/ 186422 h 16182"/>
              <a:gd name="T22" fmla="*/ 229147 w 15776"/>
              <a:gd name="T23" fmla="*/ 173366 h 16182"/>
              <a:gd name="T24" fmla="*/ 237605 w 15776"/>
              <a:gd name="T25" fmla="*/ 161158 h 16182"/>
              <a:gd name="T26" fmla="*/ 315338 w 15776"/>
              <a:gd name="T27" fmla="*/ 179442 h 16182"/>
              <a:gd name="T28" fmla="*/ 321989 w 15776"/>
              <a:gd name="T29" fmla="*/ 189843 h 16182"/>
              <a:gd name="T30" fmla="*/ 316843 w 15776"/>
              <a:gd name="T31" fmla="*/ 439628 h 16182"/>
              <a:gd name="T32" fmla="*/ 236017 w 15776"/>
              <a:gd name="T33" fmla="*/ 442036 h 16182"/>
              <a:gd name="T34" fmla="*/ 226739 w 15776"/>
              <a:gd name="T35" fmla="*/ 430705 h 16182"/>
              <a:gd name="T36" fmla="*/ 232350 w 15776"/>
              <a:gd name="T37" fmla="*/ 416965 h 16182"/>
              <a:gd name="T38" fmla="*/ 356585 w 15776"/>
              <a:gd name="T39" fmla="*/ 182562 h 16182"/>
              <a:gd name="T40" fmla="*/ 342435 w 15776"/>
              <a:gd name="T41" fmla="*/ 186422 h 16182"/>
              <a:gd name="T42" fmla="*/ 332171 w 15776"/>
              <a:gd name="T43" fmla="*/ 175610 h 16182"/>
              <a:gd name="T44" fmla="*/ 360007 w 15776"/>
              <a:gd name="T45" fmla="*/ 125604 h 16182"/>
              <a:gd name="T46" fmla="*/ 424246 w 15776"/>
              <a:gd name="T47" fmla="*/ 124126 h 16182"/>
              <a:gd name="T48" fmla="*/ 431800 w 15776"/>
              <a:gd name="T49" fmla="*/ 136771 h 16182"/>
              <a:gd name="T50" fmla="*/ 424848 w 15776"/>
              <a:gd name="T51" fmla="*/ 440804 h 16182"/>
              <a:gd name="T52" fmla="*/ 343803 w 15776"/>
              <a:gd name="T53" fmla="*/ 441160 h 16182"/>
              <a:gd name="T54" fmla="*/ 336249 w 15776"/>
              <a:gd name="T55" fmla="*/ 428515 h 16182"/>
              <a:gd name="T56" fmla="*/ 343803 w 15776"/>
              <a:gd name="T57" fmla="*/ 415870 h 16182"/>
              <a:gd name="T58" fmla="*/ 81866 w 15776"/>
              <a:gd name="T59" fmla="*/ 235251 h 16182"/>
              <a:gd name="T60" fmla="*/ 93225 w 15776"/>
              <a:gd name="T61" fmla="*/ 234594 h 16182"/>
              <a:gd name="T62" fmla="*/ 101600 w 15776"/>
              <a:gd name="T63" fmla="*/ 242367 h 16182"/>
              <a:gd name="T64" fmla="*/ 100998 w 15776"/>
              <a:gd name="T65" fmla="*/ 435276 h 16182"/>
              <a:gd name="T66" fmla="*/ 88353 w 15776"/>
              <a:gd name="T67" fmla="*/ 442803 h 16182"/>
              <a:gd name="T68" fmla="*/ 2108 w 15776"/>
              <a:gd name="T69" fmla="*/ 435850 h 16182"/>
              <a:gd name="T70" fmla="*/ 2108 w 15776"/>
              <a:gd name="T71" fmla="*/ 420961 h 16182"/>
              <a:gd name="T72" fmla="*/ 73928 w 15776"/>
              <a:gd name="T73" fmla="*/ 414009 h 16182"/>
              <a:gd name="T74" fmla="*/ 28821 w 15776"/>
              <a:gd name="T75" fmla="*/ 321414 h 16182"/>
              <a:gd name="T76" fmla="*/ 21869 w 15776"/>
              <a:gd name="T77" fmla="*/ 384558 h 16182"/>
              <a:gd name="T78" fmla="*/ 6952 w 15776"/>
              <a:gd name="T79" fmla="*/ 384558 h 16182"/>
              <a:gd name="T80" fmla="*/ 0 w 15776"/>
              <a:gd name="T81" fmla="*/ 290786 h 16182"/>
              <a:gd name="T82" fmla="*/ 4352 w 15776"/>
              <a:gd name="T83" fmla="*/ 280440 h 16182"/>
              <a:gd name="T84" fmla="*/ 15054 w 15776"/>
              <a:gd name="T85" fmla="*/ 276389 h 16182"/>
              <a:gd name="T86" fmla="*/ 298559 w 15776"/>
              <a:gd name="T87" fmla="*/ 118460 h 16182"/>
              <a:gd name="T88" fmla="*/ 381356 w 15776"/>
              <a:gd name="T89" fmla="*/ 164 h 16182"/>
              <a:gd name="T90" fmla="*/ 393344 w 15776"/>
              <a:gd name="T91" fmla="*/ 3805 h 16182"/>
              <a:gd name="T92" fmla="*/ 397176 w 15776"/>
              <a:gd name="T93" fmla="*/ 68290 h 16182"/>
              <a:gd name="T94" fmla="*/ 389458 w 15776"/>
              <a:gd name="T95" fmla="*/ 80826 h 16182"/>
              <a:gd name="T96" fmla="*/ 374541 w 15776"/>
              <a:gd name="T97" fmla="*/ 79895 h 16182"/>
              <a:gd name="T98" fmla="*/ 316980 w 15776"/>
              <a:gd name="T99" fmla="*/ 142930 h 16182"/>
              <a:gd name="T100" fmla="*/ 306853 w 15776"/>
              <a:gd name="T101" fmla="*/ 149362 h 16182"/>
              <a:gd name="T102" fmla="*/ 36430 w 15776"/>
              <a:gd name="T103" fmla="*/ 242531 h 16182"/>
              <a:gd name="T104" fmla="*/ 22116 w 15776"/>
              <a:gd name="T105" fmla="*/ 239110 h 16182"/>
              <a:gd name="T106" fmla="*/ 18284 w 15776"/>
              <a:gd name="T107" fmla="*/ 224850 h 16182"/>
              <a:gd name="T108" fmla="*/ 155082 w 15776"/>
              <a:gd name="T109" fmla="*/ 83152 h 16182"/>
              <a:gd name="T110" fmla="*/ 298559 w 15776"/>
              <a:gd name="T111" fmla="*/ 118460 h 16182"/>
              <a:gd name="T112" fmla="*/ 349633 w 15776"/>
              <a:gd name="T113" fmla="*/ 9470 h 16182"/>
              <a:gd name="T114" fmla="*/ 356914 w 15776"/>
              <a:gd name="T115" fmla="*/ 22471 h 16182"/>
              <a:gd name="T116" fmla="*/ 348949 w 15776"/>
              <a:gd name="T117" fmla="*/ 34843 h 16182"/>
              <a:gd name="T118" fmla="*/ 318622 w 15776"/>
              <a:gd name="T119" fmla="*/ 42151 h 16182"/>
              <a:gd name="T120" fmla="*/ 311971 w 15776"/>
              <a:gd name="T121" fmla="*/ 28821 h 1618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5776" h="16182">
                <a:moveTo>
                  <a:pt x="6708" y="15128"/>
                </a:moveTo>
                <a:lnTo>
                  <a:pt x="6708" y="6320"/>
                </a:lnTo>
                <a:lnTo>
                  <a:pt x="6632" y="6300"/>
                </a:lnTo>
                <a:lnTo>
                  <a:pt x="4911" y="8078"/>
                </a:lnTo>
                <a:lnTo>
                  <a:pt x="4892" y="8097"/>
                </a:lnTo>
                <a:lnTo>
                  <a:pt x="4872" y="8114"/>
                </a:lnTo>
                <a:lnTo>
                  <a:pt x="4852" y="8131"/>
                </a:lnTo>
                <a:lnTo>
                  <a:pt x="4830" y="8147"/>
                </a:lnTo>
                <a:lnTo>
                  <a:pt x="4808" y="8161"/>
                </a:lnTo>
                <a:lnTo>
                  <a:pt x="4786" y="8174"/>
                </a:lnTo>
                <a:lnTo>
                  <a:pt x="4763" y="8185"/>
                </a:lnTo>
                <a:lnTo>
                  <a:pt x="4739" y="8196"/>
                </a:lnTo>
                <a:lnTo>
                  <a:pt x="4716" y="8205"/>
                </a:lnTo>
                <a:lnTo>
                  <a:pt x="4692" y="8213"/>
                </a:lnTo>
                <a:lnTo>
                  <a:pt x="4667" y="8220"/>
                </a:lnTo>
                <a:lnTo>
                  <a:pt x="4642" y="8227"/>
                </a:lnTo>
                <a:lnTo>
                  <a:pt x="4618" y="8232"/>
                </a:lnTo>
                <a:lnTo>
                  <a:pt x="4592" y="8235"/>
                </a:lnTo>
                <a:lnTo>
                  <a:pt x="4567" y="8237"/>
                </a:lnTo>
                <a:lnTo>
                  <a:pt x="4542" y="8238"/>
                </a:lnTo>
                <a:lnTo>
                  <a:pt x="4517" y="8238"/>
                </a:lnTo>
                <a:lnTo>
                  <a:pt x="4491" y="8237"/>
                </a:lnTo>
                <a:lnTo>
                  <a:pt x="4466" y="8234"/>
                </a:lnTo>
                <a:lnTo>
                  <a:pt x="4441" y="8230"/>
                </a:lnTo>
                <a:lnTo>
                  <a:pt x="4416" y="8225"/>
                </a:lnTo>
                <a:lnTo>
                  <a:pt x="4391" y="8218"/>
                </a:lnTo>
                <a:lnTo>
                  <a:pt x="4367" y="8211"/>
                </a:lnTo>
                <a:lnTo>
                  <a:pt x="4342" y="8203"/>
                </a:lnTo>
                <a:lnTo>
                  <a:pt x="4319" y="8193"/>
                </a:lnTo>
                <a:lnTo>
                  <a:pt x="4296" y="8182"/>
                </a:lnTo>
                <a:lnTo>
                  <a:pt x="4273" y="8170"/>
                </a:lnTo>
                <a:lnTo>
                  <a:pt x="4250" y="8157"/>
                </a:lnTo>
                <a:lnTo>
                  <a:pt x="4229" y="8142"/>
                </a:lnTo>
                <a:lnTo>
                  <a:pt x="4208" y="8126"/>
                </a:lnTo>
                <a:lnTo>
                  <a:pt x="4186" y="8109"/>
                </a:lnTo>
                <a:lnTo>
                  <a:pt x="4167" y="8091"/>
                </a:lnTo>
                <a:lnTo>
                  <a:pt x="4148" y="8072"/>
                </a:lnTo>
                <a:lnTo>
                  <a:pt x="4130" y="8052"/>
                </a:lnTo>
                <a:lnTo>
                  <a:pt x="4114" y="8030"/>
                </a:lnTo>
                <a:lnTo>
                  <a:pt x="4098" y="8009"/>
                </a:lnTo>
                <a:lnTo>
                  <a:pt x="4084" y="7988"/>
                </a:lnTo>
                <a:lnTo>
                  <a:pt x="4071" y="7966"/>
                </a:lnTo>
                <a:lnTo>
                  <a:pt x="4059" y="7942"/>
                </a:lnTo>
                <a:lnTo>
                  <a:pt x="4049" y="7919"/>
                </a:lnTo>
                <a:lnTo>
                  <a:pt x="4039" y="7895"/>
                </a:lnTo>
                <a:lnTo>
                  <a:pt x="4031" y="7871"/>
                </a:lnTo>
                <a:lnTo>
                  <a:pt x="4023" y="7846"/>
                </a:lnTo>
                <a:lnTo>
                  <a:pt x="4018" y="7822"/>
                </a:lnTo>
                <a:lnTo>
                  <a:pt x="4013" y="7797"/>
                </a:lnTo>
                <a:lnTo>
                  <a:pt x="4010" y="7771"/>
                </a:lnTo>
                <a:lnTo>
                  <a:pt x="4007" y="7747"/>
                </a:lnTo>
                <a:lnTo>
                  <a:pt x="4006" y="7722"/>
                </a:lnTo>
                <a:lnTo>
                  <a:pt x="4007" y="7697"/>
                </a:lnTo>
                <a:lnTo>
                  <a:pt x="4008" y="7671"/>
                </a:lnTo>
                <a:lnTo>
                  <a:pt x="4010" y="7646"/>
                </a:lnTo>
                <a:lnTo>
                  <a:pt x="4014" y="7621"/>
                </a:lnTo>
                <a:lnTo>
                  <a:pt x="4019" y="7595"/>
                </a:lnTo>
                <a:lnTo>
                  <a:pt x="4026" y="7571"/>
                </a:lnTo>
                <a:lnTo>
                  <a:pt x="4034" y="7547"/>
                </a:lnTo>
                <a:lnTo>
                  <a:pt x="4042" y="7523"/>
                </a:lnTo>
                <a:lnTo>
                  <a:pt x="4052" y="7499"/>
                </a:lnTo>
                <a:lnTo>
                  <a:pt x="4063" y="7476"/>
                </a:lnTo>
                <a:lnTo>
                  <a:pt x="4075" y="7453"/>
                </a:lnTo>
                <a:lnTo>
                  <a:pt x="4088" y="7431"/>
                </a:lnTo>
                <a:lnTo>
                  <a:pt x="4102" y="7408"/>
                </a:lnTo>
                <a:lnTo>
                  <a:pt x="4119" y="7387"/>
                </a:lnTo>
                <a:lnTo>
                  <a:pt x="4136" y="7367"/>
                </a:lnTo>
                <a:lnTo>
                  <a:pt x="4154" y="7347"/>
                </a:lnTo>
                <a:lnTo>
                  <a:pt x="6090" y="5346"/>
                </a:lnTo>
                <a:lnTo>
                  <a:pt x="6102" y="5333"/>
                </a:lnTo>
                <a:lnTo>
                  <a:pt x="6115" y="5320"/>
                </a:lnTo>
                <a:lnTo>
                  <a:pt x="6129" y="5309"/>
                </a:lnTo>
                <a:lnTo>
                  <a:pt x="6144" y="5297"/>
                </a:lnTo>
                <a:lnTo>
                  <a:pt x="6157" y="5286"/>
                </a:lnTo>
                <a:lnTo>
                  <a:pt x="6172" y="5275"/>
                </a:lnTo>
                <a:lnTo>
                  <a:pt x="6186" y="5266"/>
                </a:lnTo>
                <a:lnTo>
                  <a:pt x="6201" y="5257"/>
                </a:lnTo>
                <a:lnTo>
                  <a:pt x="6216" y="5248"/>
                </a:lnTo>
                <a:lnTo>
                  <a:pt x="6232" y="5240"/>
                </a:lnTo>
                <a:lnTo>
                  <a:pt x="6247" y="5232"/>
                </a:lnTo>
                <a:lnTo>
                  <a:pt x="6263" y="5225"/>
                </a:lnTo>
                <a:lnTo>
                  <a:pt x="6278" y="5219"/>
                </a:lnTo>
                <a:lnTo>
                  <a:pt x="6294" y="5213"/>
                </a:lnTo>
                <a:lnTo>
                  <a:pt x="6311" y="5208"/>
                </a:lnTo>
                <a:lnTo>
                  <a:pt x="6327" y="5203"/>
                </a:lnTo>
                <a:lnTo>
                  <a:pt x="6344" y="5198"/>
                </a:lnTo>
                <a:lnTo>
                  <a:pt x="6360" y="5194"/>
                </a:lnTo>
                <a:lnTo>
                  <a:pt x="6377" y="5191"/>
                </a:lnTo>
                <a:lnTo>
                  <a:pt x="6395" y="5188"/>
                </a:lnTo>
                <a:lnTo>
                  <a:pt x="6412" y="5186"/>
                </a:lnTo>
                <a:lnTo>
                  <a:pt x="6429" y="5185"/>
                </a:lnTo>
                <a:lnTo>
                  <a:pt x="6446" y="5184"/>
                </a:lnTo>
                <a:lnTo>
                  <a:pt x="6463" y="5184"/>
                </a:lnTo>
                <a:lnTo>
                  <a:pt x="6481" y="5184"/>
                </a:lnTo>
                <a:lnTo>
                  <a:pt x="6499" y="5185"/>
                </a:lnTo>
                <a:lnTo>
                  <a:pt x="6516" y="5186"/>
                </a:lnTo>
                <a:lnTo>
                  <a:pt x="6534" y="5188"/>
                </a:lnTo>
                <a:lnTo>
                  <a:pt x="6552" y="5191"/>
                </a:lnTo>
                <a:lnTo>
                  <a:pt x="6570" y="5194"/>
                </a:lnTo>
                <a:lnTo>
                  <a:pt x="6587" y="5198"/>
                </a:lnTo>
                <a:lnTo>
                  <a:pt x="6605" y="5204"/>
                </a:lnTo>
                <a:lnTo>
                  <a:pt x="7372" y="5409"/>
                </a:lnTo>
                <a:lnTo>
                  <a:pt x="7394" y="5416"/>
                </a:lnTo>
                <a:lnTo>
                  <a:pt x="7415" y="5423"/>
                </a:lnTo>
                <a:lnTo>
                  <a:pt x="7435" y="5430"/>
                </a:lnTo>
                <a:lnTo>
                  <a:pt x="7456" y="5439"/>
                </a:lnTo>
                <a:lnTo>
                  <a:pt x="7476" y="5448"/>
                </a:lnTo>
                <a:lnTo>
                  <a:pt x="7495" y="5458"/>
                </a:lnTo>
                <a:lnTo>
                  <a:pt x="7513" y="5470"/>
                </a:lnTo>
                <a:lnTo>
                  <a:pt x="7532" y="5481"/>
                </a:lnTo>
                <a:lnTo>
                  <a:pt x="7549" y="5494"/>
                </a:lnTo>
                <a:lnTo>
                  <a:pt x="7566" y="5506"/>
                </a:lnTo>
                <a:lnTo>
                  <a:pt x="7582" y="5520"/>
                </a:lnTo>
                <a:lnTo>
                  <a:pt x="7597" y="5534"/>
                </a:lnTo>
                <a:lnTo>
                  <a:pt x="7613" y="5548"/>
                </a:lnTo>
                <a:lnTo>
                  <a:pt x="7628" y="5564"/>
                </a:lnTo>
                <a:lnTo>
                  <a:pt x="7641" y="5580"/>
                </a:lnTo>
                <a:lnTo>
                  <a:pt x="7654" y="5596"/>
                </a:lnTo>
                <a:lnTo>
                  <a:pt x="7667" y="5613"/>
                </a:lnTo>
                <a:lnTo>
                  <a:pt x="7678" y="5630"/>
                </a:lnTo>
                <a:lnTo>
                  <a:pt x="7690" y="5649"/>
                </a:lnTo>
                <a:lnTo>
                  <a:pt x="7700" y="5667"/>
                </a:lnTo>
                <a:lnTo>
                  <a:pt x="7710" y="5686"/>
                </a:lnTo>
                <a:lnTo>
                  <a:pt x="7719" y="5705"/>
                </a:lnTo>
                <a:lnTo>
                  <a:pt x="7726" y="5724"/>
                </a:lnTo>
                <a:lnTo>
                  <a:pt x="7734" y="5745"/>
                </a:lnTo>
                <a:lnTo>
                  <a:pt x="7740" y="5765"/>
                </a:lnTo>
                <a:lnTo>
                  <a:pt x="7746" y="5786"/>
                </a:lnTo>
                <a:lnTo>
                  <a:pt x="7750" y="5807"/>
                </a:lnTo>
                <a:lnTo>
                  <a:pt x="7754" y="5829"/>
                </a:lnTo>
                <a:lnTo>
                  <a:pt x="7757" y="5851"/>
                </a:lnTo>
                <a:lnTo>
                  <a:pt x="7760" y="5872"/>
                </a:lnTo>
                <a:lnTo>
                  <a:pt x="7761" y="5894"/>
                </a:lnTo>
                <a:lnTo>
                  <a:pt x="7761" y="5918"/>
                </a:lnTo>
                <a:lnTo>
                  <a:pt x="7761" y="15654"/>
                </a:lnTo>
                <a:lnTo>
                  <a:pt x="7761" y="15681"/>
                </a:lnTo>
                <a:lnTo>
                  <a:pt x="7759" y="15708"/>
                </a:lnTo>
                <a:lnTo>
                  <a:pt x="7755" y="15734"/>
                </a:lnTo>
                <a:lnTo>
                  <a:pt x="7751" y="15760"/>
                </a:lnTo>
                <a:lnTo>
                  <a:pt x="7745" y="15786"/>
                </a:lnTo>
                <a:lnTo>
                  <a:pt x="7738" y="15810"/>
                </a:lnTo>
                <a:lnTo>
                  <a:pt x="7730" y="15835"/>
                </a:lnTo>
                <a:lnTo>
                  <a:pt x="7720" y="15858"/>
                </a:lnTo>
                <a:lnTo>
                  <a:pt x="7710" y="15882"/>
                </a:lnTo>
                <a:lnTo>
                  <a:pt x="7699" y="15905"/>
                </a:lnTo>
                <a:lnTo>
                  <a:pt x="7686" y="15926"/>
                </a:lnTo>
                <a:lnTo>
                  <a:pt x="7671" y="15948"/>
                </a:lnTo>
                <a:lnTo>
                  <a:pt x="7657" y="15969"/>
                </a:lnTo>
                <a:lnTo>
                  <a:pt x="7641" y="15989"/>
                </a:lnTo>
                <a:lnTo>
                  <a:pt x="7625" y="16007"/>
                </a:lnTo>
                <a:lnTo>
                  <a:pt x="7608" y="16026"/>
                </a:lnTo>
                <a:lnTo>
                  <a:pt x="7589" y="16043"/>
                </a:lnTo>
                <a:lnTo>
                  <a:pt x="7570" y="16060"/>
                </a:lnTo>
                <a:lnTo>
                  <a:pt x="7550" y="16076"/>
                </a:lnTo>
                <a:lnTo>
                  <a:pt x="7530" y="16090"/>
                </a:lnTo>
                <a:lnTo>
                  <a:pt x="7508" y="16104"/>
                </a:lnTo>
                <a:lnTo>
                  <a:pt x="7486" y="16116"/>
                </a:lnTo>
                <a:lnTo>
                  <a:pt x="7463" y="16128"/>
                </a:lnTo>
                <a:lnTo>
                  <a:pt x="7439" y="16139"/>
                </a:lnTo>
                <a:lnTo>
                  <a:pt x="7416" y="16149"/>
                </a:lnTo>
                <a:lnTo>
                  <a:pt x="7392" y="16157"/>
                </a:lnTo>
                <a:lnTo>
                  <a:pt x="7367" y="16164"/>
                </a:lnTo>
                <a:lnTo>
                  <a:pt x="7341" y="16170"/>
                </a:lnTo>
                <a:lnTo>
                  <a:pt x="7315" y="16174"/>
                </a:lnTo>
                <a:lnTo>
                  <a:pt x="7289" y="16177"/>
                </a:lnTo>
                <a:lnTo>
                  <a:pt x="7262" y="16180"/>
                </a:lnTo>
                <a:lnTo>
                  <a:pt x="7235" y="16180"/>
                </a:lnTo>
                <a:lnTo>
                  <a:pt x="4796" y="16180"/>
                </a:lnTo>
                <a:lnTo>
                  <a:pt x="4769" y="16180"/>
                </a:lnTo>
                <a:lnTo>
                  <a:pt x="4742" y="16177"/>
                </a:lnTo>
                <a:lnTo>
                  <a:pt x="4716" y="16174"/>
                </a:lnTo>
                <a:lnTo>
                  <a:pt x="4690" y="16170"/>
                </a:lnTo>
                <a:lnTo>
                  <a:pt x="4664" y="16164"/>
                </a:lnTo>
                <a:lnTo>
                  <a:pt x="4640" y="16157"/>
                </a:lnTo>
                <a:lnTo>
                  <a:pt x="4615" y="16149"/>
                </a:lnTo>
                <a:lnTo>
                  <a:pt x="4591" y="16139"/>
                </a:lnTo>
                <a:lnTo>
                  <a:pt x="4568" y="16128"/>
                </a:lnTo>
                <a:lnTo>
                  <a:pt x="4545" y="16116"/>
                </a:lnTo>
                <a:lnTo>
                  <a:pt x="4524" y="16104"/>
                </a:lnTo>
                <a:lnTo>
                  <a:pt x="4502" y="16090"/>
                </a:lnTo>
                <a:lnTo>
                  <a:pt x="4481" y="16076"/>
                </a:lnTo>
                <a:lnTo>
                  <a:pt x="4461" y="16060"/>
                </a:lnTo>
                <a:lnTo>
                  <a:pt x="4443" y="16043"/>
                </a:lnTo>
                <a:lnTo>
                  <a:pt x="4424" y="16026"/>
                </a:lnTo>
                <a:lnTo>
                  <a:pt x="4406" y="16007"/>
                </a:lnTo>
                <a:lnTo>
                  <a:pt x="4390" y="15989"/>
                </a:lnTo>
                <a:lnTo>
                  <a:pt x="4374" y="15969"/>
                </a:lnTo>
                <a:lnTo>
                  <a:pt x="4360" y="15948"/>
                </a:lnTo>
                <a:lnTo>
                  <a:pt x="4345" y="15926"/>
                </a:lnTo>
                <a:lnTo>
                  <a:pt x="4333" y="15905"/>
                </a:lnTo>
                <a:lnTo>
                  <a:pt x="4321" y="15882"/>
                </a:lnTo>
                <a:lnTo>
                  <a:pt x="4311" y="15858"/>
                </a:lnTo>
                <a:lnTo>
                  <a:pt x="4301" y="15835"/>
                </a:lnTo>
                <a:lnTo>
                  <a:pt x="4293" y="15810"/>
                </a:lnTo>
                <a:lnTo>
                  <a:pt x="4286" y="15786"/>
                </a:lnTo>
                <a:lnTo>
                  <a:pt x="4281" y="15760"/>
                </a:lnTo>
                <a:lnTo>
                  <a:pt x="4276" y="15734"/>
                </a:lnTo>
                <a:lnTo>
                  <a:pt x="4273" y="15708"/>
                </a:lnTo>
                <a:lnTo>
                  <a:pt x="4271" y="15681"/>
                </a:lnTo>
                <a:lnTo>
                  <a:pt x="4270" y="15654"/>
                </a:lnTo>
                <a:lnTo>
                  <a:pt x="4271" y="15627"/>
                </a:lnTo>
                <a:lnTo>
                  <a:pt x="4273" y="15600"/>
                </a:lnTo>
                <a:lnTo>
                  <a:pt x="4276" y="15574"/>
                </a:lnTo>
                <a:lnTo>
                  <a:pt x="4281" y="15549"/>
                </a:lnTo>
                <a:lnTo>
                  <a:pt x="4286" y="15523"/>
                </a:lnTo>
                <a:lnTo>
                  <a:pt x="4293" y="15498"/>
                </a:lnTo>
                <a:lnTo>
                  <a:pt x="4301" y="15474"/>
                </a:lnTo>
                <a:lnTo>
                  <a:pt x="4311" y="15450"/>
                </a:lnTo>
                <a:lnTo>
                  <a:pt x="4321" y="15427"/>
                </a:lnTo>
                <a:lnTo>
                  <a:pt x="4333" y="15404"/>
                </a:lnTo>
                <a:lnTo>
                  <a:pt x="4345" y="15382"/>
                </a:lnTo>
                <a:lnTo>
                  <a:pt x="4360" y="15361"/>
                </a:lnTo>
                <a:lnTo>
                  <a:pt x="4374" y="15340"/>
                </a:lnTo>
                <a:lnTo>
                  <a:pt x="4390" y="15320"/>
                </a:lnTo>
                <a:lnTo>
                  <a:pt x="4406" y="15301"/>
                </a:lnTo>
                <a:lnTo>
                  <a:pt x="4424" y="15283"/>
                </a:lnTo>
                <a:lnTo>
                  <a:pt x="4443" y="15265"/>
                </a:lnTo>
                <a:lnTo>
                  <a:pt x="4461" y="15249"/>
                </a:lnTo>
                <a:lnTo>
                  <a:pt x="4481" y="15233"/>
                </a:lnTo>
                <a:lnTo>
                  <a:pt x="4502" y="15218"/>
                </a:lnTo>
                <a:lnTo>
                  <a:pt x="4524" y="15205"/>
                </a:lnTo>
                <a:lnTo>
                  <a:pt x="4545" y="15192"/>
                </a:lnTo>
                <a:lnTo>
                  <a:pt x="4568" y="15180"/>
                </a:lnTo>
                <a:lnTo>
                  <a:pt x="4591" y="15170"/>
                </a:lnTo>
                <a:lnTo>
                  <a:pt x="4615" y="15161"/>
                </a:lnTo>
                <a:lnTo>
                  <a:pt x="4640" y="15151"/>
                </a:lnTo>
                <a:lnTo>
                  <a:pt x="4664" y="15144"/>
                </a:lnTo>
                <a:lnTo>
                  <a:pt x="4690" y="15139"/>
                </a:lnTo>
                <a:lnTo>
                  <a:pt x="4716" y="15134"/>
                </a:lnTo>
                <a:lnTo>
                  <a:pt x="4742" y="15131"/>
                </a:lnTo>
                <a:lnTo>
                  <a:pt x="4769" y="15129"/>
                </a:lnTo>
                <a:lnTo>
                  <a:pt x="4796" y="15128"/>
                </a:lnTo>
                <a:lnTo>
                  <a:pt x="6708" y="15128"/>
                </a:lnTo>
                <a:close/>
                <a:moveTo>
                  <a:pt x="10715" y="15130"/>
                </a:moveTo>
                <a:lnTo>
                  <a:pt x="10715" y="7405"/>
                </a:lnTo>
                <a:lnTo>
                  <a:pt x="8760" y="6874"/>
                </a:lnTo>
                <a:lnTo>
                  <a:pt x="8733" y="6867"/>
                </a:lnTo>
                <a:lnTo>
                  <a:pt x="8708" y="6858"/>
                </a:lnTo>
                <a:lnTo>
                  <a:pt x="8684" y="6848"/>
                </a:lnTo>
                <a:lnTo>
                  <a:pt x="8660" y="6837"/>
                </a:lnTo>
                <a:lnTo>
                  <a:pt x="8637" y="6824"/>
                </a:lnTo>
                <a:lnTo>
                  <a:pt x="8615" y="6811"/>
                </a:lnTo>
                <a:lnTo>
                  <a:pt x="8594" y="6796"/>
                </a:lnTo>
                <a:lnTo>
                  <a:pt x="8572" y="6781"/>
                </a:lnTo>
                <a:lnTo>
                  <a:pt x="8553" y="6765"/>
                </a:lnTo>
                <a:lnTo>
                  <a:pt x="8534" y="6748"/>
                </a:lnTo>
                <a:lnTo>
                  <a:pt x="8517" y="6730"/>
                </a:lnTo>
                <a:lnTo>
                  <a:pt x="8500" y="6710"/>
                </a:lnTo>
                <a:lnTo>
                  <a:pt x="8483" y="6691"/>
                </a:lnTo>
                <a:lnTo>
                  <a:pt x="8468" y="6671"/>
                </a:lnTo>
                <a:lnTo>
                  <a:pt x="8454" y="6650"/>
                </a:lnTo>
                <a:lnTo>
                  <a:pt x="8441" y="6629"/>
                </a:lnTo>
                <a:lnTo>
                  <a:pt x="8429" y="6606"/>
                </a:lnTo>
                <a:lnTo>
                  <a:pt x="8418" y="6583"/>
                </a:lnTo>
                <a:lnTo>
                  <a:pt x="8408" y="6560"/>
                </a:lnTo>
                <a:lnTo>
                  <a:pt x="8399" y="6537"/>
                </a:lnTo>
                <a:lnTo>
                  <a:pt x="8391" y="6512"/>
                </a:lnTo>
                <a:lnTo>
                  <a:pt x="8385" y="6488"/>
                </a:lnTo>
                <a:lnTo>
                  <a:pt x="8380" y="6463"/>
                </a:lnTo>
                <a:lnTo>
                  <a:pt x="8376" y="6437"/>
                </a:lnTo>
                <a:lnTo>
                  <a:pt x="8373" y="6412"/>
                </a:lnTo>
                <a:lnTo>
                  <a:pt x="8371" y="6386"/>
                </a:lnTo>
                <a:lnTo>
                  <a:pt x="8371" y="6361"/>
                </a:lnTo>
                <a:lnTo>
                  <a:pt x="8372" y="6334"/>
                </a:lnTo>
                <a:lnTo>
                  <a:pt x="8374" y="6308"/>
                </a:lnTo>
                <a:lnTo>
                  <a:pt x="8378" y="6282"/>
                </a:lnTo>
                <a:lnTo>
                  <a:pt x="8383" y="6255"/>
                </a:lnTo>
                <a:lnTo>
                  <a:pt x="8389" y="6229"/>
                </a:lnTo>
                <a:lnTo>
                  <a:pt x="8397" y="6204"/>
                </a:lnTo>
                <a:lnTo>
                  <a:pt x="8406" y="6178"/>
                </a:lnTo>
                <a:lnTo>
                  <a:pt x="8416" y="6154"/>
                </a:lnTo>
                <a:lnTo>
                  <a:pt x="8428" y="6130"/>
                </a:lnTo>
                <a:lnTo>
                  <a:pt x="8440" y="6107"/>
                </a:lnTo>
                <a:lnTo>
                  <a:pt x="8453" y="6084"/>
                </a:lnTo>
                <a:lnTo>
                  <a:pt x="8467" y="6063"/>
                </a:lnTo>
                <a:lnTo>
                  <a:pt x="8483" y="6043"/>
                </a:lnTo>
                <a:lnTo>
                  <a:pt x="8500" y="6023"/>
                </a:lnTo>
                <a:lnTo>
                  <a:pt x="8517" y="6005"/>
                </a:lnTo>
                <a:lnTo>
                  <a:pt x="8534" y="5986"/>
                </a:lnTo>
                <a:lnTo>
                  <a:pt x="8553" y="5969"/>
                </a:lnTo>
                <a:lnTo>
                  <a:pt x="8572" y="5953"/>
                </a:lnTo>
                <a:lnTo>
                  <a:pt x="8593" y="5938"/>
                </a:lnTo>
                <a:lnTo>
                  <a:pt x="8614" y="5925"/>
                </a:lnTo>
                <a:lnTo>
                  <a:pt x="8635" y="5911"/>
                </a:lnTo>
                <a:lnTo>
                  <a:pt x="8657" y="5899"/>
                </a:lnTo>
                <a:lnTo>
                  <a:pt x="8681" y="5888"/>
                </a:lnTo>
                <a:lnTo>
                  <a:pt x="8704" y="5878"/>
                </a:lnTo>
                <a:lnTo>
                  <a:pt x="8727" y="5869"/>
                </a:lnTo>
                <a:lnTo>
                  <a:pt x="8752" y="5862"/>
                </a:lnTo>
                <a:lnTo>
                  <a:pt x="8777" y="5855"/>
                </a:lnTo>
                <a:lnTo>
                  <a:pt x="8801" y="5850"/>
                </a:lnTo>
                <a:lnTo>
                  <a:pt x="8827" y="5846"/>
                </a:lnTo>
                <a:lnTo>
                  <a:pt x="8852" y="5843"/>
                </a:lnTo>
                <a:lnTo>
                  <a:pt x="8878" y="5842"/>
                </a:lnTo>
                <a:lnTo>
                  <a:pt x="8905" y="5841"/>
                </a:lnTo>
                <a:lnTo>
                  <a:pt x="8930" y="5842"/>
                </a:lnTo>
                <a:lnTo>
                  <a:pt x="8956" y="5845"/>
                </a:lnTo>
                <a:lnTo>
                  <a:pt x="8982" y="5848"/>
                </a:lnTo>
                <a:lnTo>
                  <a:pt x="9009" y="5853"/>
                </a:lnTo>
                <a:lnTo>
                  <a:pt x="9035" y="5860"/>
                </a:lnTo>
                <a:lnTo>
                  <a:pt x="11380" y="6495"/>
                </a:lnTo>
                <a:lnTo>
                  <a:pt x="11401" y="6501"/>
                </a:lnTo>
                <a:lnTo>
                  <a:pt x="11422" y="6508"/>
                </a:lnTo>
                <a:lnTo>
                  <a:pt x="11444" y="6516"/>
                </a:lnTo>
                <a:lnTo>
                  <a:pt x="11463" y="6525"/>
                </a:lnTo>
                <a:lnTo>
                  <a:pt x="11483" y="6534"/>
                </a:lnTo>
                <a:lnTo>
                  <a:pt x="11502" y="6545"/>
                </a:lnTo>
                <a:lnTo>
                  <a:pt x="11521" y="6556"/>
                </a:lnTo>
                <a:lnTo>
                  <a:pt x="11539" y="6568"/>
                </a:lnTo>
                <a:lnTo>
                  <a:pt x="11556" y="6580"/>
                </a:lnTo>
                <a:lnTo>
                  <a:pt x="11573" y="6592"/>
                </a:lnTo>
                <a:lnTo>
                  <a:pt x="11590" y="6606"/>
                </a:lnTo>
                <a:lnTo>
                  <a:pt x="11605" y="6620"/>
                </a:lnTo>
                <a:lnTo>
                  <a:pt x="11620" y="6635"/>
                </a:lnTo>
                <a:lnTo>
                  <a:pt x="11634" y="6650"/>
                </a:lnTo>
                <a:lnTo>
                  <a:pt x="11648" y="6666"/>
                </a:lnTo>
                <a:lnTo>
                  <a:pt x="11661" y="6682"/>
                </a:lnTo>
                <a:lnTo>
                  <a:pt x="11674" y="6699"/>
                </a:lnTo>
                <a:lnTo>
                  <a:pt x="11686" y="6717"/>
                </a:lnTo>
                <a:lnTo>
                  <a:pt x="11696" y="6735"/>
                </a:lnTo>
                <a:lnTo>
                  <a:pt x="11707" y="6753"/>
                </a:lnTo>
                <a:lnTo>
                  <a:pt x="11716" y="6772"/>
                </a:lnTo>
                <a:lnTo>
                  <a:pt x="11725" y="6791"/>
                </a:lnTo>
                <a:lnTo>
                  <a:pt x="11733" y="6811"/>
                </a:lnTo>
                <a:lnTo>
                  <a:pt x="11740" y="6831"/>
                </a:lnTo>
                <a:lnTo>
                  <a:pt x="11746" y="6851"/>
                </a:lnTo>
                <a:lnTo>
                  <a:pt x="11753" y="6872"/>
                </a:lnTo>
                <a:lnTo>
                  <a:pt x="11757" y="6893"/>
                </a:lnTo>
                <a:lnTo>
                  <a:pt x="11761" y="6915"/>
                </a:lnTo>
                <a:lnTo>
                  <a:pt x="11764" y="6936"/>
                </a:lnTo>
                <a:lnTo>
                  <a:pt x="11766" y="6958"/>
                </a:lnTo>
                <a:lnTo>
                  <a:pt x="11768" y="6981"/>
                </a:lnTo>
                <a:lnTo>
                  <a:pt x="11768" y="7003"/>
                </a:lnTo>
                <a:lnTo>
                  <a:pt x="11768" y="15656"/>
                </a:lnTo>
                <a:lnTo>
                  <a:pt x="11768" y="15683"/>
                </a:lnTo>
                <a:lnTo>
                  <a:pt x="11766" y="15710"/>
                </a:lnTo>
                <a:lnTo>
                  <a:pt x="11762" y="15736"/>
                </a:lnTo>
                <a:lnTo>
                  <a:pt x="11758" y="15761"/>
                </a:lnTo>
                <a:lnTo>
                  <a:pt x="11752" y="15788"/>
                </a:lnTo>
                <a:lnTo>
                  <a:pt x="11744" y="15812"/>
                </a:lnTo>
                <a:lnTo>
                  <a:pt x="11736" y="15836"/>
                </a:lnTo>
                <a:lnTo>
                  <a:pt x="11726" y="15860"/>
                </a:lnTo>
                <a:lnTo>
                  <a:pt x="11716" y="15884"/>
                </a:lnTo>
                <a:lnTo>
                  <a:pt x="11704" y="15906"/>
                </a:lnTo>
                <a:lnTo>
                  <a:pt x="11692" y="15928"/>
                </a:lnTo>
                <a:lnTo>
                  <a:pt x="11678" y="15949"/>
                </a:lnTo>
                <a:lnTo>
                  <a:pt x="11663" y="15971"/>
                </a:lnTo>
                <a:lnTo>
                  <a:pt x="11647" y="15990"/>
                </a:lnTo>
                <a:lnTo>
                  <a:pt x="11631" y="16009"/>
                </a:lnTo>
                <a:lnTo>
                  <a:pt x="11614" y="16027"/>
                </a:lnTo>
                <a:lnTo>
                  <a:pt x="11596" y="16045"/>
                </a:lnTo>
                <a:lnTo>
                  <a:pt x="11576" y="16062"/>
                </a:lnTo>
                <a:lnTo>
                  <a:pt x="11556" y="16078"/>
                </a:lnTo>
                <a:lnTo>
                  <a:pt x="11536" y="16092"/>
                </a:lnTo>
                <a:lnTo>
                  <a:pt x="11515" y="16105"/>
                </a:lnTo>
                <a:lnTo>
                  <a:pt x="11492" y="16118"/>
                </a:lnTo>
                <a:lnTo>
                  <a:pt x="11469" y="16130"/>
                </a:lnTo>
                <a:lnTo>
                  <a:pt x="11446" y="16141"/>
                </a:lnTo>
                <a:lnTo>
                  <a:pt x="11422" y="16150"/>
                </a:lnTo>
                <a:lnTo>
                  <a:pt x="11398" y="16159"/>
                </a:lnTo>
                <a:lnTo>
                  <a:pt x="11373" y="16166"/>
                </a:lnTo>
                <a:lnTo>
                  <a:pt x="11348" y="16171"/>
                </a:lnTo>
                <a:lnTo>
                  <a:pt x="11321" y="16176"/>
                </a:lnTo>
                <a:lnTo>
                  <a:pt x="11295" y="16179"/>
                </a:lnTo>
                <a:lnTo>
                  <a:pt x="11269" y="16181"/>
                </a:lnTo>
                <a:lnTo>
                  <a:pt x="11241" y="16182"/>
                </a:lnTo>
                <a:lnTo>
                  <a:pt x="8804" y="16182"/>
                </a:lnTo>
                <a:lnTo>
                  <a:pt x="8777" y="16181"/>
                </a:lnTo>
                <a:lnTo>
                  <a:pt x="8751" y="16179"/>
                </a:lnTo>
                <a:lnTo>
                  <a:pt x="8724" y="16176"/>
                </a:lnTo>
                <a:lnTo>
                  <a:pt x="8698" y="16171"/>
                </a:lnTo>
                <a:lnTo>
                  <a:pt x="8673" y="16166"/>
                </a:lnTo>
                <a:lnTo>
                  <a:pt x="8647" y="16159"/>
                </a:lnTo>
                <a:lnTo>
                  <a:pt x="8623" y="16150"/>
                </a:lnTo>
                <a:lnTo>
                  <a:pt x="8600" y="16141"/>
                </a:lnTo>
                <a:lnTo>
                  <a:pt x="8576" y="16130"/>
                </a:lnTo>
                <a:lnTo>
                  <a:pt x="8553" y="16118"/>
                </a:lnTo>
                <a:lnTo>
                  <a:pt x="8531" y="16105"/>
                </a:lnTo>
                <a:lnTo>
                  <a:pt x="8510" y="16092"/>
                </a:lnTo>
                <a:lnTo>
                  <a:pt x="8489" y="16078"/>
                </a:lnTo>
                <a:lnTo>
                  <a:pt x="8469" y="16062"/>
                </a:lnTo>
                <a:lnTo>
                  <a:pt x="8450" y="16045"/>
                </a:lnTo>
                <a:lnTo>
                  <a:pt x="8432" y="16027"/>
                </a:lnTo>
                <a:lnTo>
                  <a:pt x="8414" y="16009"/>
                </a:lnTo>
                <a:lnTo>
                  <a:pt x="8398" y="15990"/>
                </a:lnTo>
                <a:lnTo>
                  <a:pt x="8382" y="15971"/>
                </a:lnTo>
                <a:lnTo>
                  <a:pt x="8368" y="15949"/>
                </a:lnTo>
                <a:lnTo>
                  <a:pt x="8354" y="15928"/>
                </a:lnTo>
                <a:lnTo>
                  <a:pt x="8342" y="15906"/>
                </a:lnTo>
                <a:lnTo>
                  <a:pt x="8329" y="15884"/>
                </a:lnTo>
                <a:lnTo>
                  <a:pt x="8319" y="15860"/>
                </a:lnTo>
                <a:lnTo>
                  <a:pt x="8309" y="15836"/>
                </a:lnTo>
                <a:lnTo>
                  <a:pt x="8301" y="15812"/>
                </a:lnTo>
                <a:lnTo>
                  <a:pt x="8294" y="15788"/>
                </a:lnTo>
                <a:lnTo>
                  <a:pt x="8288" y="15761"/>
                </a:lnTo>
                <a:lnTo>
                  <a:pt x="8284" y="15736"/>
                </a:lnTo>
                <a:lnTo>
                  <a:pt x="8280" y="15710"/>
                </a:lnTo>
                <a:lnTo>
                  <a:pt x="8278" y="15683"/>
                </a:lnTo>
                <a:lnTo>
                  <a:pt x="8278" y="15656"/>
                </a:lnTo>
                <a:lnTo>
                  <a:pt x="8278" y="15629"/>
                </a:lnTo>
                <a:lnTo>
                  <a:pt x="8280" y="15602"/>
                </a:lnTo>
                <a:lnTo>
                  <a:pt x="8284" y="15576"/>
                </a:lnTo>
                <a:lnTo>
                  <a:pt x="8288" y="15550"/>
                </a:lnTo>
                <a:lnTo>
                  <a:pt x="8294" y="15525"/>
                </a:lnTo>
                <a:lnTo>
                  <a:pt x="8301" y="15500"/>
                </a:lnTo>
                <a:lnTo>
                  <a:pt x="8309" y="15475"/>
                </a:lnTo>
                <a:lnTo>
                  <a:pt x="8319" y="15452"/>
                </a:lnTo>
                <a:lnTo>
                  <a:pt x="8329" y="15429"/>
                </a:lnTo>
                <a:lnTo>
                  <a:pt x="8342" y="15405"/>
                </a:lnTo>
                <a:lnTo>
                  <a:pt x="8354" y="15384"/>
                </a:lnTo>
                <a:lnTo>
                  <a:pt x="8368" y="15362"/>
                </a:lnTo>
                <a:lnTo>
                  <a:pt x="8382" y="15342"/>
                </a:lnTo>
                <a:lnTo>
                  <a:pt x="8398" y="15321"/>
                </a:lnTo>
                <a:lnTo>
                  <a:pt x="8414" y="15303"/>
                </a:lnTo>
                <a:lnTo>
                  <a:pt x="8432" y="15285"/>
                </a:lnTo>
                <a:lnTo>
                  <a:pt x="8450" y="15267"/>
                </a:lnTo>
                <a:lnTo>
                  <a:pt x="8469" y="15251"/>
                </a:lnTo>
                <a:lnTo>
                  <a:pt x="8489" y="15234"/>
                </a:lnTo>
                <a:lnTo>
                  <a:pt x="8510" y="15220"/>
                </a:lnTo>
                <a:lnTo>
                  <a:pt x="8531" y="15206"/>
                </a:lnTo>
                <a:lnTo>
                  <a:pt x="8553" y="15194"/>
                </a:lnTo>
                <a:lnTo>
                  <a:pt x="8576" y="15182"/>
                </a:lnTo>
                <a:lnTo>
                  <a:pt x="8600" y="15172"/>
                </a:lnTo>
                <a:lnTo>
                  <a:pt x="8623" y="15162"/>
                </a:lnTo>
                <a:lnTo>
                  <a:pt x="8647" y="15153"/>
                </a:lnTo>
                <a:lnTo>
                  <a:pt x="8673" y="15146"/>
                </a:lnTo>
                <a:lnTo>
                  <a:pt x="8698" y="15141"/>
                </a:lnTo>
                <a:lnTo>
                  <a:pt x="8724" y="15136"/>
                </a:lnTo>
                <a:lnTo>
                  <a:pt x="8751" y="15133"/>
                </a:lnTo>
                <a:lnTo>
                  <a:pt x="8777" y="15131"/>
                </a:lnTo>
                <a:lnTo>
                  <a:pt x="8804" y="15130"/>
                </a:lnTo>
                <a:lnTo>
                  <a:pt x="10715" y="15130"/>
                </a:lnTo>
                <a:close/>
                <a:moveTo>
                  <a:pt x="14723" y="15130"/>
                </a:moveTo>
                <a:lnTo>
                  <a:pt x="14723" y="5523"/>
                </a:lnTo>
                <a:lnTo>
                  <a:pt x="13775" y="5523"/>
                </a:lnTo>
                <a:lnTo>
                  <a:pt x="13094" y="6587"/>
                </a:lnTo>
                <a:lnTo>
                  <a:pt x="13079" y="6609"/>
                </a:lnTo>
                <a:lnTo>
                  <a:pt x="13063" y="6631"/>
                </a:lnTo>
                <a:lnTo>
                  <a:pt x="13045" y="6651"/>
                </a:lnTo>
                <a:lnTo>
                  <a:pt x="13028" y="6670"/>
                </a:lnTo>
                <a:lnTo>
                  <a:pt x="13009" y="6688"/>
                </a:lnTo>
                <a:lnTo>
                  <a:pt x="12990" y="6705"/>
                </a:lnTo>
                <a:lnTo>
                  <a:pt x="12969" y="6722"/>
                </a:lnTo>
                <a:lnTo>
                  <a:pt x="12948" y="6737"/>
                </a:lnTo>
                <a:lnTo>
                  <a:pt x="12927" y="6751"/>
                </a:lnTo>
                <a:lnTo>
                  <a:pt x="12905" y="6763"/>
                </a:lnTo>
                <a:lnTo>
                  <a:pt x="12882" y="6775"/>
                </a:lnTo>
                <a:lnTo>
                  <a:pt x="12859" y="6785"/>
                </a:lnTo>
                <a:lnTo>
                  <a:pt x="12836" y="6795"/>
                </a:lnTo>
                <a:lnTo>
                  <a:pt x="12812" y="6804"/>
                </a:lnTo>
                <a:lnTo>
                  <a:pt x="12787" y="6811"/>
                </a:lnTo>
                <a:lnTo>
                  <a:pt x="12763" y="6817"/>
                </a:lnTo>
                <a:lnTo>
                  <a:pt x="12739" y="6822"/>
                </a:lnTo>
                <a:lnTo>
                  <a:pt x="12713" y="6825"/>
                </a:lnTo>
                <a:lnTo>
                  <a:pt x="12688" y="6828"/>
                </a:lnTo>
                <a:lnTo>
                  <a:pt x="12663" y="6829"/>
                </a:lnTo>
                <a:lnTo>
                  <a:pt x="12637" y="6829"/>
                </a:lnTo>
                <a:lnTo>
                  <a:pt x="12612" y="6828"/>
                </a:lnTo>
                <a:lnTo>
                  <a:pt x="12587" y="6825"/>
                </a:lnTo>
                <a:lnTo>
                  <a:pt x="12561" y="6822"/>
                </a:lnTo>
                <a:lnTo>
                  <a:pt x="12536" y="6817"/>
                </a:lnTo>
                <a:lnTo>
                  <a:pt x="12511" y="6811"/>
                </a:lnTo>
                <a:lnTo>
                  <a:pt x="12487" y="6803"/>
                </a:lnTo>
                <a:lnTo>
                  <a:pt x="12461" y="6794"/>
                </a:lnTo>
                <a:lnTo>
                  <a:pt x="12437" y="6784"/>
                </a:lnTo>
                <a:lnTo>
                  <a:pt x="12414" y="6773"/>
                </a:lnTo>
                <a:lnTo>
                  <a:pt x="12389" y="6760"/>
                </a:lnTo>
                <a:lnTo>
                  <a:pt x="12366" y="6746"/>
                </a:lnTo>
                <a:lnTo>
                  <a:pt x="12344" y="6731"/>
                </a:lnTo>
                <a:lnTo>
                  <a:pt x="12323" y="6715"/>
                </a:lnTo>
                <a:lnTo>
                  <a:pt x="12302" y="6698"/>
                </a:lnTo>
                <a:lnTo>
                  <a:pt x="12283" y="6680"/>
                </a:lnTo>
                <a:lnTo>
                  <a:pt x="12265" y="6662"/>
                </a:lnTo>
                <a:lnTo>
                  <a:pt x="12248" y="6642"/>
                </a:lnTo>
                <a:lnTo>
                  <a:pt x="12231" y="6621"/>
                </a:lnTo>
                <a:lnTo>
                  <a:pt x="12216" y="6601"/>
                </a:lnTo>
                <a:lnTo>
                  <a:pt x="12202" y="6580"/>
                </a:lnTo>
                <a:lnTo>
                  <a:pt x="12190" y="6558"/>
                </a:lnTo>
                <a:lnTo>
                  <a:pt x="12178" y="6534"/>
                </a:lnTo>
                <a:lnTo>
                  <a:pt x="12168" y="6512"/>
                </a:lnTo>
                <a:lnTo>
                  <a:pt x="12158" y="6488"/>
                </a:lnTo>
                <a:lnTo>
                  <a:pt x="12149" y="6465"/>
                </a:lnTo>
                <a:lnTo>
                  <a:pt x="12142" y="6440"/>
                </a:lnTo>
                <a:lnTo>
                  <a:pt x="12136" y="6416"/>
                </a:lnTo>
                <a:lnTo>
                  <a:pt x="12131" y="6391"/>
                </a:lnTo>
                <a:lnTo>
                  <a:pt x="12128" y="6366"/>
                </a:lnTo>
                <a:lnTo>
                  <a:pt x="12125" y="6340"/>
                </a:lnTo>
                <a:lnTo>
                  <a:pt x="12124" y="6315"/>
                </a:lnTo>
                <a:lnTo>
                  <a:pt x="12124" y="6290"/>
                </a:lnTo>
                <a:lnTo>
                  <a:pt x="12125" y="6264"/>
                </a:lnTo>
                <a:lnTo>
                  <a:pt x="12128" y="6239"/>
                </a:lnTo>
                <a:lnTo>
                  <a:pt x="12131" y="6214"/>
                </a:lnTo>
                <a:lnTo>
                  <a:pt x="12136" y="6189"/>
                </a:lnTo>
                <a:lnTo>
                  <a:pt x="12142" y="6164"/>
                </a:lnTo>
                <a:lnTo>
                  <a:pt x="12150" y="6139"/>
                </a:lnTo>
                <a:lnTo>
                  <a:pt x="12159" y="6115"/>
                </a:lnTo>
                <a:lnTo>
                  <a:pt x="12169" y="6091"/>
                </a:lnTo>
                <a:lnTo>
                  <a:pt x="12180" y="6066"/>
                </a:lnTo>
                <a:lnTo>
                  <a:pt x="12193" y="6043"/>
                </a:lnTo>
                <a:lnTo>
                  <a:pt x="12207" y="6020"/>
                </a:lnTo>
                <a:lnTo>
                  <a:pt x="13043" y="4714"/>
                </a:lnTo>
                <a:lnTo>
                  <a:pt x="13063" y="4686"/>
                </a:lnTo>
                <a:lnTo>
                  <a:pt x="13083" y="4659"/>
                </a:lnTo>
                <a:lnTo>
                  <a:pt x="13105" y="4634"/>
                </a:lnTo>
                <a:lnTo>
                  <a:pt x="13128" y="4611"/>
                </a:lnTo>
                <a:lnTo>
                  <a:pt x="13153" y="4589"/>
                </a:lnTo>
                <a:lnTo>
                  <a:pt x="13179" y="4569"/>
                </a:lnTo>
                <a:lnTo>
                  <a:pt x="13205" y="4551"/>
                </a:lnTo>
                <a:lnTo>
                  <a:pt x="13233" y="4535"/>
                </a:lnTo>
                <a:lnTo>
                  <a:pt x="13262" y="4520"/>
                </a:lnTo>
                <a:lnTo>
                  <a:pt x="13291" y="4508"/>
                </a:lnTo>
                <a:lnTo>
                  <a:pt x="13322" y="4497"/>
                </a:lnTo>
                <a:lnTo>
                  <a:pt x="13353" y="4487"/>
                </a:lnTo>
                <a:lnTo>
                  <a:pt x="13386" y="4480"/>
                </a:lnTo>
                <a:lnTo>
                  <a:pt x="13419" y="4475"/>
                </a:lnTo>
                <a:lnTo>
                  <a:pt x="13452" y="4472"/>
                </a:lnTo>
                <a:lnTo>
                  <a:pt x="13487" y="4471"/>
                </a:lnTo>
                <a:lnTo>
                  <a:pt x="15250" y="4471"/>
                </a:lnTo>
                <a:lnTo>
                  <a:pt x="15277" y="4472"/>
                </a:lnTo>
                <a:lnTo>
                  <a:pt x="15303" y="4474"/>
                </a:lnTo>
                <a:lnTo>
                  <a:pt x="15330" y="4477"/>
                </a:lnTo>
                <a:lnTo>
                  <a:pt x="15355" y="4482"/>
                </a:lnTo>
                <a:lnTo>
                  <a:pt x="15381" y="4488"/>
                </a:lnTo>
                <a:lnTo>
                  <a:pt x="15405" y="4496"/>
                </a:lnTo>
                <a:lnTo>
                  <a:pt x="15430" y="4504"/>
                </a:lnTo>
                <a:lnTo>
                  <a:pt x="15454" y="4513"/>
                </a:lnTo>
                <a:lnTo>
                  <a:pt x="15477" y="4524"/>
                </a:lnTo>
                <a:lnTo>
                  <a:pt x="15500" y="4535"/>
                </a:lnTo>
                <a:lnTo>
                  <a:pt x="15522" y="4548"/>
                </a:lnTo>
                <a:lnTo>
                  <a:pt x="15543" y="4561"/>
                </a:lnTo>
                <a:lnTo>
                  <a:pt x="15564" y="4576"/>
                </a:lnTo>
                <a:lnTo>
                  <a:pt x="15584" y="4592"/>
                </a:lnTo>
                <a:lnTo>
                  <a:pt x="15603" y="4609"/>
                </a:lnTo>
                <a:lnTo>
                  <a:pt x="15621" y="4626"/>
                </a:lnTo>
                <a:lnTo>
                  <a:pt x="15639" y="4644"/>
                </a:lnTo>
                <a:lnTo>
                  <a:pt x="15656" y="4663"/>
                </a:lnTo>
                <a:lnTo>
                  <a:pt x="15672" y="4684"/>
                </a:lnTo>
                <a:lnTo>
                  <a:pt x="15686" y="4704"/>
                </a:lnTo>
                <a:lnTo>
                  <a:pt x="15699" y="4725"/>
                </a:lnTo>
                <a:lnTo>
                  <a:pt x="15712" y="4747"/>
                </a:lnTo>
                <a:lnTo>
                  <a:pt x="15724" y="4770"/>
                </a:lnTo>
                <a:lnTo>
                  <a:pt x="15734" y="4793"/>
                </a:lnTo>
                <a:lnTo>
                  <a:pt x="15744" y="4817"/>
                </a:lnTo>
                <a:lnTo>
                  <a:pt x="15753" y="4841"/>
                </a:lnTo>
                <a:lnTo>
                  <a:pt x="15760" y="4867"/>
                </a:lnTo>
                <a:lnTo>
                  <a:pt x="15765" y="4892"/>
                </a:lnTo>
                <a:lnTo>
                  <a:pt x="15770" y="4917"/>
                </a:lnTo>
                <a:lnTo>
                  <a:pt x="15773" y="4944"/>
                </a:lnTo>
                <a:lnTo>
                  <a:pt x="15775" y="4971"/>
                </a:lnTo>
                <a:lnTo>
                  <a:pt x="15776" y="4997"/>
                </a:lnTo>
                <a:lnTo>
                  <a:pt x="15776" y="15656"/>
                </a:lnTo>
                <a:lnTo>
                  <a:pt x="15775" y="15683"/>
                </a:lnTo>
                <a:lnTo>
                  <a:pt x="15773" y="15710"/>
                </a:lnTo>
                <a:lnTo>
                  <a:pt x="15770" y="15736"/>
                </a:lnTo>
                <a:lnTo>
                  <a:pt x="15765" y="15761"/>
                </a:lnTo>
                <a:lnTo>
                  <a:pt x="15760" y="15788"/>
                </a:lnTo>
                <a:lnTo>
                  <a:pt x="15753" y="15812"/>
                </a:lnTo>
                <a:lnTo>
                  <a:pt x="15744" y="15836"/>
                </a:lnTo>
                <a:lnTo>
                  <a:pt x="15734" y="15860"/>
                </a:lnTo>
                <a:lnTo>
                  <a:pt x="15724" y="15884"/>
                </a:lnTo>
                <a:lnTo>
                  <a:pt x="15712" y="15906"/>
                </a:lnTo>
                <a:lnTo>
                  <a:pt x="15699" y="15928"/>
                </a:lnTo>
                <a:lnTo>
                  <a:pt x="15686" y="15949"/>
                </a:lnTo>
                <a:lnTo>
                  <a:pt x="15672" y="15971"/>
                </a:lnTo>
                <a:lnTo>
                  <a:pt x="15656" y="15990"/>
                </a:lnTo>
                <a:lnTo>
                  <a:pt x="15639" y="16009"/>
                </a:lnTo>
                <a:lnTo>
                  <a:pt x="15621" y="16027"/>
                </a:lnTo>
                <a:lnTo>
                  <a:pt x="15603" y="16045"/>
                </a:lnTo>
                <a:lnTo>
                  <a:pt x="15584" y="16062"/>
                </a:lnTo>
                <a:lnTo>
                  <a:pt x="15564" y="16078"/>
                </a:lnTo>
                <a:lnTo>
                  <a:pt x="15543" y="16092"/>
                </a:lnTo>
                <a:lnTo>
                  <a:pt x="15522" y="16105"/>
                </a:lnTo>
                <a:lnTo>
                  <a:pt x="15500" y="16118"/>
                </a:lnTo>
                <a:lnTo>
                  <a:pt x="15477" y="16130"/>
                </a:lnTo>
                <a:lnTo>
                  <a:pt x="15454" y="16141"/>
                </a:lnTo>
                <a:lnTo>
                  <a:pt x="15430" y="16150"/>
                </a:lnTo>
                <a:lnTo>
                  <a:pt x="15405" y="16159"/>
                </a:lnTo>
                <a:lnTo>
                  <a:pt x="15381" y="16166"/>
                </a:lnTo>
                <a:lnTo>
                  <a:pt x="15355" y="16171"/>
                </a:lnTo>
                <a:lnTo>
                  <a:pt x="15330" y="16176"/>
                </a:lnTo>
                <a:lnTo>
                  <a:pt x="15303" y="16179"/>
                </a:lnTo>
                <a:lnTo>
                  <a:pt x="15277" y="16181"/>
                </a:lnTo>
                <a:lnTo>
                  <a:pt x="15250" y="16182"/>
                </a:lnTo>
                <a:lnTo>
                  <a:pt x="12812" y="16182"/>
                </a:lnTo>
                <a:lnTo>
                  <a:pt x="12785" y="16181"/>
                </a:lnTo>
                <a:lnTo>
                  <a:pt x="12758" y="16179"/>
                </a:lnTo>
                <a:lnTo>
                  <a:pt x="12732" y="16176"/>
                </a:lnTo>
                <a:lnTo>
                  <a:pt x="12706" y="16171"/>
                </a:lnTo>
                <a:lnTo>
                  <a:pt x="12681" y="16166"/>
                </a:lnTo>
                <a:lnTo>
                  <a:pt x="12656" y="16159"/>
                </a:lnTo>
                <a:lnTo>
                  <a:pt x="12631" y="16150"/>
                </a:lnTo>
                <a:lnTo>
                  <a:pt x="12607" y="16141"/>
                </a:lnTo>
                <a:lnTo>
                  <a:pt x="12584" y="16130"/>
                </a:lnTo>
                <a:lnTo>
                  <a:pt x="12561" y="16118"/>
                </a:lnTo>
                <a:lnTo>
                  <a:pt x="12539" y="16105"/>
                </a:lnTo>
                <a:lnTo>
                  <a:pt x="12518" y="16092"/>
                </a:lnTo>
                <a:lnTo>
                  <a:pt x="12498" y="16078"/>
                </a:lnTo>
                <a:lnTo>
                  <a:pt x="12477" y="16062"/>
                </a:lnTo>
                <a:lnTo>
                  <a:pt x="12458" y="16045"/>
                </a:lnTo>
                <a:lnTo>
                  <a:pt x="12440" y="16027"/>
                </a:lnTo>
                <a:lnTo>
                  <a:pt x="12423" y="16009"/>
                </a:lnTo>
                <a:lnTo>
                  <a:pt x="12406" y="15990"/>
                </a:lnTo>
                <a:lnTo>
                  <a:pt x="12390" y="15971"/>
                </a:lnTo>
                <a:lnTo>
                  <a:pt x="12375" y="15949"/>
                </a:lnTo>
                <a:lnTo>
                  <a:pt x="12362" y="15928"/>
                </a:lnTo>
                <a:lnTo>
                  <a:pt x="12349" y="15906"/>
                </a:lnTo>
                <a:lnTo>
                  <a:pt x="12338" y="15884"/>
                </a:lnTo>
                <a:lnTo>
                  <a:pt x="12327" y="15860"/>
                </a:lnTo>
                <a:lnTo>
                  <a:pt x="12317" y="15836"/>
                </a:lnTo>
                <a:lnTo>
                  <a:pt x="12309" y="15812"/>
                </a:lnTo>
                <a:lnTo>
                  <a:pt x="12302" y="15788"/>
                </a:lnTo>
                <a:lnTo>
                  <a:pt x="12296" y="15761"/>
                </a:lnTo>
                <a:lnTo>
                  <a:pt x="12291" y="15736"/>
                </a:lnTo>
                <a:lnTo>
                  <a:pt x="12288" y="15710"/>
                </a:lnTo>
                <a:lnTo>
                  <a:pt x="12286" y="15683"/>
                </a:lnTo>
                <a:lnTo>
                  <a:pt x="12285" y="15656"/>
                </a:lnTo>
                <a:lnTo>
                  <a:pt x="12286" y="15629"/>
                </a:lnTo>
                <a:lnTo>
                  <a:pt x="12288" y="15602"/>
                </a:lnTo>
                <a:lnTo>
                  <a:pt x="12291" y="15576"/>
                </a:lnTo>
                <a:lnTo>
                  <a:pt x="12296" y="15550"/>
                </a:lnTo>
                <a:lnTo>
                  <a:pt x="12302" y="15525"/>
                </a:lnTo>
                <a:lnTo>
                  <a:pt x="12309" y="15500"/>
                </a:lnTo>
                <a:lnTo>
                  <a:pt x="12317" y="15475"/>
                </a:lnTo>
                <a:lnTo>
                  <a:pt x="12327" y="15452"/>
                </a:lnTo>
                <a:lnTo>
                  <a:pt x="12338" y="15429"/>
                </a:lnTo>
                <a:lnTo>
                  <a:pt x="12349" y="15405"/>
                </a:lnTo>
                <a:lnTo>
                  <a:pt x="12362" y="15384"/>
                </a:lnTo>
                <a:lnTo>
                  <a:pt x="12375" y="15362"/>
                </a:lnTo>
                <a:lnTo>
                  <a:pt x="12390" y="15342"/>
                </a:lnTo>
                <a:lnTo>
                  <a:pt x="12406" y="15321"/>
                </a:lnTo>
                <a:lnTo>
                  <a:pt x="12423" y="15303"/>
                </a:lnTo>
                <a:lnTo>
                  <a:pt x="12440" y="15285"/>
                </a:lnTo>
                <a:lnTo>
                  <a:pt x="12458" y="15267"/>
                </a:lnTo>
                <a:lnTo>
                  <a:pt x="12477" y="15251"/>
                </a:lnTo>
                <a:lnTo>
                  <a:pt x="12498" y="15234"/>
                </a:lnTo>
                <a:lnTo>
                  <a:pt x="12518" y="15220"/>
                </a:lnTo>
                <a:lnTo>
                  <a:pt x="12539" y="15206"/>
                </a:lnTo>
                <a:lnTo>
                  <a:pt x="12561" y="15194"/>
                </a:lnTo>
                <a:lnTo>
                  <a:pt x="12584" y="15182"/>
                </a:lnTo>
                <a:lnTo>
                  <a:pt x="12607" y="15172"/>
                </a:lnTo>
                <a:lnTo>
                  <a:pt x="12631" y="15162"/>
                </a:lnTo>
                <a:lnTo>
                  <a:pt x="12656" y="15153"/>
                </a:lnTo>
                <a:lnTo>
                  <a:pt x="12681" y="15146"/>
                </a:lnTo>
                <a:lnTo>
                  <a:pt x="12706" y="15141"/>
                </a:lnTo>
                <a:lnTo>
                  <a:pt x="12732" y="15136"/>
                </a:lnTo>
                <a:lnTo>
                  <a:pt x="12758" y="15133"/>
                </a:lnTo>
                <a:lnTo>
                  <a:pt x="12785" y="15131"/>
                </a:lnTo>
                <a:lnTo>
                  <a:pt x="12812" y="15130"/>
                </a:lnTo>
                <a:lnTo>
                  <a:pt x="14723" y="15130"/>
                </a:lnTo>
                <a:close/>
                <a:moveTo>
                  <a:pt x="1131" y="10479"/>
                </a:moveTo>
                <a:lnTo>
                  <a:pt x="2849" y="8701"/>
                </a:lnTo>
                <a:lnTo>
                  <a:pt x="2863" y="8687"/>
                </a:lnTo>
                <a:lnTo>
                  <a:pt x="2878" y="8673"/>
                </a:lnTo>
                <a:lnTo>
                  <a:pt x="2893" y="8659"/>
                </a:lnTo>
                <a:lnTo>
                  <a:pt x="2909" y="8647"/>
                </a:lnTo>
                <a:lnTo>
                  <a:pt x="2925" y="8635"/>
                </a:lnTo>
                <a:lnTo>
                  <a:pt x="2941" y="8624"/>
                </a:lnTo>
                <a:lnTo>
                  <a:pt x="2957" y="8614"/>
                </a:lnTo>
                <a:lnTo>
                  <a:pt x="2975" y="8604"/>
                </a:lnTo>
                <a:lnTo>
                  <a:pt x="2991" y="8595"/>
                </a:lnTo>
                <a:lnTo>
                  <a:pt x="3009" y="8587"/>
                </a:lnTo>
                <a:lnTo>
                  <a:pt x="3026" y="8578"/>
                </a:lnTo>
                <a:lnTo>
                  <a:pt x="3044" y="8571"/>
                </a:lnTo>
                <a:lnTo>
                  <a:pt x="3063" y="8565"/>
                </a:lnTo>
                <a:lnTo>
                  <a:pt x="3081" y="8559"/>
                </a:lnTo>
                <a:lnTo>
                  <a:pt x="3099" y="8554"/>
                </a:lnTo>
                <a:lnTo>
                  <a:pt x="3117" y="8550"/>
                </a:lnTo>
                <a:lnTo>
                  <a:pt x="3137" y="8546"/>
                </a:lnTo>
                <a:lnTo>
                  <a:pt x="3155" y="8544"/>
                </a:lnTo>
                <a:lnTo>
                  <a:pt x="3174" y="8541"/>
                </a:lnTo>
                <a:lnTo>
                  <a:pt x="3193" y="8540"/>
                </a:lnTo>
                <a:lnTo>
                  <a:pt x="3213" y="8539"/>
                </a:lnTo>
                <a:lnTo>
                  <a:pt x="3232" y="8539"/>
                </a:lnTo>
                <a:lnTo>
                  <a:pt x="3251" y="8540"/>
                </a:lnTo>
                <a:lnTo>
                  <a:pt x="3270" y="8541"/>
                </a:lnTo>
                <a:lnTo>
                  <a:pt x="3289" y="8543"/>
                </a:lnTo>
                <a:lnTo>
                  <a:pt x="3309" y="8546"/>
                </a:lnTo>
                <a:lnTo>
                  <a:pt x="3328" y="8550"/>
                </a:lnTo>
                <a:lnTo>
                  <a:pt x="3348" y="8554"/>
                </a:lnTo>
                <a:lnTo>
                  <a:pt x="3367" y="8559"/>
                </a:lnTo>
                <a:lnTo>
                  <a:pt x="3387" y="8565"/>
                </a:lnTo>
                <a:lnTo>
                  <a:pt x="3406" y="8571"/>
                </a:lnTo>
                <a:lnTo>
                  <a:pt x="3424" y="8578"/>
                </a:lnTo>
                <a:lnTo>
                  <a:pt x="3443" y="8587"/>
                </a:lnTo>
                <a:lnTo>
                  <a:pt x="3462" y="8596"/>
                </a:lnTo>
                <a:lnTo>
                  <a:pt x="3480" y="8605"/>
                </a:lnTo>
                <a:lnTo>
                  <a:pt x="3497" y="8614"/>
                </a:lnTo>
                <a:lnTo>
                  <a:pt x="3514" y="8625"/>
                </a:lnTo>
                <a:lnTo>
                  <a:pt x="3530" y="8635"/>
                </a:lnTo>
                <a:lnTo>
                  <a:pt x="3547" y="8647"/>
                </a:lnTo>
                <a:lnTo>
                  <a:pt x="3562" y="8658"/>
                </a:lnTo>
                <a:lnTo>
                  <a:pt x="3577" y="8672"/>
                </a:lnTo>
                <a:lnTo>
                  <a:pt x="3591" y="8684"/>
                </a:lnTo>
                <a:lnTo>
                  <a:pt x="3604" y="8698"/>
                </a:lnTo>
                <a:lnTo>
                  <a:pt x="3618" y="8711"/>
                </a:lnTo>
                <a:lnTo>
                  <a:pt x="3631" y="8726"/>
                </a:lnTo>
                <a:lnTo>
                  <a:pt x="3643" y="8740"/>
                </a:lnTo>
                <a:lnTo>
                  <a:pt x="3655" y="8755"/>
                </a:lnTo>
                <a:lnTo>
                  <a:pt x="3665" y="8772"/>
                </a:lnTo>
                <a:lnTo>
                  <a:pt x="3676" y="8788"/>
                </a:lnTo>
                <a:lnTo>
                  <a:pt x="3685" y="8804"/>
                </a:lnTo>
                <a:lnTo>
                  <a:pt x="3694" y="8820"/>
                </a:lnTo>
                <a:lnTo>
                  <a:pt x="3704" y="8837"/>
                </a:lnTo>
                <a:lnTo>
                  <a:pt x="3712" y="8855"/>
                </a:lnTo>
                <a:lnTo>
                  <a:pt x="3719" y="8873"/>
                </a:lnTo>
                <a:lnTo>
                  <a:pt x="3725" y="8891"/>
                </a:lnTo>
                <a:lnTo>
                  <a:pt x="3731" y="8909"/>
                </a:lnTo>
                <a:lnTo>
                  <a:pt x="3736" y="8928"/>
                </a:lnTo>
                <a:lnTo>
                  <a:pt x="3741" y="8948"/>
                </a:lnTo>
                <a:lnTo>
                  <a:pt x="3745" y="8967"/>
                </a:lnTo>
                <a:lnTo>
                  <a:pt x="3748" y="8986"/>
                </a:lnTo>
                <a:lnTo>
                  <a:pt x="3751" y="9006"/>
                </a:lnTo>
                <a:lnTo>
                  <a:pt x="3752" y="9026"/>
                </a:lnTo>
                <a:lnTo>
                  <a:pt x="3753" y="9046"/>
                </a:lnTo>
                <a:lnTo>
                  <a:pt x="3754" y="9067"/>
                </a:lnTo>
                <a:lnTo>
                  <a:pt x="3754" y="15652"/>
                </a:lnTo>
                <a:lnTo>
                  <a:pt x="3753" y="15679"/>
                </a:lnTo>
                <a:lnTo>
                  <a:pt x="3751" y="15706"/>
                </a:lnTo>
                <a:lnTo>
                  <a:pt x="3748" y="15732"/>
                </a:lnTo>
                <a:lnTo>
                  <a:pt x="3743" y="15758"/>
                </a:lnTo>
                <a:lnTo>
                  <a:pt x="3737" y="15784"/>
                </a:lnTo>
                <a:lnTo>
                  <a:pt x="3730" y="15808"/>
                </a:lnTo>
                <a:lnTo>
                  <a:pt x="3722" y="15833"/>
                </a:lnTo>
                <a:lnTo>
                  <a:pt x="3713" y="15856"/>
                </a:lnTo>
                <a:lnTo>
                  <a:pt x="3702" y="15880"/>
                </a:lnTo>
                <a:lnTo>
                  <a:pt x="3690" y="15903"/>
                </a:lnTo>
                <a:lnTo>
                  <a:pt x="3677" y="15924"/>
                </a:lnTo>
                <a:lnTo>
                  <a:pt x="3664" y="15946"/>
                </a:lnTo>
                <a:lnTo>
                  <a:pt x="3649" y="15967"/>
                </a:lnTo>
                <a:lnTo>
                  <a:pt x="3634" y="15987"/>
                </a:lnTo>
                <a:lnTo>
                  <a:pt x="3616" y="16006"/>
                </a:lnTo>
                <a:lnTo>
                  <a:pt x="3599" y="16024"/>
                </a:lnTo>
                <a:lnTo>
                  <a:pt x="3581" y="16041"/>
                </a:lnTo>
                <a:lnTo>
                  <a:pt x="3562" y="16058"/>
                </a:lnTo>
                <a:lnTo>
                  <a:pt x="3543" y="16074"/>
                </a:lnTo>
                <a:lnTo>
                  <a:pt x="3521" y="16088"/>
                </a:lnTo>
                <a:lnTo>
                  <a:pt x="3500" y="16102"/>
                </a:lnTo>
                <a:lnTo>
                  <a:pt x="3478" y="16114"/>
                </a:lnTo>
                <a:lnTo>
                  <a:pt x="3455" y="16126"/>
                </a:lnTo>
                <a:lnTo>
                  <a:pt x="3432" y="16136"/>
                </a:lnTo>
                <a:lnTo>
                  <a:pt x="3408" y="16147"/>
                </a:lnTo>
                <a:lnTo>
                  <a:pt x="3384" y="16155"/>
                </a:lnTo>
                <a:lnTo>
                  <a:pt x="3358" y="16162"/>
                </a:lnTo>
                <a:lnTo>
                  <a:pt x="3333" y="16168"/>
                </a:lnTo>
                <a:lnTo>
                  <a:pt x="3308" y="16172"/>
                </a:lnTo>
                <a:lnTo>
                  <a:pt x="3281" y="16175"/>
                </a:lnTo>
                <a:lnTo>
                  <a:pt x="3254" y="16178"/>
                </a:lnTo>
                <a:lnTo>
                  <a:pt x="3228" y="16178"/>
                </a:lnTo>
                <a:lnTo>
                  <a:pt x="526" y="16178"/>
                </a:lnTo>
                <a:lnTo>
                  <a:pt x="499" y="16178"/>
                </a:lnTo>
                <a:lnTo>
                  <a:pt x="473" y="16175"/>
                </a:lnTo>
                <a:lnTo>
                  <a:pt x="446" y="16172"/>
                </a:lnTo>
                <a:lnTo>
                  <a:pt x="421" y="16168"/>
                </a:lnTo>
                <a:lnTo>
                  <a:pt x="395" y="16162"/>
                </a:lnTo>
                <a:lnTo>
                  <a:pt x="371" y="16155"/>
                </a:lnTo>
                <a:lnTo>
                  <a:pt x="346" y="16147"/>
                </a:lnTo>
                <a:lnTo>
                  <a:pt x="322" y="16136"/>
                </a:lnTo>
                <a:lnTo>
                  <a:pt x="299" y="16126"/>
                </a:lnTo>
                <a:lnTo>
                  <a:pt x="276" y="16114"/>
                </a:lnTo>
                <a:lnTo>
                  <a:pt x="254" y="16102"/>
                </a:lnTo>
                <a:lnTo>
                  <a:pt x="233" y="16088"/>
                </a:lnTo>
                <a:lnTo>
                  <a:pt x="212" y="16074"/>
                </a:lnTo>
                <a:lnTo>
                  <a:pt x="192" y="16058"/>
                </a:lnTo>
                <a:lnTo>
                  <a:pt x="173" y="16041"/>
                </a:lnTo>
                <a:lnTo>
                  <a:pt x="155" y="16024"/>
                </a:lnTo>
                <a:lnTo>
                  <a:pt x="137" y="16006"/>
                </a:lnTo>
                <a:lnTo>
                  <a:pt x="120" y="15987"/>
                </a:lnTo>
                <a:lnTo>
                  <a:pt x="104" y="15967"/>
                </a:lnTo>
                <a:lnTo>
                  <a:pt x="90" y="15946"/>
                </a:lnTo>
                <a:lnTo>
                  <a:pt x="77" y="15924"/>
                </a:lnTo>
                <a:lnTo>
                  <a:pt x="64" y="15903"/>
                </a:lnTo>
                <a:lnTo>
                  <a:pt x="52" y="15880"/>
                </a:lnTo>
                <a:lnTo>
                  <a:pt x="42" y="15856"/>
                </a:lnTo>
                <a:lnTo>
                  <a:pt x="32" y="15833"/>
                </a:lnTo>
                <a:lnTo>
                  <a:pt x="23" y="15808"/>
                </a:lnTo>
                <a:lnTo>
                  <a:pt x="16" y="15784"/>
                </a:lnTo>
                <a:lnTo>
                  <a:pt x="11" y="15758"/>
                </a:lnTo>
                <a:lnTo>
                  <a:pt x="6" y="15732"/>
                </a:lnTo>
                <a:lnTo>
                  <a:pt x="3" y="15706"/>
                </a:lnTo>
                <a:lnTo>
                  <a:pt x="1" y="15679"/>
                </a:lnTo>
                <a:lnTo>
                  <a:pt x="0" y="15652"/>
                </a:lnTo>
                <a:lnTo>
                  <a:pt x="1" y="15626"/>
                </a:lnTo>
                <a:lnTo>
                  <a:pt x="3" y="15598"/>
                </a:lnTo>
                <a:lnTo>
                  <a:pt x="6" y="15572"/>
                </a:lnTo>
                <a:lnTo>
                  <a:pt x="11" y="15547"/>
                </a:lnTo>
                <a:lnTo>
                  <a:pt x="16" y="15521"/>
                </a:lnTo>
                <a:lnTo>
                  <a:pt x="23" y="15496"/>
                </a:lnTo>
                <a:lnTo>
                  <a:pt x="32" y="15472"/>
                </a:lnTo>
                <a:lnTo>
                  <a:pt x="42" y="15448"/>
                </a:lnTo>
                <a:lnTo>
                  <a:pt x="52" y="15424"/>
                </a:lnTo>
                <a:lnTo>
                  <a:pt x="64" y="15402"/>
                </a:lnTo>
                <a:lnTo>
                  <a:pt x="77" y="15380"/>
                </a:lnTo>
                <a:lnTo>
                  <a:pt x="90" y="15359"/>
                </a:lnTo>
                <a:lnTo>
                  <a:pt x="104" y="15338"/>
                </a:lnTo>
                <a:lnTo>
                  <a:pt x="120" y="15318"/>
                </a:lnTo>
                <a:lnTo>
                  <a:pt x="137" y="15299"/>
                </a:lnTo>
                <a:lnTo>
                  <a:pt x="155" y="15281"/>
                </a:lnTo>
                <a:lnTo>
                  <a:pt x="173" y="15263"/>
                </a:lnTo>
                <a:lnTo>
                  <a:pt x="192" y="15246"/>
                </a:lnTo>
                <a:lnTo>
                  <a:pt x="212" y="15231"/>
                </a:lnTo>
                <a:lnTo>
                  <a:pt x="233" y="15216"/>
                </a:lnTo>
                <a:lnTo>
                  <a:pt x="254" y="15203"/>
                </a:lnTo>
                <a:lnTo>
                  <a:pt x="276" y="15190"/>
                </a:lnTo>
                <a:lnTo>
                  <a:pt x="299" y="15178"/>
                </a:lnTo>
                <a:lnTo>
                  <a:pt x="322" y="15168"/>
                </a:lnTo>
                <a:lnTo>
                  <a:pt x="346" y="15158"/>
                </a:lnTo>
                <a:lnTo>
                  <a:pt x="371" y="15149"/>
                </a:lnTo>
                <a:lnTo>
                  <a:pt x="395" y="15142"/>
                </a:lnTo>
                <a:lnTo>
                  <a:pt x="421" y="15137"/>
                </a:lnTo>
                <a:lnTo>
                  <a:pt x="446" y="15132"/>
                </a:lnTo>
                <a:lnTo>
                  <a:pt x="473" y="15129"/>
                </a:lnTo>
                <a:lnTo>
                  <a:pt x="499" y="15127"/>
                </a:lnTo>
                <a:lnTo>
                  <a:pt x="526" y="15126"/>
                </a:lnTo>
                <a:lnTo>
                  <a:pt x="2701" y="15126"/>
                </a:lnTo>
                <a:lnTo>
                  <a:pt x="2701" y="10369"/>
                </a:lnTo>
                <a:lnTo>
                  <a:pt x="1522" y="11589"/>
                </a:lnTo>
                <a:lnTo>
                  <a:pt x="1502" y="11608"/>
                </a:lnTo>
                <a:lnTo>
                  <a:pt x="1482" y="11626"/>
                </a:lnTo>
                <a:lnTo>
                  <a:pt x="1462" y="11642"/>
                </a:lnTo>
                <a:lnTo>
                  <a:pt x="1442" y="11658"/>
                </a:lnTo>
                <a:lnTo>
                  <a:pt x="1420" y="11672"/>
                </a:lnTo>
                <a:lnTo>
                  <a:pt x="1398" y="11685"/>
                </a:lnTo>
                <a:lnTo>
                  <a:pt x="1376" y="11697"/>
                </a:lnTo>
                <a:lnTo>
                  <a:pt x="1353" y="11708"/>
                </a:lnTo>
                <a:lnTo>
                  <a:pt x="1329" y="11717"/>
                </a:lnTo>
                <a:lnTo>
                  <a:pt x="1305" y="11725"/>
                </a:lnTo>
                <a:lnTo>
                  <a:pt x="1281" y="11732"/>
                </a:lnTo>
                <a:lnTo>
                  <a:pt x="1255" y="11738"/>
                </a:lnTo>
                <a:lnTo>
                  <a:pt x="1230" y="11743"/>
                </a:lnTo>
                <a:lnTo>
                  <a:pt x="1205" y="11746"/>
                </a:lnTo>
                <a:lnTo>
                  <a:pt x="1177" y="11748"/>
                </a:lnTo>
                <a:lnTo>
                  <a:pt x="1151" y="11749"/>
                </a:lnTo>
                <a:lnTo>
                  <a:pt x="1126" y="11749"/>
                </a:lnTo>
                <a:lnTo>
                  <a:pt x="1102" y="11748"/>
                </a:lnTo>
                <a:lnTo>
                  <a:pt x="1077" y="11746"/>
                </a:lnTo>
                <a:lnTo>
                  <a:pt x="1053" y="11743"/>
                </a:lnTo>
                <a:lnTo>
                  <a:pt x="1053" y="13601"/>
                </a:lnTo>
                <a:lnTo>
                  <a:pt x="1052" y="13627"/>
                </a:lnTo>
                <a:lnTo>
                  <a:pt x="1050" y="13655"/>
                </a:lnTo>
                <a:lnTo>
                  <a:pt x="1047" y="13681"/>
                </a:lnTo>
                <a:lnTo>
                  <a:pt x="1042" y="13706"/>
                </a:lnTo>
                <a:lnTo>
                  <a:pt x="1037" y="13731"/>
                </a:lnTo>
                <a:lnTo>
                  <a:pt x="1030" y="13757"/>
                </a:lnTo>
                <a:lnTo>
                  <a:pt x="1022" y="13781"/>
                </a:lnTo>
                <a:lnTo>
                  <a:pt x="1011" y="13805"/>
                </a:lnTo>
                <a:lnTo>
                  <a:pt x="1001" y="13829"/>
                </a:lnTo>
                <a:lnTo>
                  <a:pt x="989" y="13851"/>
                </a:lnTo>
                <a:lnTo>
                  <a:pt x="977" y="13873"/>
                </a:lnTo>
                <a:lnTo>
                  <a:pt x="963" y="13894"/>
                </a:lnTo>
                <a:lnTo>
                  <a:pt x="949" y="13916"/>
                </a:lnTo>
                <a:lnTo>
                  <a:pt x="932" y="13935"/>
                </a:lnTo>
                <a:lnTo>
                  <a:pt x="916" y="13954"/>
                </a:lnTo>
                <a:lnTo>
                  <a:pt x="898" y="13972"/>
                </a:lnTo>
                <a:lnTo>
                  <a:pt x="880" y="13989"/>
                </a:lnTo>
                <a:lnTo>
                  <a:pt x="862" y="14007"/>
                </a:lnTo>
                <a:lnTo>
                  <a:pt x="841" y="14022"/>
                </a:lnTo>
                <a:lnTo>
                  <a:pt x="821" y="14037"/>
                </a:lnTo>
                <a:lnTo>
                  <a:pt x="799" y="14050"/>
                </a:lnTo>
                <a:lnTo>
                  <a:pt x="778" y="14063"/>
                </a:lnTo>
                <a:lnTo>
                  <a:pt x="754" y="14074"/>
                </a:lnTo>
                <a:lnTo>
                  <a:pt x="731" y="14085"/>
                </a:lnTo>
                <a:lnTo>
                  <a:pt x="708" y="14095"/>
                </a:lnTo>
                <a:lnTo>
                  <a:pt x="682" y="14103"/>
                </a:lnTo>
                <a:lnTo>
                  <a:pt x="658" y="14110"/>
                </a:lnTo>
                <a:lnTo>
                  <a:pt x="633" y="14116"/>
                </a:lnTo>
                <a:lnTo>
                  <a:pt x="606" y="14121"/>
                </a:lnTo>
                <a:lnTo>
                  <a:pt x="580" y="14124"/>
                </a:lnTo>
                <a:lnTo>
                  <a:pt x="554" y="14126"/>
                </a:lnTo>
                <a:lnTo>
                  <a:pt x="526" y="14127"/>
                </a:lnTo>
                <a:lnTo>
                  <a:pt x="499" y="14126"/>
                </a:lnTo>
                <a:lnTo>
                  <a:pt x="473" y="14124"/>
                </a:lnTo>
                <a:lnTo>
                  <a:pt x="446" y="14121"/>
                </a:lnTo>
                <a:lnTo>
                  <a:pt x="421" y="14116"/>
                </a:lnTo>
                <a:lnTo>
                  <a:pt x="395" y="14110"/>
                </a:lnTo>
                <a:lnTo>
                  <a:pt x="371" y="14103"/>
                </a:lnTo>
                <a:lnTo>
                  <a:pt x="346" y="14095"/>
                </a:lnTo>
                <a:lnTo>
                  <a:pt x="322" y="14085"/>
                </a:lnTo>
                <a:lnTo>
                  <a:pt x="299" y="14074"/>
                </a:lnTo>
                <a:lnTo>
                  <a:pt x="276" y="14063"/>
                </a:lnTo>
                <a:lnTo>
                  <a:pt x="254" y="14050"/>
                </a:lnTo>
                <a:lnTo>
                  <a:pt x="233" y="14037"/>
                </a:lnTo>
                <a:lnTo>
                  <a:pt x="212" y="14022"/>
                </a:lnTo>
                <a:lnTo>
                  <a:pt x="192" y="14007"/>
                </a:lnTo>
                <a:lnTo>
                  <a:pt x="173" y="13989"/>
                </a:lnTo>
                <a:lnTo>
                  <a:pt x="155" y="13972"/>
                </a:lnTo>
                <a:lnTo>
                  <a:pt x="137" y="13954"/>
                </a:lnTo>
                <a:lnTo>
                  <a:pt x="120" y="13935"/>
                </a:lnTo>
                <a:lnTo>
                  <a:pt x="104" y="13916"/>
                </a:lnTo>
                <a:lnTo>
                  <a:pt x="90" y="13894"/>
                </a:lnTo>
                <a:lnTo>
                  <a:pt x="77" y="13873"/>
                </a:lnTo>
                <a:lnTo>
                  <a:pt x="64" y="13851"/>
                </a:lnTo>
                <a:lnTo>
                  <a:pt x="52" y="13829"/>
                </a:lnTo>
                <a:lnTo>
                  <a:pt x="42" y="13805"/>
                </a:lnTo>
                <a:lnTo>
                  <a:pt x="32" y="13781"/>
                </a:lnTo>
                <a:lnTo>
                  <a:pt x="23" y="13757"/>
                </a:lnTo>
                <a:lnTo>
                  <a:pt x="16" y="13731"/>
                </a:lnTo>
                <a:lnTo>
                  <a:pt x="11" y="13706"/>
                </a:lnTo>
                <a:lnTo>
                  <a:pt x="6" y="13681"/>
                </a:lnTo>
                <a:lnTo>
                  <a:pt x="3" y="13655"/>
                </a:lnTo>
                <a:lnTo>
                  <a:pt x="1" y="13627"/>
                </a:lnTo>
                <a:lnTo>
                  <a:pt x="0" y="13601"/>
                </a:lnTo>
                <a:lnTo>
                  <a:pt x="0" y="10624"/>
                </a:lnTo>
                <a:lnTo>
                  <a:pt x="0" y="10604"/>
                </a:lnTo>
                <a:lnTo>
                  <a:pt x="1" y="10584"/>
                </a:lnTo>
                <a:lnTo>
                  <a:pt x="3" y="10565"/>
                </a:lnTo>
                <a:lnTo>
                  <a:pt x="6" y="10546"/>
                </a:lnTo>
                <a:lnTo>
                  <a:pt x="9" y="10525"/>
                </a:lnTo>
                <a:lnTo>
                  <a:pt x="12" y="10507"/>
                </a:lnTo>
                <a:lnTo>
                  <a:pt x="17" y="10488"/>
                </a:lnTo>
                <a:lnTo>
                  <a:pt x="22" y="10470"/>
                </a:lnTo>
                <a:lnTo>
                  <a:pt x="28" y="10452"/>
                </a:lnTo>
                <a:lnTo>
                  <a:pt x="34" y="10433"/>
                </a:lnTo>
                <a:lnTo>
                  <a:pt x="42" y="10416"/>
                </a:lnTo>
                <a:lnTo>
                  <a:pt x="50" y="10399"/>
                </a:lnTo>
                <a:lnTo>
                  <a:pt x="58" y="10382"/>
                </a:lnTo>
                <a:lnTo>
                  <a:pt x="67" y="10365"/>
                </a:lnTo>
                <a:lnTo>
                  <a:pt x="76" y="10348"/>
                </a:lnTo>
                <a:lnTo>
                  <a:pt x="86" y="10333"/>
                </a:lnTo>
                <a:lnTo>
                  <a:pt x="97" y="10317"/>
                </a:lnTo>
                <a:lnTo>
                  <a:pt x="108" y="10302"/>
                </a:lnTo>
                <a:lnTo>
                  <a:pt x="120" y="10288"/>
                </a:lnTo>
                <a:lnTo>
                  <a:pt x="133" y="10274"/>
                </a:lnTo>
                <a:lnTo>
                  <a:pt x="146" y="10259"/>
                </a:lnTo>
                <a:lnTo>
                  <a:pt x="159" y="10246"/>
                </a:lnTo>
                <a:lnTo>
                  <a:pt x="173" y="10233"/>
                </a:lnTo>
                <a:lnTo>
                  <a:pt x="187" y="10221"/>
                </a:lnTo>
                <a:lnTo>
                  <a:pt x="202" y="10209"/>
                </a:lnTo>
                <a:lnTo>
                  <a:pt x="218" y="10198"/>
                </a:lnTo>
                <a:lnTo>
                  <a:pt x="234" y="10187"/>
                </a:lnTo>
                <a:lnTo>
                  <a:pt x="251" y="10176"/>
                </a:lnTo>
                <a:lnTo>
                  <a:pt x="267" y="10166"/>
                </a:lnTo>
                <a:lnTo>
                  <a:pt x="286" y="10157"/>
                </a:lnTo>
                <a:lnTo>
                  <a:pt x="304" y="10148"/>
                </a:lnTo>
                <a:lnTo>
                  <a:pt x="322" y="10140"/>
                </a:lnTo>
                <a:lnTo>
                  <a:pt x="340" y="10133"/>
                </a:lnTo>
                <a:lnTo>
                  <a:pt x="359" y="10126"/>
                </a:lnTo>
                <a:lnTo>
                  <a:pt x="379" y="10120"/>
                </a:lnTo>
                <a:lnTo>
                  <a:pt x="397" y="10115"/>
                </a:lnTo>
                <a:lnTo>
                  <a:pt x="416" y="10110"/>
                </a:lnTo>
                <a:lnTo>
                  <a:pt x="435" y="10106"/>
                </a:lnTo>
                <a:lnTo>
                  <a:pt x="455" y="10103"/>
                </a:lnTo>
                <a:lnTo>
                  <a:pt x="474" y="10101"/>
                </a:lnTo>
                <a:lnTo>
                  <a:pt x="492" y="10099"/>
                </a:lnTo>
                <a:lnTo>
                  <a:pt x="511" y="10098"/>
                </a:lnTo>
                <a:lnTo>
                  <a:pt x="531" y="10097"/>
                </a:lnTo>
                <a:lnTo>
                  <a:pt x="550" y="10098"/>
                </a:lnTo>
                <a:lnTo>
                  <a:pt x="568" y="10099"/>
                </a:lnTo>
                <a:lnTo>
                  <a:pt x="587" y="10101"/>
                </a:lnTo>
                <a:lnTo>
                  <a:pt x="605" y="10103"/>
                </a:lnTo>
                <a:lnTo>
                  <a:pt x="625" y="10106"/>
                </a:lnTo>
                <a:lnTo>
                  <a:pt x="643" y="10110"/>
                </a:lnTo>
                <a:lnTo>
                  <a:pt x="661" y="10114"/>
                </a:lnTo>
                <a:lnTo>
                  <a:pt x="679" y="10120"/>
                </a:lnTo>
                <a:lnTo>
                  <a:pt x="698" y="10125"/>
                </a:lnTo>
                <a:lnTo>
                  <a:pt x="715" y="10132"/>
                </a:lnTo>
                <a:lnTo>
                  <a:pt x="733" y="10139"/>
                </a:lnTo>
                <a:lnTo>
                  <a:pt x="750" y="10147"/>
                </a:lnTo>
                <a:lnTo>
                  <a:pt x="767" y="10155"/>
                </a:lnTo>
                <a:lnTo>
                  <a:pt x="784" y="10164"/>
                </a:lnTo>
                <a:lnTo>
                  <a:pt x="801" y="10174"/>
                </a:lnTo>
                <a:lnTo>
                  <a:pt x="817" y="10186"/>
                </a:lnTo>
                <a:lnTo>
                  <a:pt x="833" y="10197"/>
                </a:lnTo>
                <a:lnTo>
                  <a:pt x="848" y="10208"/>
                </a:lnTo>
                <a:lnTo>
                  <a:pt x="864" y="10221"/>
                </a:lnTo>
                <a:lnTo>
                  <a:pt x="879" y="10234"/>
                </a:lnTo>
                <a:lnTo>
                  <a:pt x="894" y="10247"/>
                </a:lnTo>
                <a:lnTo>
                  <a:pt x="1131" y="10479"/>
                </a:lnTo>
                <a:close/>
                <a:moveTo>
                  <a:pt x="10908" y="4328"/>
                </a:moveTo>
                <a:lnTo>
                  <a:pt x="13572" y="240"/>
                </a:lnTo>
                <a:lnTo>
                  <a:pt x="13584" y="221"/>
                </a:lnTo>
                <a:lnTo>
                  <a:pt x="13597" y="204"/>
                </a:lnTo>
                <a:lnTo>
                  <a:pt x="13611" y="187"/>
                </a:lnTo>
                <a:lnTo>
                  <a:pt x="13626" y="171"/>
                </a:lnTo>
                <a:lnTo>
                  <a:pt x="13641" y="155"/>
                </a:lnTo>
                <a:lnTo>
                  <a:pt x="13656" y="140"/>
                </a:lnTo>
                <a:lnTo>
                  <a:pt x="13671" y="125"/>
                </a:lnTo>
                <a:lnTo>
                  <a:pt x="13687" y="112"/>
                </a:lnTo>
                <a:lnTo>
                  <a:pt x="13705" y="99"/>
                </a:lnTo>
                <a:lnTo>
                  <a:pt x="13722" y="87"/>
                </a:lnTo>
                <a:lnTo>
                  <a:pt x="13739" y="76"/>
                </a:lnTo>
                <a:lnTo>
                  <a:pt x="13757" y="66"/>
                </a:lnTo>
                <a:lnTo>
                  <a:pt x="13775" y="56"/>
                </a:lnTo>
                <a:lnTo>
                  <a:pt x="13795" y="47"/>
                </a:lnTo>
                <a:lnTo>
                  <a:pt x="13813" y="38"/>
                </a:lnTo>
                <a:lnTo>
                  <a:pt x="13832" y="31"/>
                </a:lnTo>
                <a:lnTo>
                  <a:pt x="13852" y="24"/>
                </a:lnTo>
                <a:lnTo>
                  <a:pt x="13873" y="18"/>
                </a:lnTo>
                <a:lnTo>
                  <a:pt x="13892" y="13"/>
                </a:lnTo>
                <a:lnTo>
                  <a:pt x="13913" y="9"/>
                </a:lnTo>
                <a:lnTo>
                  <a:pt x="13933" y="6"/>
                </a:lnTo>
                <a:lnTo>
                  <a:pt x="13954" y="3"/>
                </a:lnTo>
                <a:lnTo>
                  <a:pt x="13975" y="1"/>
                </a:lnTo>
                <a:lnTo>
                  <a:pt x="13996" y="0"/>
                </a:lnTo>
                <a:lnTo>
                  <a:pt x="14017" y="0"/>
                </a:lnTo>
                <a:lnTo>
                  <a:pt x="14039" y="1"/>
                </a:lnTo>
                <a:lnTo>
                  <a:pt x="14060" y="2"/>
                </a:lnTo>
                <a:lnTo>
                  <a:pt x="14081" y="5"/>
                </a:lnTo>
                <a:lnTo>
                  <a:pt x="14102" y="8"/>
                </a:lnTo>
                <a:lnTo>
                  <a:pt x="14124" y="12"/>
                </a:lnTo>
                <a:lnTo>
                  <a:pt x="14145" y="17"/>
                </a:lnTo>
                <a:lnTo>
                  <a:pt x="14166" y="23"/>
                </a:lnTo>
                <a:lnTo>
                  <a:pt x="14187" y="30"/>
                </a:lnTo>
                <a:lnTo>
                  <a:pt x="14209" y="38"/>
                </a:lnTo>
                <a:lnTo>
                  <a:pt x="14229" y="47"/>
                </a:lnTo>
                <a:lnTo>
                  <a:pt x="14248" y="56"/>
                </a:lnTo>
                <a:lnTo>
                  <a:pt x="14267" y="66"/>
                </a:lnTo>
                <a:lnTo>
                  <a:pt x="14286" y="76"/>
                </a:lnTo>
                <a:lnTo>
                  <a:pt x="14304" y="87"/>
                </a:lnTo>
                <a:lnTo>
                  <a:pt x="14321" y="99"/>
                </a:lnTo>
                <a:lnTo>
                  <a:pt x="14338" y="112"/>
                </a:lnTo>
                <a:lnTo>
                  <a:pt x="14355" y="125"/>
                </a:lnTo>
                <a:lnTo>
                  <a:pt x="14371" y="139"/>
                </a:lnTo>
                <a:lnTo>
                  <a:pt x="14386" y="153"/>
                </a:lnTo>
                <a:lnTo>
                  <a:pt x="14400" y="168"/>
                </a:lnTo>
                <a:lnTo>
                  <a:pt x="14414" y="183"/>
                </a:lnTo>
                <a:lnTo>
                  <a:pt x="14427" y="199"/>
                </a:lnTo>
                <a:lnTo>
                  <a:pt x="14440" y="215"/>
                </a:lnTo>
                <a:lnTo>
                  <a:pt x="14452" y="233"/>
                </a:lnTo>
                <a:lnTo>
                  <a:pt x="14463" y="250"/>
                </a:lnTo>
                <a:lnTo>
                  <a:pt x="14474" y="268"/>
                </a:lnTo>
                <a:lnTo>
                  <a:pt x="14483" y="286"/>
                </a:lnTo>
                <a:lnTo>
                  <a:pt x="14492" y="305"/>
                </a:lnTo>
                <a:lnTo>
                  <a:pt x="14500" y="325"/>
                </a:lnTo>
                <a:lnTo>
                  <a:pt x="14508" y="344"/>
                </a:lnTo>
                <a:lnTo>
                  <a:pt x="14514" y="364"/>
                </a:lnTo>
                <a:lnTo>
                  <a:pt x="14521" y="384"/>
                </a:lnTo>
                <a:lnTo>
                  <a:pt x="14526" y="405"/>
                </a:lnTo>
                <a:lnTo>
                  <a:pt x="14531" y="426"/>
                </a:lnTo>
                <a:lnTo>
                  <a:pt x="14534" y="447"/>
                </a:lnTo>
                <a:lnTo>
                  <a:pt x="14537" y="468"/>
                </a:lnTo>
                <a:lnTo>
                  <a:pt x="14539" y="491"/>
                </a:lnTo>
                <a:lnTo>
                  <a:pt x="14540" y="512"/>
                </a:lnTo>
                <a:lnTo>
                  <a:pt x="14540" y="534"/>
                </a:lnTo>
                <a:lnTo>
                  <a:pt x="14511" y="2495"/>
                </a:lnTo>
                <a:lnTo>
                  <a:pt x="14510" y="2521"/>
                </a:lnTo>
                <a:lnTo>
                  <a:pt x="14508" y="2549"/>
                </a:lnTo>
                <a:lnTo>
                  <a:pt x="14504" y="2575"/>
                </a:lnTo>
                <a:lnTo>
                  <a:pt x="14499" y="2600"/>
                </a:lnTo>
                <a:lnTo>
                  <a:pt x="14493" y="2626"/>
                </a:lnTo>
                <a:lnTo>
                  <a:pt x="14485" y="2651"/>
                </a:lnTo>
                <a:lnTo>
                  <a:pt x="14477" y="2675"/>
                </a:lnTo>
                <a:lnTo>
                  <a:pt x="14467" y="2698"/>
                </a:lnTo>
                <a:lnTo>
                  <a:pt x="14456" y="2722"/>
                </a:lnTo>
                <a:lnTo>
                  <a:pt x="14445" y="2744"/>
                </a:lnTo>
                <a:lnTo>
                  <a:pt x="14431" y="2766"/>
                </a:lnTo>
                <a:lnTo>
                  <a:pt x="14417" y="2787"/>
                </a:lnTo>
                <a:lnTo>
                  <a:pt x="14402" y="2808"/>
                </a:lnTo>
                <a:lnTo>
                  <a:pt x="14386" y="2827"/>
                </a:lnTo>
                <a:lnTo>
                  <a:pt x="14370" y="2846"/>
                </a:lnTo>
                <a:lnTo>
                  <a:pt x="14351" y="2864"/>
                </a:lnTo>
                <a:lnTo>
                  <a:pt x="14333" y="2881"/>
                </a:lnTo>
                <a:lnTo>
                  <a:pt x="14314" y="2898"/>
                </a:lnTo>
                <a:lnTo>
                  <a:pt x="14294" y="2913"/>
                </a:lnTo>
                <a:lnTo>
                  <a:pt x="14273" y="2927"/>
                </a:lnTo>
                <a:lnTo>
                  <a:pt x="14251" y="2941"/>
                </a:lnTo>
                <a:lnTo>
                  <a:pt x="14229" y="2953"/>
                </a:lnTo>
                <a:lnTo>
                  <a:pt x="14206" y="2964"/>
                </a:lnTo>
                <a:lnTo>
                  <a:pt x="14182" y="2974"/>
                </a:lnTo>
                <a:lnTo>
                  <a:pt x="14159" y="2984"/>
                </a:lnTo>
                <a:lnTo>
                  <a:pt x="14134" y="2992"/>
                </a:lnTo>
                <a:lnTo>
                  <a:pt x="14108" y="2999"/>
                </a:lnTo>
                <a:lnTo>
                  <a:pt x="14083" y="3004"/>
                </a:lnTo>
                <a:lnTo>
                  <a:pt x="14058" y="3008"/>
                </a:lnTo>
                <a:lnTo>
                  <a:pt x="14032" y="3011"/>
                </a:lnTo>
                <a:lnTo>
                  <a:pt x="14004" y="3013"/>
                </a:lnTo>
                <a:lnTo>
                  <a:pt x="13978" y="3013"/>
                </a:lnTo>
                <a:lnTo>
                  <a:pt x="13951" y="3012"/>
                </a:lnTo>
                <a:lnTo>
                  <a:pt x="13924" y="3010"/>
                </a:lnTo>
                <a:lnTo>
                  <a:pt x="13898" y="3006"/>
                </a:lnTo>
                <a:lnTo>
                  <a:pt x="13872" y="3001"/>
                </a:lnTo>
                <a:lnTo>
                  <a:pt x="13846" y="2995"/>
                </a:lnTo>
                <a:lnTo>
                  <a:pt x="13822" y="2988"/>
                </a:lnTo>
                <a:lnTo>
                  <a:pt x="13798" y="2978"/>
                </a:lnTo>
                <a:lnTo>
                  <a:pt x="13773" y="2968"/>
                </a:lnTo>
                <a:lnTo>
                  <a:pt x="13750" y="2958"/>
                </a:lnTo>
                <a:lnTo>
                  <a:pt x="13728" y="2946"/>
                </a:lnTo>
                <a:lnTo>
                  <a:pt x="13706" y="2933"/>
                </a:lnTo>
                <a:lnTo>
                  <a:pt x="13684" y="2919"/>
                </a:lnTo>
                <a:lnTo>
                  <a:pt x="13664" y="2904"/>
                </a:lnTo>
                <a:lnTo>
                  <a:pt x="13645" y="2888"/>
                </a:lnTo>
                <a:lnTo>
                  <a:pt x="13626" y="2871"/>
                </a:lnTo>
                <a:lnTo>
                  <a:pt x="13607" y="2853"/>
                </a:lnTo>
                <a:lnTo>
                  <a:pt x="13590" y="2835"/>
                </a:lnTo>
                <a:lnTo>
                  <a:pt x="13574" y="2816"/>
                </a:lnTo>
                <a:lnTo>
                  <a:pt x="13559" y="2795"/>
                </a:lnTo>
                <a:lnTo>
                  <a:pt x="13545" y="2774"/>
                </a:lnTo>
                <a:lnTo>
                  <a:pt x="13531" y="2753"/>
                </a:lnTo>
                <a:lnTo>
                  <a:pt x="13518" y="2731"/>
                </a:lnTo>
                <a:lnTo>
                  <a:pt x="13507" y="2708"/>
                </a:lnTo>
                <a:lnTo>
                  <a:pt x="13497" y="2684"/>
                </a:lnTo>
                <a:lnTo>
                  <a:pt x="13488" y="2661"/>
                </a:lnTo>
                <a:lnTo>
                  <a:pt x="13480" y="2636"/>
                </a:lnTo>
                <a:lnTo>
                  <a:pt x="13474" y="2611"/>
                </a:lnTo>
                <a:lnTo>
                  <a:pt x="13468" y="2586"/>
                </a:lnTo>
                <a:lnTo>
                  <a:pt x="13464" y="2560"/>
                </a:lnTo>
                <a:lnTo>
                  <a:pt x="13461" y="2533"/>
                </a:lnTo>
                <a:lnTo>
                  <a:pt x="13459" y="2507"/>
                </a:lnTo>
                <a:lnTo>
                  <a:pt x="13459" y="2480"/>
                </a:lnTo>
                <a:lnTo>
                  <a:pt x="13461" y="2338"/>
                </a:lnTo>
                <a:lnTo>
                  <a:pt x="11581" y="5222"/>
                </a:lnTo>
                <a:lnTo>
                  <a:pt x="11569" y="5240"/>
                </a:lnTo>
                <a:lnTo>
                  <a:pt x="11556" y="5257"/>
                </a:lnTo>
                <a:lnTo>
                  <a:pt x="11543" y="5273"/>
                </a:lnTo>
                <a:lnTo>
                  <a:pt x="11530" y="5289"/>
                </a:lnTo>
                <a:lnTo>
                  <a:pt x="11515" y="5305"/>
                </a:lnTo>
                <a:lnTo>
                  <a:pt x="11500" y="5320"/>
                </a:lnTo>
                <a:lnTo>
                  <a:pt x="11485" y="5334"/>
                </a:lnTo>
                <a:lnTo>
                  <a:pt x="11469" y="5347"/>
                </a:lnTo>
                <a:lnTo>
                  <a:pt x="11453" y="5359"/>
                </a:lnTo>
                <a:lnTo>
                  <a:pt x="11437" y="5371"/>
                </a:lnTo>
                <a:lnTo>
                  <a:pt x="11419" y="5383"/>
                </a:lnTo>
                <a:lnTo>
                  <a:pt x="11402" y="5394"/>
                </a:lnTo>
                <a:lnTo>
                  <a:pt x="11384" y="5403"/>
                </a:lnTo>
                <a:lnTo>
                  <a:pt x="11366" y="5412"/>
                </a:lnTo>
                <a:lnTo>
                  <a:pt x="11348" y="5420"/>
                </a:lnTo>
                <a:lnTo>
                  <a:pt x="11328" y="5428"/>
                </a:lnTo>
                <a:lnTo>
                  <a:pt x="11310" y="5435"/>
                </a:lnTo>
                <a:lnTo>
                  <a:pt x="11290" y="5441"/>
                </a:lnTo>
                <a:lnTo>
                  <a:pt x="11271" y="5446"/>
                </a:lnTo>
                <a:lnTo>
                  <a:pt x="11251" y="5450"/>
                </a:lnTo>
                <a:lnTo>
                  <a:pt x="11231" y="5454"/>
                </a:lnTo>
                <a:lnTo>
                  <a:pt x="11211" y="5457"/>
                </a:lnTo>
                <a:lnTo>
                  <a:pt x="11191" y="5459"/>
                </a:lnTo>
                <a:lnTo>
                  <a:pt x="11170" y="5461"/>
                </a:lnTo>
                <a:lnTo>
                  <a:pt x="11149" y="5461"/>
                </a:lnTo>
                <a:lnTo>
                  <a:pt x="11129" y="5461"/>
                </a:lnTo>
                <a:lnTo>
                  <a:pt x="11108" y="5460"/>
                </a:lnTo>
                <a:lnTo>
                  <a:pt x="11086" y="5458"/>
                </a:lnTo>
                <a:lnTo>
                  <a:pt x="11066" y="5456"/>
                </a:lnTo>
                <a:lnTo>
                  <a:pt x="11045" y="5452"/>
                </a:lnTo>
                <a:lnTo>
                  <a:pt x="11024" y="5448"/>
                </a:lnTo>
                <a:lnTo>
                  <a:pt x="11003" y="5443"/>
                </a:lnTo>
                <a:lnTo>
                  <a:pt x="6048" y="4106"/>
                </a:lnTo>
                <a:lnTo>
                  <a:pt x="1552" y="8725"/>
                </a:lnTo>
                <a:lnTo>
                  <a:pt x="1533" y="8744"/>
                </a:lnTo>
                <a:lnTo>
                  <a:pt x="1513" y="8762"/>
                </a:lnTo>
                <a:lnTo>
                  <a:pt x="1492" y="8779"/>
                </a:lnTo>
                <a:lnTo>
                  <a:pt x="1471" y="8794"/>
                </a:lnTo>
                <a:lnTo>
                  <a:pt x="1449" y="8808"/>
                </a:lnTo>
                <a:lnTo>
                  <a:pt x="1427" y="8821"/>
                </a:lnTo>
                <a:lnTo>
                  <a:pt x="1403" y="8832"/>
                </a:lnTo>
                <a:lnTo>
                  <a:pt x="1380" y="8843"/>
                </a:lnTo>
                <a:lnTo>
                  <a:pt x="1356" y="8853"/>
                </a:lnTo>
                <a:lnTo>
                  <a:pt x="1331" y="8861"/>
                </a:lnTo>
                <a:lnTo>
                  <a:pt x="1307" y="8868"/>
                </a:lnTo>
                <a:lnTo>
                  <a:pt x="1283" y="8873"/>
                </a:lnTo>
                <a:lnTo>
                  <a:pt x="1257" y="8878"/>
                </a:lnTo>
                <a:lnTo>
                  <a:pt x="1232" y="8881"/>
                </a:lnTo>
                <a:lnTo>
                  <a:pt x="1207" y="8883"/>
                </a:lnTo>
                <a:lnTo>
                  <a:pt x="1182" y="8884"/>
                </a:lnTo>
                <a:lnTo>
                  <a:pt x="1156" y="8884"/>
                </a:lnTo>
                <a:lnTo>
                  <a:pt x="1131" y="8883"/>
                </a:lnTo>
                <a:lnTo>
                  <a:pt x="1107" y="8880"/>
                </a:lnTo>
                <a:lnTo>
                  <a:pt x="1081" y="8876"/>
                </a:lnTo>
                <a:lnTo>
                  <a:pt x="1056" y="8871"/>
                </a:lnTo>
                <a:lnTo>
                  <a:pt x="1032" y="8865"/>
                </a:lnTo>
                <a:lnTo>
                  <a:pt x="1007" y="8858"/>
                </a:lnTo>
                <a:lnTo>
                  <a:pt x="983" y="8849"/>
                </a:lnTo>
                <a:lnTo>
                  <a:pt x="960" y="8838"/>
                </a:lnTo>
                <a:lnTo>
                  <a:pt x="937" y="8827"/>
                </a:lnTo>
                <a:lnTo>
                  <a:pt x="913" y="8815"/>
                </a:lnTo>
                <a:lnTo>
                  <a:pt x="891" y="8802"/>
                </a:lnTo>
                <a:lnTo>
                  <a:pt x="869" y="8787"/>
                </a:lnTo>
                <a:lnTo>
                  <a:pt x="848" y="8772"/>
                </a:lnTo>
                <a:lnTo>
                  <a:pt x="827" y="8754"/>
                </a:lnTo>
                <a:lnTo>
                  <a:pt x="808" y="8736"/>
                </a:lnTo>
                <a:lnTo>
                  <a:pt x="789" y="8716"/>
                </a:lnTo>
                <a:lnTo>
                  <a:pt x="770" y="8697"/>
                </a:lnTo>
                <a:lnTo>
                  <a:pt x="754" y="8676"/>
                </a:lnTo>
                <a:lnTo>
                  <a:pt x="739" y="8654"/>
                </a:lnTo>
                <a:lnTo>
                  <a:pt x="725" y="8632"/>
                </a:lnTo>
                <a:lnTo>
                  <a:pt x="712" y="8610"/>
                </a:lnTo>
                <a:lnTo>
                  <a:pt x="701" y="8587"/>
                </a:lnTo>
                <a:lnTo>
                  <a:pt x="689" y="8563"/>
                </a:lnTo>
                <a:lnTo>
                  <a:pt x="680" y="8540"/>
                </a:lnTo>
                <a:lnTo>
                  <a:pt x="672" y="8516"/>
                </a:lnTo>
                <a:lnTo>
                  <a:pt x="665" y="8492"/>
                </a:lnTo>
                <a:lnTo>
                  <a:pt x="659" y="8466"/>
                </a:lnTo>
                <a:lnTo>
                  <a:pt x="655" y="8442"/>
                </a:lnTo>
                <a:lnTo>
                  <a:pt x="652" y="8417"/>
                </a:lnTo>
                <a:lnTo>
                  <a:pt x="649" y="8391"/>
                </a:lnTo>
                <a:lnTo>
                  <a:pt x="649" y="8366"/>
                </a:lnTo>
                <a:lnTo>
                  <a:pt x="649" y="8341"/>
                </a:lnTo>
                <a:lnTo>
                  <a:pt x="650" y="8316"/>
                </a:lnTo>
                <a:lnTo>
                  <a:pt x="653" y="8290"/>
                </a:lnTo>
                <a:lnTo>
                  <a:pt x="657" y="8265"/>
                </a:lnTo>
                <a:lnTo>
                  <a:pt x="662" y="8241"/>
                </a:lnTo>
                <a:lnTo>
                  <a:pt x="668" y="8215"/>
                </a:lnTo>
                <a:lnTo>
                  <a:pt x="675" y="8191"/>
                </a:lnTo>
                <a:lnTo>
                  <a:pt x="684" y="8168"/>
                </a:lnTo>
                <a:lnTo>
                  <a:pt x="694" y="8144"/>
                </a:lnTo>
                <a:lnTo>
                  <a:pt x="705" y="8120"/>
                </a:lnTo>
                <a:lnTo>
                  <a:pt x="718" y="8098"/>
                </a:lnTo>
                <a:lnTo>
                  <a:pt x="731" y="8075"/>
                </a:lnTo>
                <a:lnTo>
                  <a:pt x="745" y="8054"/>
                </a:lnTo>
                <a:lnTo>
                  <a:pt x="761" y="8032"/>
                </a:lnTo>
                <a:lnTo>
                  <a:pt x="779" y="8012"/>
                </a:lnTo>
                <a:lnTo>
                  <a:pt x="797" y="7992"/>
                </a:lnTo>
                <a:lnTo>
                  <a:pt x="5509" y="3151"/>
                </a:lnTo>
                <a:lnTo>
                  <a:pt x="5522" y="3138"/>
                </a:lnTo>
                <a:lnTo>
                  <a:pt x="5535" y="3126"/>
                </a:lnTo>
                <a:lnTo>
                  <a:pt x="5548" y="3114"/>
                </a:lnTo>
                <a:lnTo>
                  <a:pt x="5562" y="3103"/>
                </a:lnTo>
                <a:lnTo>
                  <a:pt x="5577" y="3092"/>
                </a:lnTo>
                <a:lnTo>
                  <a:pt x="5591" y="3082"/>
                </a:lnTo>
                <a:lnTo>
                  <a:pt x="5606" y="3072"/>
                </a:lnTo>
                <a:lnTo>
                  <a:pt x="5620" y="3062"/>
                </a:lnTo>
                <a:lnTo>
                  <a:pt x="5635" y="3054"/>
                </a:lnTo>
                <a:lnTo>
                  <a:pt x="5650" y="3046"/>
                </a:lnTo>
                <a:lnTo>
                  <a:pt x="5666" y="3038"/>
                </a:lnTo>
                <a:lnTo>
                  <a:pt x="5682" y="3031"/>
                </a:lnTo>
                <a:lnTo>
                  <a:pt x="5698" y="3025"/>
                </a:lnTo>
                <a:lnTo>
                  <a:pt x="5714" y="3019"/>
                </a:lnTo>
                <a:lnTo>
                  <a:pt x="5730" y="3014"/>
                </a:lnTo>
                <a:lnTo>
                  <a:pt x="5747" y="3009"/>
                </a:lnTo>
                <a:lnTo>
                  <a:pt x="5763" y="3005"/>
                </a:lnTo>
                <a:lnTo>
                  <a:pt x="5780" y="3001"/>
                </a:lnTo>
                <a:lnTo>
                  <a:pt x="5796" y="2998"/>
                </a:lnTo>
                <a:lnTo>
                  <a:pt x="5813" y="2996"/>
                </a:lnTo>
                <a:lnTo>
                  <a:pt x="5831" y="2994"/>
                </a:lnTo>
                <a:lnTo>
                  <a:pt x="5848" y="2992"/>
                </a:lnTo>
                <a:lnTo>
                  <a:pt x="5865" y="2991"/>
                </a:lnTo>
                <a:lnTo>
                  <a:pt x="5882" y="2991"/>
                </a:lnTo>
                <a:lnTo>
                  <a:pt x="5900" y="2991"/>
                </a:lnTo>
                <a:lnTo>
                  <a:pt x="5918" y="2992"/>
                </a:lnTo>
                <a:lnTo>
                  <a:pt x="5935" y="2994"/>
                </a:lnTo>
                <a:lnTo>
                  <a:pt x="5952" y="2996"/>
                </a:lnTo>
                <a:lnTo>
                  <a:pt x="5970" y="2999"/>
                </a:lnTo>
                <a:lnTo>
                  <a:pt x="5988" y="3002"/>
                </a:lnTo>
                <a:lnTo>
                  <a:pt x="6006" y="3006"/>
                </a:lnTo>
                <a:lnTo>
                  <a:pt x="6023" y="3010"/>
                </a:lnTo>
                <a:lnTo>
                  <a:pt x="10908" y="4328"/>
                </a:lnTo>
                <a:close/>
                <a:moveTo>
                  <a:pt x="11689" y="625"/>
                </a:moveTo>
                <a:lnTo>
                  <a:pt x="12279" y="332"/>
                </a:lnTo>
                <a:lnTo>
                  <a:pt x="12304" y="321"/>
                </a:lnTo>
                <a:lnTo>
                  <a:pt x="12329" y="310"/>
                </a:lnTo>
                <a:lnTo>
                  <a:pt x="12354" y="301"/>
                </a:lnTo>
                <a:lnTo>
                  <a:pt x="12379" y="294"/>
                </a:lnTo>
                <a:lnTo>
                  <a:pt x="12405" y="288"/>
                </a:lnTo>
                <a:lnTo>
                  <a:pt x="12430" y="283"/>
                </a:lnTo>
                <a:lnTo>
                  <a:pt x="12455" y="280"/>
                </a:lnTo>
                <a:lnTo>
                  <a:pt x="12481" y="278"/>
                </a:lnTo>
                <a:lnTo>
                  <a:pt x="12507" y="277"/>
                </a:lnTo>
                <a:lnTo>
                  <a:pt x="12532" y="277"/>
                </a:lnTo>
                <a:lnTo>
                  <a:pt x="12557" y="279"/>
                </a:lnTo>
                <a:lnTo>
                  <a:pt x="12583" y="281"/>
                </a:lnTo>
                <a:lnTo>
                  <a:pt x="12608" y="285"/>
                </a:lnTo>
                <a:lnTo>
                  <a:pt x="12632" y="290"/>
                </a:lnTo>
                <a:lnTo>
                  <a:pt x="12658" y="297"/>
                </a:lnTo>
                <a:lnTo>
                  <a:pt x="12681" y="304"/>
                </a:lnTo>
                <a:lnTo>
                  <a:pt x="12705" y="314"/>
                </a:lnTo>
                <a:lnTo>
                  <a:pt x="12729" y="323"/>
                </a:lnTo>
                <a:lnTo>
                  <a:pt x="12752" y="334"/>
                </a:lnTo>
                <a:lnTo>
                  <a:pt x="12774" y="346"/>
                </a:lnTo>
                <a:lnTo>
                  <a:pt x="12795" y="359"/>
                </a:lnTo>
                <a:lnTo>
                  <a:pt x="12817" y="372"/>
                </a:lnTo>
                <a:lnTo>
                  <a:pt x="12837" y="387"/>
                </a:lnTo>
                <a:lnTo>
                  <a:pt x="12857" y="404"/>
                </a:lnTo>
                <a:lnTo>
                  <a:pt x="12876" y="421"/>
                </a:lnTo>
                <a:lnTo>
                  <a:pt x="12895" y="439"/>
                </a:lnTo>
                <a:lnTo>
                  <a:pt x="12912" y="458"/>
                </a:lnTo>
                <a:lnTo>
                  <a:pt x="12929" y="478"/>
                </a:lnTo>
                <a:lnTo>
                  <a:pt x="12944" y="500"/>
                </a:lnTo>
                <a:lnTo>
                  <a:pt x="12959" y="522"/>
                </a:lnTo>
                <a:lnTo>
                  <a:pt x="12973" y="545"/>
                </a:lnTo>
                <a:lnTo>
                  <a:pt x="12986" y="568"/>
                </a:lnTo>
                <a:lnTo>
                  <a:pt x="12997" y="593"/>
                </a:lnTo>
                <a:lnTo>
                  <a:pt x="13007" y="618"/>
                </a:lnTo>
                <a:lnTo>
                  <a:pt x="13015" y="643"/>
                </a:lnTo>
                <a:lnTo>
                  <a:pt x="13023" y="669"/>
                </a:lnTo>
                <a:lnTo>
                  <a:pt x="13029" y="694"/>
                </a:lnTo>
                <a:lnTo>
                  <a:pt x="13033" y="719"/>
                </a:lnTo>
                <a:lnTo>
                  <a:pt x="13037" y="744"/>
                </a:lnTo>
                <a:lnTo>
                  <a:pt x="13039" y="770"/>
                </a:lnTo>
                <a:lnTo>
                  <a:pt x="13040" y="796"/>
                </a:lnTo>
                <a:lnTo>
                  <a:pt x="13040" y="821"/>
                </a:lnTo>
                <a:lnTo>
                  <a:pt x="13038" y="847"/>
                </a:lnTo>
                <a:lnTo>
                  <a:pt x="13035" y="872"/>
                </a:lnTo>
                <a:lnTo>
                  <a:pt x="13031" y="897"/>
                </a:lnTo>
                <a:lnTo>
                  <a:pt x="13026" y="921"/>
                </a:lnTo>
                <a:lnTo>
                  <a:pt x="13020" y="946"/>
                </a:lnTo>
                <a:lnTo>
                  <a:pt x="13013" y="970"/>
                </a:lnTo>
                <a:lnTo>
                  <a:pt x="13004" y="994"/>
                </a:lnTo>
                <a:lnTo>
                  <a:pt x="12995" y="1017"/>
                </a:lnTo>
                <a:lnTo>
                  <a:pt x="12984" y="1040"/>
                </a:lnTo>
                <a:lnTo>
                  <a:pt x="12972" y="1062"/>
                </a:lnTo>
                <a:lnTo>
                  <a:pt x="12958" y="1084"/>
                </a:lnTo>
                <a:lnTo>
                  <a:pt x="12944" y="1105"/>
                </a:lnTo>
                <a:lnTo>
                  <a:pt x="12929" y="1126"/>
                </a:lnTo>
                <a:lnTo>
                  <a:pt x="12913" y="1146"/>
                </a:lnTo>
                <a:lnTo>
                  <a:pt x="12896" y="1165"/>
                </a:lnTo>
                <a:lnTo>
                  <a:pt x="12877" y="1183"/>
                </a:lnTo>
                <a:lnTo>
                  <a:pt x="12858" y="1201"/>
                </a:lnTo>
                <a:lnTo>
                  <a:pt x="12838" y="1217"/>
                </a:lnTo>
                <a:lnTo>
                  <a:pt x="12818" y="1233"/>
                </a:lnTo>
                <a:lnTo>
                  <a:pt x="12795" y="1247"/>
                </a:lnTo>
                <a:lnTo>
                  <a:pt x="12772" y="1261"/>
                </a:lnTo>
                <a:lnTo>
                  <a:pt x="12749" y="1273"/>
                </a:lnTo>
                <a:lnTo>
                  <a:pt x="12158" y="1568"/>
                </a:lnTo>
                <a:lnTo>
                  <a:pt x="12133" y="1579"/>
                </a:lnTo>
                <a:lnTo>
                  <a:pt x="12108" y="1589"/>
                </a:lnTo>
                <a:lnTo>
                  <a:pt x="12083" y="1597"/>
                </a:lnTo>
                <a:lnTo>
                  <a:pt x="12057" y="1605"/>
                </a:lnTo>
                <a:lnTo>
                  <a:pt x="12032" y="1611"/>
                </a:lnTo>
                <a:lnTo>
                  <a:pt x="12007" y="1615"/>
                </a:lnTo>
                <a:lnTo>
                  <a:pt x="11981" y="1619"/>
                </a:lnTo>
                <a:lnTo>
                  <a:pt x="11956" y="1621"/>
                </a:lnTo>
                <a:lnTo>
                  <a:pt x="11930" y="1622"/>
                </a:lnTo>
                <a:lnTo>
                  <a:pt x="11904" y="1621"/>
                </a:lnTo>
                <a:lnTo>
                  <a:pt x="11879" y="1620"/>
                </a:lnTo>
                <a:lnTo>
                  <a:pt x="11854" y="1617"/>
                </a:lnTo>
                <a:lnTo>
                  <a:pt x="11829" y="1613"/>
                </a:lnTo>
                <a:lnTo>
                  <a:pt x="11804" y="1608"/>
                </a:lnTo>
                <a:lnTo>
                  <a:pt x="11780" y="1602"/>
                </a:lnTo>
                <a:lnTo>
                  <a:pt x="11756" y="1595"/>
                </a:lnTo>
                <a:lnTo>
                  <a:pt x="11731" y="1586"/>
                </a:lnTo>
                <a:lnTo>
                  <a:pt x="11708" y="1577"/>
                </a:lnTo>
                <a:lnTo>
                  <a:pt x="11686" y="1566"/>
                </a:lnTo>
                <a:lnTo>
                  <a:pt x="11663" y="1553"/>
                </a:lnTo>
                <a:lnTo>
                  <a:pt x="11641" y="1540"/>
                </a:lnTo>
                <a:lnTo>
                  <a:pt x="11620" y="1526"/>
                </a:lnTo>
                <a:lnTo>
                  <a:pt x="11600" y="1511"/>
                </a:lnTo>
                <a:lnTo>
                  <a:pt x="11579" y="1495"/>
                </a:lnTo>
                <a:lnTo>
                  <a:pt x="11560" y="1478"/>
                </a:lnTo>
                <a:lnTo>
                  <a:pt x="11542" y="1459"/>
                </a:lnTo>
                <a:lnTo>
                  <a:pt x="11525" y="1440"/>
                </a:lnTo>
                <a:lnTo>
                  <a:pt x="11509" y="1420"/>
                </a:lnTo>
                <a:lnTo>
                  <a:pt x="11492" y="1400"/>
                </a:lnTo>
                <a:lnTo>
                  <a:pt x="11478" y="1377"/>
                </a:lnTo>
                <a:lnTo>
                  <a:pt x="11464" y="1354"/>
                </a:lnTo>
                <a:lnTo>
                  <a:pt x="11452" y="1331"/>
                </a:lnTo>
                <a:lnTo>
                  <a:pt x="11440" y="1306"/>
                </a:lnTo>
                <a:lnTo>
                  <a:pt x="11430" y="1281"/>
                </a:lnTo>
                <a:lnTo>
                  <a:pt x="11421" y="1256"/>
                </a:lnTo>
                <a:lnTo>
                  <a:pt x="11414" y="1231"/>
                </a:lnTo>
                <a:lnTo>
                  <a:pt x="11408" y="1206"/>
                </a:lnTo>
                <a:lnTo>
                  <a:pt x="11403" y="1180"/>
                </a:lnTo>
                <a:lnTo>
                  <a:pt x="11400" y="1155"/>
                </a:lnTo>
                <a:lnTo>
                  <a:pt x="11397" y="1129"/>
                </a:lnTo>
                <a:lnTo>
                  <a:pt x="11396" y="1103"/>
                </a:lnTo>
                <a:lnTo>
                  <a:pt x="11397" y="1078"/>
                </a:lnTo>
                <a:lnTo>
                  <a:pt x="11398" y="1053"/>
                </a:lnTo>
                <a:lnTo>
                  <a:pt x="11401" y="1028"/>
                </a:lnTo>
                <a:lnTo>
                  <a:pt x="11405" y="1002"/>
                </a:lnTo>
                <a:lnTo>
                  <a:pt x="11410" y="978"/>
                </a:lnTo>
                <a:lnTo>
                  <a:pt x="11416" y="953"/>
                </a:lnTo>
                <a:lnTo>
                  <a:pt x="11424" y="928"/>
                </a:lnTo>
                <a:lnTo>
                  <a:pt x="11433" y="905"/>
                </a:lnTo>
                <a:lnTo>
                  <a:pt x="11443" y="882"/>
                </a:lnTo>
                <a:lnTo>
                  <a:pt x="11454" y="859"/>
                </a:lnTo>
                <a:lnTo>
                  <a:pt x="11465" y="836"/>
                </a:lnTo>
                <a:lnTo>
                  <a:pt x="11478" y="815"/>
                </a:lnTo>
                <a:lnTo>
                  <a:pt x="11492" y="794"/>
                </a:lnTo>
                <a:lnTo>
                  <a:pt x="11508" y="773"/>
                </a:lnTo>
                <a:lnTo>
                  <a:pt x="11524" y="753"/>
                </a:lnTo>
                <a:lnTo>
                  <a:pt x="11541" y="734"/>
                </a:lnTo>
                <a:lnTo>
                  <a:pt x="11559" y="716"/>
                </a:lnTo>
                <a:lnTo>
                  <a:pt x="11578" y="699"/>
                </a:lnTo>
                <a:lnTo>
                  <a:pt x="11599" y="682"/>
                </a:lnTo>
                <a:lnTo>
                  <a:pt x="11620" y="666"/>
                </a:lnTo>
                <a:lnTo>
                  <a:pt x="11641" y="651"/>
                </a:lnTo>
                <a:lnTo>
                  <a:pt x="11664" y="638"/>
                </a:lnTo>
                <a:lnTo>
                  <a:pt x="11689" y="625"/>
                </a:lnTo>
                <a:close/>
              </a:path>
            </a:pathLst>
          </a:custGeom>
          <a:solidFill>
            <a:srgbClr val="36F5FF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52" name="Rectangle 10">
            <a:extLst>
              <a:ext uri="{FF2B5EF4-FFF2-40B4-BE49-F238E27FC236}">
                <a16:creationId xmlns:a16="http://schemas.microsoft.com/office/drawing/2014/main" xmlns="" id="{B9E6F24C-C7D2-4FB0-A600-5F1DB8AF7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621" y="1797117"/>
            <a:ext cx="924933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249" b="1" dirty="0">
                <a:solidFill>
                  <a:srgbClr val="0DE38F"/>
                </a:solidFill>
                <a:latin typeface="Globotipo Condensada Black" panose="00000A06000000000000" pitchFamily="50" charset="0"/>
              </a:rPr>
              <a:t>TITLE C</a:t>
            </a:r>
            <a:endParaRPr lang="en-US" altLang="en-US" sz="1349" dirty="0">
              <a:solidFill>
                <a:srgbClr val="0DE38F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53" name="TextBox 93">
            <a:extLst>
              <a:ext uri="{FF2B5EF4-FFF2-40B4-BE49-F238E27FC236}">
                <a16:creationId xmlns:a16="http://schemas.microsoft.com/office/drawing/2014/main" xmlns="" id="{CFA9B08A-ACFB-4B41-ADA8-D04CCE8E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2445" y="2198110"/>
            <a:ext cx="1145864" cy="5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1049" dirty="0">
              <a:latin typeface="+mj-lt"/>
              <a:cs typeface="Open Sans" panose="020B0606030504020204" pitchFamily="34" charset="0"/>
            </a:endParaRPr>
          </a:p>
        </p:txBody>
      </p:sp>
      <p:sp>
        <p:nvSpPr>
          <p:cNvPr id="54" name="Freeform 45">
            <a:extLst>
              <a:ext uri="{FF2B5EF4-FFF2-40B4-BE49-F238E27FC236}">
                <a16:creationId xmlns:a16="http://schemas.microsoft.com/office/drawing/2014/main" xmlns="" id="{C92B6027-433B-42F2-B222-351F6ED1B02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36736" y="1814250"/>
            <a:ext cx="600118" cy="450088"/>
          </a:xfrm>
          <a:custGeom>
            <a:avLst/>
            <a:gdLst>
              <a:gd name="T0" fmla="*/ 442393 w 16280"/>
              <a:gd name="T1" fmla="*/ 10651 h 12210"/>
              <a:gd name="T2" fmla="*/ 466119 w 16280"/>
              <a:gd name="T3" fmla="*/ 40871 h 12210"/>
              <a:gd name="T4" fmla="*/ 467937 w 16280"/>
              <a:gd name="T5" fmla="*/ 305724 h 12210"/>
              <a:gd name="T6" fmla="*/ 447184 w 16280"/>
              <a:gd name="T7" fmla="*/ 338166 h 12210"/>
              <a:gd name="T8" fmla="*/ 410816 w 16280"/>
              <a:gd name="T9" fmla="*/ 352338 h 12210"/>
              <a:gd name="T10" fmla="*/ 30047 w 16280"/>
              <a:gd name="T11" fmla="*/ 343391 h 12210"/>
              <a:gd name="T12" fmla="*/ 4907 w 16280"/>
              <a:gd name="T13" fmla="*/ 314383 h 12210"/>
              <a:gd name="T14" fmla="*/ 1270 w 16280"/>
              <a:gd name="T15" fmla="*/ 49732 h 12210"/>
              <a:gd name="T16" fmla="*/ 20435 w 16280"/>
              <a:gd name="T17" fmla="*/ 16193 h 12210"/>
              <a:gd name="T18" fmla="*/ 55938 w 16280"/>
              <a:gd name="T19" fmla="*/ 318 h 12210"/>
              <a:gd name="T20" fmla="*/ 357216 w 16280"/>
              <a:gd name="T21" fmla="*/ 1732 h 12210"/>
              <a:gd name="T22" fmla="*/ 363364 w 16280"/>
              <a:gd name="T23" fmla="*/ 8168 h 12210"/>
              <a:gd name="T24" fmla="*/ 364461 w 16280"/>
              <a:gd name="T25" fmla="*/ 17260 h 12210"/>
              <a:gd name="T26" fmla="*/ 360045 w 16280"/>
              <a:gd name="T27" fmla="*/ 24996 h 12210"/>
              <a:gd name="T28" fmla="*/ 351848 w 16280"/>
              <a:gd name="T29" fmla="*/ 28662 h 12210"/>
              <a:gd name="T30" fmla="*/ 46355 w 16280"/>
              <a:gd name="T31" fmla="*/ 32789 h 12210"/>
              <a:gd name="T32" fmla="*/ 32096 w 16280"/>
              <a:gd name="T33" fmla="*/ 47769 h 12210"/>
              <a:gd name="T34" fmla="*/ 29152 w 16280"/>
              <a:gd name="T35" fmla="*/ 295275 h 12210"/>
              <a:gd name="T36" fmla="*/ 38620 w 16280"/>
              <a:gd name="T37" fmla="*/ 313834 h 12210"/>
              <a:gd name="T38" fmla="*/ 57208 w 16280"/>
              <a:gd name="T39" fmla="*/ 323302 h 12210"/>
              <a:gd name="T40" fmla="*/ 422102 w 16280"/>
              <a:gd name="T41" fmla="*/ 320358 h 12210"/>
              <a:gd name="T42" fmla="*/ 437053 w 16280"/>
              <a:gd name="T43" fmla="*/ 306128 h 12210"/>
              <a:gd name="T44" fmla="*/ 440979 w 16280"/>
              <a:gd name="T45" fmla="*/ 58824 h 12210"/>
              <a:gd name="T46" fmla="*/ 432406 w 16280"/>
              <a:gd name="T47" fmla="*/ 39745 h 12210"/>
              <a:gd name="T48" fmla="*/ 414338 w 16280"/>
              <a:gd name="T49" fmla="*/ 29412 h 12210"/>
              <a:gd name="T50" fmla="*/ 401378 w 16280"/>
              <a:gd name="T51" fmla="*/ 27305 h 12210"/>
              <a:gd name="T52" fmla="*/ 394970 w 16280"/>
              <a:gd name="T53" fmla="*/ 21215 h 12210"/>
              <a:gd name="T54" fmla="*/ 393383 w 16280"/>
              <a:gd name="T55" fmla="*/ 12180 h 12210"/>
              <a:gd name="T56" fmla="*/ 397452 w 16280"/>
              <a:gd name="T57" fmla="*/ 4214 h 12210"/>
              <a:gd name="T58" fmla="*/ 405448 w 16280"/>
              <a:gd name="T59" fmla="*/ 173 h 12210"/>
              <a:gd name="T60" fmla="*/ 398318 w 16280"/>
              <a:gd name="T61" fmla="*/ 63731 h 12210"/>
              <a:gd name="T62" fmla="*/ 407179 w 16280"/>
              <a:gd name="T63" fmla="*/ 63009 h 12210"/>
              <a:gd name="T64" fmla="*/ 414915 w 16280"/>
              <a:gd name="T65" fmla="*/ 67772 h 12210"/>
              <a:gd name="T66" fmla="*/ 418205 w 16280"/>
              <a:gd name="T67" fmla="*/ 76171 h 12210"/>
              <a:gd name="T68" fmla="*/ 415983 w 16280"/>
              <a:gd name="T69" fmla="*/ 84744 h 12210"/>
              <a:gd name="T70" fmla="*/ 289185 w 16280"/>
              <a:gd name="T71" fmla="*/ 201670 h 12210"/>
              <a:gd name="T72" fmla="*/ 190962 w 16280"/>
              <a:gd name="T73" fmla="*/ 202738 h 12210"/>
              <a:gd name="T74" fmla="*/ 183371 w 16280"/>
              <a:gd name="T75" fmla="*/ 199188 h 12210"/>
              <a:gd name="T76" fmla="*/ 53427 w 16280"/>
              <a:gd name="T77" fmla="*/ 79404 h 12210"/>
              <a:gd name="T78" fmla="*/ 54004 w 16280"/>
              <a:gd name="T79" fmla="*/ 70572 h 12210"/>
              <a:gd name="T80" fmla="*/ 59979 w 16280"/>
              <a:gd name="T81" fmla="*/ 63615 h 12210"/>
              <a:gd name="T82" fmla="*/ 68638 w 16280"/>
              <a:gd name="T83" fmla="*/ 61624 h 12210"/>
              <a:gd name="T84" fmla="*/ 76950 w 16280"/>
              <a:gd name="T85" fmla="*/ 65232 h 12210"/>
              <a:gd name="T86" fmla="*/ 146570 w 16280"/>
              <a:gd name="T87" fmla="*/ 210445 h 12210"/>
              <a:gd name="T88" fmla="*/ 155402 w 16280"/>
              <a:gd name="T89" fmla="*/ 211513 h 12210"/>
              <a:gd name="T90" fmla="*/ 162040 w 16280"/>
              <a:gd name="T91" fmla="*/ 217863 h 12210"/>
              <a:gd name="T92" fmla="*/ 163513 w 16280"/>
              <a:gd name="T93" fmla="*/ 226666 h 12210"/>
              <a:gd name="T94" fmla="*/ 159500 w 16280"/>
              <a:gd name="T95" fmla="*/ 234661 h 12210"/>
              <a:gd name="T96" fmla="*/ 74728 w 16280"/>
              <a:gd name="T97" fmla="*/ 301914 h 12210"/>
              <a:gd name="T98" fmla="*/ 65925 w 16280"/>
              <a:gd name="T99" fmla="*/ 300817 h 12210"/>
              <a:gd name="T100" fmla="*/ 59257 w 16280"/>
              <a:gd name="T101" fmla="*/ 294496 h 12210"/>
              <a:gd name="T102" fmla="*/ 57785 w 16280"/>
              <a:gd name="T103" fmla="*/ 285692 h 12210"/>
              <a:gd name="T104" fmla="*/ 61826 w 16280"/>
              <a:gd name="T105" fmla="*/ 277668 h 12210"/>
              <a:gd name="T106" fmla="*/ 310602 w 16280"/>
              <a:gd name="T107" fmla="*/ 230620 h 12210"/>
              <a:gd name="T108" fmla="*/ 309505 w 16280"/>
              <a:gd name="T109" fmla="*/ 221817 h 12210"/>
              <a:gd name="T110" fmla="*/ 314036 w 16280"/>
              <a:gd name="T111" fmla="*/ 213880 h 12210"/>
              <a:gd name="T112" fmla="*/ 322234 w 16280"/>
              <a:gd name="T113" fmla="*/ 210272 h 12210"/>
              <a:gd name="T114" fmla="*/ 330950 w 16280"/>
              <a:gd name="T115" fmla="*/ 212177 h 12210"/>
              <a:gd name="T116" fmla="*/ 413991 w 16280"/>
              <a:gd name="T117" fmla="*/ 281709 h 12210"/>
              <a:gd name="T118" fmla="*/ 415059 w 16280"/>
              <a:gd name="T119" fmla="*/ 290513 h 12210"/>
              <a:gd name="T120" fmla="*/ 410556 w 16280"/>
              <a:gd name="T121" fmla="*/ 298479 h 12210"/>
              <a:gd name="T122" fmla="*/ 402359 w 16280"/>
              <a:gd name="T123" fmla="*/ 302087 h 12210"/>
              <a:gd name="T124" fmla="*/ 393642 w 16280"/>
              <a:gd name="T125" fmla="*/ 300182 h 122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280" h="12210">
                <a:moveTo>
                  <a:pt x="14122" y="0"/>
                </a:moveTo>
                <a:lnTo>
                  <a:pt x="14233" y="3"/>
                </a:lnTo>
                <a:lnTo>
                  <a:pt x="14342" y="11"/>
                </a:lnTo>
                <a:lnTo>
                  <a:pt x="14450" y="24"/>
                </a:lnTo>
                <a:lnTo>
                  <a:pt x="14556" y="44"/>
                </a:lnTo>
                <a:lnTo>
                  <a:pt x="14660" y="68"/>
                </a:lnTo>
                <a:lnTo>
                  <a:pt x="14762" y="98"/>
                </a:lnTo>
                <a:lnTo>
                  <a:pt x="14863" y="131"/>
                </a:lnTo>
                <a:lnTo>
                  <a:pt x="14960" y="170"/>
                </a:lnTo>
                <a:lnTo>
                  <a:pt x="15056" y="213"/>
                </a:lnTo>
                <a:lnTo>
                  <a:pt x="15149" y="261"/>
                </a:lnTo>
                <a:lnTo>
                  <a:pt x="15239" y="313"/>
                </a:lnTo>
                <a:lnTo>
                  <a:pt x="15327" y="369"/>
                </a:lnTo>
                <a:lnTo>
                  <a:pt x="15411" y="429"/>
                </a:lnTo>
                <a:lnTo>
                  <a:pt x="15493" y="494"/>
                </a:lnTo>
                <a:lnTo>
                  <a:pt x="15572" y="561"/>
                </a:lnTo>
                <a:lnTo>
                  <a:pt x="15646" y="633"/>
                </a:lnTo>
                <a:lnTo>
                  <a:pt x="15718" y="707"/>
                </a:lnTo>
                <a:lnTo>
                  <a:pt x="15785" y="786"/>
                </a:lnTo>
                <a:lnTo>
                  <a:pt x="15851" y="868"/>
                </a:lnTo>
                <a:lnTo>
                  <a:pt x="15911" y="952"/>
                </a:lnTo>
                <a:lnTo>
                  <a:pt x="15967" y="1040"/>
                </a:lnTo>
                <a:lnTo>
                  <a:pt x="16019" y="1130"/>
                </a:lnTo>
                <a:lnTo>
                  <a:pt x="16066" y="1223"/>
                </a:lnTo>
                <a:lnTo>
                  <a:pt x="16110" y="1318"/>
                </a:lnTo>
                <a:lnTo>
                  <a:pt x="16149" y="1416"/>
                </a:lnTo>
                <a:lnTo>
                  <a:pt x="16182" y="1516"/>
                </a:lnTo>
                <a:lnTo>
                  <a:pt x="16212" y="1618"/>
                </a:lnTo>
                <a:lnTo>
                  <a:pt x="16236" y="1723"/>
                </a:lnTo>
                <a:lnTo>
                  <a:pt x="16256" y="1829"/>
                </a:lnTo>
                <a:lnTo>
                  <a:pt x="16269" y="1936"/>
                </a:lnTo>
                <a:lnTo>
                  <a:pt x="16277" y="2045"/>
                </a:lnTo>
                <a:lnTo>
                  <a:pt x="16280" y="2156"/>
                </a:lnTo>
                <a:lnTo>
                  <a:pt x="16280" y="10054"/>
                </a:lnTo>
                <a:lnTo>
                  <a:pt x="16277" y="10165"/>
                </a:lnTo>
                <a:lnTo>
                  <a:pt x="16269" y="10274"/>
                </a:lnTo>
                <a:lnTo>
                  <a:pt x="16256" y="10381"/>
                </a:lnTo>
                <a:lnTo>
                  <a:pt x="16236" y="10487"/>
                </a:lnTo>
                <a:lnTo>
                  <a:pt x="16212" y="10592"/>
                </a:lnTo>
                <a:lnTo>
                  <a:pt x="16182" y="10694"/>
                </a:lnTo>
                <a:lnTo>
                  <a:pt x="16149" y="10794"/>
                </a:lnTo>
                <a:lnTo>
                  <a:pt x="16110" y="10892"/>
                </a:lnTo>
                <a:lnTo>
                  <a:pt x="16066" y="10987"/>
                </a:lnTo>
                <a:lnTo>
                  <a:pt x="16019" y="11080"/>
                </a:lnTo>
                <a:lnTo>
                  <a:pt x="15967" y="11170"/>
                </a:lnTo>
                <a:lnTo>
                  <a:pt x="15911" y="11258"/>
                </a:lnTo>
                <a:lnTo>
                  <a:pt x="15851" y="11342"/>
                </a:lnTo>
                <a:lnTo>
                  <a:pt x="15785" y="11424"/>
                </a:lnTo>
                <a:lnTo>
                  <a:pt x="15718" y="11503"/>
                </a:lnTo>
                <a:lnTo>
                  <a:pt x="15646" y="11577"/>
                </a:lnTo>
                <a:lnTo>
                  <a:pt x="15572" y="11649"/>
                </a:lnTo>
                <a:lnTo>
                  <a:pt x="15493" y="11716"/>
                </a:lnTo>
                <a:lnTo>
                  <a:pt x="15411" y="11781"/>
                </a:lnTo>
                <a:lnTo>
                  <a:pt x="15327" y="11841"/>
                </a:lnTo>
                <a:lnTo>
                  <a:pt x="15239" y="11897"/>
                </a:lnTo>
                <a:lnTo>
                  <a:pt x="15149" y="11949"/>
                </a:lnTo>
                <a:lnTo>
                  <a:pt x="15056" y="11997"/>
                </a:lnTo>
                <a:lnTo>
                  <a:pt x="14960" y="12040"/>
                </a:lnTo>
                <a:lnTo>
                  <a:pt x="14863" y="12079"/>
                </a:lnTo>
                <a:lnTo>
                  <a:pt x="14762" y="12112"/>
                </a:lnTo>
                <a:lnTo>
                  <a:pt x="14660" y="12142"/>
                </a:lnTo>
                <a:lnTo>
                  <a:pt x="14556" y="12166"/>
                </a:lnTo>
                <a:lnTo>
                  <a:pt x="14450" y="12186"/>
                </a:lnTo>
                <a:lnTo>
                  <a:pt x="14342" y="12199"/>
                </a:lnTo>
                <a:lnTo>
                  <a:pt x="14233" y="12207"/>
                </a:lnTo>
                <a:lnTo>
                  <a:pt x="14122" y="12210"/>
                </a:lnTo>
                <a:lnTo>
                  <a:pt x="2158" y="12210"/>
                </a:lnTo>
                <a:lnTo>
                  <a:pt x="2047" y="12207"/>
                </a:lnTo>
                <a:lnTo>
                  <a:pt x="1938" y="12199"/>
                </a:lnTo>
                <a:lnTo>
                  <a:pt x="1830" y="12186"/>
                </a:lnTo>
                <a:lnTo>
                  <a:pt x="1724" y="12166"/>
                </a:lnTo>
                <a:lnTo>
                  <a:pt x="1620" y="12142"/>
                </a:lnTo>
                <a:lnTo>
                  <a:pt x="1518" y="12112"/>
                </a:lnTo>
                <a:lnTo>
                  <a:pt x="1417" y="12079"/>
                </a:lnTo>
                <a:lnTo>
                  <a:pt x="1320" y="12040"/>
                </a:lnTo>
                <a:lnTo>
                  <a:pt x="1224" y="11997"/>
                </a:lnTo>
                <a:lnTo>
                  <a:pt x="1131" y="11949"/>
                </a:lnTo>
                <a:lnTo>
                  <a:pt x="1041" y="11897"/>
                </a:lnTo>
                <a:lnTo>
                  <a:pt x="953" y="11841"/>
                </a:lnTo>
                <a:lnTo>
                  <a:pt x="869" y="11781"/>
                </a:lnTo>
                <a:lnTo>
                  <a:pt x="787" y="11716"/>
                </a:lnTo>
                <a:lnTo>
                  <a:pt x="708" y="11649"/>
                </a:lnTo>
                <a:lnTo>
                  <a:pt x="634" y="11577"/>
                </a:lnTo>
                <a:lnTo>
                  <a:pt x="562" y="11503"/>
                </a:lnTo>
                <a:lnTo>
                  <a:pt x="495" y="11424"/>
                </a:lnTo>
                <a:lnTo>
                  <a:pt x="429" y="11342"/>
                </a:lnTo>
                <a:lnTo>
                  <a:pt x="369" y="11258"/>
                </a:lnTo>
                <a:lnTo>
                  <a:pt x="313" y="11170"/>
                </a:lnTo>
                <a:lnTo>
                  <a:pt x="261" y="11080"/>
                </a:lnTo>
                <a:lnTo>
                  <a:pt x="214" y="10987"/>
                </a:lnTo>
                <a:lnTo>
                  <a:pt x="170" y="10892"/>
                </a:lnTo>
                <a:lnTo>
                  <a:pt x="131" y="10794"/>
                </a:lnTo>
                <a:lnTo>
                  <a:pt x="98" y="10694"/>
                </a:lnTo>
                <a:lnTo>
                  <a:pt x="68" y="10592"/>
                </a:lnTo>
                <a:lnTo>
                  <a:pt x="44" y="10487"/>
                </a:lnTo>
                <a:lnTo>
                  <a:pt x="24" y="10381"/>
                </a:lnTo>
                <a:lnTo>
                  <a:pt x="11" y="10274"/>
                </a:lnTo>
                <a:lnTo>
                  <a:pt x="3" y="10165"/>
                </a:lnTo>
                <a:lnTo>
                  <a:pt x="0" y="10054"/>
                </a:lnTo>
                <a:lnTo>
                  <a:pt x="0" y="2156"/>
                </a:lnTo>
                <a:lnTo>
                  <a:pt x="3" y="2045"/>
                </a:lnTo>
                <a:lnTo>
                  <a:pt x="11" y="1936"/>
                </a:lnTo>
                <a:lnTo>
                  <a:pt x="24" y="1829"/>
                </a:lnTo>
                <a:lnTo>
                  <a:pt x="44" y="1723"/>
                </a:lnTo>
                <a:lnTo>
                  <a:pt x="68" y="1618"/>
                </a:lnTo>
                <a:lnTo>
                  <a:pt x="98" y="1516"/>
                </a:lnTo>
                <a:lnTo>
                  <a:pt x="131" y="1416"/>
                </a:lnTo>
                <a:lnTo>
                  <a:pt x="170" y="1318"/>
                </a:lnTo>
                <a:lnTo>
                  <a:pt x="214" y="1223"/>
                </a:lnTo>
                <a:lnTo>
                  <a:pt x="261" y="1130"/>
                </a:lnTo>
                <a:lnTo>
                  <a:pt x="313" y="1040"/>
                </a:lnTo>
                <a:lnTo>
                  <a:pt x="369" y="952"/>
                </a:lnTo>
                <a:lnTo>
                  <a:pt x="429" y="868"/>
                </a:lnTo>
                <a:lnTo>
                  <a:pt x="495" y="786"/>
                </a:lnTo>
                <a:lnTo>
                  <a:pt x="562" y="707"/>
                </a:lnTo>
                <a:lnTo>
                  <a:pt x="634" y="633"/>
                </a:lnTo>
                <a:lnTo>
                  <a:pt x="708" y="561"/>
                </a:lnTo>
                <a:lnTo>
                  <a:pt x="787" y="494"/>
                </a:lnTo>
                <a:lnTo>
                  <a:pt x="869" y="429"/>
                </a:lnTo>
                <a:lnTo>
                  <a:pt x="953" y="369"/>
                </a:lnTo>
                <a:lnTo>
                  <a:pt x="1041" y="313"/>
                </a:lnTo>
                <a:lnTo>
                  <a:pt x="1131" y="261"/>
                </a:lnTo>
                <a:lnTo>
                  <a:pt x="1224" y="213"/>
                </a:lnTo>
                <a:lnTo>
                  <a:pt x="1320" y="170"/>
                </a:lnTo>
                <a:lnTo>
                  <a:pt x="1417" y="131"/>
                </a:lnTo>
                <a:lnTo>
                  <a:pt x="1518" y="98"/>
                </a:lnTo>
                <a:lnTo>
                  <a:pt x="1620" y="68"/>
                </a:lnTo>
                <a:lnTo>
                  <a:pt x="1724" y="44"/>
                </a:lnTo>
                <a:lnTo>
                  <a:pt x="1830" y="24"/>
                </a:lnTo>
                <a:lnTo>
                  <a:pt x="1938" y="11"/>
                </a:lnTo>
                <a:lnTo>
                  <a:pt x="2047" y="3"/>
                </a:lnTo>
                <a:lnTo>
                  <a:pt x="2158" y="0"/>
                </a:lnTo>
                <a:lnTo>
                  <a:pt x="12139" y="0"/>
                </a:lnTo>
                <a:lnTo>
                  <a:pt x="12164" y="1"/>
                </a:lnTo>
                <a:lnTo>
                  <a:pt x="12190" y="3"/>
                </a:lnTo>
                <a:lnTo>
                  <a:pt x="12215" y="6"/>
                </a:lnTo>
                <a:lnTo>
                  <a:pt x="12240" y="10"/>
                </a:lnTo>
                <a:lnTo>
                  <a:pt x="12264" y="15"/>
                </a:lnTo>
                <a:lnTo>
                  <a:pt x="12287" y="22"/>
                </a:lnTo>
                <a:lnTo>
                  <a:pt x="12310" y="30"/>
                </a:lnTo>
                <a:lnTo>
                  <a:pt x="12333" y="40"/>
                </a:lnTo>
                <a:lnTo>
                  <a:pt x="12354" y="49"/>
                </a:lnTo>
                <a:lnTo>
                  <a:pt x="12376" y="60"/>
                </a:lnTo>
                <a:lnTo>
                  <a:pt x="12397" y="72"/>
                </a:lnTo>
                <a:lnTo>
                  <a:pt x="12418" y="85"/>
                </a:lnTo>
                <a:lnTo>
                  <a:pt x="12437" y="99"/>
                </a:lnTo>
                <a:lnTo>
                  <a:pt x="12456" y="114"/>
                </a:lnTo>
                <a:lnTo>
                  <a:pt x="12474" y="129"/>
                </a:lnTo>
                <a:lnTo>
                  <a:pt x="12491" y="146"/>
                </a:lnTo>
                <a:lnTo>
                  <a:pt x="12508" y="164"/>
                </a:lnTo>
                <a:lnTo>
                  <a:pt x="12523" y="181"/>
                </a:lnTo>
                <a:lnTo>
                  <a:pt x="12539" y="200"/>
                </a:lnTo>
                <a:lnTo>
                  <a:pt x="12552" y="220"/>
                </a:lnTo>
                <a:lnTo>
                  <a:pt x="12565" y="240"/>
                </a:lnTo>
                <a:lnTo>
                  <a:pt x="12577" y="261"/>
                </a:lnTo>
                <a:lnTo>
                  <a:pt x="12589" y="283"/>
                </a:lnTo>
                <a:lnTo>
                  <a:pt x="12598" y="304"/>
                </a:lnTo>
                <a:lnTo>
                  <a:pt x="12607" y="327"/>
                </a:lnTo>
                <a:lnTo>
                  <a:pt x="12615" y="350"/>
                </a:lnTo>
                <a:lnTo>
                  <a:pt x="12622" y="374"/>
                </a:lnTo>
                <a:lnTo>
                  <a:pt x="12627" y="397"/>
                </a:lnTo>
                <a:lnTo>
                  <a:pt x="12631" y="422"/>
                </a:lnTo>
                <a:lnTo>
                  <a:pt x="12634" y="447"/>
                </a:lnTo>
                <a:lnTo>
                  <a:pt x="12636" y="473"/>
                </a:lnTo>
                <a:lnTo>
                  <a:pt x="12637" y="498"/>
                </a:lnTo>
                <a:lnTo>
                  <a:pt x="12636" y="523"/>
                </a:lnTo>
                <a:lnTo>
                  <a:pt x="12634" y="549"/>
                </a:lnTo>
                <a:lnTo>
                  <a:pt x="12631" y="573"/>
                </a:lnTo>
                <a:lnTo>
                  <a:pt x="12627" y="598"/>
                </a:lnTo>
                <a:lnTo>
                  <a:pt x="12622" y="622"/>
                </a:lnTo>
                <a:lnTo>
                  <a:pt x="12615" y="645"/>
                </a:lnTo>
                <a:lnTo>
                  <a:pt x="12607" y="669"/>
                </a:lnTo>
                <a:lnTo>
                  <a:pt x="12598" y="691"/>
                </a:lnTo>
                <a:lnTo>
                  <a:pt x="12589" y="714"/>
                </a:lnTo>
                <a:lnTo>
                  <a:pt x="12577" y="735"/>
                </a:lnTo>
                <a:lnTo>
                  <a:pt x="12565" y="755"/>
                </a:lnTo>
                <a:lnTo>
                  <a:pt x="12552" y="776"/>
                </a:lnTo>
                <a:lnTo>
                  <a:pt x="12539" y="795"/>
                </a:lnTo>
                <a:lnTo>
                  <a:pt x="12523" y="814"/>
                </a:lnTo>
                <a:lnTo>
                  <a:pt x="12508" y="832"/>
                </a:lnTo>
                <a:lnTo>
                  <a:pt x="12491" y="850"/>
                </a:lnTo>
                <a:lnTo>
                  <a:pt x="12474" y="866"/>
                </a:lnTo>
                <a:lnTo>
                  <a:pt x="12456" y="881"/>
                </a:lnTo>
                <a:lnTo>
                  <a:pt x="12437" y="896"/>
                </a:lnTo>
                <a:lnTo>
                  <a:pt x="12418" y="911"/>
                </a:lnTo>
                <a:lnTo>
                  <a:pt x="12397" y="923"/>
                </a:lnTo>
                <a:lnTo>
                  <a:pt x="12376" y="935"/>
                </a:lnTo>
                <a:lnTo>
                  <a:pt x="12354" y="946"/>
                </a:lnTo>
                <a:lnTo>
                  <a:pt x="12333" y="956"/>
                </a:lnTo>
                <a:lnTo>
                  <a:pt x="12310" y="966"/>
                </a:lnTo>
                <a:lnTo>
                  <a:pt x="12287" y="973"/>
                </a:lnTo>
                <a:lnTo>
                  <a:pt x="12264" y="980"/>
                </a:lnTo>
                <a:lnTo>
                  <a:pt x="12240" y="985"/>
                </a:lnTo>
                <a:lnTo>
                  <a:pt x="12215" y="990"/>
                </a:lnTo>
                <a:lnTo>
                  <a:pt x="12190" y="993"/>
                </a:lnTo>
                <a:lnTo>
                  <a:pt x="12164" y="995"/>
                </a:lnTo>
                <a:lnTo>
                  <a:pt x="12139" y="995"/>
                </a:lnTo>
                <a:lnTo>
                  <a:pt x="2158" y="995"/>
                </a:lnTo>
                <a:lnTo>
                  <a:pt x="2098" y="997"/>
                </a:lnTo>
                <a:lnTo>
                  <a:pt x="2040" y="1001"/>
                </a:lnTo>
                <a:lnTo>
                  <a:pt x="1982" y="1009"/>
                </a:lnTo>
                <a:lnTo>
                  <a:pt x="1925" y="1019"/>
                </a:lnTo>
                <a:lnTo>
                  <a:pt x="1869" y="1032"/>
                </a:lnTo>
                <a:lnTo>
                  <a:pt x="1814" y="1048"/>
                </a:lnTo>
                <a:lnTo>
                  <a:pt x="1760" y="1066"/>
                </a:lnTo>
                <a:lnTo>
                  <a:pt x="1707" y="1088"/>
                </a:lnTo>
                <a:lnTo>
                  <a:pt x="1656" y="1111"/>
                </a:lnTo>
                <a:lnTo>
                  <a:pt x="1606" y="1136"/>
                </a:lnTo>
                <a:lnTo>
                  <a:pt x="1558" y="1164"/>
                </a:lnTo>
                <a:lnTo>
                  <a:pt x="1510" y="1194"/>
                </a:lnTo>
                <a:lnTo>
                  <a:pt x="1464" y="1227"/>
                </a:lnTo>
                <a:lnTo>
                  <a:pt x="1420" y="1261"/>
                </a:lnTo>
                <a:lnTo>
                  <a:pt x="1379" y="1298"/>
                </a:lnTo>
                <a:lnTo>
                  <a:pt x="1338" y="1337"/>
                </a:lnTo>
                <a:lnTo>
                  <a:pt x="1299" y="1377"/>
                </a:lnTo>
                <a:lnTo>
                  <a:pt x="1263" y="1419"/>
                </a:lnTo>
                <a:lnTo>
                  <a:pt x="1228" y="1463"/>
                </a:lnTo>
                <a:lnTo>
                  <a:pt x="1196" y="1508"/>
                </a:lnTo>
                <a:lnTo>
                  <a:pt x="1165" y="1556"/>
                </a:lnTo>
                <a:lnTo>
                  <a:pt x="1138" y="1604"/>
                </a:lnTo>
                <a:lnTo>
                  <a:pt x="1112" y="1655"/>
                </a:lnTo>
                <a:lnTo>
                  <a:pt x="1089" y="1706"/>
                </a:lnTo>
                <a:lnTo>
                  <a:pt x="1067" y="1758"/>
                </a:lnTo>
                <a:lnTo>
                  <a:pt x="1049" y="1812"/>
                </a:lnTo>
                <a:lnTo>
                  <a:pt x="1033" y="1867"/>
                </a:lnTo>
                <a:lnTo>
                  <a:pt x="1021" y="1923"/>
                </a:lnTo>
                <a:lnTo>
                  <a:pt x="1010" y="1980"/>
                </a:lnTo>
                <a:lnTo>
                  <a:pt x="1002" y="2038"/>
                </a:lnTo>
                <a:lnTo>
                  <a:pt x="998" y="2097"/>
                </a:lnTo>
                <a:lnTo>
                  <a:pt x="996" y="2156"/>
                </a:lnTo>
                <a:lnTo>
                  <a:pt x="996" y="10054"/>
                </a:lnTo>
                <a:lnTo>
                  <a:pt x="998" y="10113"/>
                </a:lnTo>
                <a:lnTo>
                  <a:pt x="1002" y="10172"/>
                </a:lnTo>
                <a:lnTo>
                  <a:pt x="1010" y="10230"/>
                </a:lnTo>
                <a:lnTo>
                  <a:pt x="1021" y="10287"/>
                </a:lnTo>
                <a:lnTo>
                  <a:pt x="1033" y="10343"/>
                </a:lnTo>
                <a:lnTo>
                  <a:pt x="1049" y="10398"/>
                </a:lnTo>
                <a:lnTo>
                  <a:pt x="1067" y="10452"/>
                </a:lnTo>
                <a:lnTo>
                  <a:pt x="1089" y="10504"/>
                </a:lnTo>
                <a:lnTo>
                  <a:pt x="1112" y="10555"/>
                </a:lnTo>
                <a:lnTo>
                  <a:pt x="1138" y="10606"/>
                </a:lnTo>
                <a:lnTo>
                  <a:pt x="1165" y="10654"/>
                </a:lnTo>
                <a:lnTo>
                  <a:pt x="1196" y="10702"/>
                </a:lnTo>
                <a:lnTo>
                  <a:pt x="1228" y="10747"/>
                </a:lnTo>
                <a:lnTo>
                  <a:pt x="1263" y="10791"/>
                </a:lnTo>
                <a:lnTo>
                  <a:pt x="1299" y="10833"/>
                </a:lnTo>
                <a:lnTo>
                  <a:pt x="1338" y="10873"/>
                </a:lnTo>
                <a:lnTo>
                  <a:pt x="1379" y="10912"/>
                </a:lnTo>
                <a:lnTo>
                  <a:pt x="1420" y="10949"/>
                </a:lnTo>
                <a:lnTo>
                  <a:pt x="1464" y="10983"/>
                </a:lnTo>
                <a:lnTo>
                  <a:pt x="1510" y="11016"/>
                </a:lnTo>
                <a:lnTo>
                  <a:pt x="1558" y="11046"/>
                </a:lnTo>
                <a:lnTo>
                  <a:pt x="1606" y="11074"/>
                </a:lnTo>
                <a:lnTo>
                  <a:pt x="1656" y="11099"/>
                </a:lnTo>
                <a:lnTo>
                  <a:pt x="1707" y="11122"/>
                </a:lnTo>
                <a:lnTo>
                  <a:pt x="1760" y="11144"/>
                </a:lnTo>
                <a:lnTo>
                  <a:pt x="1814" y="11162"/>
                </a:lnTo>
                <a:lnTo>
                  <a:pt x="1869" y="11178"/>
                </a:lnTo>
                <a:lnTo>
                  <a:pt x="1925" y="11191"/>
                </a:lnTo>
                <a:lnTo>
                  <a:pt x="1982" y="11201"/>
                </a:lnTo>
                <a:lnTo>
                  <a:pt x="2040" y="11209"/>
                </a:lnTo>
                <a:lnTo>
                  <a:pt x="2098" y="11213"/>
                </a:lnTo>
                <a:lnTo>
                  <a:pt x="2158" y="11215"/>
                </a:lnTo>
                <a:lnTo>
                  <a:pt x="14122" y="11215"/>
                </a:lnTo>
                <a:lnTo>
                  <a:pt x="14182" y="11213"/>
                </a:lnTo>
                <a:lnTo>
                  <a:pt x="14240" y="11209"/>
                </a:lnTo>
                <a:lnTo>
                  <a:pt x="14298" y="11201"/>
                </a:lnTo>
                <a:lnTo>
                  <a:pt x="14355" y="11191"/>
                </a:lnTo>
                <a:lnTo>
                  <a:pt x="14411" y="11178"/>
                </a:lnTo>
                <a:lnTo>
                  <a:pt x="14466" y="11162"/>
                </a:lnTo>
                <a:lnTo>
                  <a:pt x="14520" y="11144"/>
                </a:lnTo>
                <a:lnTo>
                  <a:pt x="14573" y="11122"/>
                </a:lnTo>
                <a:lnTo>
                  <a:pt x="14624" y="11099"/>
                </a:lnTo>
                <a:lnTo>
                  <a:pt x="14674" y="11074"/>
                </a:lnTo>
                <a:lnTo>
                  <a:pt x="14722" y="11046"/>
                </a:lnTo>
                <a:lnTo>
                  <a:pt x="14770" y="11016"/>
                </a:lnTo>
                <a:lnTo>
                  <a:pt x="14816" y="10983"/>
                </a:lnTo>
                <a:lnTo>
                  <a:pt x="14860" y="10949"/>
                </a:lnTo>
                <a:lnTo>
                  <a:pt x="14901" y="10912"/>
                </a:lnTo>
                <a:lnTo>
                  <a:pt x="14942" y="10873"/>
                </a:lnTo>
                <a:lnTo>
                  <a:pt x="14981" y="10833"/>
                </a:lnTo>
                <a:lnTo>
                  <a:pt x="15017" y="10791"/>
                </a:lnTo>
                <a:lnTo>
                  <a:pt x="15052" y="10747"/>
                </a:lnTo>
                <a:lnTo>
                  <a:pt x="15084" y="10702"/>
                </a:lnTo>
                <a:lnTo>
                  <a:pt x="15115" y="10654"/>
                </a:lnTo>
                <a:lnTo>
                  <a:pt x="15142" y="10606"/>
                </a:lnTo>
                <a:lnTo>
                  <a:pt x="15168" y="10555"/>
                </a:lnTo>
                <a:lnTo>
                  <a:pt x="15191" y="10504"/>
                </a:lnTo>
                <a:lnTo>
                  <a:pt x="15213" y="10452"/>
                </a:lnTo>
                <a:lnTo>
                  <a:pt x="15231" y="10398"/>
                </a:lnTo>
                <a:lnTo>
                  <a:pt x="15247" y="10343"/>
                </a:lnTo>
                <a:lnTo>
                  <a:pt x="15259" y="10287"/>
                </a:lnTo>
                <a:lnTo>
                  <a:pt x="15270" y="10230"/>
                </a:lnTo>
                <a:lnTo>
                  <a:pt x="15278" y="10172"/>
                </a:lnTo>
                <a:lnTo>
                  <a:pt x="15282" y="10113"/>
                </a:lnTo>
                <a:lnTo>
                  <a:pt x="15284" y="10054"/>
                </a:lnTo>
                <a:lnTo>
                  <a:pt x="15284" y="2156"/>
                </a:lnTo>
                <a:lnTo>
                  <a:pt x="15282" y="2097"/>
                </a:lnTo>
                <a:lnTo>
                  <a:pt x="15278" y="2038"/>
                </a:lnTo>
                <a:lnTo>
                  <a:pt x="15270" y="1980"/>
                </a:lnTo>
                <a:lnTo>
                  <a:pt x="15259" y="1923"/>
                </a:lnTo>
                <a:lnTo>
                  <a:pt x="15247" y="1867"/>
                </a:lnTo>
                <a:lnTo>
                  <a:pt x="15231" y="1812"/>
                </a:lnTo>
                <a:lnTo>
                  <a:pt x="15213" y="1758"/>
                </a:lnTo>
                <a:lnTo>
                  <a:pt x="15191" y="1706"/>
                </a:lnTo>
                <a:lnTo>
                  <a:pt x="15168" y="1655"/>
                </a:lnTo>
                <a:lnTo>
                  <a:pt x="15142" y="1604"/>
                </a:lnTo>
                <a:lnTo>
                  <a:pt x="15115" y="1556"/>
                </a:lnTo>
                <a:lnTo>
                  <a:pt x="15084" y="1508"/>
                </a:lnTo>
                <a:lnTo>
                  <a:pt x="15052" y="1463"/>
                </a:lnTo>
                <a:lnTo>
                  <a:pt x="15017" y="1419"/>
                </a:lnTo>
                <a:lnTo>
                  <a:pt x="14981" y="1377"/>
                </a:lnTo>
                <a:lnTo>
                  <a:pt x="14942" y="1337"/>
                </a:lnTo>
                <a:lnTo>
                  <a:pt x="14901" y="1298"/>
                </a:lnTo>
                <a:lnTo>
                  <a:pt x="14860" y="1261"/>
                </a:lnTo>
                <a:lnTo>
                  <a:pt x="14816" y="1227"/>
                </a:lnTo>
                <a:lnTo>
                  <a:pt x="14770" y="1194"/>
                </a:lnTo>
                <a:lnTo>
                  <a:pt x="14722" y="1164"/>
                </a:lnTo>
                <a:lnTo>
                  <a:pt x="14674" y="1136"/>
                </a:lnTo>
                <a:lnTo>
                  <a:pt x="14624" y="1111"/>
                </a:lnTo>
                <a:lnTo>
                  <a:pt x="14573" y="1088"/>
                </a:lnTo>
                <a:lnTo>
                  <a:pt x="14520" y="1066"/>
                </a:lnTo>
                <a:lnTo>
                  <a:pt x="14466" y="1048"/>
                </a:lnTo>
                <a:lnTo>
                  <a:pt x="14411" y="1032"/>
                </a:lnTo>
                <a:lnTo>
                  <a:pt x="14355" y="1019"/>
                </a:lnTo>
                <a:lnTo>
                  <a:pt x="14298" y="1009"/>
                </a:lnTo>
                <a:lnTo>
                  <a:pt x="14240" y="1001"/>
                </a:lnTo>
                <a:lnTo>
                  <a:pt x="14182" y="997"/>
                </a:lnTo>
                <a:lnTo>
                  <a:pt x="14122" y="995"/>
                </a:lnTo>
                <a:lnTo>
                  <a:pt x="14096" y="995"/>
                </a:lnTo>
                <a:lnTo>
                  <a:pt x="14071" y="993"/>
                </a:lnTo>
                <a:lnTo>
                  <a:pt x="14047" y="990"/>
                </a:lnTo>
                <a:lnTo>
                  <a:pt x="14022" y="985"/>
                </a:lnTo>
                <a:lnTo>
                  <a:pt x="13998" y="980"/>
                </a:lnTo>
                <a:lnTo>
                  <a:pt x="13974" y="973"/>
                </a:lnTo>
                <a:lnTo>
                  <a:pt x="13951" y="966"/>
                </a:lnTo>
                <a:lnTo>
                  <a:pt x="13929" y="956"/>
                </a:lnTo>
                <a:lnTo>
                  <a:pt x="13906" y="946"/>
                </a:lnTo>
                <a:lnTo>
                  <a:pt x="13885" y="935"/>
                </a:lnTo>
                <a:lnTo>
                  <a:pt x="13864" y="923"/>
                </a:lnTo>
                <a:lnTo>
                  <a:pt x="13844" y="911"/>
                </a:lnTo>
                <a:lnTo>
                  <a:pt x="13824" y="896"/>
                </a:lnTo>
                <a:lnTo>
                  <a:pt x="13805" y="881"/>
                </a:lnTo>
                <a:lnTo>
                  <a:pt x="13787" y="866"/>
                </a:lnTo>
                <a:lnTo>
                  <a:pt x="13770" y="850"/>
                </a:lnTo>
                <a:lnTo>
                  <a:pt x="13754" y="832"/>
                </a:lnTo>
                <a:lnTo>
                  <a:pt x="13737" y="814"/>
                </a:lnTo>
                <a:lnTo>
                  <a:pt x="13723" y="795"/>
                </a:lnTo>
                <a:lnTo>
                  <a:pt x="13709" y="776"/>
                </a:lnTo>
                <a:lnTo>
                  <a:pt x="13697" y="755"/>
                </a:lnTo>
                <a:lnTo>
                  <a:pt x="13684" y="735"/>
                </a:lnTo>
                <a:lnTo>
                  <a:pt x="13673" y="714"/>
                </a:lnTo>
                <a:lnTo>
                  <a:pt x="13663" y="691"/>
                </a:lnTo>
                <a:lnTo>
                  <a:pt x="13654" y="669"/>
                </a:lnTo>
                <a:lnTo>
                  <a:pt x="13646" y="645"/>
                </a:lnTo>
                <a:lnTo>
                  <a:pt x="13640" y="622"/>
                </a:lnTo>
                <a:lnTo>
                  <a:pt x="13633" y="598"/>
                </a:lnTo>
                <a:lnTo>
                  <a:pt x="13629" y="573"/>
                </a:lnTo>
                <a:lnTo>
                  <a:pt x="13626" y="549"/>
                </a:lnTo>
                <a:lnTo>
                  <a:pt x="13624" y="523"/>
                </a:lnTo>
                <a:lnTo>
                  <a:pt x="13623" y="498"/>
                </a:lnTo>
                <a:lnTo>
                  <a:pt x="13624" y="473"/>
                </a:lnTo>
                <a:lnTo>
                  <a:pt x="13626" y="447"/>
                </a:lnTo>
                <a:lnTo>
                  <a:pt x="13629" y="422"/>
                </a:lnTo>
                <a:lnTo>
                  <a:pt x="13633" y="397"/>
                </a:lnTo>
                <a:lnTo>
                  <a:pt x="13640" y="374"/>
                </a:lnTo>
                <a:lnTo>
                  <a:pt x="13646" y="350"/>
                </a:lnTo>
                <a:lnTo>
                  <a:pt x="13654" y="327"/>
                </a:lnTo>
                <a:lnTo>
                  <a:pt x="13663" y="304"/>
                </a:lnTo>
                <a:lnTo>
                  <a:pt x="13673" y="283"/>
                </a:lnTo>
                <a:lnTo>
                  <a:pt x="13684" y="261"/>
                </a:lnTo>
                <a:lnTo>
                  <a:pt x="13697" y="240"/>
                </a:lnTo>
                <a:lnTo>
                  <a:pt x="13709" y="220"/>
                </a:lnTo>
                <a:lnTo>
                  <a:pt x="13723" y="200"/>
                </a:lnTo>
                <a:lnTo>
                  <a:pt x="13737" y="181"/>
                </a:lnTo>
                <a:lnTo>
                  <a:pt x="13754" y="164"/>
                </a:lnTo>
                <a:lnTo>
                  <a:pt x="13770" y="146"/>
                </a:lnTo>
                <a:lnTo>
                  <a:pt x="13787" y="129"/>
                </a:lnTo>
                <a:lnTo>
                  <a:pt x="13805" y="114"/>
                </a:lnTo>
                <a:lnTo>
                  <a:pt x="13824" y="99"/>
                </a:lnTo>
                <a:lnTo>
                  <a:pt x="13844" y="85"/>
                </a:lnTo>
                <a:lnTo>
                  <a:pt x="13864" y="72"/>
                </a:lnTo>
                <a:lnTo>
                  <a:pt x="13885" y="60"/>
                </a:lnTo>
                <a:lnTo>
                  <a:pt x="13906" y="49"/>
                </a:lnTo>
                <a:lnTo>
                  <a:pt x="13929" y="40"/>
                </a:lnTo>
                <a:lnTo>
                  <a:pt x="13951" y="30"/>
                </a:lnTo>
                <a:lnTo>
                  <a:pt x="13974" y="22"/>
                </a:lnTo>
                <a:lnTo>
                  <a:pt x="13998" y="15"/>
                </a:lnTo>
                <a:lnTo>
                  <a:pt x="14022" y="10"/>
                </a:lnTo>
                <a:lnTo>
                  <a:pt x="14047" y="6"/>
                </a:lnTo>
                <a:lnTo>
                  <a:pt x="14071" y="3"/>
                </a:lnTo>
                <a:lnTo>
                  <a:pt x="14096" y="1"/>
                </a:lnTo>
                <a:lnTo>
                  <a:pt x="14122" y="0"/>
                </a:lnTo>
                <a:close/>
                <a:moveTo>
                  <a:pt x="6876" y="6033"/>
                </a:moveTo>
                <a:lnTo>
                  <a:pt x="9620" y="6033"/>
                </a:lnTo>
                <a:lnTo>
                  <a:pt x="13654" y="2302"/>
                </a:lnTo>
                <a:lnTo>
                  <a:pt x="13673" y="2285"/>
                </a:lnTo>
                <a:lnTo>
                  <a:pt x="13694" y="2270"/>
                </a:lnTo>
                <a:lnTo>
                  <a:pt x="13714" y="2254"/>
                </a:lnTo>
                <a:lnTo>
                  <a:pt x="13734" y="2241"/>
                </a:lnTo>
                <a:lnTo>
                  <a:pt x="13756" y="2229"/>
                </a:lnTo>
                <a:lnTo>
                  <a:pt x="13778" y="2218"/>
                </a:lnTo>
                <a:lnTo>
                  <a:pt x="13800" y="2208"/>
                </a:lnTo>
                <a:lnTo>
                  <a:pt x="13823" y="2199"/>
                </a:lnTo>
                <a:lnTo>
                  <a:pt x="13846" y="2191"/>
                </a:lnTo>
                <a:lnTo>
                  <a:pt x="13870" y="2185"/>
                </a:lnTo>
                <a:lnTo>
                  <a:pt x="13893" y="2180"/>
                </a:lnTo>
                <a:lnTo>
                  <a:pt x="13916" y="2176"/>
                </a:lnTo>
                <a:lnTo>
                  <a:pt x="13940" y="2172"/>
                </a:lnTo>
                <a:lnTo>
                  <a:pt x="13964" y="2171"/>
                </a:lnTo>
                <a:lnTo>
                  <a:pt x="13988" y="2170"/>
                </a:lnTo>
                <a:lnTo>
                  <a:pt x="14012" y="2170"/>
                </a:lnTo>
                <a:lnTo>
                  <a:pt x="14035" y="2172"/>
                </a:lnTo>
                <a:lnTo>
                  <a:pt x="14060" y="2174"/>
                </a:lnTo>
                <a:lnTo>
                  <a:pt x="14083" y="2178"/>
                </a:lnTo>
                <a:lnTo>
                  <a:pt x="14107" y="2183"/>
                </a:lnTo>
                <a:lnTo>
                  <a:pt x="14130" y="2189"/>
                </a:lnTo>
                <a:lnTo>
                  <a:pt x="14152" y="2196"/>
                </a:lnTo>
                <a:lnTo>
                  <a:pt x="14176" y="2205"/>
                </a:lnTo>
                <a:lnTo>
                  <a:pt x="14198" y="2214"/>
                </a:lnTo>
                <a:lnTo>
                  <a:pt x="14220" y="2224"/>
                </a:lnTo>
                <a:lnTo>
                  <a:pt x="14241" y="2236"/>
                </a:lnTo>
                <a:lnTo>
                  <a:pt x="14262" y="2248"/>
                </a:lnTo>
                <a:lnTo>
                  <a:pt x="14283" y="2263"/>
                </a:lnTo>
                <a:lnTo>
                  <a:pt x="14303" y="2278"/>
                </a:lnTo>
                <a:lnTo>
                  <a:pt x="14321" y="2293"/>
                </a:lnTo>
                <a:lnTo>
                  <a:pt x="14341" y="2310"/>
                </a:lnTo>
                <a:lnTo>
                  <a:pt x="14358" y="2329"/>
                </a:lnTo>
                <a:lnTo>
                  <a:pt x="14375" y="2348"/>
                </a:lnTo>
                <a:lnTo>
                  <a:pt x="14391" y="2368"/>
                </a:lnTo>
                <a:lnTo>
                  <a:pt x="14406" y="2389"/>
                </a:lnTo>
                <a:lnTo>
                  <a:pt x="14419" y="2409"/>
                </a:lnTo>
                <a:lnTo>
                  <a:pt x="14431" y="2430"/>
                </a:lnTo>
                <a:lnTo>
                  <a:pt x="14442" y="2453"/>
                </a:lnTo>
                <a:lnTo>
                  <a:pt x="14453" y="2475"/>
                </a:lnTo>
                <a:lnTo>
                  <a:pt x="14461" y="2497"/>
                </a:lnTo>
                <a:lnTo>
                  <a:pt x="14469" y="2521"/>
                </a:lnTo>
                <a:lnTo>
                  <a:pt x="14475" y="2544"/>
                </a:lnTo>
                <a:lnTo>
                  <a:pt x="14480" y="2567"/>
                </a:lnTo>
                <a:lnTo>
                  <a:pt x="14484" y="2591"/>
                </a:lnTo>
                <a:lnTo>
                  <a:pt x="14488" y="2614"/>
                </a:lnTo>
                <a:lnTo>
                  <a:pt x="14489" y="2639"/>
                </a:lnTo>
                <a:lnTo>
                  <a:pt x="14490" y="2662"/>
                </a:lnTo>
                <a:lnTo>
                  <a:pt x="14490" y="2686"/>
                </a:lnTo>
                <a:lnTo>
                  <a:pt x="14488" y="2710"/>
                </a:lnTo>
                <a:lnTo>
                  <a:pt x="14486" y="2734"/>
                </a:lnTo>
                <a:lnTo>
                  <a:pt x="14482" y="2757"/>
                </a:lnTo>
                <a:lnTo>
                  <a:pt x="14477" y="2781"/>
                </a:lnTo>
                <a:lnTo>
                  <a:pt x="14471" y="2804"/>
                </a:lnTo>
                <a:lnTo>
                  <a:pt x="14464" y="2828"/>
                </a:lnTo>
                <a:lnTo>
                  <a:pt x="14456" y="2850"/>
                </a:lnTo>
                <a:lnTo>
                  <a:pt x="14446" y="2872"/>
                </a:lnTo>
                <a:lnTo>
                  <a:pt x="14436" y="2894"/>
                </a:lnTo>
                <a:lnTo>
                  <a:pt x="14424" y="2915"/>
                </a:lnTo>
                <a:lnTo>
                  <a:pt x="14412" y="2936"/>
                </a:lnTo>
                <a:lnTo>
                  <a:pt x="14398" y="2957"/>
                </a:lnTo>
                <a:lnTo>
                  <a:pt x="14382" y="2977"/>
                </a:lnTo>
                <a:lnTo>
                  <a:pt x="14367" y="2996"/>
                </a:lnTo>
                <a:lnTo>
                  <a:pt x="14350" y="3015"/>
                </a:lnTo>
                <a:lnTo>
                  <a:pt x="14331" y="3032"/>
                </a:lnTo>
                <a:lnTo>
                  <a:pt x="10155" y="6896"/>
                </a:lnTo>
                <a:lnTo>
                  <a:pt x="10136" y="6913"/>
                </a:lnTo>
                <a:lnTo>
                  <a:pt x="10118" y="6928"/>
                </a:lnTo>
                <a:lnTo>
                  <a:pt x="10099" y="6941"/>
                </a:lnTo>
                <a:lnTo>
                  <a:pt x="10079" y="6954"/>
                </a:lnTo>
                <a:lnTo>
                  <a:pt x="10060" y="6966"/>
                </a:lnTo>
                <a:lnTo>
                  <a:pt x="10040" y="6977"/>
                </a:lnTo>
                <a:lnTo>
                  <a:pt x="10019" y="6987"/>
                </a:lnTo>
                <a:lnTo>
                  <a:pt x="9998" y="6996"/>
                </a:lnTo>
                <a:lnTo>
                  <a:pt x="9977" y="7003"/>
                </a:lnTo>
                <a:lnTo>
                  <a:pt x="9955" y="7010"/>
                </a:lnTo>
                <a:lnTo>
                  <a:pt x="9933" y="7016"/>
                </a:lnTo>
                <a:lnTo>
                  <a:pt x="9910" y="7020"/>
                </a:lnTo>
                <a:lnTo>
                  <a:pt x="9887" y="7024"/>
                </a:lnTo>
                <a:lnTo>
                  <a:pt x="9864" y="7026"/>
                </a:lnTo>
                <a:lnTo>
                  <a:pt x="9840" y="7028"/>
                </a:lnTo>
                <a:lnTo>
                  <a:pt x="9816" y="7028"/>
                </a:lnTo>
                <a:lnTo>
                  <a:pt x="6685" y="7028"/>
                </a:lnTo>
                <a:lnTo>
                  <a:pt x="6662" y="7028"/>
                </a:lnTo>
                <a:lnTo>
                  <a:pt x="6638" y="7026"/>
                </a:lnTo>
                <a:lnTo>
                  <a:pt x="6616" y="7024"/>
                </a:lnTo>
                <a:lnTo>
                  <a:pt x="6593" y="7020"/>
                </a:lnTo>
                <a:lnTo>
                  <a:pt x="6571" y="7016"/>
                </a:lnTo>
                <a:lnTo>
                  <a:pt x="6549" y="7011"/>
                </a:lnTo>
                <a:lnTo>
                  <a:pt x="6527" y="7004"/>
                </a:lnTo>
                <a:lnTo>
                  <a:pt x="6507" y="6997"/>
                </a:lnTo>
                <a:lnTo>
                  <a:pt x="6487" y="6989"/>
                </a:lnTo>
                <a:lnTo>
                  <a:pt x="6466" y="6980"/>
                </a:lnTo>
                <a:lnTo>
                  <a:pt x="6446" y="6968"/>
                </a:lnTo>
                <a:lnTo>
                  <a:pt x="6427" y="6957"/>
                </a:lnTo>
                <a:lnTo>
                  <a:pt x="6408" y="6945"/>
                </a:lnTo>
                <a:lnTo>
                  <a:pt x="6389" y="6932"/>
                </a:lnTo>
                <a:lnTo>
                  <a:pt x="6371" y="6917"/>
                </a:lnTo>
                <a:lnTo>
                  <a:pt x="6353" y="6901"/>
                </a:lnTo>
                <a:lnTo>
                  <a:pt x="2000" y="3000"/>
                </a:lnTo>
                <a:lnTo>
                  <a:pt x="1982" y="2983"/>
                </a:lnTo>
                <a:lnTo>
                  <a:pt x="1965" y="2965"/>
                </a:lnTo>
                <a:lnTo>
                  <a:pt x="1949" y="2947"/>
                </a:lnTo>
                <a:lnTo>
                  <a:pt x="1933" y="2926"/>
                </a:lnTo>
                <a:lnTo>
                  <a:pt x="1919" y="2906"/>
                </a:lnTo>
                <a:lnTo>
                  <a:pt x="1906" y="2886"/>
                </a:lnTo>
                <a:lnTo>
                  <a:pt x="1894" y="2864"/>
                </a:lnTo>
                <a:lnTo>
                  <a:pt x="1882" y="2843"/>
                </a:lnTo>
                <a:lnTo>
                  <a:pt x="1873" y="2821"/>
                </a:lnTo>
                <a:lnTo>
                  <a:pt x="1864" y="2798"/>
                </a:lnTo>
                <a:lnTo>
                  <a:pt x="1857" y="2775"/>
                </a:lnTo>
                <a:lnTo>
                  <a:pt x="1851" y="2751"/>
                </a:lnTo>
                <a:lnTo>
                  <a:pt x="1846" y="2728"/>
                </a:lnTo>
                <a:lnTo>
                  <a:pt x="1842" y="2705"/>
                </a:lnTo>
                <a:lnTo>
                  <a:pt x="1839" y="2681"/>
                </a:lnTo>
                <a:lnTo>
                  <a:pt x="1837" y="2657"/>
                </a:lnTo>
                <a:lnTo>
                  <a:pt x="1836" y="2633"/>
                </a:lnTo>
                <a:lnTo>
                  <a:pt x="1836" y="2609"/>
                </a:lnTo>
                <a:lnTo>
                  <a:pt x="1838" y="2586"/>
                </a:lnTo>
                <a:lnTo>
                  <a:pt x="1841" y="2562"/>
                </a:lnTo>
                <a:lnTo>
                  <a:pt x="1844" y="2538"/>
                </a:lnTo>
                <a:lnTo>
                  <a:pt x="1849" y="2515"/>
                </a:lnTo>
                <a:lnTo>
                  <a:pt x="1855" y="2491"/>
                </a:lnTo>
                <a:lnTo>
                  <a:pt x="1862" y="2468"/>
                </a:lnTo>
                <a:lnTo>
                  <a:pt x="1871" y="2445"/>
                </a:lnTo>
                <a:lnTo>
                  <a:pt x="1880" y="2423"/>
                </a:lnTo>
                <a:lnTo>
                  <a:pt x="1892" y="2401"/>
                </a:lnTo>
                <a:lnTo>
                  <a:pt x="1904" y="2379"/>
                </a:lnTo>
                <a:lnTo>
                  <a:pt x="1916" y="2358"/>
                </a:lnTo>
                <a:lnTo>
                  <a:pt x="1930" y="2338"/>
                </a:lnTo>
                <a:lnTo>
                  <a:pt x="1946" y="2317"/>
                </a:lnTo>
                <a:lnTo>
                  <a:pt x="1963" y="2298"/>
                </a:lnTo>
                <a:lnTo>
                  <a:pt x="1980" y="2280"/>
                </a:lnTo>
                <a:lnTo>
                  <a:pt x="1998" y="2261"/>
                </a:lnTo>
                <a:lnTo>
                  <a:pt x="2018" y="2245"/>
                </a:lnTo>
                <a:lnTo>
                  <a:pt x="2037" y="2230"/>
                </a:lnTo>
                <a:lnTo>
                  <a:pt x="2057" y="2216"/>
                </a:lnTo>
                <a:lnTo>
                  <a:pt x="2078" y="2204"/>
                </a:lnTo>
                <a:lnTo>
                  <a:pt x="2099" y="2191"/>
                </a:lnTo>
                <a:lnTo>
                  <a:pt x="2121" y="2180"/>
                </a:lnTo>
                <a:lnTo>
                  <a:pt x="2143" y="2171"/>
                </a:lnTo>
                <a:lnTo>
                  <a:pt x="2166" y="2162"/>
                </a:lnTo>
                <a:lnTo>
                  <a:pt x="2189" y="2155"/>
                </a:lnTo>
                <a:lnTo>
                  <a:pt x="2212" y="2148"/>
                </a:lnTo>
                <a:lnTo>
                  <a:pt x="2235" y="2143"/>
                </a:lnTo>
                <a:lnTo>
                  <a:pt x="2259" y="2139"/>
                </a:lnTo>
                <a:lnTo>
                  <a:pt x="2282" y="2135"/>
                </a:lnTo>
                <a:lnTo>
                  <a:pt x="2307" y="2133"/>
                </a:lnTo>
                <a:lnTo>
                  <a:pt x="2330" y="2133"/>
                </a:lnTo>
                <a:lnTo>
                  <a:pt x="2354" y="2133"/>
                </a:lnTo>
                <a:lnTo>
                  <a:pt x="2378" y="2135"/>
                </a:lnTo>
                <a:lnTo>
                  <a:pt x="2402" y="2137"/>
                </a:lnTo>
                <a:lnTo>
                  <a:pt x="2426" y="2142"/>
                </a:lnTo>
                <a:lnTo>
                  <a:pt x="2449" y="2147"/>
                </a:lnTo>
                <a:lnTo>
                  <a:pt x="2473" y="2153"/>
                </a:lnTo>
                <a:lnTo>
                  <a:pt x="2496" y="2160"/>
                </a:lnTo>
                <a:lnTo>
                  <a:pt x="2518" y="2168"/>
                </a:lnTo>
                <a:lnTo>
                  <a:pt x="2541" y="2178"/>
                </a:lnTo>
                <a:lnTo>
                  <a:pt x="2563" y="2188"/>
                </a:lnTo>
                <a:lnTo>
                  <a:pt x="2584" y="2201"/>
                </a:lnTo>
                <a:lnTo>
                  <a:pt x="2606" y="2214"/>
                </a:lnTo>
                <a:lnTo>
                  <a:pt x="2626" y="2228"/>
                </a:lnTo>
                <a:lnTo>
                  <a:pt x="2647" y="2243"/>
                </a:lnTo>
                <a:lnTo>
                  <a:pt x="2666" y="2260"/>
                </a:lnTo>
                <a:lnTo>
                  <a:pt x="6876" y="6033"/>
                </a:lnTo>
                <a:close/>
                <a:moveTo>
                  <a:pt x="2179" y="9586"/>
                </a:moveTo>
                <a:lnTo>
                  <a:pt x="4858" y="7394"/>
                </a:lnTo>
                <a:lnTo>
                  <a:pt x="4877" y="7379"/>
                </a:lnTo>
                <a:lnTo>
                  <a:pt x="4898" y="7364"/>
                </a:lnTo>
                <a:lnTo>
                  <a:pt x="4920" y="7351"/>
                </a:lnTo>
                <a:lnTo>
                  <a:pt x="4941" y="7338"/>
                </a:lnTo>
                <a:lnTo>
                  <a:pt x="4963" y="7328"/>
                </a:lnTo>
                <a:lnTo>
                  <a:pt x="4986" y="7318"/>
                </a:lnTo>
                <a:lnTo>
                  <a:pt x="5009" y="7310"/>
                </a:lnTo>
                <a:lnTo>
                  <a:pt x="5032" y="7302"/>
                </a:lnTo>
                <a:lnTo>
                  <a:pt x="5055" y="7296"/>
                </a:lnTo>
                <a:lnTo>
                  <a:pt x="5078" y="7291"/>
                </a:lnTo>
                <a:lnTo>
                  <a:pt x="5103" y="7287"/>
                </a:lnTo>
                <a:lnTo>
                  <a:pt x="5126" y="7285"/>
                </a:lnTo>
                <a:lnTo>
                  <a:pt x="5151" y="7282"/>
                </a:lnTo>
                <a:lnTo>
                  <a:pt x="5174" y="7282"/>
                </a:lnTo>
                <a:lnTo>
                  <a:pt x="5198" y="7282"/>
                </a:lnTo>
                <a:lnTo>
                  <a:pt x="5222" y="7285"/>
                </a:lnTo>
                <a:lnTo>
                  <a:pt x="5246" y="7288"/>
                </a:lnTo>
                <a:lnTo>
                  <a:pt x="5270" y="7292"/>
                </a:lnTo>
                <a:lnTo>
                  <a:pt x="5293" y="7297"/>
                </a:lnTo>
                <a:lnTo>
                  <a:pt x="5316" y="7303"/>
                </a:lnTo>
                <a:lnTo>
                  <a:pt x="5339" y="7310"/>
                </a:lnTo>
                <a:lnTo>
                  <a:pt x="5361" y="7319"/>
                </a:lnTo>
                <a:lnTo>
                  <a:pt x="5384" y="7328"/>
                </a:lnTo>
                <a:lnTo>
                  <a:pt x="5405" y="7339"/>
                </a:lnTo>
                <a:lnTo>
                  <a:pt x="5426" y="7351"/>
                </a:lnTo>
                <a:lnTo>
                  <a:pt x="5448" y="7364"/>
                </a:lnTo>
                <a:lnTo>
                  <a:pt x="5467" y="7378"/>
                </a:lnTo>
                <a:lnTo>
                  <a:pt x="5487" y="7393"/>
                </a:lnTo>
                <a:lnTo>
                  <a:pt x="5506" y="7410"/>
                </a:lnTo>
                <a:lnTo>
                  <a:pt x="5524" y="7427"/>
                </a:lnTo>
                <a:lnTo>
                  <a:pt x="5541" y="7445"/>
                </a:lnTo>
                <a:lnTo>
                  <a:pt x="5559" y="7464"/>
                </a:lnTo>
                <a:lnTo>
                  <a:pt x="5574" y="7484"/>
                </a:lnTo>
                <a:lnTo>
                  <a:pt x="5588" y="7505"/>
                </a:lnTo>
                <a:lnTo>
                  <a:pt x="5601" y="7526"/>
                </a:lnTo>
                <a:lnTo>
                  <a:pt x="5614" y="7548"/>
                </a:lnTo>
                <a:lnTo>
                  <a:pt x="5625" y="7570"/>
                </a:lnTo>
                <a:lnTo>
                  <a:pt x="5635" y="7592"/>
                </a:lnTo>
                <a:lnTo>
                  <a:pt x="5643" y="7615"/>
                </a:lnTo>
                <a:lnTo>
                  <a:pt x="5650" y="7638"/>
                </a:lnTo>
                <a:lnTo>
                  <a:pt x="5657" y="7662"/>
                </a:lnTo>
                <a:lnTo>
                  <a:pt x="5662" y="7685"/>
                </a:lnTo>
                <a:lnTo>
                  <a:pt x="5665" y="7709"/>
                </a:lnTo>
                <a:lnTo>
                  <a:pt x="5668" y="7733"/>
                </a:lnTo>
                <a:lnTo>
                  <a:pt x="5671" y="7757"/>
                </a:lnTo>
                <a:lnTo>
                  <a:pt x="5671" y="7781"/>
                </a:lnTo>
                <a:lnTo>
                  <a:pt x="5671" y="7805"/>
                </a:lnTo>
                <a:lnTo>
                  <a:pt x="5668" y="7828"/>
                </a:lnTo>
                <a:lnTo>
                  <a:pt x="5665" y="7853"/>
                </a:lnTo>
                <a:lnTo>
                  <a:pt x="5661" y="7876"/>
                </a:lnTo>
                <a:lnTo>
                  <a:pt x="5656" y="7899"/>
                </a:lnTo>
                <a:lnTo>
                  <a:pt x="5650" y="7923"/>
                </a:lnTo>
                <a:lnTo>
                  <a:pt x="5642" y="7945"/>
                </a:lnTo>
                <a:lnTo>
                  <a:pt x="5634" y="7968"/>
                </a:lnTo>
                <a:lnTo>
                  <a:pt x="5625" y="7990"/>
                </a:lnTo>
                <a:lnTo>
                  <a:pt x="5614" y="8011"/>
                </a:lnTo>
                <a:lnTo>
                  <a:pt x="5601" y="8033"/>
                </a:lnTo>
                <a:lnTo>
                  <a:pt x="5589" y="8053"/>
                </a:lnTo>
                <a:lnTo>
                  <a:pt x="5575" y="8073"/>
                </a:lnTo>
                <a:lnTo>
                  <a:pt x="5560" y="8093"/>
                </a:lnTo>
                <a:lnTo>
                  <a:pt x="5543" y="8112"/>
                </a:lnTo>
                <a:lnTo>
                  <a:pt x="5526" y="8130"/>
                </a:lnTo>
                <a:lnTo>
                  <a:pt x="5508" y="8147"/>
                </a:lnTo>
                <a:lnTo>
                  <a:pt x="5488" y="8165"/>
                </a:lnTo>
                <a:lnTo>
                  <a:pt x="2810" y="10356"/>
                </a:lnTo>
                <a:lnTo>
                  <a:pt x="2790" y="10371"/>
                </a:lnTo>
                <a:lnTo>
                  <a:pt x="2770" y="10387"/>
                </a:lnTo>
                <a:lnTo>
                  <a:pt x="2748" y="10400"/>
                </a:lnTo>
                <a:lnTo>
                  <a:pt x="2727" y="10412"/>
                </a:lnTo>
                <a:lnTo>
                  <a:pt x="2705" y="10422"/>
                </a:lnTo>
                <a:lnTo>
                  <a:pt x="2682" y="10432"/>
                </a:lnTo>
                <a:lnTo>
                  <a:pt x="2659" y="10440"/>
                </a:lnTo>
                <a:lnTo>
                  <a:pt x="2636" y="10449"/>
                </a:lnTo>
                <a:lnTo>
                  <a:pt x="2613" y="10455"/>
                </a:lnTo>
                <a:lnTo>
                  <a:pt x="2589" y="10460"/>
                </a:lnTo>
                <a:lnTo>
                  <a:pt x="2565" y="10464"/>
                </a:lnTo>
                <a:lnTo>
                  <a:pt x="2542" y="10466"/>
                </a:lnTo>
                <a:lnTo>
                  <a:pt x="2517" y="10468"/>
                </a:lnTo>
                <a:lnTo>
                  <a:pt x="2494" y="10468"/>
                </a:lnTo>
                <a:lnTo>
                  <a:pt x="2469" y="10468"/>
                </a:lnTo>
                <a:lnTo>
                  <a:pt x="2446" y="10466"/>
                </a:lnTo>
                <a:lnTo>
                  <a:pt x="2422" y="10463"/>
                </a:lnTo>
                <a:lnTo>
                  <a:pt x="2398" y="10459"/>
                </a:lnTo>
                <a:lnTo>
                  <a:pt x="2375" y="10454"/>
                </a:lnTo>
                <a:lnTo>
                  <a:pt x="2351" y="10448"/>
                </a:lnTo>
                <a:lnTo>
                  <a:pt x="2329" y="10440"/>
                </a:lnTo>
                <a:lnTo>
                  <a:pt x="2307" y="10431"/>
                </a:lnTo>
                <a:lnTo>
                  <a:pt x="2284" y="10422"/>
                </a:lnTo>
                <a:lnTo>
                  <a:pt x="2263" y="10411"/>
                </a:lnTo>
                <a:lnTo>
                  <a:pt x="2242" y="10400"/>
                </a:lnTo>
                <a:lnTo>
                  <a:pt x="2220" y="10387"/>
                </a:lnTo>
                <a:lnTo>
                  <a:pt x="2200" y="10372"/>
                </a:lnTo>
                <a:lnTo>
                  <a:pt x="2181" y="10357"/>
                </a:lnTo>
                <a:lnTo>
                  <a:pt x="2162" y="10341"/>
                </a:lnTo>
                <a:lnTo>
                  <a:pt x="2144" y="10324"/>
                </a:lnTo>
                <a:lnTo>
                  <a:pt x="2127" y="10305"/>
                </a:lnTo>
                <a:lnTo>
                  <a:pt x="2109" y="10287"/>
                </a:lnTo>
                <a:lnTo>
                  <a:pt x="2094" y="10267"/>
                </a:lnTo>
                <a:lnTo>
                  <a:pt x="2080" y="10245"/>
                </a:lnTo>
                <a:lnTo>
                  <a:pt x="2066" y="10224"/>
                </a:lnTo>
                <a:lnTo>
                  <a:pt x="2053" y="10203"/>
                </a:lnTo>
                <a:lnTo>
                  <a:pt x="2043" y="10180"/>
                </a:lnTo>
                <a:lnTo>
                  <a:pt x="2033" y="10158"/>
                </a:lnTo>
                <a:lnTo>
                  <a:pt x="2025" y="10136"/>
                </a:lnTo>
                <a:lnTo>
                  <a:pt x="2017" y="10112"/>
                </a:lnTo>
                <a:lnTo>
                  <a:pt x="2011" y="10089"/>
                </a:lnTo>
                <a:lnTo>
                  <a:pt x="2005" y="10065"/>
                </a:lnTo>
                <a:lnTo>
                  <a:pt x="2001" y="10041"/>
                </a:lnTo>
                <a:lnTo>
                  <a:pt x="1999" y="10018"/>
                </a:lnTo>
                <a:lnTo>
                  <a:pt x="1997" y="9993"/>
                </a:lnTo>
                <a:lnTo>
                  <a:pt x="1997" y="9970"/>
                </a:lnTo>
                <a:lnTo>
                  <a:pt x="1997" y="9945"/>
                </a:lnTo>
                <a:lnTo>
                  <a:pt x="1999" y="9922"/>
                </a:lnTo>
                <a:lnTo>
                  <a:pt x="2002" y="9898"/>
                </a:lnTo>
                <a:lnTo>
                  <a:pt x="2007" y="9874"/>
                </a:lnTo>
                <a:lnTo>
                  <a:pt x="2012" y="9851"/>
                </a:lnTo>
                <a:lnTo>
                  <a:pt x="2018" y="9829"/>
                </a:lnTo>
                <a:lnTo>
                  <a:pt x="2025" y="9805"/>
                </a:lnTo>
                <a:lnTo>
                  <a:pt x="2034" y="9783"/>
                </a:lnTo>
                <a:lnTo>
                  <a:pt x="2043" y="9760"/>
                </a:lnTo>
                <a:lnTo>
                  <a:pt x="2054" y="9739"/>
                </a:lnTo>
                <a:lnTo>
                  <a:pt x="2066" y="9718"/>
                </a:lnTo>
                <a:lnTo>
                  <a:pt x="2079" y="9697"/>
                </a:lnTo>
                <a:lnTo>
                  <a:pt x="2093" y="9677"/>
                </a:lnTo>
                <a:lnTo>
                  <a:pt x="2108" y="9658"/>
                </a:lnTo>
                <a:lnTo>
                  <a:pt x="2125" y="9639"/>
                </a:lnTo>
                <a:lnTo>
                  <a:pt x="2142" y="9620"/>
                </a:lnTo>
                <a:lnTo>
                  <a:pt x="2160" y="9603"/>
                </a:lnTo>
                <a:lnTo>
                  <a:pt x="2179" y="9586"/>
                </a:lnTo>
                <a:close/>
                <a:moveTo>
                  <a:pt x="13575" y="10356"/>
                </a:moveTo>
                <a:lnTo>
                  <a:pt x="10897" y="8165"/>
                </a:lnTo>
                <a:lnTo>
                  <a:pt x="10878" y="8147"/>
                </a:lnTo>
                <a:lnTo>
                  <a:pt x="10860" y="8130"/>
                </a:lnTo>
                <a:lnTo>
                  <a:pt x="10842" y="8112"/>
                </a:lnTo>
                <a:lnTo>
                  <a:pt x="10826" y="8093"/>
                </a:lnTo>
                <a:lnTo>
                  <a:pt x="10811" y="8073"/>
                </a:lnTo>
                <a:lnTo>
                  <a:pt x="10797" y="8053"/>
                </a:lnTo>
                <a:lnTo>
                  <a:pt x="10783" y="8033"/>
                </a:lnTo>
                <a:lnTo>
                  <a:pt x="10772" y="8011"/>
                </a:lnTo>
                <a:lnTo>
                  <a:pt x="10761" y="7990"/>
                </a:lnTo>
                <a:lnTo>
                  <a:pt x="10752" y="7968"/>
                </a:lnTo>
                <a:lnTo>
                  <a:pt x="10744" y="7945"/>
                </a:lnTo>
                <a:lnTo>
                  <a:pt x="10736" y="7923"/>
                </a:lnTo>
                <a:lnTo>
                  <a:pt x="10730" y="7899"/>
                </a:lnTo>
                <a:lnTo>
                  <a:pt x="10724" y="7876"/>
                </a:lnTo>
                <a:lnTo>
                  <a:pt x="10720" y="7853"/>
                </a:lnTo>
                <a:lnTo>
                  <a:pt x="10717" y="7828"/>
                </a:lnTo>
                <a:lnTo>
                  <a:pt x="10715" y="7805"/>
                </a:lnTo>
                <a:lnTo>
                  <a:pt x="10715" y="7781"/>
                </a:lnTo>
                <a:lnTo>
                  <a:pt x="10715" y="7757"/>
                </a:lnTo>
                <a:lnTo>
                  <a:pt x="10717" y="7733"/>
                </a:lnTo>
                <a:lnTo>
                  <a:pt x="10719" y="7709"/>
                </a:lnTo>
                <a:lnTo>
                  <a:pt x="10723" y="7685"/>
                </a:lnTo>
                <a:lnTo>
                  <a:pt x="10729" y="7662"/>
                </a:lnTo>
                <a:lnTo>
                  <a:pt x="10735" y="7638"/>
                </a:lnTo>
                <a:lnTo>
                  <a:pt x="10743" y="7615"/>
                </a:lnTo>
                <a:lnTo>
                  <a:pt x="10751" y="7592"/>
                </a:lnTo>
                <a:lnTo>
                  <a:pt x="10761" y="7570"/>
                </a:lnTo>
                <a:lnTo>
                  <a:pt x="10771" y="7548"/>
                </a:lnTo>
                <a:lnTo>
                  <a:pt x="10783" y="7526"/>
                </a:lnTo>
                <a:lnTo>
                  <a:pt x="10798" y="7505"/>
                </a:lnTo>
                <a:lnTo>
                  <a:pt x="10812" y="7484"/>
                </a:lnTo>
                <a:lnTo>
                  <a:pt x="10827" y="7464"/>
                </a:lnTo>
                <a:lnTo>
                  <a:pt x="10845" y="7445"/>
                </a:lnTo>
                <a:lnTo>
                  <a:pt x="10862" y="7427"/>
                </a:lnTo>
                <a:lnTo>
                  <a:pt x="10880" y="7410"/>
                </a:lnTo>
                <a:lnTo>
                  <a:pt x="10898" y="7393"/>
                </a:lnTo>
                <a:lnTo>
                  <a:pt x="10919" y="7378"/>
                </a:lnTo>
                <a:lnTo>
                  <a:pt x="10938" y="7364"/>
                </a:lnTo>
                <a:lnTo>
                  <a:pt x="10959" y="7351"/>
                </a:lnTo>
                <a:lnTo>
                  <a:pt x="10981" y="7339"/>
                </a:lnTo>
                <a:lnTo>
                  <a:pt x="11002" y="7328"/>
                </a:lnTo>
                <a:lnTo>
                  <a:pt x="11025" y="7319"/>
                </a:lnTo>
                <a:lnTo>
                  <a:pt x="11047" y="7310"/>
                </a:lnTo>
                <a:lnTo>
                  <a:pt x="11069" y="7303"/>
                </a:lnTo>
                <a:lnTo>
                  <a:pt x="11093" y="7297"/>
                </a:lnTo>
                <a:lnTo>
                  <a:pt x="11116" y="7292"/>
                </a:lnTo>
                <a:lnTo>
                  <a:pt x="11140" y="7288"/>
                </a:lnTo>
                <a:lnTo>
                  <a:pt x="11164" y="7285"/>
                </a:lnTo>
                <a:lnTo>
                  <a:pt x="11187" y="7282"/>
                </a:lnTo>
                <a:lnTo>
                  <a:pt x="11212" y="7282"/>
                </a:lnTo>
                <a:lnTo>
                  <a:pt x="11235" y="7282"/>
                </a:lnTo>
                <a:lnTo>
                  <a:pt x="11260" y="7285"/>
                </a:lnTo>
                <a:lnTo>
                  <a:pt x="11283" y="7287"/>
                </a:lnTo>
                <a:lnTo>
                  <a:pt x="11307" y="7291"/>
                </a:lnTo>
                <a:lnTo>
                  <a:pt x="11331" y="7296"/>
                </a:lnTo>
                <a:lnTo>
                  <a:pt x="11354" y="7302"/>
                </a:lnTo>
                <a:lnTo>
                  <a:pt x="11377" y="7310"/>
                </a:lnTo>
                <a:lnTo>
                  <a:pt x="11400" y="7318"/>
                </a:lnTo>
                <a:lnTo>
                  <a:pt x="11422" y="7328"/>
                </a:lnTo>
                <a:lnTo>
                  <a:pt x="11445" y="7338"/>
                </a:lnTo>
                <a:lnTo>
                  <a:pt x="11466" y="7351"/>
                </a:lnTo>
                <a:lnTo>
                  <a:pt x="11488" y="7364"/>
                </a:lnTo>
                <a:lnTo>
                  <a:pt x="11508" y="7379"/>
                </a:lnTo>
                <a:lnTo>
                  <a:pt x="11528" y="7394"/>
                </a:lnTo>
                <a:lnTo>
                  <a:pt x="14206" y="9586"/>
                </a:lnTo>
                <a:lnTo>
                  <a:pt x="14226" y="9603"/>
                </a:lnTo>
                <a:lnTo>
                  <a:pt x="14244" y="9620"/>
                </a:lnTo>
                <a:lnTo>
                  <a:pt x="14261" y="9639"/>
                </a:lnTo>
                <a:lnTo>
                  <a:pt x="14278" y="9658"/>
                </a:lnTo>
                <a:lnTo>
                  <a:pt x="14293" y="9677"/>
                </a:lnTo>
                <a:lnTo>
                  <a:pt x="14307" y="9697"/>
                </a:lnTo>
                <a:lnTo>
                  <a:pt x="14320" y="9718"/>
                </a:lnTo>
                <a:lnTo>
                  <a:pt x="14331" y="9739"/>
                </a:lnTo>
                <a:lnTo>
                  <a:pt x="14343" y="9760"/>
                </a:lnTo>
                <a:lnTo>
                  <a:pt x="14352" y="9783"/>
                </a:lnTo>
                <a:lnTo>
                  <a:pt x="14360" y="9805"/>
                </a:lnTo>
                <a:lnTo>
                  <a:pt x="14368" y="9829"/>
                </a:lnTo>
                <a:lnTo>
                  <a:pt x="14374" y="9851"/>
                </a:lnTo>
                <a:lnTo>
                  <a:pt x="14379" y="9874"/>
                </a:lnTo>
                <a:lnTo>
                  <a:pt x="14383" y="9898"/>
                </a:lnTo>
                <a:lnTo>
                  <a:pt x="14386" y="9922"/>
                </a:lnTo>
                <a:lnTo>
                  <a:pt x="14388" y="9945"/>
                </a:lnTo>
                <a:lnTo>
                  <a:pt x="14388" y="9970"/>
                </a:lnTo>
                <a:lnTo>
                  <a:pt x="14388" y="9993"/>
                </a:lnTo>
                <a:lnTo>
                  <a:pt x="14386" y="10018"/>
                </a:lnTo>
                <a:lnTo>
                  <a:pt x="14384" y="10041"/>
                </a:lnTo>
                <a:lnTo>
                  <a:pt x="14380" y="10065"/>
                </a:lnTo>
                <a:lnTo>
                  <a:pt x="14375" y="10089"/>
                </a:lnTo>
                <a:lnTo>
                  <a:pt x="14369" y="10112"/>
                </a:lnTo>
                <a:lnTo>
                  <a:pt x="14361" y="10136"/>
                </a:lnTo>
                <a:lnTo>
                  <a:pt x="14353" y="10158"/>
                </a:lnTo>
                <a:lnTo>
                  <a:pt x="14343" y="10180"/>
                </a:lnTo>
                <a:lnTo>
                  <a:pt x="14333" y="10203"/>
                </a:lnTo>
                <a:lnTo>
                  <a:pt x="14320" y="10224"/>
                </a:lnTo>
                <a:lnTo>
                  <a:pt x="14306" y="10245"/>
                </a:lnTo>
                <a:lnTo>
                  <a:pt x="14292" y="10267"/>
                </a:lnTo>
                <a:lnTo>
                  <a:pt x="14277" y="10287"/>
                </a:lnTo>
                <a:lnTo>
                  <a:pt x="14259" y="10305"/>
                </a:lnTo>
                <a:lnTo>
                  <a:pt x="14242" y="10324"/>
                </a:lnTo>
                <a:lnTo>
                  <a:pt x="14224" y="10341"/>
                </a:lnTo>
                <a:lnTo>
                  <a:pt x="14205" y="10357"/>
                </a:lnTo>
                <a:lnTo>
                  <a:pt x="14185" y="10372"/>
                </a:lnTo>
                <a:lnTo>
                  <a:pt x="14166" y="10387"/>
                </a:lnTo>
                <a:lnTo>
                  <a:pt x="14144" y="10400"/>
                </a:lnTo>
                <a:lnTo>
                  <a:pt x="14123" y="10411"/>
                </a:lnTo>
                <a:lnTo>
                  <a:pt x="14102" y="10422"/>
                </a:lnTo>
                <a:lnTo>
                  <a:pt x="14079" y="10431"/>
                </a:lnTo>
                <a:lnTo>
                  <a:pt x="14057" y="10440"/>
                </a:lnTo>
                <a:lnTo>
                  <a:pt x="14034" y="10448"/>
                </a:lnTo>
                <a:lnTo>
                  <a:pt x="14011" y="10454"/>
                </a:lnTo>
                <a:lnTo>
                  <a:pt x="13988" y="10459"/>
                </a:lnTo>
                <a:lnTo>
                  <a:pt x="13964" y="10463"/>
                </a:lnTo>
                <a:lnTo>
                  <a:pt x="13940" y="10466"/>
                </a:lnTo>
                <a:lnTo>
                  <a:pt x="13916" y="10468"/>
                </a:lnTo>
                <a:lnTo>
                  <a:pt x="13892" y="10468"/>
                </a:lnTo>
                <a:lnTo>
                  <a:pt x="13869" y="10468"/>
                </a:lnTo>
                <a:lnTo>
                  <a:pt x="13844" y="10466"/>
                </a:lnTo>
                <a:lnTo>
                  <a:pt x="13821" y="10464"/>
                </a:lnTo>
                <a:lnTo>
                  <a:pt x="13796" y="10460"/>
                </a:lnTo>
                <a:lnTo>
                  <a:pt x="13773" y="10455"/>
                </a:lnTo>
                <a:lnTo>
                  <a:pt x="13749" y="10449"/>
                </a:lnTo>
                <a:lnTo>
                  <a:pt x="13727" y="10440"/>
                </a:lnTo>
                <a:lnTo>
                  <a:pt x="13704" y="10432"/>
                </a:lnTo>
                <a:lnTo>
                  <a:pt x="13681" y="10422"/>
                </a:lnTo>
                <a:lnTo>
                  <a:pt x="13659" y="10412"/>
                </a:lnTo>
                <a:lnTo>
                  <a:pt x="13638" y="10400"/>
                </a:lnTo>
                <a:lnTo>
                  <a:pt x="13616" y="10387"/>
                </a:lnTo>
                <a:lnTo>
                  <a:pt x="13596" y="10371"/>
                </a:lnTo>
                <a:lnTo>
                  <a:pt x="13575" y="10356"/>
                </a:lnTo>
                <a:close/>
              </a:path>
            </a:pathLst>
          </a:custGeom>
          <a:solidFill>
            <a:srgbClr val="0DE38F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</p:spTree>
    <p:extLst>
      <p:ext uri="{BB962C8B-B14F-4D97-AF65-F5344CB8AC3E}">
        <p14:creationId xmlns:p14="http://schemas.microsoft.com/office/powerpoint/2010/main" val="196057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B0D20B-E1D6-49FA-BA4B-1A848EF785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LOREM IPSUM DOLOR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xmlns="" id="{3F954027-291E-4F55-98CF-8A72D44AF8A3}"/>
              </a:ext>
            </a:extLst>
          </p:cNvPr>
          <p:cNvGraphicFramePr/>
          <p:nvPr>
            <p:extLst/>
          </p:nvPr>
        </p:nvGraphicFramePr>
        <p:xfrm>
          <a:off x="3586130" y="1221853"/>
          <a:ext cx="1705543" cy="1637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xmlns="" id="{03916185-7B12-400B-BA91-ADAC5DD14352}"/>
              </a:ext>
            </a:extLst>
          </p:cNvPr>
          <p:cNvGraphicFramePr/>
          <p:nvPr>
            <p:extLst/>
          </p:nvPr>
        </p:nvGraphicFramePr>
        <p:xfrm>
          <a:off x="1198812" y="1224797"/>
          <a:ext cx="1705543" cy="1637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93">
            <a:extLst>
              <a:ext uri="{FF2B5EF4-FFF2-40B4-BE49-F238E27FC236}">
                <a16:creationId xmlns:a16="http://schemas.microsoft.com/office/drawing/2014/main" xmlns="" id="{8050E706-FC05-4FB3-9CFA-1D931E55F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213" y="3910537"/>
            <a:ext cx="10547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xmlns="" id="{98E951C6-27AE-4D9D-B07E-A75EE2539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956" y="2790711"/>
            <a:ext cx="11372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b="1" dirty="0">
                <a:solidFill>
                  <a:srgbClr val="2FBBEC"/>
                </a:solidFill>
                <a:latin typeface="Globotipo Condensada" panose="00000506000000000000" pitchFamily="50" charset="0"/>
              </a:rPr>
              <a:t>OPTION A</a:t>
            </a:r>
            <a:endParaRPr lang="en-US" altLang="en-US" sz="1050" dirty="0">
              <a:solidFill>
                <a:srgbClr val="2FBBEC"/>
              </a:solidFill>
              <a:latin typeface="Globotipo Condensada" panose="00000506000000000000" pitchFamily="50" charset="0"/>
            </a:endParaRPr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xmlns="" id="{4229CD4E-CCD8-4CC7-B574-24419C60B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027" y="2790711"/>
            <a:ext cx="7197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b="1" dirty="0">
                <a:solidFill>
                  <a:srgbClr val="00B050"/>
                </a:solidFill>
                <a:latin typeface="Globotipo Condensada" panose="00000506000000000000" pitchFamily="50" charset="0"/>
              </a:rPr>
              <a:t>OPTION B</a:t>
            </a:r>
            <a:endParaRPr lang="en-US" altLang="en-US" sz="1050" dirty="0">
              <a:solidFill>
                <a:srgbClr val="00B050"/>
              </a:solidFill>
              <a:latin typeface="Globotipo Condensada" panose="00000506000000000000" pitchFamily="50" charset="0"/>
            </a:endParaRPr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xmlns="" id="{495AAD1A-7577-4E28-A5E0-08906C5D7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544" y="2790711"/>
            <a:ext cx="7165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b="1" dirty="0">
                <a:solidFill>
                  <a:srgbClr val="FACC3D"/>
                </a:solidFill>
                <a:latin typeface="Globotipo Condensada" panose="00000506000000000000" pitchFamily="50" charset="0"/>
              </a:rPr>
              <a:t>OPTION C</a:t>
            </a:r>
            <a:endParaRPr lang="en-US" altLang="en-US" sz="1050" dirty="0">
              <a:solidFill>
                <a:srgbClr val="FACC3D"/>
              </a:solidFill>
              <a:latin typeface="Globotipo Condensada" panose="00000506000000000000" pitchFamily="50" charset="0"/>
            </a:endParaRPr>
          </a:p>
        </p:txBody>
      </p:sp>
      <p:sp>
        <p:nvSpPr>
          <p:cNvPr id="28" name="TextBox 93">
            <a:extLst>
              <a:ext uri="{FF2B5EF4-FFF2-40B4-BE49-F238E27FC236}">
                <a16:creationId xmlns:a16="http://schemas.microsoft.com/office/drawing/2014/main" xmlns="" id="{57C6E1B3-C41E-4CBE-9AE9-BA0EA51C9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531" y="3910537"/>
            <a:ext cx="10547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93">
            <a:extLst>
              <a:ext uri="{FF2B5EF4-FFF2-40B4-BE49-F238E27FC236}">
                <a16:creationId xmlns:a16="http://schemas.microsoft.com/office/drawing/2014/main" xmlns="" id="{131427FB-EDE8-4F25-9F35-731E5D0C4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445" y="3910537"/>
            <a:ext cx="10547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0" name="Gráfico 29">
            <a:extLst>
              <a:ext uri="{FF2B5EF4-FFF2-40B4-BE49-F238E27FC236}">
                <a16:creationId xmlns:a16="http://schemas.microsoft.com/office/drawing/2014/main" xmlns="" id="{88E695BA-6BEE-4062-9D3F-3123473A8809}"/>
              </a:ext>
            </a:extLst>
          </p:cNvPr>
          <p:cNvGraphicFramePr/>
          <p:nvPr>
            <p:extLst/>
          </p:nvPr>
        </p:nvGraphicFramePr>
        <p:xfrm>
          <a:off x="5887044" y="1221853"/>
          <a:ext cx="1705543" cy="1637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Freeform 37">
            <a:extLst>
              <a:ext uri="{FF2B5EF4-FFF2-40B4-BE49-F238E27FC236}">
                <a16:creationId xmlns:a16="http://schemas.microsoft.com/office/drawing/2014/main" xmlns="" id="{CCBEA93D-4157-4EDE-9919-E7E213AFA0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02769" y="3006155"/>
            <a:ext cx="672262" cy="748328"/>
          </a:xfrm>
          <a:custGeom>
            <a:avLst/>
            <a:gdLst>
              <a:gd name="T0" fmla="*/ 310551 w 14715"/>
              <a:gd name="T1" fmla="*/ 473255 h 16016"/>
              <a:gd name="T2" fmla="*/ 328331 w 14715"/>
              <a:gd name="T3" fmla="*/ 479100 h 16016"/>
              <a:gd name="T4" fmla="*/ 269240 w 14715"/>
              <a:gd name="T5" fmla="*/ 575757 h 16016"/>
              <a:gd name="T6" fmla="*/ 194487 w 14715"/>
              <a:gd name="T7" fmla="*/ 538235 h 16016"/>
              <a:gd name="T8" fmla="*/ 202742 w 14715"/>
              <a:gd name="T9" fmla="*/ 435444 h 16016"/>
              <a:gd name="T10" fmla="*/ 315842 w 14715"/>
              <a:gd name="T11" fmla="*/ 389731 h 16016"/>
              <a:gd name="T12" fmla="*/ 353731 w 14715"/>
              <a:gd name="T13" fmla="*/ 285137 h 16016"/>
              <a:gd name="T14" fmla="*/ 346710 w 14715"/>
              <a:gd name="T15" fmla="*/ 201649 h 16016"/>
              <a:gd name="T16" fmla="*/ 226095 w 14715"/>
              <a:gd name="T17" fmla="*/ 157235 h 16016"/>
              <a:gd name="T18" fmla="*/ 162772 w 14715"/>
              <a:gd name="T19" fmla="*/ 256309 h 16016"/>
              <a:gd name="T20" fmla="*/ 179599 w 14715"/>
              <a:gd name="T21" fmla="*/ 309057 h 16016"/>
              <a:gd name="T22" fmla="*/ 211984 w 14715"/>
              <a:gd name="T23" fmla="*/ 378943 h 16016"/>
              <a:gd name="T24" fmla="*/ 216465 w 14715"/>
              <a:gd name="T25" fmla="*/ 421914 h 16016"/>
              <a:gd name="T26" fmla="*/ 198685 w 14715"/>
              <a:gd name="T27" fmla="*/ 427867 h 16016"/>
              <a:gd name="T28" fmla="*/ 185209 w 14715"/>
              <a:gd name="T29" fmla="*/ 389587 h 16016"/>
              <a:gd name="T30" fmla="*/ 142769 w 14715"/>
              <a:gd name="T31" fmla="*/ 297692 h 16016"/>
              <a:gd name="T32" fmla="*/ 137760 w 14715"/>
              <a:gd name="T33" fmla="*/ 216513 h 16016"/>
              <a:gd name="T34" fmla="*/ 273509 w 14715"/>
              <a:gd name="T35" fmla="*/ 123356 h 16016"/>
              <a:gd name="T36" fmla="*/ 386821 w 14715"/>
              <a:gd name="T37" fmla="*/ 242671 h 16016"/>
              <a:gd name="T38" fmla="*/ 375885 w 14715"/>
              <a:gd name="T39" fmla="*/ 310609 h 16016"/>
              <a:gd name="T40" fmla="*/ 341948 w 14715"/>
              <a:gd name="T41" fmla="*/ 403658 h 16016"/>
              <a:gd name="T42" fmla="*/ 334081 w 14715"/>
              <a:gd name="T43" fmla="*/ 455973 h 16016"/>
              <a:gd name="T44" fmla="*/ 69321 w 14715"/>
              <a:gd name="T45" fmla="*/ 245774 h 16016"/>
              <a:gd name="T46" fmla="*/ 80751 w 14715"/>
              <a:gd name="T47" fmla="*/ 260711 h 16016"/>
              <a:gd name="T48" fmla="*/ 67910 w 14715"/>
              <a:gd name="T49" fmla="*/ 274385 h 16016"/>
              <a:gd name="T50" fmla="*/ 635 w 14715"/>
              <a:gd name="T51" fmla="*/ 264247 h 16016"/>
              <a:gd name="T52" fmla="*/ 8149 w 14715"/>
              <a:gd name="T53" fmla="*/ 246928 h 16016"/>
              <a:gd name="T54" fmla="*/ 105622 w 14715"/>
              <a:gd name="T55" fmla="*/ 161348 h 16016"/>
              <a:gd name="T56" fmla="*/ 95885 w 14715"/>
              <a:gd name="T57" fmla="*/ 177547 h 16016"/>
              <a:gd name="T58" fmla="*/ 33796 w 14715"/>
              <a:gd name="T59" fmla="*/ 144354 h 16016"/>
              <a:gd name="T60" fmla="*/ 37677 w 14715"/>
              <a:gd name="T61" fmla="*/ 125809 h 16016"/>
              <a:gd name="T62" fmla="*/ 171873 w 14715"/>
              <a:gd name="T63" fmla="*/ 84282 h 16016"/>
              <a:gd name="T64" fmla="*/ 165665 w 14715"/>
              <a:gd name="T65" fmla="*/ 102105 h 16016"/>
              <a:gd name="T66" fmla="*/ 147355 w 14715"/>
              <a:gd name="T67" fmla="*/ 98605 h 16016"/>
              <a:gd name="T68" fmla="*/ 121462 w 14715"/>
              <a:gd name="T69" fmla="*/ 34564 h 16016"/>
              <a:gd name="T70" fmla="*/ 139912 w 14715"/>
              <a:gd name="T71" fmla="*/ 31534 h 16016"/>
              <a:gd name="T72" fmla="*/ 269805 w 14715"/>
              <a:gd name="T73" fmla="*/ 77968 h 16016"/>
              <a:gd name="T74" fmla="*/ 251107 w 14715"/>
              <a:gd name="T75" fmla="*/ 78401 h 16016"/>
              <a:gd name="T76" fmla="*/ 247615 w 14715"/>
              <a:gd name="T77" fmla="*/ 7577 h 16016"/>
              <a:gd name="T78" fmla="*/ 265077 w 14715"/>
              <a:gd name="T79" fmla="*/ 866 h 16016"/>
              <a:gd name="T80" fmla="*/ 451203 w 14715"/>
              <a:gd name="T81" fmla="*/ 274385 h 16016"/>
              <a:gd name="T82" fmla="*/ 438362 w 14715"/>
              <a:gd name="T83" fmla="*/ 260711 h 16016"/>
              <a:gd name="T84" fmla="*/ 449792 w 14715"/>
              <a:gd name="T85" fmla="*/ 245774 h 16016"/>
              <a:gd name="T86" fmla="*/ 517984 w 14715"/>
              <a:gd name="T87" fmla="*/ 254325 h 16016"/>
              <a:gd name="T88" fmla="*/ 512234 w 14715"/>
              <a:gd name="T89" fmla="*/ 272364 h 16016"/>
              <a:gd name="T90" fmla="*/ 423933 w 14715"/>
              <a:gd name="T91" fmla="*/ 177728 h 16016"/>
              <a:gd name="T92" fmla="*/ 413385 w 14715"/>
              <a:gd name="T93" fmla="*/ 162033 h 16016"/>
              <a:gd name="T94" fmla="*/ 471664 w 14715"/>
              <a:gd name="T95" fmla="*/ 122923 h 16016"/>
              <a:gd name="T96" fmla="*/ 486728 w 14715"/>
              <a:gd name="T97" fmla="*/ 134216 h 16016"/>
              <a:gd name="T98" fmla="*/ 372640 w 14715"/>
              <a:gd name="T99" fmla="*/ 97415 h 16016"/>
              <a:gd name="T100" fmla="*/ 354754 w 14715"/>
              <a:gd name="T101" fmla="*/ 102755 h 16016"/>
              <a:gd name="T102" fmla="*/ 346816 w 14715"/>
              <a:gd name="T103" fmla="*/ 85653 h 16016"/>
              <a:gd name="T104" fmla="*/ 387774 w 14715"/>
              <a:gd name="T105" fmla="*/ 29405 h 16016"/>
              <a:gd name="T106" fmla="*/ 400968 w 14715"/>
              <a:gd name="T107" fmla="*/ 42863 h 16016"/>
              <a:gd name="T108" fmla="*/ 242182 w 14715"/>
              <a:gd name="T109" fmla="*/ 526870 h 16016"/>
              <a:gd name="T110" fmla="*/ 238796 w 14715"/>
              <a:gd name="T111" fmla="*/ 515505 h 16016"/>
              <a:gd name="T112" fmla="*/ 279365 w 14715"/>
              <a:gd name="T113" fmla="*/ 505005 h 16016"/>
              <a:gd name="T114" fmla="*/ 286279 w 14715"/>
              <a:gd name="T115" fmla="*/ 514530 h 16016"/>
              <a:gd name="T116" fmla="*/ 248497 w 14715"/>
              <a:gd name="T117" fmla="*/ 496888 h 16016"/>
              <a:gd name="T118" fmla="*/ 238478 w 14715"/>
              <a:gd name="T119" fmla="*/ 490862 h 16016"/>
              <a:gd name="T120" fmla="*/ 242852 w 14715"/>
              <a:gd name="T121" fmla="*/ 479894 h 16016"/>
              <a:gd name="T122" fmla="*/ 284374 w 14715"/>
              <a:gd name="T123" fmla="*/ 476972 h 16016"/>
              <a:gd name="T124" fmla="*/ 283881 w 14715"/>
              <a:gd name="T125" fmla="*/ 488806 h 1601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4715" h="16016">
                <a:moveTo>
                  <a:pt x="6310" y="12840"/>
                </a:moveTo>
                <a:lnTo>
                  <a:pt x="6310" y="14569"/>
                </a:lnTo>
                <a:lnTo>
                  <a:pt x="7414" y="15152"/>
                </a:lnTo>
                <a:lnTo>
                  <a:pt x="8555" y="14482"/>
                </a:lnTo>
                <a:lnTo>
                  <a:pt x="8555" y="13487"/>
                </a:lnTo>
                <a:lnTo>
                  <a:pt x="8555" y="13466"/>
                </a:lnTo>
                <a:lnTo>
                  <a:pt x="8557" y="13446"/>
                </a:lnTo>
                <a:lnTo>
                  <a:pt x="8559" y="13426"/>
                </a:lnTo>
                <a:lnTo>
                  <a:pt x="8564" y="13406"/>
                </a:lnTo>
                <a:lnTo>
                  <a:pt x="8568" y="13387"/>
                </a:lnTo>
                <a:lnTo>
                  <a:pt x="8574" y="13368"/>
                </a:lnTo>
                <a:lnTo>
                  <a:pt x="8580" y="13349"/>
                </a:lnTo>
                <a:lnTo>
                  <a:pt x="8587" y="13331"/>
                </a:lnTo>
                <a:lnTo>
                  <a:pt x="8595" y="13313"/>
                </a:lnTo>
                <a:lnTo>
                  <a:pt x="8604" y="13296"/>
                </a:lnTo>
                <a:lnTo>
                  <a:pt x="8614" y="13279"/>
                </a:lnTo>
                <a:lnTo>
                  <a:pt x="8624" y="13263"/>
                </a:lnTo>
                <a:lnTo>
                  <a:pt x="8635" y="13247"/>
                </a:lnTo>
                <a:lnTo>
                  <a:pt x="8647" y="13232"/>
                </a:lnTo>
                <a:lnTo>
                  <a:pt x="8661" y="13217"/>
                </a:lnTo>
                <a:lnTo>
                  <a:pt x="8674" y="13203"/>
                </a:lnTo>
                <a:lnTo>
                  <a:pt x="8688" y="13190"/>
                </a:lnTo>
                <a:lnTo>
                  <a:pt x="8703" y="13177"/>
                </a:lnTo>
                <a:lnTo>
                  <a:pt x="8718" y="13166"/>
                </a:lnTo>
                <a:lnTo>
                  <a:pt x="8735" y="13154"/>
                </a:lnTo>
                <a:lnTo>
                  <a:pt x="8751" y="13144"/>
                </a:lnTo>
                <a:lnTo>
                  <a:pt x="8768" y="13134"/>
                </a:lnTo>
                <a:lnTo>
                  <a:pt x="8785" y="13125"/>
                </a:lnTo>
                <a:lnTo>
                  <a:pt x="8803" y="13117"/>
                </a:lnTo>
                <a:lnTo>
                  <a:pt x="8822" y="13110"/>
                </a:lnTo>
                <a:lnTo>
                  <a:pt x="8841" y="13104"/>
                </a:lnTo>
                <a:lnTo>
                  <a:pt x="8860" y="13098"/>
                </a:lnTo>
                <a:lnTo>
                  <a:pt x="8879" y="13094"/>
                </a:lnTo>
                <a:lnTo>
                  <a:pt x="8899" y="13090"/>
                </a:lnTo>
                <a:lnTo>
                  <a:pt x="8920" y="13088"/>
                </a:lnTo>
                <a:lnTo>
                  <a:pt x="8940" y="13086"/>
                </a:lnTo>
                <a:lnTo>
                  <a:pt x="8961" y="13086"/>
                </a:lnTo>
                <a:lnTo>
                  <a:pt x="8981" y="13086"/>
                </a:lnTo>
                <a:lnTo>
                  <a:pt x="9003" y="13088"/>
                </a:lnTo>
                <a:lnTo>
                  <a:pt x="9023" y="13090"/>
                </a:lnTo>
                <a:lnTo>
                  <a:pt x="9042" y="13094"/>
                </a:lnTo>
                <a:lnTo>
                  <a:pt x="9062" y="13098"/>
                </a:lnTo>
                <a:lnTo>
                  <a:pt x="9082" y="13104"/>
                </a:lnTo>
                <a:lnTo>
                  <a:pt x="9100" y="13110"/>
                </a:lnTo>
                <a:lnTo>
                  <a:pt x="9118" y="13117"/>
                </a:lnTo>
                <a:lnTo>
                  <a:pt x="9136" y="13125"/>
                </a:lnTo>
                <a:lnTo>
                  <a:pt x="9154" y="13134"/>
                </a:lnTo>
                <a:lnTo>
                  <a:pt x="9171" y="13144"/>
                </a:lnTo>
                <a:lnTo>
                  <a:pt x="9188" y="13154"/>
                </a:lnTo>
                <a:lnTo>
                  <a:pt x="9203" y="13166"/>
                </a:lnTo>
                <a:lnTo>
                  <a:pt x="9219" y="13177"/>
                </a:lnTo>
                <a:lnTo>
                  <a:pt x="9233" y="13190"/>
                </a:lnTo>
                <a:lnTo>
                  <a:pt x="9247" y="13203"/>
                </a:lnTo>
                <a:lnTo>
                  <a:pt x="9261" y="13217"/>
                </a:lnTo>
                <a:lnTo>
                  <a:pt x="9274" y="13232"/>
                </a:lnTo>
                <a:lnTo>
                  <a:pt x="9286" y="13247"/>
                </a:lnTo>
                <a:lnTo>
                  <a:pt x="9297" y="13263"/>
                </a:lnTo>
                <a:lnTo>
                  <a:pt x="9307" y="13279"/>
                </a:lnTo>
                <a:lnTo>
                  <a:pt x="9317" y="13296"/>
                </a:lnTo>
                <a:lnTo>
                  <a:pt x="9326" y="13313"/>
                </a:lnTo>
                <a:lnTo>
                  <a:pt x="9334" y="13331"/>
                </a:lnTo>
                <a:lnTo>
                  <a:pt x="9342" y="13349"/>
                </a:lnTo>
                <a:lnTo>
                  <a:pt x="9349" y="13368"/>
                </a:lnTo>
                <a:lnTo>
                  <a:pt x="9354" y="13387"/>
                </a:lnTo>
                <a:lnTo>
                  <a:pt x="9359" y="13406"/>
                </a:lnTo>
                <a:lnTo>
                  <a:pt x="9362" y="13426"/>
                </a:lnTo>
                <a:lnTo>
                  <a:pt x="9365" y="13446"/>
                </a:lnTo>
                <a:lnTo>
                  <a:pt x="9366" y="13466"/>
                </a:lnTo>
                <a:lnTo>
                  <a:pt x="9367" y="13487"/>
                </a:lnTo>
                <a:lnTo>
                  <a:pt x="9367" y="14711"/>
                </a:lnTo>
                <a:lnTo>
                  <a:pt x="9366" y="14738"/>
                </a:lnTo>
                <a:lnTo>
                  <a:pt x="9363" y="14765"/>
                </a:lnTo>
                <a:lnTo>
                  <a:pt x="9359" y="14791"/>
                </a:lnTo>
                <a:lnTo>
                  <a:pt x="9354" y="14816"/>
                </a:lnTo>
                <a:lnTo>
                  <a:pt x="9346" y="14841"/>
                </a:lnTo>
                <a:lnTo>
                  <a:pt x="9338" y="14865"/>
                </a:lnTo>
                <a:lnTo>
                  <a:pt x="9326" y="14888"/>
                </a:lnTo>
                <a:lnTo>
                  <a:pt x="9314" y="14911"/>
                </a:lnTo>
                <a:lnTo>
                  <a:pt x="9301" y="14932"/>
                </a:lnTo>
                <a:lnTo>
                  <a:pt x="9287" y="14953"/>
                </a:lnTo>
                <a:lnTo>
                  <a:pt x="9270" y="14973"/>
                </a:lnTo>
                <a:lnTo>
                  <a:pt x="9253" y="14991"/>
                </a:lnTo>
                <a:lnTo>
                  <a:pt x="9233" y="15009"/>
                </a:lnTo>
                <a:lnTo>
                  <a:pt x="9213" y="15026"/>
                </a:lnTo>
                <a:lnTo>
                  <a:pt x="9191" y="15042"/>
                </a:lnTo>
                <a:lnTo>
                  <a:pt x="9168" y="15056"/>
                </a:lnTo>
                <a:lnTo>
                  <a:pt x="7632" y="15958"/>
                </a:lnTo>
                <a:lnTo>
                  <a:pt x="7607" y="15971"/>
                </a:lnTo>
                <a:lnTo>
                  <a:pt x="7583" y="15983"/>
                </a:lnTo>
                <a:lnTo>
                  <a:pt x="7559" y="15992"/>
                </a:lnTo>
                <a:lnTo>
                  <a:pt x="7535" y="16000"/>
                </a:lnTo>
                <a:lnTo>
                  <a:pt x="7509" y="16007"/>
                </a:lnTo>
                <a:lnTo>
                  <a:pt x="7484" y="16011"/>
                </a:lnTo>
                <a:lnTo>
                  <a:pt x="7459" y="16014"/>
                </a:lnTo>
                <a:lnTo>
                  <a:pt x="7433" y="16016"/>
                </a:lnTo>
                <a:lnTo>
                  <a:pt x="7408" y="16016"/>
                </a:lnTo>
                <a:lnTo>
                  <a:pt x="7383" y="16014"/>
                </a:lnTo>
                <a:lnTo>
                  <a:pt x="7358" y="16010"/>
                </a:lnTo>
                <a:lnTo>
                  <a:pt x="7332" y="16005"/>
                </a:lnTo>
                <a:lnTo>
                  <a:pt x="7307" y="15998"/>
                </a:lnTo>
                <a:lnTo>
                  <a:pt x="7283" y="15989"/>
                </a:lnTo>
                <a:lnTo>
                  <a:pt x="7257" y="15979"/>
                </a:lnTo>
                <a:lnTo>
                  <a:pt x="7233" y="15967"/>
                </a:lnTo>
                <a:lnTo>
                  <a:pt x="5712" y="15163"/>
                </a:lnTo>
                <a:lnTo>
                  <a:pt x="5688" y="15149"/>
                </a:lnTo>
                <a:lnTo>
                  <a:pt x="5665" y="15133"/>
                </a:lnTo>
                <a:lnTo>
                  <a:pt x="5643" y="15117"/>
                </a:lnTo>
                <a:lnTo>
                  <a:pt x="5622" y="15099"/>
                </a:lnTo>
                <a:lnTo>
                  <a:pt x="5603" y="15080"/>
                </a:lnTo>
                <a:lnTo>
                  <a:pt x="5585" y="15060"/>
                </a:lnTo>
                <a:lnTo>
                  <a:pt x="5570" y="15038"/>
                </a:lnTo>
                <a:lnTo>
                  <a:pt x="5555" y="15016"/>
                </a:lnTo>
                <a:lnTo>
                  <a:pt x="5541" y="14993"/>
                </a:lnTo>
                <a:lnTo>
                  <a:pt x="5530" y="14969"/>
                </a:lnTo>
                <a:lnTo>
                  <a:pt x="5521" y="14944"/>
                </a:lnTo>
                <a:lnTo>
                  <a:pt x="5513" y="14918"/>
                </a:lnTo>
                <a:lnTo>
                  <a:pt x="5506" y="14892"/>
                </a:lnTo>
                <a:lnTo>
                  <a:pt x="5502" y="14865"/>
                </a:lnTo>
                <a:lnTo>
                  <a:pt x="5499" y="14837"/>
                </a:lnTo>
                <a:lnTo>
                  <a:pt x="5498" y="14809"/>
                </a:lnTo>
                <a:lnTo>
                  <a:pt x="5498" y="12438"/>
                </a:lnTo>
                <a:lnTo>
                  <a:pt x="5499" y="12418"/>
                </a:lnTo>
                <a:lnTo>
                  <a:pt x="5500" y="12397"/>
                </a:lnTo>
                <a:lnTo>
                  <a:pt x="5503" y="12377"/>
                </a:lnTo>
                <a:lnTo>
                  <a:pt x="5507" y="12358"/>
                </a:lnTo>
                <a:lnTo>
                  <a:pt x="5511" y="12338"/>
                </a:lnTo>
                <a:lnTo>
                  <a:pt x="5516" y="12319"/>
                </a:lnTo>
                <a:lnTo>
                  <a:pt x="5523" y="12301"/>
                </a:lnTo>
                <a:lnTo>
                  <a:pt x="5530" y="12282"/>
                </a:lnTo>
                <a:lnTo>
                  <a:pt x="5538" y="12265"/>
                </a:lnTo>
                <a:lnTo>
                  <a:pt x="5547" y="12247"/>
                </a:lnTo>
                <a:lnTo>
                  <a:pt x="5558" y="12231"/>
                </a:lnTo>
                <a:lnTo>
                  <a:pt x="5568" y="12214"/>
                </a:lnTo>
                <a:lnTo>
                  <a:pt x="5579" y="12199"/>
                </a:lnTo>
                <a:lnTo>
                  <a:pt x="5591" y="12183"/>
                </a:lnTo>
                <a:lnTo>
                  <a:pt x="5604" y="12169"/>
                </a:lnTo>
                <a:lnTo>
                  <a:pt x="5617" y="12155"/>
                </a:lnTo>
                <a:lnTo>
                  <a:pt x="5631" y="12142"/>
                </a:lnTo>
                <a:lnTo>
                  <a:pt x="5647" y="12129"/>
                </a:lnTo>
                <a:lnTo>
                  <a:pt x="5662" y="12117"/>
                </a:lnTo>
                <a:lnTo>
                  <a:pt x="5677" y="12106"/>
                </a:lnTo>
                <a:lnTo>
                  <a:pt x="5694" y="12095"/>
                </a:lnTo>
                <a:lnTo>
                  <a:pt x="5711" y="12086"/>
                </a:lnTo>
                <a:lnTo>
                  <a:pt x="5729" y="12077"/>
                </a:lnTo>
                <a:lnTo>
                  <a:pt x="5747" y="12069"/>
                </a:lnTo>
                <a:lnTo>
                  <a:pt x="5765" y="12062"/>
                </a:lnTo>
                <a:lnTo>
                  <a:pt x="5783" y="12055"/>
                </a:lnTo>
                <a:lnTo>
                  <a:pt x="5802" y="12050"/>
                </a:lnTo>
                <a:lnTo>
                  <a:pt x="5823" y="12045"/>
                </a:lnTo>
                <a:lnTo>
                  <a:pt x="5842" y="12042"/>
                </a:lnTo>
                <a:lnTo>
                  <a:pt x="5863" y="12039"/>
                </a:lnTo>
                <a:lnTo>
                  <a:pt x="5883" y="12038"/>
                </a:lnTo>
                <a:lnTo>
                  <a:pt x="5904" y="12037"/>
                </a:lnTo>
                <a:lnTo>
                  <a:pt x="8736" y="12037"/>
                </a:lnTo>
                <a:lnTo>
                  <a:pt x="8742" y="11974"/>
                </a:lnTo>
                <a:lnTo>
                  <a:pt x="8748" y="11911"/>
                </a:lnTo>
                <a:lnTo>
                  <a:pt x="8755" y="11848"/>
                </a:lnTo>
                <a:lnTo>
                  <a:pt x="8763" y="11785"/>
                </a:lnTo>
                <a:lnTo>
                  <a:pt x="8770" y="11723"/>
                </a:lnTo>
                <a:lnTo>
                  <a:pt x="8779" y="11661"/>
                </a:lnTo>
                <a:lnTo>
                  <a:pt x="8788" y="11598"/>
                </a:lnTo>
                <a:lnTo>
                  <a:pt x="8797" y="11537"/>
                </a:lnTo>
                <a:lnTo>
                  <a:pt x="8807" y="11474"/>
                </a:lnTo>
                <a:lnTo>
                  <a:pt x="8818" y="11412"/>
                </a:lnTo>
                <a:lnTo>
                  <a:pt x="8830" y="11351"/>
                </a:lnTo>
                <a:lnTo>
                  <a:pt x="8841" y="11289"/>
                </a:lnTo>
                <a:lnTo>
                  <a:pt x="8853" y="11228"/>
                </a:lnTo>
                <a:lnTo>
                  <a:pt x="8866" y="11167"/>
                </a:lnTo>
                <a:lnTo>
                  <a:pt x="8879" y="11106"/>
                </a:lnTo>
                <a:lnTo>
                  <a:pt x="8893" y="11045"/>
                </a:lnTo>
                <a:lnTo>
                  <a:pt x="8908" y="10984"/>
                </a:lnTo>
                <a:lnTo>
                  <a:pt x="8922" y="10923"/>
                </a:lnTo>
                <a:lnTo>
                  <a:pt x="8938" y="10862"/>
                </a:lnTo>
                <a:lnTo>
                  <a:pt x="8953" y="10802"/>
                </a:lnTo>
                <a:lnTo>
                  <a:pt x="8970" y="10741"/>
                </a:lnTo>
                <a:lnTo>
                  <a:pt x="8986" y="10680"/>
                </a:lnTo>
                <a:lnTo>
                  <a:pt x="9005" y="10620"/>
                </a:lnTo>
                <a:lnTo>
                  <a:pt x="9023" y="10559"/>
                </a:lnTo>
                <a:lnTo>
                  <a:pt x="9060" y="10437"/>
                </a:lnTo>
                <a:lnTo>
                  <a:pt x="9100" y="10315"/>
                </a:lnTo>
                <a:lnTo>
                  <a:pt x="9141" y="10194"/>
                </a:lnTo>
                <a:lnTo>
                  <a:pt x="9186" y="10072"/>
                </a:lnTo>
                <a:lnTo>
                  <a:pt x="9226" y="9963"/>
                </a:lnTo>
                <a:lnTo>
                  <a:pt x="9269" y="9854"/>
                </a:lnTo>
                <a:lnTo>
                  <a:pt x="9312" y="9746"/>
                </a:lnTo>
                <a:lnTo>
                  <a:pt x="9357" y="9638"/>
                </a:lnTo>
                <a:lnTo>
                  <a:pt x="9402" y="9530"/>
                </a:lnTo>
                <a:lnTo>
                  <a:pt x="9448" y="9422"/>
                </a:lnTo>
                <a:lnTo>
                  <a:pt x="9494" y="9314"/>
                </a:lnTo>
                <a:lnTo>
                  <a:pt x="9540" y="9207"/>
                </a:lnTo>
                <a:lnTo>
                  <a:pt x="9586" y="9100"/>
                </a:lnTo>
                <a:lnTo>
                  <a:pt x="9632" y="8992"/>
                </a:lnTo>
                <a:lnTo>
                  <a:pt x="9677" y="8885"/>
                </a:lnTo>
                <a:lnTo>
                  <a:pt x="9722" y="8777"/>
                </a:lnTo>
                <a:lnTo>
                  <a:pt x="9765" y="8669"/>
                </a:lnTo>
                <a:lnTo>
                  <a:pt x="9808" y="8561"/>
                </a:lnTo>
                <a:lnTo>
                  <a:pt x="9849" y="8451"/>
                </a:lnTo>
                <a:lnTo>
                  <a:pt x="9890" y="8342"/>
                </a:lnTo>
                <a:lnTo>
                  <a:pt x="9920" y="8253"/>
                </a:lnTo>
                <a:lnTo>
                  <a:pt x="9950" y="8166"/>
                </a:lnTo>
                <a:lnTo>
                  <a:pt x="9977" y="8078"/>
                </a:lnTo>
                <a:lnTo>
                  <a:pt x="10002" y="7991"/>
                </a:lnTo>
                <a:lnTo>
                  <a:pt x="10027" y="7903"/>
                </a:lnTo>
                <a:lnTo>
                  <a:pt x="10049" y="7815"/>
                </a:lnTo>
                <a:lnTo>
                  <a:pt x="10069" y="7727"/>
                </a:lnTo>
                <a:lnTo>
                  <a:pt x="10087" y="7639"/>
                </a:lnTo>
                <a:lnTo>
                  <a:pt x="10095" y="7595"/>
                </a:lnTo>
                <a:lnTo>
                  <a:pt x="10103" y="7551"/>
                </a:lnTo>
                <a:lnTo>
                  <a:pt x="10110" y="7505"/>
                </a:lnTo>
                <a:lnTo>
                  <a:pt x="10118" y="7461"/>
                </a:lnTo>
                <a:lnTo>
                  <a:pt x="10124" y="7416"/>
                </a:lnTo>
                <a:lnTo>
                  <a:pt x="10130" y="7371"/>
                </a:lnTo>
                <a:lnTo>
                  <a:pt x="10135" y="7326"/>
                </a:lnTo>
                <a:lnTo>
                  <a:pt x="10140" y="7281"/>
                </a:lnTo>
                <a:lnTo>
                  <a:pt x="10144" y="7236"/>
                </a:lnTo>
                <a:lnTo>
                  <a:pt x="10148" y="7191"/>
                </a:lnTo>
                <a:lnTo>
                  <a:pt x="10151" y="7145"/>
                </a:lnTo>
                <a:lnTo>
                  <a:pt x="10154" y="7099"/>
                </a:lnTo>
                <a:lnTo>
                  <a:pt x="10156" y="7053"/>
                </a:lnTo>
                <a:lnTo>
                  <a:pt x="10157" y="7007"/>
                </a:lnTo>
                <a:lnTo>
                  <a:pt x="10158" y="6960"/>
                </a:lnTo>
                <a:lnTo>
                  <a:pt x="10158" y="6913"/>
                </a:lnTo>
                <a:lnTo>
                  <a:pt x="10155" y="6767"/>
                </a:lnTo>
                <a:lnTo>
                  <a:pt x="10144" y="6624"/>
                </a:lnTo>
                <a:lnTo>
                  <a:pt x="10127" y="6483"/>
                </a:lnTo>
                <a:lnTo>
                  <a:pt x="10103" y="6345"/>
                </a:lnTo>
                <a:lnTo>
                  <a:pt x="10072" y="6211"/>
                </a:lnTo>
                <a:lnTo>
                  <a:pt x="10036" y="6080"/>
                </a:lnTo>
                <a:lnTo>
                  <a:pt x="9993" y="5952"/>
                </a:lnTo>
                <a:lnTo>
                  <a:pt x="9944" y="5827"/>
                </a:lnTo>
                <a:lnTo>
                  <a:pt x="9889" y="5707"/>
                </a:lnTo>
                <a:lnTo>
                  <a:pt x="9828" y="5589"/>
                </a:lnTo>
                <a:lnTo>
                  <a:pt x="9762" y="5475"/>
                </a:lnTo>
                <a:lnTo>
                  <a:pt x="9691" y="5366"/>
                </a:lnTo>
                <a:lnTo>
                  <a:pt x="9614" y="5260"/>
                </a:lnTo>
                <a:lnTo>
                  <a:pt x="9533" y="5159"/>
                </a:lnTo>
                <a:lnTo>
                  <a:pt x="9446" y="5062"/>
                </a:lnTo>
                <a:lnTo>
                  <a:pt x="9355" y="4970"/>
                </a:lnTo>
                <a:lnTo>
                  <a:pt x="9259" y="4882"/>
                </a:lnTo>
                <a:lnTo>
                  <a:pt x="9158" y="4800"/>
                </a:lnTo>
                <a:lnTo>
                  <a:pt x="9054" y="4721"/>
                </a:lnTo>
                <a:lnTo>
                  <a:pt x="8946" y="4648"/>
                </a:lnTo>
                <a:lnTo>
                  <a:pt x="8833" y="4580"/>
                </a:lnTo>
                <a:lnTo>
                  <a:pt x="8716" y="4517"/>
                </a:lnTo>
                <a:lnTo>
                  <a:pt x="8597" y="4459"/>
                </a:lnTo>
                <a:lnTo>
                  <a:pt x="8473" y="4407"/>
                </a:lnTo>
                <a:lnTo>
                  <a:pt x="8347" y="4361"/>
                </a:lnTo>
                <a:lnTo>
                  <a:pt x="8217" y="4320"/>
                </a:lnTo>
                <a:lnTo>
                  <a:pt x="8085" y="4286"/>
                </a:lnTo>
                <a:lnTo>
                  <a:pt x="7949" y="4257"/>
                </a:lnTo>
                <a:lnTo>
                  <a:pt x="7811" y="4235"/>
                </a:lnTo>
                <a:lnTo>
                  <a:pt x="7671" y="4218"/>
                </a:lnTo>
                <a:lnTo>
                  <a:pt x="7527" y="4209"/>
                </a:lnTo>
                <a:lnTo>
                  <a:pt x="7383" y="4205"/>
                </a:lnTo>
                <a:lnTo>
                  <a:pt x="7236" y="4208"/>
                </a:lnTo>
                <a:lnTo>
                  <a:pt x="7091" y="4218"/>
                </a:lnTo>
                <a:lnTo>
                  <a:pt x="6949" y="4234"/>
                </a:lnTo>
                <a:lnTo>
                  <a:pt x="6809" y="4256"/>
                </a:lnTo>
                <a:lnTo>
                  <a:pt x="6673" y="4284"/>
                </a:lnTo>
                <a:lnTo>
                  <a:pt x="6539" y="4318"/>
                </a:lnTo>
                <a:lnTo>
                  <a:pt x="6409" y="4358"/>
                </a:lnTo>
                <a:lnTo>
                  <a:pt x="6282" y="4404"/>
                </a:lnTo>
                <a:lnTo>
                  <a:pt x="6159" y="4455"/>
                </a:lnTo>
                <a:lnTo>
                  <a:pt x="6038" y="4512"/>
                </a:lnTo>
                <a:lnTo>
                  <a:pt x="5922" y="4574"/>
                </a:lnTo>
                <a:lnTo>
                  <a:pt x="5810" y="4642"/>
                </a:lnTo>
                <a:lnTo>
                  <a:pt x="5701" y="4714"/>
                </a:lnTo>
                <a:lnTo>
                  <a:pt x="5597" y="4791"/>
                </a:lnTo>
                <a:lnTo>
                  <a:pt x="5497" y="4874"/>
                </a:lnTo>
                <a:lnTo>
                  <a:pt x="5402" y="4961"/>
                </a:lnTo>
                <a:lnTo>
                  <a:pt x="5312" y="5052"/>
                </a:lnTo>
                <a:lnTo>
                  <a:pt x="5226" y="5149"/>
                </a:lnTo>
                <a:lnTo>
                  <a:pt x="5145" y="5249"/>
                </a:lnTo>
                <a:lnTo>
                  <a:pt x="5069" y="5355"/>
                </a:lnTo>
                <a:lnTo>
                  <a:pt x="4998" y="5464"/>
                </a:lnTo>
                <a:lnTo>
                  <a:pt x="4932" y="5578"/>
                </a:lnTo>
                <a:lnTo>
                  <a:pt x="4873" y="5696"/>
                </a:lnTo>
                <a:lnTo>
                  <a:pt x="4819" y="5817"/>
                </a:lnTo>
                <a:lnTo>
                  <a:pt x="4770" y="5942"/>
                </a:lnTo>
                <a:lnTo>
                  <a:pt x="4728" y="6070"/>
                </a:lnTo>
                <a:lnTo>
                  <a:pt x="4692" y="6203"/>
                </a:lnTo>
                <a:lnTo>
                  <a:pt x="4662" y="6338"/>
                </a:lnTo>
                <a:lnTo>
                  <a:pt x="4638" y="6477"/>
                </a:lnTo>
                <a:lnTo>
                  <a:pt x="4621" y="6620"/>
                </a:lnTo>
                <a:lnTo>
                  <a:pt x="4611" y="6765"/>
                </a:lnTo>
                <a:lnTo>
                  <a:pt x="4608" y="6913"/>
                </a:lnTo>
                <a:lnTo>
                  <a:pt x="4608" y="6962"/>
                </a:lnTo>
                <a:lnTo>
                  <a:pt x="4609" y="7010"/>
                </a:lnTo>
                <a:lnTo>
                  <a:pt x="4611" y="7057"/>
                </a:lnTo>
                <a:lnTo>
                  <a:pt x="4614" y="7104"/>
                </a:lnTo>
                <a:lnTo>
                  <a:pt x="4617" y="7151"/>
                </a:lnTo>
                <a:lnTo>
                  <a:pt x="4621" y="7197"/>
                </a:lnTo>
                <a:lnTo>
                  <a:pt x="4625" y="7242"/>
                </a:lnTo>
                <a:lnTo>
                  <a:pt x="4631" y="7288"/>
                </a:lnTo>
                <a:lnTo>
                  <a:pt x="4637" y="7333"/>
                </a:lnTo>
                <a:lnTo>
                  <a:pt x="4643" y="7377"/>
                </a:lnTo>
                <a:lnTo>
                  <a:pt x="4651" y="7422"/>
                </a:lnTo>
                <a:lnTo>
                  <a:pt x="4659" y="7466"/>
                </a:lnTo>
                <a:lnTo>
                  <a:pt x="4668" y="7510"/>
                </a:lnTo>
                <a:lnTo>
                  <a:pt x="4677" y="7554"/>
                </a:lnTo>
                <a:lnTo>
                  <a:pt x="4687" y="7597"/>
                </a:lnTo>
                <a:lnTo>
                  <a:pt x="4699" y="7640"/>
                </a:lnTo>
                <a:lnTo>
                  <a:pt x="4711" y="7683"/>
                </a:lnTo>
                <a:lnTo>
                  <a:pt x="4723" y="7726"/>
                </a:lnTo>
                <a:lnTo>
                  <a:pt x="4736" y="7768"/>
                </a:lnTo>
                <a:lnTo>
                  <a:pt x="4749" y="7811"/>
                </a:lnTo>
                <a:lnTo>
                  <a:pt x="4763" y="7853"/>
                </a:lnTo>
                <a:lnTo>
                  <a:pt x="4779" y="7896"/>
                </a:lnTo>
                <a:lnTo>
                  <a:pt x="4795" y="7938"/>
                </a:lnTo>
                <a:lnTo>
                  <a:pt x="4811" y="7981"/>
                </a:lnTo>
                <a:lnTo>
                  <a:pt x="4827" y="8023"/>
                </a:lnTo>
                <a:lnTo>
                  <a:pt x="4845" y="8065"/>
                </a:lnTo>
                <a:lnTo>
                  <a:pt x="4864" y="8108"/>
                </a:lnTo>
                <a:lnTo>
                  <a:pt x="4882" y="8151"/>
                </a:lnTo>
                <a:lnTo>
                  <a:pt x="4922" y="8236"/>
                </a:lnTo>
                <a:lnTo>
                  <a:pt x="4964" y="8323"/>
                </a:lnTo>
                <a:lnTo>
                  <a:pt x="5005" y="8404"/>
                </a:lnTo>
                <a:lnTo>
                  <a:pt x="5048" y="8485"/>
                </a:lnTo>
                <a:lnTo>
                  <a:pt x="5091" y="8566"/>
                </a:lnTo>
                <a:lnTo>
                  <a:pt x="5135" y="8646"/>
                </a:lnTo>
                <a:lnTo>
                  <a:pt x="5179" y="8725"/>
                </a:lnTo>
                <a:lnTo>
                  <a:pt x="5225" y="8805"/>
                </a:lnTo>
                <a:lnTo>
                  <a:pt x="5269" y="8884"/>
                </a:lnTo>
                <a:lnTo>
                  <a:pt x="5315" y="8963"/>
                </a:lnTo>
                <a:lnTo>
                  <a:pt x="5359" y="9043"/>
                </a:lnTo>
                <a:lnTo>
                  <a:pt x="5405" y="9122"/>
                </a:lnTo>
                <a:lnTo>
                  <a:pt x="5449" y="9202"/>
                </a:lnTo>
                <a:lnTo>
                  <a:pt x="5493" y="9282"/>
                </a:lnTo>
                <a:lnTo>
                  <a:pt x="5536" y="9362"/>
                </a:lnTo>
                <a:lnTo>
                  <a:pt x="5580" y="9443"/>
                </a:lnTo>
                <a:lnTo>
                  <a:pt x="5621" y="9526"/>
                </a:lnTo>
                <a:lnTo>
                  <a:pt x="5662" y="9608"/>
                </a:lnTo>
                <a:lnTo>
                  <a:pt x="5688" y="9663"/>
                </a:lnTo>
                <a:lnTo>
                  <a:pt x="5714" y="9719"/>
                </a:lnTo>
                <a:lnTo>
                  <a:pt x="5740" y="9774"/>
                </a:lnTo>
                <a:lnTo>
                  <a:pt x="5764" y="9830"/>
                </a:lnTo>
                <a:lnTo>
                  <a:pt x="5788" y="9886"/>
                </a:lnTo>
                <a:lnTo>
                  <a:pt x="5812" y="9941"/>
                </a:lnTo>
                <a:lnTo>
                  <a:pt x="5834" y="9997"/>
                </a:lnTo>
                <a:lnTo>
                  <a:pt x="5856" y="10053"/>
                </a:lnTo>
                <a:lnTo>
                  <a:pt x="5877" y="10109"/>
                </a:lnTo>
                <a:lnTo>
                  <a:pt x="5899" y="10165"/>
                </a:lnTo>
                <a:lnTo>
                  <a:pt x="5918" y="10221"/>
                </a:lnTo>
                <a:lnTo>
                  <a:pt x="5938" y="10277"/>
                </a:lnTo>
                <a:lnTo>
                  <a:pt x="5956" y="10333"/>
                </a:lnTo>
                <a:lnTo>
                  <a:pt x="5974" y="10390"/>
                </a:lnTo>
                <a:lnTo>
                  <a:pt x="5992" y="10446"/>
                </a:lnTo>
                <a:lnTo>
                  <a:pt x="6009" y="10503"/>
                </a:lnTo>
                <a:lnTo>
                  <a:pt x="6025" y="10561"/>
                </a:lnTo>
                <a:lnTo>
                  <a:pt x="6040" y="10618"/>
                </a:lnTo>
                <a:lnTo>
                  <a:pt x="6055" y="10676"/>
                </a:lnTo>
                <a:lnTo>
                  <a:pt x="6070" y="10733"/>
                </a:lnTo>
                <a:lnTo>
                  <a:pt x="6083" y="10791"/>
                </a:lnTo>
                <a:lnTo>
                  <a:pt x="6096" y="10849"/>
                </a:lnTo>
                <a:lnTo>
                  <a:pt x="6108" y="10908"/>
                </a:lnTo>
                <a:lnTo>
                  <a:pt x="6120" y="10966"/>
                </a:lnTo>
                <a:lnTo>
                  <a:pt x="6131" y="11025"/>
                </a:lnTo>
                <a:lnTo>
                  <a:pt x="6141" y="11084"/>
                </a:lnTo>
                <a:lnTo>
                  <a:pt x="6151" y="11144"/>
                </a:lnTo>
                <a:lnTo>
                  <a:pt x="6161" y="11204"/>
                </a:lnTo>
                <a:lnTo>
                  <a:pt x="6170" y="11264"/>
                </a:lnTo>
                <a:lnTo>
                  <a:pt x="6177" y="11324"/>
                </a:lnTo>
                <a:lnTo>
                  <a:pt x="6185" y="11385"/>
                </a:lnTo>
                <a:lnTo>
                  <a:pt x="6192" y="11446"/>
                </a:lnTo>
                <a:lnTo>
                  <a:pt x="6193" y="11467"/>
                </a:lnTo>
                <a:lnTo>
                  <a:pt x="6194" y="11487"/>
                </a:lnTo>
                <a:lnTo>
                  <a:pt x="6193" y="11507"/>
                </a:lnTo>
                <a:lnTo>
                  <a:pt x="6192" y="11528"/>
                </a:lnTo>
                <a:lnTo>
                  <a:pt x="6189" y="11548"/>
                </a:lnTo>
                <a:lnTo>
                  <a:pt x="6186" y="11567"/>
                </a:lnTo>
                <a:lnTo>
                  <a:pt x="6181" y="11587"/>
                </a:lnTo>
                <a:lnTo>
                  <a:pt x="6176" y="11606"/>
                </a:lnTo>
                <a:lnTo>
                  <a:pt x="6170" y="11624"/>
                </a:lnTo>
                <a:lnTo>
                  <a:pt x="6163" y="11642"/>
                </a:lnTo>
                <a:lnTo>
                  <a:pt x="6155" y="11660"/>
                </a:lnTo>
                <a:lnTo>
                  <a:pt x="6145" y="11677"/>
                </a:lnTo>
                <a:lnTo>
                  <a:pt x="6136" y="11694"/>
                </a:lnTo>
                <a:lnTo>
                  <a:pt x="6126" y="11710"/>
                </a:lnTo>
                <a:lnTo>
                  <a:pt x="6115" y="11726"/>
                </a:lnTo>
                <a:lnTo>
                  <a:pt x="6103" y="11741"/>
                </a:lnTo>
                <a:lnTo>
                  <a:pt x="6090" y="11756"/>
                </a:lnTo>
                <a:lnTo>
                  <a:pt x="6077" y="11770"/>
                </a:lnTo>
                <a:lnTo>
                  <a:pt x="6062" y="11783"/>
                </a:lnTo>
                <a:lnTo>
                  <a:pt x="6048" y="11796"/>
                </a:lnTo>
                <a:lnTo>
                  <a:pt x="6033" y="11808"/>
                </a:lnTo>
                <a:lnTo>
                  <a:pt x="6017" y="11820"/>
                </a:lnTo>
                <a:lnTo>
                  <a:pt x="6001" y="11830"/>
                </a:lnTo>
                <a:lnTo>
                  <a:pt x="5984" y="11840"/>
                </a:lnTo>
                <a:lnTo>
                  <a:pt x="5965" y="11849"/>
                </a:lnTo>
                <a:lnTo>
                  <a:pt x="5948" y="11857"/>
                </a:lnTo>
                <a:lnTo>
                  <a:pt x="5929" y="11865"/>
                </a:lnTo>
                <a:lnTo>
                  <a:pt x="5910" y="11871"/>
                </a:lnTo>
                <a:lnTo>
                  <a:pt x="5890" y="11877"/>
                </a:lnTo>
                <a:lnTo>
                  <a:pt x="5871" y="11881"/>
                </a:lnTo>
                <a:lnTo>
                  <a:pt x="5851" y="11885"/>
                </a:lnTo>
                <a:lnTo>
                  <a:pt x="5830" y="11888"/>
                </a:lnTo>
                <a:lnTo>
                  <a:pt x="5808" y="11889"/>
                </a:lnTo>
                <a:lnTo>
                  <a:pt x="5788" y="11890"/>
                </a:lnTo>
                <a:lnTo>
                  <a:pt x="5768" y="11889"/>
                </a:lnTo>
                <a:lnTo>
                  <a:pt x="5748" y="11888"/>
                </a:lnTo>
                <a:lnTo>
                  <a:pt x="5728" y="11886"/>
                </a:lnTo>
                <a:lnTo>
                  <a:pt x="5708" y="11882"/>
                </a:lnTo>
                <a:lnTo>
                  <a:pt x="5689" y="11878"/>
                </a:lnTo>
                <a:lnTo>
                  <a:pt x="5670" y="11872"/>
                </a:lnTo>
                <a:lnTo>
                  <a:pt x="5651" y="11866"/>
                </a:lnTo>
                <a:lnTo>
                  <a:pt x="5632" y="11859"/>
                </a:lnTo>
                <a:lnTo>
                  <a:pt x="5614" y="11851"/>
                </a:lnTo>
                <a:lnTo>
                  <a:pt x="5597" y="11843"/>
                </a:lnTo>
                <a:lnTo>
                  <a:pt x="5580" y="11833"/>
                </a:lnTo>
                <a:lnTo>
                  <a:pt x="5564" y="11823"/>
                </a:lnTo>
                <a:lnTo>
                  <a:pt x="5547" y="11812"/>
                </a:lnTo>
                <a:lnTo>
                  <a:pt x="5532" y="11800"/>
                </a:lnTo>
                <a:lnTo>
                  <a:pt x="5517" y="11787"/>
                </a:lnTo>
                <a:lnTo>
                  <a:pt x="5503" y="11774"/>
                </a:lnTo>
                <a:lnTo>
                  <a:pt x="5490" y="11760"/>
                </a:lnTo>
                <a:lnTo>
                  <a:pt x="5477" y="11746"/>
                </a:lnTo>
                <a:lnTo>
                  <a:pt x="5465" y="11731"/>
                </a:lnTo>
                <a:lnTo>
                  <a:pt x="5453" y="11715"/>
                </a:lnTo>
                <a:lnTo>
                  <a:pt x="5442" y="11699"/>
                </a:lnTo>
                <a:lnTo>
                  <a:pt x="5432" y="11682"/>
                </a:lnTo>
                <a:lnTo>
                  <a:pt x="5423" y="11665"/>
                </a:lnTo>
                <a:lnTo>
                  <a:pt x="5415" y="11647"/>
                </a:lnTo>
                <a:lnTo>
                  <a:pt x="5408" y="11628"/>
                </a:lnTo>
                <a:lnTo>
                  <a:pt x="5401" y="11610"/>
                </a:lnTo>
                <a:lnTo>
                  <a:pt x="5395" y="11590"/>
                </a:lnTo>
                <a:lnTo>
                  <a:pt x="5391" y="11571"/>
                </a:lnTo>
                <a:lnTo>
                  <a:pt x="5387" y="11551"/>
                </a:lnTo>
                <a:lnTo>
                  <a:pt x="5385" y="11530"/>
                </a:lnTo>
                <a:lnTo>
                  <a:pt x="5370" y="11414"/>
                </a:lnTo>
                <a:lnTo>
                  <a:pt x="5355" y="11303"/>
                </a:lnTo>
                <a:lnTo>
                  <a:pt x="5338" y="11195"/>
                </a:lnTo>
                <a:lnTo>
                  <a:pt x="5319" y="11091"/>
                </a:lnTo>
                <a:lnTo>
                  <a:pt x="5298" y="10990"/>
                </a:lnTo>
                <a:lnTo>
                  <a:pt x="5274" y="10893"/>
                </a:lnTo>
                <a:lnTo>
                  <a:pt x="5250" y="10798"/>
                </a:lnTo>
                <a:lnTo>
                  <a:pt x="5224" y="10705"/>
                </a:lnTo>
                <a:lnTo>
                  <a:pt x="5195" y="10615"/>
                </a:lnTo>
                <a:lnTo>
                  <a:pt x="5166" y="10527"/>
                </a:lnTo>
                <a:lnTo>
                  <a:pt x="5135" y="10440"/>
                </a:lnTo>
                <a:lnTo>
                  <a:pt x="5102" y="10355"/>
                </a:lnTo>
                <a:lnTo>
                  <a:pt x="5068" y="10273"/>
                </a:lnTo>
                <a:lnTo>
                  <a:pt x="5032" y="10191"/>
                </a:lnTo>
                <a:lnTo>
                  <a:pt x="4996" y="10110"/>
                </a:lnTo>
                <a:lnTo>
                  <a:pt x="4959" y="10030"/>
                </a:lnTo>
                <a:lnTo>
                  <a:pt x="4920" y="9951"/>
                </a:lnTo>
                <a:lnTo>
                  <a:pt x="4880" y="9872"/>
                </a:lnTo>
                <a:lnTo>
                  <a:pt x="4838" y="9793"/>
                </a:lnTo>
                <a:lnTo>
                  <a:pt x="4797" y="9714"/>
                </a:lnTo>
                <a:lnTo>
                  <a:pt x="4710" y="9555"/>
                </a:lnTo>
                <a:lnTo>
                  <a:pt x="4620" y="9392"/>
                </a:lnTo>
                <a:lnTo>
                  <a:pt x="4527" y="9226"/>
                </a:lnTo>
                <a:lnTo>
                  <a:pt x="4431" y="9053"/>
                </a:lnTo>
                <a:lnTo>
                  <a:pt x="4384" y="8963"/>
                </a:lnTo>
                <a:lnTo>
                  <a:pt x="4335" y="8871"/>
                </a:lnTo>
                <a:lnTo>
                  <a:pt x="4286" y="8777"/>
                </a:lnTo>
                <a:lnTo>
                  <a:pt x="4237" y="8680"/>
                </a:lnTo>
                <a:lnTo>
                  <a:pt x="4210" y="8626"/>
                </a:lnTo>
                <a:lnTo>
                  <a:pt x="4185" y="8572"/>
                </a:lnTo>
                <a:lnTo>
                  <a:pt x="4159" y="8519"/>
                </a:lnTo>
                <a:lnTo>
                  <a:pt x="4135" y="8464"/>
                </a:lnTo>
                <a:lnTo>
                  <a:pt x="4112" y="8411"/>
                </a:lnTo>
                <a:lnTo>
                  <a:pt x="4090" y="8358"/>
                </a:lnTo>
                <a:lnTo>
                  <a:pt x="4067" y="8305"/>
                </a:lnTo>
                <a:lnTo>
                  <a:pt x="4047" y="8251"/>
                </a:lnTo>
                <a:lnTo>
                  <a:pt x="4027" y="8198"/>
                </a:lnTo>
                <a:lnTo>
                  <a:pt x="4008" y="8145"/>
                </a:lnTo>
                <a:lnTo>
                  <a:pt x="3988" y="8092"/>
                </a:lnTo>
                <a:lnTo>
                  <a:pt x="3971" y="8038"/>
                </a:lnTo>
                <a:lnTo>
                  <a:pt x="3954" y="7985"/>
                </a:lnTo>
                <a:lnTo>
                  <a:pt x="3938" y="7931"/>
                </a:lnTo>
                <a:lnTo>
                  <a:pt x="3923" y="7877"/>
                </a:lnTo>
                <a:lnTo>
                  <a:pt x="3908" y="7823"/>
                </a:lnTo>
                <a:lnTo>
                  <a:pt x="3895" y="7769"/>
                </a:lnTo>
                <a:lnTo>
                  <a:pt x="3882" y="7714"/>
                </a:lnTo>
                <a:lnTo>
                  <a:pt x="3870" y="7659"/>
                </a:lnTo>
                <a:lnTo>
                  <a:pt x="3860" y="7604"/>
                </a:lnTo>
                <a:lnTo>
                  <a:pt x="3850" y="7549"/>
                </a:lnTo>
                <a:lnTo>
                  <a:pt x="3840" y="7493"/>
                </a:lnTo>
                <a:lnTo>
                  <a:pt x="3832" y="7437"/>
                </a:lnTo>
                <a:lnTo>
                  <a:pt x="3824" y="7380"/>
                </a:lnTo>
                <a:lnTo>
                  <a:pt x="3817" y="7323"/>
                </a:lnTo>
                <a:lnTo>
                  <a:pt x="3812" y="7266"/>
                </a:lnTo>
                <a:lnTo>
                  <a:pt x="3807" y="7209"/>
                </a:lnTo>
                <a:lnTo>
                  <a:pt x="3803" y="7151"/>
                </a:lnTo>
                <a:lnTo>
                  <a:pt x="3800" y="7092"/>
                </a:lnTo>
                <a:lnTo>
                  <a:pt x="3797" y="7033"/>
                </a:lnTo>
                <a:lnTo>
                  <a:pt x="3796" y="6973"/>
                </a:lnTo>
                <a:lnTo>
                  <a:pt x="3796" y="6913"/>
                </a:lnTo>
                <a:lnTo>
                  <a:pt x="3800" y="6724"/>
                </a:lnTo>
                <a:lnTo>
                  <a:pt x="3814" y="6538"/>
                </a:lnTo>
                <a:lnTo>
                  <a:pt x="3836" y="6354"/>
                </a:lnTo>
                <a:lnTo>
                  <a:pt x="3867" y="6176"/>
                </a:lnTo>
                <a:lnTo>
                  <a:pt x="3905" y="6001"/>
                </a:lnTo>
                <a:lnTo>
                  <a:pt x="3953" y="5831"/>
                </a:lnTo>
                <a:lnTo>
                  <a:pt x="4009" y="5665"/>
                </a:lnTo>
                <a:lnTo>
                  <a:pt x="4071" y="5503"/>
                </a:lnTo>
                <a:lnTo>
                  <a:pt x="4141" y="5346"/>
                </a:lnTo>
                <a:lnTo>
                  <a:pt x="4219" y="5194"/>
                </a:lnTo>
                <a:lnTo>
                  <a:pt x="4304" y="5047"/>
                </a:lnTo>
                <a:lnTo>
                  <a:pt x="4396" y="4905"/>
                </a:lnTo>
                <a:lnTo>
                  <a:pt x="4495" y="4769"/>
                </a:lnTo>
                <a:lnTo>
                  <a:pt x="4599" y="4638"/>
                </a:lnTo>
                <a:lnTo>
                  <a:pt x="4712" y="4512"/>
                </a:lnTo>
                <a:lnTo>
                  <a:pt x="4829" y="4392"/>
                </a:lnTo>
                <a:lnTo>
                  <a:pt x="4953" y="4278"/>
                </a:lnTo>
                <a:lnTo>
                  <a:pt x="5082" y="4171"/>
                </a:lnTo>
                <a:lnTo>
                  <a:pt x="5217" y="4069"/>
                </a:lnTo>
                <a:lnTo>
                  <a:pt x="5357" y="3975"/>
                </a:lnTo>
                <a:lnTo>
                  <a:pt x="5502" y="3887"/>
                </a:lnTo>
                <a:lnTo>
                  <a:pt x="5653" y="3806"/>
                </a:lnTo>
                <a:lnTo>
                  <a:pt x="5807" y="3731"/>
                </a:lnTo>
                <a:lnTo>
                  <a:pt x="5967" y="3664"/>
                </a:lnTo>
                <a:lnTo>
                  <a:pt x="6131" y="3604"/>
                </a:lnTo>
                <a:lnTo>
                  <a:pt x="6299" y="3552"/>
                </a:lnTo>
                <a:lnTo>
                  <a:pt x="6471" y="3507"/>
                </a:lnTo>
                <a:lnTo>
                  <a:pt x="6646" y="3469"/>
                </a:lnTo>
                <a:lnTo>
                  <a:pt x="6825" y="3440"/>
                </a:lnTo>
                <a:lnTo>
                  <a:pt x="7008" y="3419"/>
                </a:lnTo>
                <a:lnTo>
                  <a:pt x="7195" y="3406"/>
                </a:lnTo>
                <a:lnTo>
                  <a:pt x="7383" y="3402"/>
                </a:lnTo>
                <a:lnTo>
                  <a:pt x="7569" y="3406"/>
                </a:lnTo>
                <a:lnTo>
                  <a:pt x="7753" y="3419"/>
                </a:lnTo>
                <a:lnTo>
                  <a:pt x="7934" y="3441"/>
                </a:lnTo>
                <a:lnTo>
                  <a:pt x="8112" y="3470"/>
                </a:lnTo>
                <a:lnTo>
                  <a:pt x="8286" y="3509"/>
                </a:lnTo>
                <a:lnTo>
                  <a:pt x="8458" y="3554"/>
                </a:lnTo>
                <a:lnTo>
                  <a:pt x="8625" y="3607"/>
                </a:lnTo>
                <a:lnTo>
                  <a:pt x="8788" y="3668"/>
                </a:lnTo>
                <a:lnTo>
                  <a:pt x="8948" y="3736"/>
                </a:lnTo>
                <a:lnTo>
                  <a:pt x="9103" y="3811"/>
                </a:lnTo>
                <a:lnTo>
                  <a:pt x="9253" y="3893"/>
                </a:lnTo>
                <a:lnTo>
                  <a:pt x="9398" y="3982"/>
                </a:lnTo>
                <a:lnTo>
                  <a:pt x="9539" y="4077"/>
                </a:lnTo>
                <a:lnTo>
                  <a:pt x="9673" y="4179"/>
                </a:lnTo>
                <a:lnTo>
                  <a:pt x="9804" y="4287"/>
                </a:lnTo>
                <a:lnTo>
                  <a:pt x="9927" y="4401"/>
                </a:lnTo>
                <a:lnTo>
                  <a:pt x="10046" y="4522"/>
                </a:lnTo>
                <a:lnTo>
                  <a:pt x="10158" y="4648"/>
                </a:lnTo>
                <a:lnTo>
                  <a:pt x="10264" y="4779"/>
                </a:lnTo>
                <a:lnTo>
                  <a:pt x="10363" y="4916"/>
                </a:lnTo>
                <a:lnTo>
                  <a:pt x="10456" y="5058"/>
                </a:lnTo>
                <a:lnTo>
                  <a:pt x="10542" y="5205"/>
                </a:lnTo>
                <a:lnTo>
                  <a:pt x="10620" y="5357"/>
                </a:lnTo>
                <a:lnTo>
                  <a:pt x="10691" y="5514"/>
                </a:lnTo>
                <a:lnTo>
                  <a:pt x="10755" y="5675"/>
                </a:lnTo>
                <a:lnTo>
                  <a:pt x="10811" y="5840"/>
                </a:lnTo>
                <a:lnTo>
                  <a:pt x="10858" y="6010"/>
                </a:lnTo>
                <a:lnTo>
                  <a:pt x="10898" y="6183"/>
                </a:lnTo>
                <a:lnTo>
                  <a:pt x="10929" y="6360"/>
                </a:lnTo>
                <a:lnTo>
                  <a:pt x="10951" y="6542"/>
                </a:lnTo>
                <a:lnTo>
                  <a:pt x="10965" y="6726"/>
                </a:lnTo>
                <a:lnTo>
                  <a:pt x="10969" y="6913"/>
                </a:lnTo>
                <a:lnTo>
                  <a:pt x="10969" y="6969"/>
                </a:lnTo>
                <a:lnTo>
                  <a:pt x="10968" y="7024"/>
                </a:lnTo>
                <a:lnTo>
                  <a:pt x="10966" y="7079"/>
                </a:lnTo>
                <a:lnTo>
                  <a:pt x="10964" y="7133"/>
                </a:lnTo>
                <a:lnTo>
                  <a:pt x="10961" y="7188"/>
                </a:lnTo>
                <a:lnTo>
                  <a:pt x="10958" y="7242"/>
                </a:lnTo>
                <a:lnTo>
                  <a:pt x="10953" y="7296"/>
                </a:lnTo>
                <a:lnTo>
                  <a:pt x="10948" y="7350"/>
                </a:lnTo>
                <a:lnTo>
                  <a:pt x="10943" y="7403"/>
                </a:lnTo>
                <a:lnTo>
                  <a:pt x="10937" y="7457"/>
                </a:lnTo>
                <a:lnTo>
                  <a:pt x="10930" y="7511"/>
                </a:lnTo>
                <a:lnTo>
                  <a:pt x="10923" y="7564"/>
                </a:lnTo>
                <a:lnTo>
                  <a:pt x="10915" y="7617"/>
                </a:lnTo>
                <a:lnTo>
                  <a:pt x="10906" y="7670"/>
                </a:lnTo>
                <a:lnTo>
                  <a:pt x="10897" y="7722"/>
                </a:lnTo>
                <a:lnTo>
                  <a:pt x="10887" y="7775"/>
                </a:lnTo>
                <a:lnTo>
                  <a:pt x="10876" y="7827"/>
                </a:lnTo>
                <a:lnTo>
                  <a:pt x="10865" y="7879"/>
                </a:lnTo>
                <a:lnTo>
                  <a:pt x="10854" y="7932"/>
                </a:lnTo>
                <a:lnTo>
                  <a:pt x="10842" y="7984"/>
                </a:lnTo>
                <a:lnTo>
                  <a:pt x="10829" y="8036"/>
                </a:lnTo>
                <a:lnTo>
                  <a:pt x="10816" y="8088"/>
                </a:lnTo>
                <a:lnTo>
                  <a:pt x="10803" y="8140"/>
                </a:lnTo>
                <a:lnTo>
                  <a:pt x="10788" y="8192"/>
                </a:lnTo>
                <a:lnTo>
                  <a:pt x="10758" y="8296"/>
                </a:lnTo>
                <a:lnTo>
                  <a:pt x="10726" y="8400"/>
                </a:lnTo>
                <a:lnTo>
                  <a:pt x="10691" y="8504"/>
                </a:lnTo>
                <a:lnTo>
                  <a:pt x="10655" y="8609"/>
                </a:lnTo>
                <a:lnTo>
                  <a:pt x="10614" y="8719"/>
                </a:lnTo>
                <a:lnTo>
                  <a:pt x="10573" y="8829"/>
                </a:lnTo>
                <a:lnTo>
                  <a:pt x="10530" y="8938"/>
                </a:lnTo>
                <a:lnTo>
                  <a:pt x="10486" y="9046"/>
                </a:lnTo>
                <a:lnTo>
                  <a:pt x="10441" y="9155"/>
                </a:lnTo>
                <a:lnTo>
                  <a:pt x="10396" y="9263"/>
                </a:lnTo>
                <a:lnTo>
                  <a:pt x="10350" y="9370"/>
                </a:lnTo>
                <a:lnTo>
                  <a:pt x="10304" y="9478"/>
                </a:lnTo>
                <a:lnTo>
                  <a:pt x="10257" y="9587"/>
                </a:lnTo>
                <a:lnTo>
                  <a:pt x="10212" y="9695"/>
                </a:lnTo>
                <a:lnTo>
                  <a:pt x="10165" y="9803"/>
                </a:lnTo>
                <a:lnTo>
                  <a:pt x="10121" y="9911"/>
                </a:lnTo>
                <a:lnTo>
                  <a:pt x="10076" y="10019"/>
                </a:lnTo>
                <a:lnTo>
                  <a:pt x="10032" y="10128"/>
                </a:lnTo>
                <a:lnTo>
                  <a:pt x="9989" y="10237"/>
                </a:lnTo>
                <a:lnTo>
                  <a:pt x="9948" y="10347"/>
                </a:lnTo>
                <a:lnTo>
                  <a:pt x="9924" y="10412"/>
                </a:lnTo>
                <a:lnTo>
                  <a:pt x="9901" y="10477"/>
                </a:lnTo>
                <a:lnTo>
                  <a:pt x="9879" y="10542"/>
                </a:lnTo>
                <a:lnTo>
                  <a:pt x="9858" y="10607"/>
                </a:lnTo>
                <a:lnTo>
                  <a:pt x="9836" y="10671"/>
                </a:lnTo>
                <a:lnTo>
                  <a:pt x="9816" y="10736"/>
                </a:lnTo>
                <a:lnTo>
                  <a:pt x="9797" y="10800"/>
                </a:lnTo>
                <a:lnTo>
                  <a:pt x="9778" y="10865"/>
                </a:lnTo>
                <a:lnTo>
                  <a:pt x="9759" y="10929"/>
                </a:lnTo>
                <a:lnTo>
                  <a:pt x="9741" y="10994"/>
                </a:lnTo>
                <a:lnTo>
                  <a:pt x="9724" y="11058"/>
                </a:lnTo>
                <a:lnTo>
                  <a:pt x="9708" y="11123"/>
                </a:lnTo>
                <a:lnTo>
                  <a:pt x="9693" y="11188"/>
                </a:lnTo>
                <a:lnTo>
                  <a:pt x="9677" y="11252"/>
                </a:lnTo>
                <a:lnTo>
                  <a:pt x="9663" y="11317"/>
                </a:lnTo>
                <a:lnTo>
                  <a:pt x="9649" y="11382"/>
                </a:lnTo>
                <a:lnTo>
                  <a:pt x="9637" y="11447"/>
                </a:lnTo>
                <a:lnTo>
                  <a:pt x="9624" y="11513"/>
                </a:lnTo>
                <a:lnTo>
                  <a:pt x="9613" y="11579"/>
                </a:lnTo>
                <a:lnTo>
                  <a:pt x="9602" y="11644"/>
                </a:lnTo>
                <a:lnTo>
                  <a:pt x="9591" y="11710"/>
                </a:lnTo>
                <a:lnTo>
                  <a:pt x="9582" y="11776"/>
                </a:lnTo>
                <a:lnTo>
                  <a:pt x="9573" y="11842"/>
                </a:lnTo>
                <a:lnTo>
                  <a:pt x="9565" y="11909"/>
                </a:lnTo>
                <a:lnTo>
                  <a:pt x="9557" y="11976"/>
                </a:lnTo>
                <a:lnTo>
                  <a:pt x="9550" y="12043"/>
                </a:lnTo>
                <a:lnTo>
                  <a:pt x="9544" y="12110"/>
                </a:lnTo>
                <a:lnTo>
                  <a:pt x="9539" y="12178"/>
                </a:lnTo>
                <a:lnTo>
                  <a:pt x="9534" y="12246"/>
                </a:lnTo>
                <a:lnTo>
                  <a:pt x="9530" y="12314"/>
                </a:lnTo>
                <a:lnTo>
                  <a:pt x="9527" y="12383"/>
                </a:lnTo>
                <a:lnTo>
                  <a:pt x="9524" y="12452"/>
                </a:lnTo>
                <a:lnTo>
                  <a:pt x="9523" y="12472"/>
                </a:lnTo>
                <a:lnTo>
                  <a:pt x="9521" y="12492"/>
                </a:lnTo>
                <a:lnTo>
                  <a:pt x="9518" y="12511"/>
                </a:lnTo>
                <a:lnTo>
                  <a:pt x="9514" y="12531"/>
                </a:lnTo>
                <a:lnTo>
                  <a:pt x="9508" y="12550"/>
                </a:lnTo>
                <a:lnTo>
                  <a:pt x="9502" y="12569"/>
                </a:lnTo>
                <a:lnTo>
                  <a:pt x="9495" y="12587"/>
                </a:lnTo>
                <a:lnTo>
                  <a:pt x="9488" y="12604"/>
                </a:lnTo>
                <a:lnTo>
                  <a:pt x="9479" y="12622"/>
                </a:lnTo>
                <a:lnTo>
                  <a:pt x="9470" y="12638"/>
                </a:lnTo>
                <a:lnTo>
                  <a:pt x="9460" y="12655"/>
                </a:lnTo>
                <a:lnTo>
                  <a:pt x="9450" y="12670"/>
                </a:lnTo>
                <a:lnTo>
                  <a:pt x="9439" y="12686"/>
                </a:lnTo>
                <a:lnTo>
                  <a:pt x="9427" y="12700"/>
                </a:lnTo>
                <a:lnTo>
                  <a:pt x="9413" y="12714"/>
                </a:lnTo>
                <a:lnTo>
                  <a:pt x="9400" y="12728"/>
                </a:lnTo>
                <a:lnTo>
                  <a:pt x="9386" y="12740"/>
                </a:lnTo>
                <a:lnTo>
                  <a:pt x="9372" y="12752"/>
                </a:lnTo>
                <a:lnTo>
                  <a:pt x="9357" y="12764"/>
                </a:lnTo>
                <a:lnTo>
                  <a:pt x="9341" y="12775"/>
                </a:lnTo>
                <a:lnTo>
                  <a:pt x="9324" y="12785"/>
                </a:lnTo>
                <a:lnTo>
                  <a:pt x="9307" y="12794"/>
                </a:lnTo>
                <a:lnTo>
                  <a:pt x="9290" y="12802"/>
                </a:lnTo>
                <a:lnTo>
                  <a:pt x="9273" y="12810"/>
                </a:lnTo>
                <a:lnTo>
                  <a:pt x="9255" y="12817"/>
                </a:lnTo>
                <a:lnTo>
                  <a:pt x="9236" y="12823"/>
                </a:lnTo>
                <a:lnTo>
                  <a:pt x="9217" y="12828"/>
                </a:lnTo>
                <a:lnTo>
                  <a:pt x="9198" y="12833"/>
                </a:lnTo>
                <a:lnTo>
                  <a:pt x="9179" y="12836"/>
                </a:lnTo>
                <a:lnTo>
                  <a:pt x="9158" y="12838"/>
                </a:lnTo>
                <a:lnTo>
                  <a:pt x="9138" y="12840"/>
                </a:lnTo>
                <a:lnTo>
                  <a:pt x="9118" y="12840"/>
                </a:lnTo>
                <a:lnTo>
                  <a:pt x="6310" y="12840"/>
                </a:lnTo>
                <a:close/>
                <a:moveTo>
                  <a:pt x="406" y="6804"/>
                </a:moveTo>
                <a:lnTo>
                  <a:pt x="1884" y="6804"/>
                </a:lnTo>
                <a:lnTo>
                  <a:pt x="1904" y="6805"/>
                </a:lnTo>
                <a:lnTo>
                  <a:pt x="1925" y="6806"/>
                </a:lnTo>
                <a:lnTo>
                  <a:pt x="1946" y="6809"/>
                </a:lnTo>
                <a:lnTo>
                  <a:pt x="1965" y="6812"/>
                </a:lnTo>
                <a:lnTo>
                  <a:pt x="1985" y="6817"/>
                </a:lnTo>
                <a:lnTo>
                  <a:pt x="2004" y="6822"/>
                </a:lnTo>
                <a:lnTo>
                  <a:pt x="2023" y="6829"/>
                </a:lnTo>
                <a:lnTo>
                  <a:pt x="2042" y="6836"/>
                </a:lnTo>
                <a:lnTo>
                  <a:pt x="2059" y="6844"/>
                </a:lnTo>
                <a:lnTo>
                  <a:pt x="2077" y="6853"/>
                </a:lnTo>
                <a:lnTo>
                  <a:pt x="2093" y="6862"/>
                </a:lnTo>
                <a:lnTo>
                  <a:pt x="2111" y="6873"/>
                </a:lnTo>
                <a:lnTo>
                  <a:pt x="2127" y="6884"/>
                </a:lnTo>
                <a:lnTo>
                  <a:pt x="2142" y="6896"/>
                </a:lnTo>
                <a:lnTo>
                  <a:pt x="2156" y="6909"/>
                </a:lnTo>
                <a:lnTo>
                  <a:pt x="2170" y="6922"/>
                </a:lnTo>
                <a:lnTo>
                  <a:pt x="2183" y="6936"/>
                </a:lnTo>
                <a:lnTo>
                  <a:pt x="2197" y="6950"/>
                </a:lnTo>
                <a:lnTo>
                  <a:pt x="2209" y="6965"/>
                </a:lnTo>
                <a:lnTo>
                  <a:pt x="2220" y="6981"/>
                </a:lnTo>
                <a:lnTo>
                  <a:pt x="2231" y="6998"/>
                </a:lnTo>
                <a:lnTo>
                  <a:pt x="2240" y="7014"/>
                </a:lnTo>
                <a:lnTo>
                  <a:pt x="2249" y="7032"/>
                </a:lnTo>
                <a:lnTo>
                  <a:pt x="2257" y="7049"/>
                </a:lnTo>
                <a:lnTo>
                  <a:pt x="2265" y="7068"/>
                </a:lnTo>
                <a:lnTo>
                  <a:pt x="2271" y="7086"/>
                </a:lnTo>
                <a:lnTo>
                  <a:pt x="2276" y="7105"/>
                </a:lnTo>
                <a:lnTo>
                  <a:pt x="2282" y="7125"/>
                </a:lnTo>
                <a:lnTo>
                  <a:pt x="2285" y="7144"/>
                </a:lnTo>
                <a:lnTo>
                  <a:pt x="2288" y="7164"/>
                </a:lnTo>
                <a:lnTo>
                  <a:pt x="2289" y="7185"/>
                </a:lnTo>
                <a:lnTo>
                  <a:pt x="2290" y="7205"/>
                </a:lnTo>
                <a:lnTo>
                  <a:pt x="2289" y="7226"/>
                </a:lnTo>
                <a:lnTo>
                  <a:pt x="2288" y="7246"/>
                </a:lnTo>
                <a:lnTo>
                  <a:pt x="2285" y="7266"/>
                </a:lnTo>
                <a:lnTo>
                  <a:pt x="2282" y="7286"/>
                </a:lnTo>
                <a:lnTo>
                  <a:pt x="2276" y="7305"/>
                </a:lnTo>
                <a:lnTo>
                  <a:pt x="2271" y="7324"/>
                </a:lnTo>
                <a:lnTo>
                  <a:pt x="2265" y="7343"/>
                </a:lnTo>
                <a:lnTo>
                  <a:pt x="2257" y="7361"/>
                </a:lnTo>
                <a:lnTo>
                  <a:pt x="2249" y="7379"/>
                </a:lnTo>
                <a:lnTo>
                  <a:pt x="2240" y="7396"/>
                </a:lnTo>
                <a:lnTo>
                  <a:pt x="2231" y="7413"/>
                </a:lnTo>
                <a:lnTo>
                  <a:pt x="2220" y="7429"/>
                </a:lnTo>
                <a:lnTo>
                  <a:pt x="2209" y="7445"/>
                </a:lnTo>
                <a:lnTo>
                  <a:pt x="2197" y="7460"/>
                </a:lnTo>
                <a:lnTo>
                  <a:pt x="2183" y="7475"/>
                </a:lnTo>
                <a:lnTo>
                  <a:pt x="2170" y="7489"/>
                </a:lnTo>
                <a:lnTo>
                  <a:pt x="2156" y="7502"/>
                </a:lnTo>
                <a:lnTo>
                  <a:pt x="2142" y="7516"/>
                </a:lnTo>
                <a:lnTo>
                  <a:pt x="2127" y="7528"/>
                </a:lnTo>
                <a:lnTo>
                  <a:pt x="2111" y="7539"/>
                </a:lnTo>
                <a:lnTo>
                  <a:pt x="2093" y="7549"/>
                </a:lnTo>
                <a:lnTo>
                  <a:pt x="2077" y="7559"/>
                </a:lnTo>
                <a:lnTo>
                  <a:pt x="2059" y="7568"/>
                </a:lnTo>
                <a:lnTo>
                  <a:pt x="2042" y="7576"/>
                </a:lnTo>
                <a:lnTo>
                  <a:pt x="2023" y="7583"/>
                </a:lnTo>
                <a:lnTo>
                  <a:pt x="2004" y="7589"/>
                </a:lnTo>
                <a:lnTo>
                  <a:pt x="1985" y="7595"/>
                </a:lnTo>
                <a:lnTo>
                  <a:pt x="1965" y="7599"/>
                </a:lnTo>
                <a:lnTo>
                  <a:pt x="1946" y="7603"/>
                </a:lnTo>
                <a:lnTo>
                  <a:pt x="1925" y="7605"/>
                </a:lnTo>
                <a:lnTo>
                  <a:pt x="1904" y="7607"/>
                </a:lnTo>
                <a:lnTo>
                  <a:pt x="1884" y="7607"/>
                </a:lnTo>
                <a:lnTo>
                  <a:pt x="406" y="7607"/>
                </a:lnTo>
                <a:lnTo>
                  <a:pt x="385" y="7607"/>
                </a:lnTo>
                <a:lnTo>
                  <a:pt x="364" y="7605"/>
                </a:lnTo>
                <a:lnTo>
                  <a:pt x="344" y="7603"/>
                </a:lnTo>
                <a:lnTo>
                  <a:pt x="324" y="7599"/>
                </a:lnTo>
                <a:lnTo>
                  <a:pt x="305" y="7595"/>
                </a:lnTo>
                <a:lnTo>
                  <a:pt x="285" y="7589"/>
                </a:lnTo>
                <a:lnTo>
                  <a:pt x="266" y="7583"/>
                </a:lnTo>
                <a:lnTo>
                  <a:pt x="248" y="7576"/>
                </a:lnTo>
                <a:lnTo>
                  <a:pt x="231" y="7568"/>
                </a:lnTo>
                <a:lnTo>
                  <a:pt x="212" y="7559"/>
                </a:lnTo>
                <a:lnTo>
                  <a:pt x="195" y="7549"/>
                </a:lnTo>
                <a:lnTo>
                  <a:pt x="179" y="7539"/>
                </a:lnTo>
                <a:lnTo>
                  <a:pt x="163" y="7528"/>
                </a:lnTo>
                <a:lnTo>
                  <a:pt x="148" y="7516"/>
                </a:lnTo>
                <a:lnTo>
                  <a:pt x="134" y="7502"/>
                </a:lnTo>
                <a:lnTo>
                  <a:pt x="119" y="7489"/>
                </a:lnTo>
                <a:lnTo>
                  <a:pt x="105" y="7475"/>
                </a:lnTo>
                <a:lnTo>
                  <a:pt x="93" y="7460"/>
                </a:lnTo>
                <a:lnTo>
                  <a:pt x="81" y="7445"/>
                </a:lnTo>
                <a:lnTo>
                  <a:pt x="70" y="7429"/>
                </a:lnTo>
                <a:lnTo>
                  <a:pt x="59" y="7413"/>
                </a:lnTo>
                <a:lnTo>
                  <a:pt x="50" y="7396"/>
                </a:lnTo>
                <a:lnTo>
                  <a:pt x="40" y="7379"/>
                </a:lnTo>
                <a:lnTo>
                  <a:pt x="32" y="7361"/>
                </a:lnTo>
                <a:lnTo>
                  <a:pt x="24" y="7343"/>
                </a:lnTo>
                <a:lnTo>
                  <a:pt x="18" y="7324"/>
                </a:lnTo>
                <a:lnTo>
                  <a:pt x="13" y="7305"/>
                </a:lnTo>
                <a:lnTo>
                  <a:pt x="8" y="7286"/>
                </a:lnTo>
                <a:lnTo>
                  <a:pt x="5" y="7266"/>
                </a:lnTo>
                <a:lnTo>
                  <a:pt x="2" y="7246"/>
                </a:lnTo>
                <a:lnTo>
                  <a:pt x="1" y="7226"/>
                </a:lnTo>
                <a:lnTo>
                  <a:pt x="0" y="7205"/>
                </a:lnTo>
                <a:lnTo>
                  <a:pt x="1" y="7185"/>
                </a:lnTo>
                <a:lnTo>
                  <a:pt x="2" y="7164"/>
                </a:lnTo>
                <a:lnTo>
                  <a:pt x="5" y="7144"/>
                </a:lnTo>
                <a:lnTo>
                  <a:pt x="8" y="7125"/>
                </a:lnTo>
                <a:lnTo>
                  <a:pt x="13" y="7105"/>
                </a:lnTo>
                <a:lnTo>
                  <a:pt x="18" y="7086"/>
                </a:lnTo>
                <a:lnTo>
                  <a:pt x="24" y="7068"/>
                </a:lnTo>
                <a:lnTo>
                  <a:pt x="32" y="7049"/>
                </a:lnTo>
                <a:lnTo>
                  <a:pt x="40" y="7032"/>
                </a:lnTo>
                <a:lnTo>
                  <a:pt x="50" y="7014"/>
                </a:lnTo>
                <a:lnTo>
                  <a:pt x="59" y="6998"/>
                </a:lnTo>
                <a:lnTo>
                  <a:pt x="70" y="6981"/>
                </a:lnTo>
                <a:lnTo>
                  <a:pt x="81" y="6965"/>
                </a:lnTo>
                <a:lnTo>
                  <a:pt x="93" y="6950"/>
                </a:lnTo>
                <a:lnTo>
                  <a:pt x="105" y="6936"/>
                </a:lnTo>
                <a:lnTo>
                  <a:pt x="119" y="6922"/>
                </a:lnTo>
                <a:lnTo>
                  <a:pt x="134" y="6909"/>
                </a:lnTo>
                <a:lnTo>
                  <a:pt x="148" y="6896"/>
                </a:lnTo>
                <a:lnTo>
                  <a:pt x="163" y="6884"/>
                </a:lnTo>
                <a:lnTo>
                  <a:pt x="179" y="6873"/>
                </a:lnTo>
                <a:lnTo>
                  <a:pt x="195" y="6862"/>
                </a:lnTo>
                <a:lnTo>
                  <a:pt x="212" y="6853"/>
                </a:lnTo>
                <a:lnTo>
                  <a:pt x="231" y="6844"/>
                </a:lnTo>
                <a:lnTo>
                  <a:pt x="248" y="6836"/>
                </a:lnTo>
                <a:lnTo>
                  <a:pt x="266" y="6829"/>
                </a:lnTo>
                <a:lnTo>
                  <a:pt x="285" y="6822"/>
                </a:lnTo>
                <a:lnTo>
                  <a:pt x="305" y="6817"/>
                </a:lnTo>
                <a:lnTo>
                  <a:pt x="324" y="6812"/>
                </a:lnTo>
                <a:lnTo>
                  <a:pt x="344" y="6809"/>
                </a:lnTo>
                <a:lnTo>
                  <a:pt x="364" y="6806"/>
                </a:lnTo>
                <a:lnTo>
                  <a:pt x="385" y="6805"/>
                </a:lnTo>
                <a:lnTo>
                  <a:pt x="406" y="6804"/>
                </a:lnTo>
                <a:close/>
                <a:moveTo>
                  <a:pt x="1517" y="3460"/>
                </a:moveTo>
                <a:lnTo>
                  <a:pt x="2796" y="4191"/>
                </a:lnTo>
                <a:lnTo>
                  <a:pt x="2815" y="4202"/>
                </a:lnTo>
                <a:lnTo>
                  <a:pt x="2831" y="4213"/>
                </a:lnTo>
                <a:lnTo>
                  <a:pt x="2847" y="4225"/>
                </a:lnTo>
                <a:lnTo>
                  <a:pt x="2863" y="4238"/>
                </a:lnTo>
                <a:lnTo>
                  <a:pt x="2877" y="4252"/>
                </a:lnTo>
                <a:lnTo>
                  <a:pt x="2892" y="4266"/>
                </a:lnTo>
                <a:lnTo>
                  <a:pt x="2905" y="4281"/>
                </a:lnTo>
                <a:lnTo>
                  <a:pt x="2917" y="4296"/>
                </a:lnTo>
                <a:lnTo>
                  <a:pt x="2929" y="4312"/>
                </a:lnTo>
                <a:lnTo>
                  <a:pt x="2939" y="4328"/>
                </a:lnTo>
                <a:lnTo>
                  <a:pt x="2949" y="4345"/>
                </a:lnTo>
                <a:lnTo>
                  <a:pt x="2958" y="4362"/>
                </a:lnTo>
                <a:lnTo>
                  <a:pt x="2966" y="4380"/>
                </a:lnTo>
                <a:lnTo>
                  <a:pt x="2974" y="4398"/>
                </a:lnTo>
                <a:lnTo>
                  <a:pt x="2980" y="4416"/>
                </a:lnTo>
                <a:lnTo>
                  <a:pt x="2986" y="4435"/>
                </a:lnTo>
                <a:lnTo>
                  <a:pt x="2990" y="4453"/>
                </a:lnTo>
                <a:lnTo>
                  <a:pt x="2994" y="4472"/>
                </a:lnTo>
                <a:lnTo>
                  <a:pt x="2997" y="4491"/>
                </a:lnTo>
                <a:lnTo>
                  <a:pt x="2998" y="4512"/>
                </a:lnTo>
                <a:lnTo>
                  <a:pt x="2999" y="4531"/>
                </a:lnTo>
                <a:lnTo>
                  <a:pt x="2999" y="4550"/>
                </a:lnTo>
                <a:lnTo>
                  <a:pt x="2998" y="4570"/>
                </a:lnTo>
                <a:lnTo>
                  <a:pt x="2996" y="4589"/>
                </a:lnTo>
                <a:lnTo>
                  <a:pt x="2994" y="4608"/>
                </a:lnTo>
                <a:lnTo>
                  <a:pt x="2990" y="4628"/>
                </a:lnTo>
                <a:lnTo>
                  <a:pt x="2985" y="4647"/>
                </a:lnTo>
                <a:lnTo>
                  <a:pt x="2979" y="4666"/>
                </a:lnTo>
                <a:lnTo>
                  <a:pt x="2972" y="4685"/>
                </a:lnTo>
                <a:lnTo>
                  <a:pt x="2963" y="4703"/>
                </a:lnTo>
                <a:lnTo>
                  <a:pt x="2955" y="4722"/>
                </a:lnTo>
                <a:lnTo>
                  <a:pt x="2945" y="4740"/>
                </a:lnTo>
                <a:lnTo>
                  <a:pt x="2934" y="4757"/>
                </a:lnTo>
                <a:lnTo>
                  <a:pt x="2923" y="4774"/>
                </a:lnTo>
                <a:lnTo>
                  <a:pt x="2910" y="4790"/>
                </a:lnTo>
                <a:lnTo>
                  <a:pt x="2897" y="4806"/>
                </a:lnTo>
                <a:lnTo>
                  <a:pt x="2884" y="4820"/>
                </a:lnTo>
                <a:lnTo>
                  <a:pt x="2869" y="4834"/>
                </a:lnTo>
                <a:lnTo>
                  <a:pt x="2854" y="4847"/>
                </a:lnTo>
                <a:lnTo>
                  <a:pt x="2839" y="4859"/>
                </a:lnTo>
                <a:lnTo>
                  <a:pt x="2823" y="4870"/>
                </a:lnTo>
                <a:lnTo>
                  <a:pt x="2806" y="4881"/>
                </a:lnTo>
                <a:lnTo>
                  <a:pt x="2789" y="4891"/>
                </a:lnTo>
                <a:lnTo>
                  <a:pt x="2771" y="4900"/>
                </a:lnTo>
                <a:lnTo>
                  <a:pt x="2754" y="4908"/>
                </a:lnTo>
                <a:lnTo>
                  <a:pt x="2736" y="4915"/>
                </a:lnTo>
                <a:lnTo>
                  <a:pt x="2718" y="4921"/>
                </a:lnTo>
                <a:lnTo>
                  <a:pt x="2698" y="4926"/>
                </a:lnTo>
                <a:lnTo>
                  <a:pt x="2680" y="4931"/>
                </a:lnTo>
                <a:lnTo>
                  <a:pt x="2661" y="4935"/>
                </a:lnTo>
                <a:lnTo>
                  <a:pt x="2642" y="4937"/>
                </a:lnTo>
                <a:lnTo>
                  <a:pt x="2621" y="4939"/>
                </a:lnTo>
                <a:lnTo>
                  <a:pt x="2602" y="4940"/>
                </a:lnTo>
                <a:lnTo>
                  <a:pt x="2583" y="4940"/>
                </a:lnTo>
                <a:lnTo>
                  <a:pt x="2563" y="4939"/>
                </a:lnTo>
                <a:lnTo>
                  <a:pt x="2544" y="4937"/>
                </a:lnTo>
                <a:lnTo>
                  <a:pt x="2523" y="4934"/>
                </a:lnTo>
                <a:lnTo>
                  <a:pt x="2504" y="4931"/>
                </a:lnTo>
                <a:lnTo>
                  <a:pt x="2485" y="4926"/>
                </a:lnTo>
                <a:lnTo>
                  <a:pt x="2466" y="4920"/>
                </a:lnTo>
                <a:lnTo>
                  <a:pt x="2446" y="4913"/>
                </a:lnTo>
                <a:lnTo>
                  <a:pt x="2427" y="4905"/>
                </a:lnTo>
                <a:lnTo>
                  <a:pt x="2409" y="4897"/>
                </a:lnTo>
                <a:lnTo>
                  <a:pt x="2391" y="4887"/>
                </a:lnTo>
                <a:lnTo>
                  <a:pt x="1111" y="4155"/>
                </a:lnTo>
                <a:lnTo>
                  <a:pt x="1093" y="4145"/>
                </a:lnTo>
                <a:lnTo>
                  <a:pt x="1077" y="4133"/>
                </a:lnTo>
                <a:lnTo>
                  <a:pt x="1060" y="4121"/>
                </a:lnTo>
                <a:lnTo>
                  <a:pt x="1044" y="4108"/>
                </a:lnTo>
                <a:lnTo>
                  <a:pt x="1030" y="4094"/>
                </a:lnTo>
                <a:lnTo>
                  <a:pt x="1016" y="4080"/>
                </a:lnTo>
                <a:lnTo>
                  <a:pt x="1003" y="4065"/>
                </a:lnTo>
                <a:lnTo>
                  <a:pt x="991" y="4050"/>
                </a:lnTo>
                <a:lnTo>
                  <a:pt x="978" y="4034"/>
                </a:lnTo>
                <a:lnTo>
                  <a:pt x="968" y="4018"/>
                </a:lnTo>
                <a:lnTo>
                  <a:pt x="958" y="4001"/>
                </a:lnTo>
                <a:lnTo>
                  <a:pt x="949" y="3984"/>
                </a:lnTo>
                <a:lnTo>
                  <a:pt x="941" y="3966"/>
                </a:lnTo>
                <a:lnTo>
                  <a:pt x="934" y="3948"/>
                </a:lnTo>
                <a:lnTo>
                  <a:pt x="928" y="3930"/>
                </a:lnTo>
                <a:lnTo>
                  <a:pt x="922" y="3912"/>
                </a:lnTo>
                <a:lnTo>
                  <a:pt x="918" y="3893"/>
                </a:lnTo>
                <a:lnTo>
                  <a:pt x="914" y="3874"/>
                </a:lnTo>
                <a:lnTo>
                  <a:pt x="911" y="3855"/>
                </a:lnTo>
                <a:lnTo>
                  <a:pt x="910" y="3836"/>
                </a:lnTo>
                <a:lnTo>
                  <a:pt x="909" y="3816"/>
                </a:lnTo>
                <a:lnTo>
                  <a:pt x="909" y="3797"/>
                </a:lnTo>
                <a:lnTo>
                  <a:pt x="910" y="3778"/>
                </a:lnTo>
                <a:lnTo>
                  <a:pt x="912" y="3758"/>
                </a:lnTo>
                <a:lnTo>
                  <a:pt x="914" y="3739"/>
                </a:lnTo>
                <a:lnTo>
                  <a:pt x="918" y="3720"/>
                </a:lnTo>
                <a:lnTo>
                  <a:pt x="923" y="3700"/>
                </a:lnTo>
                <a:lnTo>
                  <a:pt x="929" y="3681"/>
                </a:lnTo>
                <a:lnTo>
                  <a:pt x="936" y="3662"/>
                </a:lnTo>
                <a:lnTo>
                  <a:pt x="944" y="3644"/>
                </a:lnTo>
                <a:lnTo>
                  <a:pt x="952" y="3625"/>
                </a:lnTo>
                <a:lnTo>
                  <a:pt x="962" y="3607"/>
                </a:lnTo>
                <a:lnTo>
                  <a:pt x="973" y="3590"/>
                </a:lnTo>
                <a:lnTo>
                  <a:pt x="984" y="3573"/>
                </a:lnTo>
                <a:lnTo>
                  <a:pt x="998" y="3557"/>
                </a:lnTo>
                <a:lnTo>
                  <a:pt x="1011" y="3542"/>
                </a:lnTo>
                <a:lnTo>
                  <a:pt x="1024" y="3527"/>
                </a:lnTo>
                <a:lnTo>
                  <a:pt x="1038" y="3513"/>
                </a:lnTo>
                <a:lnTo>
                  <a:pt x="1053" y="3499"/>
                </a:lnTo>
                <a:lnTo>
                  <a:pt x="1068" y="3487"/>
                </a:lnTo>
                <a:lnTo>
                  <a:pt x="1085" y="3476"/>
                </a:lnTo>
                <a:lnTo>
                  <a:pt x="1102" y="3465"/>
                </a:lnTo>
                <a:lnTo>
                  <a:pt x="1118" y="3456"/>
                </a:lnTo>
                <a:lnTo>
                  <a:pt x="1136" y="3447"/>
                </a:lnTo>
                <a:lnTo>
                  <a:pt x="1153" y="3439"/>
                </a:lnTo>
                <a:lnTo>
                  <a:pt x="1172" y="3432"/>
                </a:lnTo>
                <a:lnTo>
                  <a:pt x="1190" y="3425"/>
                </a:lnTo>
                <a:lnTo>
                  <a:pt x="1209" y="3420"/>
                </a:lnTo>
                <a:lnTo>
                  <a:pt x="1227" y="3415"/>
                </a:lnTo>
                <a:lnTo>
                  <a:pt x="1246" y="3412"/>
                </a:lnTo>
                <a:lnTo>
                  <a:pt x="1266" y="3409"/>
                </a:lnTo>
                <a:lnTo>
                  <a:pt x="1286" y="3407"/>
                </a:lnTo>
                <a:lnTo>
                  <a:pt x="1305" y="3406"/>
                </a:lnTo>
                <a:lnTo>
                  <a:pt x="1324" y="3406"/>
                </a:lnTo>
                <a:lnTo>
                  <a:pt x="1345" y="3407"/>
                </a:lnTo>
                <a:lnTo>
                  <a:pt x="1364" y="3409"/>
                </a:lnTo>
                <a:lnTo>
                  <a:pt x="1384" y="3412"/>
                </a:lnTo>
                <a:lnTo>
                  <a:pt x="1403" y="3416"/>
                </a:lnTo>
                <a:lnTo>
                  <a:pt x="1423" y="3421"/>
                </a:lnTo>
                <a:lnTo>
                  <a:pt x="1442" y="3426"/>
                </a:lnTo>
                <a:lnTo>
                  <a:pt x="1461" y="3433"/>
                </a:lnTo>
                <a:lnTo>
                  <a:pt x="1480" y="3441"/>
                </a:lnTo>
                <a:lnTo>
                  <a:pt x="1498" y="3450"/>
                </a:lnTo>
                <a:lnTo>
                  <a:pt x="1517" y="3460"/>
                </a:lnTo>
                <a:close/>
                <a:moveTo>
                  <a:pt x="4106" y="1015"/>
                </a:moveTo>
                <a:lnTo>
                  <a:pt x="4844" y="2281"/>
                </a:lnTo>
                <a:lnTo>
                  <a:pt x="4854" y="2299"/>
                </a:lnTo>
                <a:lnTo>
                  <a:pt x="4864" y="2317"/>
                </a:lnTo>
                <a:lnTo>
                  <a:pt x="4872" y="2336"/>
                </a:lnTo>
                <a:lnTo>
                  <a:pt x="4878" y="2355"/>
                </a:lnTo>
                <a:lnTo>
                  <a:pt x="4884" y="2374"/>
                </a:lnTo>
                <a:lnTo>
                  <a:pt x="4889" y="2393"/>
                </a:lnTo>
                <a:lnTo>
                  <a:pt x="4893" y="2412"/>
                </a:lnTo>
                <a:lnTo>
                  <a:pt x="4896" y="2432"/>
                </a:lnTo>
                <a:lnTo>
                  <a:pt x="4898" y="2451"/>
                </a:lnTo>
                <a:lnTo>
                  <a:pt x="4898" y="2470"/>
                </a:lnTo>
                <a:lnTo>
                  <a:pt x="4898" y="2490"/>
                </a:lnTo>
                <a:lnTo>
                  <a:pt x="4898" y="2510"/>
                </a:lnTo>
                <a:lnTo>
                  <a:pt x="4896" y="2529"/>
                </a:lnTo>
                <a:lnTo>
                  <a:pt x="4893" y="2548"/>
                </a:lnTo>
                <a:lnTo>
                  <a:pt x="4889" y="2567"/>
                </a:lnTo>
                <a:lnTo>
                  <a:pt x="4885" y="2586"/>
                </a:lnTo>
                <a:lnTo>
                  <a:pt x="4879" y="2605"/>
                </a:lnTo>
                <a:lnTo>
                  <a:pt x="4873" y="2623"/>
                </a:lnTo>
                <a:lnTo>
                  <a:pt x="4866" y="2641"/>
                </a:lnTo>
                <a:lnTo>
                  <a:pt x="4857" y="2658"/>
                </a:lnTo>
                <a:lnTo>
                  <a:pt x="4848" y="2675"/>
                </a:lnTo>
                <a:lnTo>
                  <a:pt x="4838" y="2692"/>
                </a:lnTo>
                <a:lnTo>
                  <a:pt x="4828" y="2709"/>
                </a:lnTo>
                <a:lnTo>
                  <a:pt x="4816" y="2724"/>
                </a:lnTo>
                <a:lnTo>
                  <a:pt x="4804" y="2740"/>
                </a:lnTo>
                <a:lnTo>
                  <a:pt x="4791" y="2754"/>
                </a:lnTo>
                <a:lnTo>
                  <a:pt x="4778" y="2769"/>
                </a:lnTo>
                <a:lnTo>
                  <a:pt x="4762" y="2782"/>
                </a:lnTo>
                <a:lnTo>
                  <a:pt x="4747" y="2795"/>
                </a:lnTo>
                <a:lnTo>
                  <a:pt x="4731" y="2807"/>
                </a:lnTo>
                <a:lnTo>
                  <a:pt x="4714" y="2819"/>
                </a:lnTo>
                <a:lnTo>
                  <a:pt x="4696" y="2830"/>
                </a:lnTo>
                <a:lnTo>
                  <a:pt x="4677" y="2839"/>
                </a:lnTo>
                <a:lnTo>
                  <a:pt x="4659" y="2848"/>
                </a:lnTo>
                <a:lnTo>
                  <a:pt x="4640" y="2856"/>
                </a:lnTo>
                <a:lnTo>
                  <a:pt x="4621" y="2863"/>
                </a:lnTo>
                <a:lnTo>
                  <a:pt x="4601" y="2869"/>
                </a:lnTo>
                <a:lnTo>
                  <a:pt x="4582" y="2874"/>
                </a:lnTo>
                <a:lnTo>
                  <a:pt x="4563" y="2877"/>
                </a:lnTo>
                <a:lnTo>
                  <a:pt x="4543" y="2880"/>
                </a:lnTo>
                <a:lnTo>
                  <a:pt x="4524" y="2882"/>
                </a:lnTo>
                <a:lnTo>
                  <a:pt x="4504" y="2883"/>
                </a:lnTo>
                <a:lnTo>
                  <a:pt x="4484" y="2883"/>
                </a:lnTo>
                <a:lnTo>
                  <a:pt x="4465" y="2882"/>
                </a:lnTo>
                <a:lnTo>
                  <a:pt x="4446" y="2880"/>
                </a:lnTo>
                <a:lnTo>
                  <a:pt x="4426" y="2878"/>
                </a:lnTo>
                <a:lnTo>
                  <a:pt x="4407" y="2874"/>
                </a:lnTo>
                <a:lnTo>
                  <a:pt x="4388" y="2869"/>
                </a:lnTo>
                <a:lnTo>
                  <a:pt x="4369" y="2864"/>
                </a:lnTo>
                <a:lnTo>
                  <a:pt x="4351" y="2858"/>
                </a:lnTo>
                <a:lnTo>
                  <a:pt x="4332" y="2850"/>
                </a:lnTo>
                <a:lnTo>
                  <a:pt x="4315" y="2842"/>
                </a:lnTo>
                <a:lnTo>
                  <a:pt x="4298" y="2834"/>
                </a:lnTo>
                <a:lnTo>
                  <a:pt x="4281" y="2824"/>
                </a:lnTo>
                <a:lnTo>
                  <a:pt x="4265" y="2813"/>
                </a:lnTo>
                <a:lnTo>
                  <a:pt x="4248" y="2802"/>
                </a:lnTo>
                <a:lnTo>
                  <a:pt x="4232" y="2790"/>
                </a:lnTo>
                <a:lnTo>
                  <a:pt x="4218" y="2777"/>
                </a:lnTo>
                <a:lnTo>
                  <a:pt x="4203" y="2763"/>
                </a:lnTo>
                <a:lnTo>
                  <a:pt x="4190" y="2749"/>
                </a:lnTo>
                <a:lnTo>
                  <a:pt x="4177" y="2733"/>
                </a:lnTo>
                <a:lnTo>
                  <a:pt x="4164" y="2717"/>
                </a:lnTo>
                <a:lnTo>
                  <a:pt x="4152" y="2700"/>
                </a:lnTo>
                <a:lnTo>
                  <a:pt x="4141" y="2683"/>
                </a:lnTo>
                <a:lnTo>
                  <a:pt x="3403" y="1416"/>
                </a:lnTo>
                <a:lnTo>
                  <a:pt x="3392" y="1398"/>
                </a:lnTo>
                <a:lnTo>
                  <a:pt x="3383" y="1379"/>
                </a:lnTo>
                <a:lnTo>
                  <a:pt x="3376" y="1361"/>
                </a:lnTo>
                <a:lnTo>
                  <a:pt x="3369" y="1342"/>
                </a:lnTo>
                <a:lnTo>
                  <a:pt x="3363" y="1323"/>
                </a:lnTo>
                <a:lnTo>
                  <a:pt x="3358" y="1304"/>
                </a:lnTo>
                <a:lnTo>
                  <a:pt x="3354" y="1284"/>
                </a:lnTo>
                <a:lnTo>
                  <a:pt x="3351" y="1265"/>
                </a:lnTo>
                <a:lnTo>
                  <a:pt x="3349" y="1246"/>
                </a:lnTo>
                <a:lnTo>
                  <a:pt x="3349" y="1226"/>
                </a:lnTo>
                <a:lnTo>
                  <a:pt x="3349" y="1207"/>
                </a:lnTo>
                <a:lnTo>
                  <a:pt x="3349" y="1188"/>
                </a:lnTo>
                <a:lnTo>
                  <a:pt x="3351" y="1168"/>
                </a:lnTo>
                <a:lnTo>
                  <a:pt x="3354" y="1149"/>
                </a:lnTo>
                <a:lnTo>
                  <a:pt x="3358" y="1130"/>
                </a:lnTo>
                <a:lnTo>
                  <a:pt x="3362" y="1111"/>
                </a:lnTo>
                <a:lnTo>
                  <a:pt x="3368" y="1093"/>
                </a:lnTo>
                <a:lnTo>
                  <a:pt x="3374" y="1075"/>
                </a:lnTo>
                <a:lnTo>
                  <a:pt x="3381" y="1057"/>
                </a:lnTo>
                <a:lnTo>
                  <a:pt x="3389" y="1039"/>
                </a:lnTo>
                <a:lnTo>
                  <a:pt x="3398" y="1022"/>
                </a:lnTo>
                <a:lnTo>
                  <a:pt x="3409" y="1005"/>
                </a:lnTo>
                <a:lnTo>
                  <a:pt x="3419" y="989"/>
                </a:lnTo>
                <a:lnTo>
                  <a:pt x="3431" y="973"/>
                </a:lnTo>
                <a:lnTo>
                  <a:pt x="3443" y="958"/>
                </a:lnTo>
                <a:lnTo>
                  <a:pt x="3456" y="943"/>
                </a:lnTo>
                <a:lnTo>
                  <a:pt x="3469" y="929"/>
                </a:lnTo>
                <a:lnTo>
                  <a:pt x="3484" y="915"/>
                </a:lnTo>
                <a:lnTo>
                  <a:pt x="3500" y="902"/>
                </a:lnTo>
                <a:lnTo>
                  <a:pt x="3516" y="890"/>
                </a:lnTo>
                <a:lnTo>
                  <a:pt x="3533" y="879"/>
                </a:lnTo>
                <a:lnTo>
                  <a:pt x="3551" y="868"/>
                </a:lnTo>
                <a:lnTo>
                  <a:pt x="3569" y="858"/>
                </a:lnTo>
                <a:lnTo>
                  <a:pt x="3588" y="849"/>
                </a:lnTo>
                <a:lnTo>
                  <a:pt x="3607" y="841"/>
                </a:lnTo>
                <a:lnTo>
                  <a:pt x="3626" y="835"/>
                </a:lnTo>
                <a:lnTo>
                  <a:pt x="3645" y="829"/>
                </a:lnTo>
                <a:lnTo>
                  <a:pt x="3665" y="824"/>
                </a:lnTo>
                <a:lnTo>
                  <a:pt x="3684" y="820"/>
                </a:lnTo>
                <a:lnTo>
                  <a:pt x="3704" y="817"/>
                </a:lnTo>
                <a:lnTo>
                  <a:pt x="3723" y="815"/>
                </a:lnTo>
                <a:lnTo>
                  <a:pt x="3742" y="814"/>
                </a:lnTo>
                <a:lnTo>
                  <a:pt x="3763" y="814"/>
                </a:lnTo>
                <a:lnTo>
                  <a:pt x="3782" y="815"/>
                </a:lnTo>
                <a:lnTo>
                  <a:pt x="3801" y="817"/>
                </a:lnTo>
                <a:lnTo>
                  <a:pt x="3820" y="820"/>
                </a:lnTo>
                <a:lnTo>
                  <a:pt x="3840" y="824"/>
                </a:lnTo>
                <a:lnTo>
                  <a:pt x="3859" y="828"/>
                </a:lnTo>
                <a:lnTo>
                  <a:pt x="3878" y="834"/>
                </a:lnTo>
                <a:lnTo>
                  <a:pt x="3896" y="840"/>
                </a:lnTo>
                <a:lnTo>
                  <a:pt x="3914" y="847"/>
                </a:lnTo>
                <a:lnTo>
                  <a:pt x="3932" y="855"/>
                </a:lnTo>
                <a:lnTo>
                  <a:pt x="3949" y="864"/>
                </a:lnTo>
                <a:lnTo>
                  <a:pt x="3966" y="874"/>
                </a:lnTo>
                <a:lnTo>
                  <a:pt x="3983" y="884"/>
                </a:lnTo>
                <a:lnTo>
                  <a:pt x="3998" y="896"/>
                </a:lnTo>
                <a:lnTo>
                  <a:pt x="4015" y="908"/>
                </a:lnTo>
                <a:lnTo>
                  <a:pt x="4029" y="921"/>
                </a:lnTo>
                <a:lnTo>
                  <a:pt x="4044" y="934"/>
                </a:lnTo>
                <a:lnTo>
                  <a:pt x="4057" y="949"/>
                </a:lnTo>
                <a:lnTo>
                  <a:pt x="4070" y="964"/>
                </a:lnTo>
                <a:lnTo>
                  <a:pt x="4082" y="980"/>
                </a:lnTo>
                <a:lnTo>
                  <a:pt x="4095" y="997"/>
                </a:lnTo>
                <a:lnTo>
                  <a:pt x="4106" y="1015"/>
                </a:lnTo>
                <a:close/>
                <a:moveTo>
                  <a:pt x="7781" y="401"/>
                </a:moveTo>
                <a:lnTo>
                  <a:pt x="7781" y="1864"/>
                </a:lnTo>
                <a:lnTo>
                  <a:pt x="7780" y="1884"/>
                </a:lnTo>
                <a:lnTo>
                  <a:pt x="7779" y="1905"/>
                </a:lnTo>
                <a:lnTo>
                  <a:pt x="7776" y="1925"/>
                </a:lnTo>
                <a:lnTo>
                  <a:pt x="7773" y="1944"/>
                </a:lnTo>
                <a:lnTo>
                  <a:pt x="7768" y="1964"/>
                </a:lnTo>
                <a:lnTo>
                  <a:pt x="7763" y="1983"/>
                </a:lnTo>
                <a:lnTo>
                  <a:pt x="7756" y="2001"/>
                </a:lnTo>
                <a:lnTo>
                  <a:pt x="7749" y="2020"/>
                </a:lnTo>
                <a:lnTo>
                  <a:pt x="7741" y="2037"/>
                </a:lnTo>
                <a:lnTo>
                  <a:pt x="7732" y="2055"/>
                </a:lnTo>
                <a:lnTo>
                  <a:pt x="7722" y="2071"/>
                </a:lnTo>
                <a:lnTo>
                  <a:pt x="7712" y="2088"/>
                </a:lnTo>
                <a:lnTo>
                  <a:pt x="7700" y="2104"/>
                </a:lnTo>
                <a:lnTo>
                  <a:pt x="7688" y="2119"/>
                </a:lnTo>
                <a:lnTo>
                  <a:pt x="7675" y="2133"/>
                </a:lnTo>
                <a:lnTo>
                  <a:pt x="7662" y="2147"/>
                </a:lnTo>
                <a:lnTo>
                  <a:pt x="7648" y="2161"/>
                </a:lnTo>
                <a:lnTo>
                  <a:pt x="7634" y="2173"/>
                </a:lnTo>
                <a:lnTo>
                  <a:pt x="7618" y="2185"/>
                </a:lnTo>
                <a:lnTo>
                  <a:pt x="7602" y="2196"/>
                </a:lnTo>
                <a:lnTo>
                  <a:pt x="7585" y="2207"/>
                </a:lnTo>
                <a:lnTo>
                  <a:pt x="7569" y="2216"/>
                </a:lnTo>
                <a:lnTo>
                  <a:pt x="7551" y="2225"/>
                </a:lnTo>
                <a:lnTo>
                  <a:pt x="7533" y="2233"/>
                </a:lnTo>
                <a:lnTo>
                  <a:pt x="7514" y="2241"/>
                </a:lnTo>
                <a:lnTo>
                  <a:pt x="7496" y="2247"/>
                </a:lnTo>
                <a:lnTo>
                  <a:pt x="7477" y="2252"/>
                </a:lnTo>
                <a:lnTo>
                  <a:pt x="7457" y="2257"/>
                </a:lnTo>
                <a:lnTo>
                  <a:pt x="7437" y="2260"/>
                </a:lnTo>
                <a:lnTo>
                  <a:pt x="7417" y="2263"/>
                </a:lnTo>
                <a:lnTo>
                  <a:pt x="7396" y="2264"/>
                </a:lnTo>
                <a:lnTo>
                  <a:pt x="7376" y="2265"/>
                </a:lnTo>
                <a:lnTo>
                  <a:pt x="7354" y="2264"/>
                </a:lnTo>
                <a:lnTo>
                  <a:pt x="7334" y="2263"/>
                </a:lnTo>
                <a:lnTo>
                  <a:pt x="7314" y="2260"/>
                </a:lnTo>
                <a:lnTo>
                  <a:pt x="7294" y="2257"/>
                </a:lnTo>
                <a:lnTo>
                  <a:pt x="7275" y="2252"/>
                </a:lnTo>
                <a:lnTo>
                  <a:pt x="7255" y="2247"/>
                </a:lnTo>
                <a:lnTo>
                  <a:pt x="7236" y="2241"/>
                </a:lnTo>
                <a:lnTo>
                  <a:pt x="7218" y="2233"/>
                </a:lnTo>
                <a:lnTo>
                  <a:pt x="7200" y="2225"/>
                </a:lnTo>
                <a:lnTo>
                  <a:pt x="7182" y="2216"/>
                </a:lnTo>
                <a:lnTo>
                  <a:pt x="7165" y="2207"/>
                </a:lnTo>
                <a:lnTo>
                  <a:pt x="7149" y="2196"/>
                </a:lnTo>
                <a:lnTo>
                  <a:pt x="7133" y="2185"/>
                </a:lnTo>
                <a:lnTo>
                  <a:pt x="7118" y="2173"/>
                </a:lnTo>
                <a:lnTo>
                  <a:pt x="7103" y="2161"/>
                </a:lnTo>
                <a:lnTo>
                  <a:pt x="7088" y="2147"/>
                </a:lnTo>
                <a:lnTo>
                  <a:pt x="7075" y="2133"/>
                </a:lnTo>
                <a:lnTo>
                  <a:pt x="7062" y="2119"/>
                </a:lnTo>
                <a:lnTo>
                  <a:pt x="7050" y="2104"/>
                </a:lnTo>
                <a:lnTo>
                  <a:pt x="7039" y="2088"/>
                </a:lnTo>
                <a:lnTo>
                  <a:pt x="7029" y="2071"/>
                </a:lnTo>
                <a:lnTo>
                  <a:pt x="7019" y="2055"/>
                </a:lnTo>
                <a:lnTo>
                  <a:pt x="7009" y="2037"/>
                </a:lnTo>
                <a:lnTo>
                  <a:pt x="7001" y="2020"/>
                </a:lnTo>
                <a:lnTo>
                  <a:pt x="6994" y="2001"/>
                </a:lnTo>
                <a:lnTo>
                  <a:pt x="6988" y="1983"/>
                </a:lnTo>
                <a:lnTo>
                  <a:pt x="6982" y="1964"/>
                </a:lnTo>
                <a:lnTo>
                  <a:pt x="6978" y="1944"/>
                </a:lnTo>
                <a:lnTo>
                  <a:pt x="6974" y="1925"/>
                </a:lnTo>
                <a:lnTo>
                  <a:pt x="6972" y="1905"/>
                </a:lnTo>
                <a:lnTo>
                  <a:pt x="6970" y="1884"/>
                </a:lnTo>
                <a:lnTo>
                  <a:pt x="6970" y="1864"/>
                </a:lnTo>
                <a:lnTo>
                  <a:pt x="6970" y="401"/>
                </a:lnTo>
                <a:lnTo>
                  <a:pt x="6970" y="381"/>
                </a:lnTo>
                <a:lnTo>
                  <a:pt x="6972" y="360"/>
                </a:lnTo>
                <a:lnTo>
                  <a:pt x="6974" y="340"/>
                </a:lnTo>
                <a:lnTo>
                  <a:pt x="6978" y="320"/>
                </a:lnTo>
                <a:lnTo>
                  <a:pt x="6982" y="301"/>
                </a:lnTo>
                <a:lnTo>
                  <a:pt x="6988" y="282"/>
                </a:lnTo>
                <a:lnTo>
                  <a:pt x="6994" y="263"/>
                </a:lnTo>
                <a:lnTo>
                  <a:pt x="7001" y="245"/>
                </a:lnTo>
                <a:lnTo>
                  <a:pt x="7009" y="228"/>
                </a:lnTo>
                <a:lnTo>
                  <a:pt x="7019" y="210"/>
                </a:lnTo>
                <a:lnTo>
                  <a:pt x="7029" y="193"/>
                </a:lnTo>
                <a:lnTo>
                  <a:pt x="7039" y="177"/>
                </a:lnTo>
                <a:lnTo>
                  <a:pt x="7050" y="161"/>
                </a:lnTo>
                <a:lnTo>
                  <a:pt x="7062" y="146"/>
                </a:lnTo>
                <a:lnTo>
                  <a:pt x="7075" y="132"/>
                </a:lnTo>
                <a:lnTo>
                  <a:pt x="7088" y="118"/>
                </a:lnTo>
                <a:lnTo>
                  <a:pt x="7103" y="104"/>
                </a:lnTo>
                <a:lnTo>
                  <a:pt x="7118" y="92"/>
                </a:lnTo>
                <a:lnTo>
                  <a:pt x="7133" y="80"/>
                </a:lnTo>
                <a:lnTo>
                  <a:pt x="7149" y="69"/>
                </a:lnTo>
                <a:lnTo>
                  <a:pt x="7165" y="58"/>
                </a:lnTo>
                <a:lnTo>
                  <a:pt x="7182" y="49"/>
                </a:lnTo>
                <a:lnTo>
                  <a:pt x="7200" y="40"/>
                </a:lnTo>
                <a:lnTo>
                  <a:pt x="7218" y="32"/>
                </a:lnTo>
                <a:lnTo>
                  <a:pt x="7236" y="24"/>
                </a:lnTo>
                <a:lnTo>
                  <a:pt x="7255" y="18"/>
                </a:lnTo>
                <a:lnTo>
                  <a:pt x="7275" y="13"/>
                </a:lnTo>
                <a:lnTo>
                  <a:pt x="7294" y="8"/>
                </a:lnTo>
                <a:lnTo>
                  <a:pt x="7314" y="5"/>
                </a:lnTo>
                <a:lnTo>
                  <a:pt x="7334" y="2"/>
                </a:lnTo>
                <a:lnTo>
                  <a:pt x="7354" y="1"/>
                </a:lnTo>
                <a:lnTo>
                  <a:pt x="7376" y="0"/>
                </a:lnTo>
                <a:lnTo>
                  <a:pt x="7396" y="1"/>
                </a:lnTo>
                <a:lnTo>
                  <a:pt x="7417" y="2"/>
                </a:lnTo>
                <a:lnTo>
                  <a:pt x="7437" y="5"/>
                </a:lnTo>
                <a:lnTo>
                  <a:pt x="7457" y="8"/>
                </a:lnTo>
                <a:lnTo>
                  <a:pt x="7477" y="13"/>
                </a:lnTo>
                <a:lnTo>
                  <a:pt x="7496" y="18"/>
                </a:lnTo>
                <a:lnTo>
                  <a:pt x="7514" y="24"/>
                </a:lnTo>
                <a:lnTo>
                  <a:pt x="7533" y="32"/>
                </a:lnTo>
                <a:lnTo>
                  <a:pt x="7551" y="40"/>
                </a:lnTo>
                <a:lnTo>
                  <a:pt x="7569" y="49"/>
                </a:lnTo>
                <a:lnTo>
                  <a:pt x="7585" y="58"/>
                </a:lnTo>
                <a:lnTo>
                  <a:pt x="7602" y="69"/>
                </a:lnTo>
                <a:lnTo>
                  <a:pt x="7618" y="80"/>
                </a:lnTo>
                <a:lnTo>
                  <a:pt x="7634" y="92"/>
                </a:lnTo>
                <a:lnTo>
                  <a:pt x="7648" y="104"/>
                </a:lnTo>
                <a:lnTo>
                  <a:pt x="7662" y="118"/>
                </a:lnTo>
                <a:lnTo>
                  <a:pt x="7675" y="132"/>
                </a:lnTo>
                <a:lnTo>
                  <a:pt x="7688" y="146"/>
                </a:lnTo>
                <a:lnTo>
                  <a:pt x="7700" y="161"/>
                </a:lnTo>
                <a:lnTo>
                  <a:pt x="7712" y="177"/>
                </a:lnTo>
                <a:lnTo>
                  <a:pt x="7722" y="193"/>
                </a:lnTo>
                <a:lnTo>
                  <a:pt x="7732" y="210"/>
                </a:lnTo>
                <a:lnTo>
                  <a:pt x="7741" y="228"/>
                </a:lnTo>
                <a:lnTo>
                  <a:pt x="7749" y="245"/>
                </a:lnTo>
                <a:lnTo>
                  <a:pt x="7756" y="263"/>
                </a:lnTo>
                <a:lnTo>
                  <a:pt x="7763" y="282"/>
                </a:lnTo>
                <a:lnTo>
                  <a:pt x="7768" y="301"/>
                </a:lnTo>
                <a:lnTo>
                  <a:pt x="7773" y="320"/>
                </a:lnTo>
                <a:lnTo>
                  <a:pt x="7776" y="340"/>
                </a:lnTo>
                <a:lnTo>
                  <a:pt x="7779" y="360"/>
                </a:lnTo>
                <a:lnTo>
                  <a:pt x="7780" y="381"/>
                </a:lnTo>
                <a:lnTo>
                  <a:pt x="7781" y="401"/>
                </a:lnTo>
                <a:close/>
                <a:moveTo>
                  <a:pt x="14309" y="7607"/>
                </a:moveTo>
                <a:lnTo>
                  <a:pt x="12831" y="7607"/>
                </a:lnTo>
                <a:lnTo>
                  <a:pt x="12811" y="7607"/>
                </a:lnTo>
                <a:lnTo>
                  <a:pt x="12790" y="7605"/>
                </a:lnTo>
                <a:lnTo>
                  <a:pt x="12769" y="7603"/>
                </a:lnTo>
                <a:lnTo>
                  <a:pt x="12750" y="7599"/>
                </a:lnTo>
                <a:lnTo>
                  <a:pt x="12730" y="7595"/>
                </a:lnTo>
                <a:lnTo>
                  <a:pt x="12711" y="7589"/>
                </a:lnTo>
                <a:lnTo>
                  <a:pt x="12692" y="7583"/>
                </a:lnTo>
                <a:lnTo>
                  <a:pt x="12673" y="7576"/>
                </a:lnTo>
                <a:lnTo>
                  <a:pt x="12656" y="7568"/>
                </a:lnTo>
                <a:lnTo>
                  <a:pt x="12638" y="7559"/>
                </a:lnTo>
                <a:lnTo>
                  <a:pt x="12622" y="7549"/>
                </a:lnTo>
                <a:lnTo>
                  <a:pt x="12604" y="7539"/>
                </a:lnTo>
                <a:lnTo>
                  <a:pt x="12588" y="7528"/>
                </a:lnTo>
                <a:lnTo>
                  <a:pt x="12573" y="7516"/>
                </a:lnTo>
                <a:lnTo>
                  <a:pt x="12559" y="7502"/>
                </a:lnTo>
                <a:lnTo>
                  <a:pt x="12545" y="7489"/>
                </a:lnTo>
                <a:lnTo>
                  <a:pt x="12532" y="7475"/>
                </a:lnTo>
                <a:lnTo>
                  <a:pt x="12518" y="7460"/>
                </a:lnTo>
                <a:lnTo>
                  <a:pt x="12506" y="7445"/>
                </a:lnTo>
                <a:lnTo>
                  <a:pt x="12495" y="7429"/>
                </a:lnTo>
                <a:lnTo>
                  <a:pt x="12484" y="7413"/>
                </a:lnTo>
                <a:lnTo>
                  <a:pt x="12475" y="7396"/>
                </a:lnTo>
                <a:lnTo>
                  <a:pt x="12466" y="7379"/>
                </a:lnTo>
                <a:lnTo>
                  <a:pt x="12458" y="7361"/>
                </a:lnTo>
                <a:lnTo>
                  <a:pt x="12450" y="7343"/>
                </a:lnTo>
                <a:lnTo>
                  <a:pt x="12444" y="7324"/>
                </a:lnTo>
                <a:lnTo>
                  <a:pt x="12439" y="7305"/>
                </a:lnTo>
                <a:lnTo>
                  <a:pt x="12433" y="7286"/>
                </a:lnTo>
                <a:lnTo>
                  <a:pt x="12430" y="7266"/>
                </a:lnTo>
                <a:lnTo>
                  <a:pt x="12427" y="7246"/>
                </a:lnTo>
                <a:lnTo>
                  <a:pt x="12426" y="7226"/>
                </a:lnTo>
                <a:lnTo>
                  <a:pt x="12425" y="7205"/>
                </a:lnTo>
                <a:lnTo>
                  <a:pt x="12426" y="7185"/>
                </a:lnTo>
                <a:lnTo>
                  <a:pt x="12427" y="7164"/>
                </a:lnTo>
                <a:lnTo>
                  <a:pt x="12430" y="7144"/>
                </a:lnTo>
                <a:lnTo>
                  <a:pt x="12433" y="7125"/>
                </a:lnTo>
                <a:lnTo>
                  <a:pt x="12439" y="7105"/>
                </a:lnTo>
                <a:lnTo>
                  <a:pt x="12444" y="7086"/>
                </a:lnTo>
                <a:lnTo>
                  <a:pt x="12450" y="7068"/>
                </a:lnTo>
                <a:lnTo>
                  <a:pt x="12458" y="7049"/>
                </a:lnTo>
                <a:lnTo>
                  <a:pt x="12466" y="7032"/>
                </a:lnTo>
                <a:lnTo>
                  <a:pt x="12475" y="7014"/>
                </a:lnTo>
                <a:lnTo>
                  <a:pt x="12484" y="6998"/>
                </a:lnTo>
                <a:lnTo>
                  <a:pt x="12495" y="6981"/>
                </a:lnTo>
                <a:lnTo>
                  <a:pt x="12506" y="6965"/>
                </a:lnTo>
                <a:lnTo>
                  <a:pt x="12518" y="6950"/>
                </a:lnTo>
                <a:lnTo>
                  <a:pt x="12532" y="6936"/>
                </a:lnTo>
                <a:lnTo>
                  <a:pt x="12545" y="6922"/>
                </a:lnTo>
                <a:lnTo>
                  <a:pt x="12559" y="6909"/>
                </a:lnTo>
                <a:lnTo>
                  <a:pt x="12573" y="6896"/>
                </a:lnTo>
                <a:lnTo>
                  <a:pt x="12588" y="6884"/>
                </a:lnTo>
                <a:lnTo>
                  <a:pt x="12604" y="6873"/>
                </a:lnTo>
                <a:lnTo>
                  <a:pt x="12622" y="6862"/>
                </a:lnTo>
                <a:lnTo>
                  <a:pt x="12638" y="6853"/>
                </a:lnTo>
                <a:lnTo>
                  <a:pt x="12656" y="6844"/>
                </a:lnTo>
                <a:lnTo>
                  <a:pt x="12673" y="6836"/>
                </a:lnTo>
                <a:lnTo>
                  <a:pt x="12692" y="6829"/>
                </a:lnTo>
                <a:lnTo>
                  <a:pt x="12711" y="6822"/>
                </a:lnTo>
                <a:lnTo>
                  <a:pt x="12730" y="6817"/>
                </a:lnTo>
                <a:lnTo>
                  <a:pt x="12750" y="6812"/>
                </a:lnTo>
                <a:lnTo>
                  <a:pt x="12769" y="6809"/>
                </a:lnTo>
                <a:lnTo>
                  <a:pt x="12790" y="6806"/>
                </a:lnTo>
                <a:lnTo>
                  <a:pt x="12811" y="6805"/>
                </a:lnTo>
                <a:lnTo>
                  <a:pt x="12831" y="6804"/>
                </a:lnTo>
                <a:lnTo>
                  <a:pt x="14309" y="6804"/>
                </a:lnTo>
                <a:lnTo>
                  <a:pt x="14330" y="6805"/>
                </a:lnTo>
                <a:lnTo>
                  <a:pt x="14351" y="6806"/>
                </a:lnTo>
                <a:lnTo>
                  <a:pt x="14371" y="6809"/>
                </a:lnTo>
                <a:lnTo>
                  <a:pt x="14391" y="6812"/>
                </a:lnTo>
                <a:lnTo>
                  <a:pt x="14410" y="6817"/>
                </a:lnTo>
                <a:lnTo>
                  <a:pt x="14430" y="6822"/>
                </a:lnTo>
                <a:lnTo>
                  <a:pt x="14449" y="6829"/>
                </a:lnTo>
                <a:lnTo>
                  <a:pt x="14467" y="6836"/>
                </a:lnTo>
                <a:lnTo>
                  <a:pt x="14484" y="6844"/>
                </a:lnTo>
                <a:lnTo>
                  <a:pt x="14503" y="6853"/>
                </a:lnTo>
                <a:lnTo>
                  <a:pt x="14520" y="6862"/>
                </a:lnTo>
                <a:lnTo>
                  <a:pt x="14536" y="6873"/>
                </a:lnTo>
                <a:lnTo>
                  <a:pt x="14552" y="6884"/>
                </a:lnTo>
                <a:lnTo>
                  <a:pt x="14567" y="6896"/>
                </a:lnTo>
                <a:lnTo>
                  <a:pt x="14581" y="6909"/>
                </a:lnTo>
                <a:lnTo>
                  <a:pt x="14596" y="6922"/>
                </a:lnTo>
                <a:lnTo>
                  <a:pt x="14610" y="6936"/>
                </a:lnTo>
                <a:lnTo>
                  <a:pt x="14622" y="6950"/>
                </a:lnTo>
                <a:lnTo>
                  <a:pt x="14634" y="6965"/>
                </a:lnTo>
                <a:lnTo>
                  <a:pt x="14645" y="6981"/>
                </a:lnTo>
                <a:lnTo>
                  <a:pt x="14656" y="6998"/>
                </a:lnTo>
                <a:lnTo>
                  <a:pt x="14665" y="7014"/>
                </a:lnTo>
                <a:lnTo>
                  <a:pt x="14675" y="7032"/>
                </a:lnTo>
                <a:lnTo>
                  <a:pt x="14683" y="7049"/>
                </a:lnTo>
                <a:lnTo>
                  <a:pt x="14691" y="7068"/>
                </a:lnTo>
                <a:lnTo>
                  <a:pt x="14697" y="7086"/>
                </a:lnTo>
                <a:lnTo>
                  <a:pt x="14702" y="7105"/>
                </a:lnTo>
                <a:lnTo>
                  <a:pt x="14707" y="7125"/>
                </a:lnTo>
                <a:lnTo>
                  <a:pt x="14710" y="7144"/>
                </a:lnTo>
                <a:lnTo>
                  <a:pt x="14713" y="7164"/>
                </a:lnTo>
                <a:lnTo>
                  <a:pt x="14714" y="7185"/>
                </a:lnTo>
                <a:lnTo>
                  <a:pt x="14715" y="7205"/>
                </a:lnTo>
                <a:lnTo>
                  <a:pt x="14714" y="7226"/>
                </a:lnTo>
                <a:lnTo>
                  <a:pt x="14713" y="7246"/>
                </a:lnTo>
                <a:lnTo>
                  <a:pt x="14710" y="7266"/>
                </a:lnTo>
                <a:lnTo>
                  <a:pt x="14707" y="7286"/>
                </a:lnTo>
                <a:lnTo>
                  <a:pt x="14702" y="7305"/>
                </a:lnTo>
                <a:lnTo>
                  <a:pt x="14697" y="7324"/>
                </a:lnTo>
                <a:lnTo>
                  <a:pt x="14691" y="7343"/>
                </a:lnTo>
                <a:lnTo>
                  <a:pt x="14683" y="7361"/>
                </a:lnTo>
                <a:lnTo>
                  <a:pt x="14675" y="7379"/>
                </a:lnTo>
                <a:lnTo>
                  <a:pt x="14665" y="7396"/>
                </a:lnTo>
                <a:lnTo>
                  <a:pt x="14656" y="7413"/>
                </a:lnTo>
                <a:lnTo>
                  <a:pt x="14645" y="7429"/>
                </a:lnTo>
                <a:lnTo>
                  <a:pt x="14634" y="7445"/>
                </a:lnTo>
                <a:lnTo>
                  <a:pt x="14622" y="7460"/>
                </a:lnTo>
                <a:lnTo>
                  <a:pt x="14610" y="7475"/>
                </a:lnTo>
                <a:lnTo>
                  <a:pt x="14596" y="7489"/>
                </a:lnTo>
                <a:lnTo>
                  <a:pt x="14581" y="7502"/>
                </a:lnTo>
                <a:lnTo>
                  <a:pt x="14567" y="7516"/>
                </a:lnTo>
                <a:lnTo>
                  <a:pt x="14552" y="7528"/>
                </a:lnTo>
                <a:lnTo>
                  <a:pt x="14536" y="7539"/>
                </a:lnTo>
                <a:lnTo>
                  <a:pt x="14520" y="7549"/>
                </a:lnTo>
                <a:lnTo>
                  <a:pt x="14503" y="7559"/>
                </a:lnTo>
                <a:lnTo>
                  <a:pt x="14484" y="7568"/>
                </a:lnTo>
                <a:lnTo>
                  <a:pt x="14467" y="7576"/>
                </a:lnTo>
                <a:lnTo>
                  <a:pt x="14449" y="7583"/>
                </a:lnTo>
                <a:lnTo>
                  <a:pt x="14430" y="7589"/>
                </a:lnTo>
                <a:lnTo>
                  <a:pt x="14410" y="7595"/>
                </a:lnTo>
                <a:lnTo>
                  <a:pt x="14391" y="7599"/>
                </a:lnTo>
                <a:lnTo>
                  <a:pt x="14371" y="7603"/>
                </a:lnTo>
                <a:lnTo>
                  <a:pt x="14351" y="7605"/>
                </a:lnTo>
                <a:lnTo>
                  <a:pt x="14330" y="7607"/>
                </a:lnTo>
                <a:lnTo>
                  <a:pt x="14309" y="7607"/>
                </a:lnTo>
                <a:close/>
                <a:moveTo>
                  <a:pt x="13604" y="4155"/>
                </a:moveTo>
                <a:lnTo>
                  <a:pt x="12324" y="4887"/>
                </a:lnTo>
                <a:lnTo>
                  <a:pt x="12306" y="4897"/>
                </a:lnTo>
                <a:lnTo>
                  <a:pt x="12288" y="4905"/>
                </a:lnTo>
                <a:lnTo>
                  <a:pt x="12269" y="4913"/>
                </a:lnTo>
                <a:lnTo>
                  <a:pt x="12249" y="4920"/>
                </a:lnTo>
                <a:lnTo>
                  <a:pt x="12230" y="4926"/>
                </a:lnTo>
                <a:lnTo>
                  <a:pt x="12211" y="4931"/>
                </a:lnTo>
                <a:lnTo>
                  <a:pt x="12192" y="4934"/>
                </a:lnTo>
                <a:lnTo>
                  <a:pt x="12171" y="4937"/>
                </a:lnTo>
                <a:lnTo>
                  <a:pt x="12152" y="4939"/>
                </a:lnTo>
                <a:lnTo>
                  <a:pt x="12132" y="4940"/>
                </a:lnTo>
                <a:lnTo>
                  <a:pt x="12113" y="4940"/>
                </a:lnTo>
                <a:lnTo>
                  <a:pt x="12094" y="4939"/>
                </a:lnTo>
                <a:lnTo>
                  <a:pt x="12073" y="4937"/>
                </a:lnTo>
                <a:lnTo>
                  <a:pt x="12054" y="4935"/>
                </a:lnTo>
                <a:lnTo>
                  <a:pt x="12035" y="4931"/>
                </a:lnTo>
                <a:lnTo>
                  <a:pt x="12017" y="4926"/>
                </a:lnTo>
                <a:lnTo>
                  <a:pt x="11997" y="4921"/>
                </a:lnTo>
                <a:lnTo>
                  <a:pt x="11979" y="4915"/>
                </a:lnTo>
                <a:lnTo>
                  <a:pt x="11961" y="4908"/>
                </a:lnTo>
                <a:lnTo>
                  <a:pt x="11944" y="4900"/>
                </a:lnTo>
                <a:lnTo>
                  <a:pt x="11926" y="4891"/>
                </a:lnTo>
                <a:lnTo>
                  <a:pt x="11909" y="4881"/>
                </a:lnTo>
                <a:lnTo>
                  <a:pt x="11892" y="4870"/>
                </a:lnTo>
                <a:lnTo>
                  <a:pt x="11876" y="4859"/>
                </a:lnTo>
                <a:lnTo>
                  <a:pt x="11861" y="4847"/>
                </a:lnTo>
                <a:lnTo>
                  <a:pt x="11846" y="4834"/>
                </a:lnTo>
                <a:lnTo>
                  <a:pt x="11831" y="4820"/>
                </a:lnTo>
                <a:lnTo>
                  <a:pt x="11818" y="4806"/>
                </a:lnTo>
                <a:lnTo>
                  <a:pt x="11805" y="4790"/>
                </a:lnTo>
                <a:lnTo>
                  <a:pt x="11792" y="4774"/>
                </a:lnTo>
                <a:lnTo>
                  <a:pt x="11781" y="4757"/>
                </a:lnTo>
                <a:lnTo>
                  <a:pt x="11770" y="4740"/>
                </a:lnTo>
                <a:lnTo>
                  <a:pt x="11760" y="4722"/>
                </a:lnTo>
                <a:lnTo>
                  <a:pt x="11752" y="4703"/>
                </a:lnTo>
                <a:lnTo>
                  <a:pt x="11743" y="4685"/>
                </a:lnTo>
                <a:lnTo>
                  <a:pt x="11736" y="4666"/>
                </a:lnTo>
                <a:lnTo>
                  <a:pt x="11730" y="4647"/>
                </a:lnTo>
                <a:lnTo>
                  <a:pt x="11725" y="4628"/>
                </a:lnTo>
                <a:lnTo>
                  <a:pt x="11721" y="4608"/>
                </a:lnTo>
                <a:lnTo>
                  <a:pt x="11719" y="4589"/>
                </a:lnTo>
                <a:lnTo>
                  <a:pt x="11717" y="4570"/>
                </a:lnTo>
                <a:lnTo>
                  <a:pt x="11716" y="4550"/>
                </a:lnTo>
                <a:lnTo>
                  <a:pt x="11716" y="4531"/>
                </a:lnTo>
                <a:lnTo>
                  <a:pt x="11717" y="4512"/>
                </a:lnTo>
                <a:lnTo>
                  <a:pt x="11718" y="4491"/>
                </a:lnTo>
                <a:lnTo>
                  <a:pt x="11721" y="4472"/>
                </a:lnTo>
                <a:lnTo>
                  <a:pt x="11725" y="4453"/>
                </a:lnTo>
                <a:lnTo>
                  <a:pt x="11729" y="4435"/>
                </a:lnTo>
                <a:lnTo>
                  <a:pt x="11735" y="4416"/>
                </a:lnTo>
                <a:lnTo>
                  <a:pt x="11741" y="4398"/>
                </a:lnTo>
                <a:lnTo>
                  <a:pt x="11749" y="4380"/>
                </a:lnTo>
                <a:lnTo>
                  <a:pt x="11757" y="4362"/>
                </a:lnTo>
                <a:lnTo>
                  <a:pt x="11766" y="4345"/>
                </a:lnTo>
                <a:lnTo>
                  <a:pt x="11776" y="4328"/>
                </a:lnTo>
                <a:lnTo>
                  <a:pt x="11786" y="4312"/>
                </a:lnTo>
                <a:lnTo>
                  <a:pt x="11798" y="4296"/>
                </a:lnTo>
                <a:lnTo>
                  <a:pt x="11810" y="4281"/>
                </a:lnTo>
                <a:lnTo>
                  <a:pt x="11823" y="4266"/>
                </a:lnTo>
                <a:lnTo>
                  <a:pt x="11838" y="4252"/>
                </a:lnTo>
                <a:lnTo>
                  <a:pt x="11852" y="4238"/>
                </a:lnTo>
                <a:lnTo>
                  <a:pt x="11868" y="4225"/>
                </a:lnTo>
                <a:lnTo>
                  <a:pt x="11884" y="4213"/>
                </a:lnTo>
                <a:lnTo>
                  <a:pt x="11900" y="4202"/>
                </a:lnTo>
                <a:lnTo>
                  <a:pt x="11919" y="4191"/>
                </a:lnTo>
                <a:lnTo>
                  <a:pt x="13198" y="3460"/>
                </a:lnTo>
                <a:lnTo>
                  <a:pt x="13217" y="3450"/>
                </a:lnTo>
                <a:lnTo>
                  <a:pt x="13235" y="3441"/>
                </a:lnTo>
                <a:lnTo>
                  <a:pt x="13254" y="3433"/>
                </a:lnTo>
                <a:lnTo>
                  <a:pt x="13273" y="3426"/>
                </a:lnTo>
                <a:lnTo>
                  <a:pt x="13292" y="3421"/>
                </a:lnTo>
                <a:lnTo>
                  <a:pt x="13312" y="3416"/>
                </a:lnTo>
                <a:lnTo>
                  <a:pt x="13331" y="3412"/>
                </a:lnTo>
                <a:lnTo>
                  <a:pt x="13351" y="3409"/>
                </a:lnTo>
                <a:lnTo>
                  <a:pt x="13370" y="3407"/>
                </a:lnTo>
                <a:lnTo>
                  <a:pt x="13391" y="3406"/>
                </a:lnTo>
                <a:lnTo>
                  <a:pt x="13410" y="3406"/>
                </a:lnTo>
                <a:lnTo>
                  <a:pt x="13429" y="3407"/>
                </a:lnTo>
                <a:lnTo>
                  <a:pt x="13449" y="3409"/>
                </a:lnTo>
                <a:lnTo>
                  <a:pt x="13469" y="3412"/>
                </a:lnTo>
                <a:lnTo>
                  <a:pt x="13488" y="3415"/>
                </a:lnTo>
                <a:lnTo>
                  <a:pt x="13506" y="3420"/>
                </a:lnTo>
                <a:lnTo>
                  <a:pt x="13525" y="3425"/>
                </a:lnTo>
                <a:lnTo>
                  <a:pt x="13543" y="3432"/>
                </a:lnTo>
                <a:lnTo>
                  <a:pt x="13562" y="3439"/>
                </a:lnTo>
                <a:lnTo>
                  <a:pt x="13579" y="3447"/>
                </a:lnTo>
                <a:lnTo>
                  <a:pt x="13597" y="3456"/>
                </a:lnTo>
                <a:lnTo>
                  <a:pt x="13613" y="3465"/>
                </a:lnTo>
                <a:lnTo>
                  <a:pt x="13630" y="3476"/>
                </a:lnTo>
                <a:lnTo>
                  <a:pt x="13647" y="3487"/>
                </a:lnTo>
                <a:lnTo>
                  <a:pt x="13662" y="3499"/>
                </a:lnTo>
                <a:lnTo>
                  <a:pt x="13677" y="3513"/>
                </a:lnTo>
                <a:lnTo>
                  <a:pt x="13691" y="3527"/>
                </a:lnTo>
                <a:lnTo>
                  <a:pt x="13704" y="3542"/>
                </a:lnTo>
                <a:lnTo>
                  <a:pt x="13717" y="3557"/>
                </a:lnTo>
                <a:lnTo>
                  <a:pt x="13731" y="3573"/>
                </a:lnTo>
                <a:lnTo>
                  <a:pt x="13742" y="3590"/>
                </a:lnTo>
                <a:lnTo>
                  <a:pt x="13753" y="3607"/>
                </a:lnTo>
                <a:lnTo>
                  <a:pt x="13763" y="3625"/>
                </a:lnTo>
                <a:lnTo>
                  <a:pt x="13771" y="3644"/>
                </a:lnTo>
                <a:lnTo>
                  <a:pt x="13779" y="3662"/>
                </a:lnTo>
                <a:lnTo>
                  <a:pt x="13786" y="3681"/>
                </a:lnTo>
                <a:lnTo>
                  <a:pt x="13792" y="3700"/>
                </a:lnTo>
                <a:lnTo>
                  <a:pt x="13797" y="3720"/>
                </a:lnTo>
                <a:lnTo>
                  <a:pt x="13801" y="3739"/>
                </a:lnTo>
                <a:lnTo>
                  <a:pt x="13803" y="3758"/>
                </a:lnTo>
                <a:lnTo>
                  <a:pt x="13805" y="3778"/>
                </a:lnTo>
                <a:lnTo>
                  <a:pt x="13806" y="3797"/>
                </a:lnTo>
                <a:lnTo>
                  <a:pt x="13806" y="3816"/>
                </a:lnTo>
                <a:lnTo>
                  <a:pt x="13805" y="3836"/>
                </a:lnTo>
                <a:lnTo>
                  <a:pt x="13804" y="3855"/>
                </a:lnTo>
                <a:lnTo>
                  <a:pt x="13801" y="3874"/>
                </a:lnTo>
                <a:lnTo>
                  <a:pt x="13797" y="3893"/>
                </a:lnTo>
                <a:lnTo>
                  <a:pt x="13793" y="3912"/>
                </a:lnTo>
                <a:lnTo>
                  <a:pt x="13787" y="3930"/>
                </a:lnTo>
                <a:lnTo>
                  <a:pt x="13781" y="3948"/>
                </a:lnTo>
                <a:lnTo>
                  <a:pt x="13774" y="3966"/>
                </a:lnTo>
                <a:lnTo>
                  <a:pt x="13766" y="3984"/>
                </a:lnTo>
                <a:lnTo>
                  <a:pt x="13757" y="4001"/>
                </a:lnTo>
                <a:lnTo>
                  <a:pt x="13747" y="4018"/>
                </a:lnTo>
                <a:lnTo>
                  <a:pt x="13737" y="4034"/>
                </a:lnTo>
                <a:lnTo>
                  <a:pt x="13724" y="4050"/>
                </a:lnTo>
                <a:lnTo>
                  <a:pt x="13712" y="4065"/>
                </a:lnTo>
                <a:lnTo>
                  <a:pt x="13699" y="4080"/>
                </a:lnTo>
                <a:lnTo>
                  <a:pt x="13685" y="4094"/>
                </a:lnTo>
                <a:lnTo>
                  <a:pt x="13671" y="4108"/>
                </a:lnTo>
                <a:lnTo>
                  <a:pt x="13655" y="4121"/>
                </a:lnTo>
                <a:lnTo>
                  <a:pt x="13638" y="4133"/>
                </a:lnTo>
                <a:lnTo>
                  <a:pt x="13622" y="4145"/>
                </a:lnTo>
                <a:lnTo>
                  <a:pt x="13604" y="4155"/>
                </a:lnTo>
                <a:close/>
                <a:moveTo>
                  <a:pt x="11312" y="1416"/>
                </a:moveTo>
                <a:lnTo>
                  <a:pt x="10574" y="2683"/>
                </a:lnTo>
                <a:lnTo>
                  <a:pt x="10563" y="2700"/>
                </a:lnTo>
                <a:lnTo>
                  <a:pt x="10551" y="2717"/>
                </a:lnTo>
                <a:lnTo>
                  <a:pt x="10538" y="2733"/>
                </a:lnTo>
                <a:lnTo>
                  <a:pt x="10525" y="2749"/>
                </a:lnTo>
                <a:lnTo>
                  <a:pt x="10512" y="2763"/>
                </a:lnTo>
                <a:lnTo>
                  <a:pt x="10497" y="2777"/>
                </a:lnTo>
                <a:lnTo>
                  <a:pt x="10483" y="2790"/>
                </a:lnTo>
                <a:lnTo>
                  <a:pt x="10467" y="2802"/>
                </a:lnTo>
                <a:lnTo>
                  <a:pt x="10450" y="2813"/>
                </a:lnTo>
                <a:lnTo>
                  <a:pt x="10434" y="2824"/>
                </a:lnTo>
                <a:lnTo>
                  <a:pt x="10417" y="2834"/>
                </a:lnTo>
                <a:lnTo>
                  <a:pt x="10400" y="2842"/>
                </a:lnTo>
                <a:lnTo>
                  <a:pt x="10383" y="2850"/>
                </a:lnTo>
                <a:lnTo>
                  <a:pt x="10364" y="2858"/>
                </a:lnTo>
                <a:lnTo>
                  <a:pt x="10346" y="2864"/>
                </a:lnTo>
                <a:lnTo>
                  <a:pt x="10327" y="2869"/>
                </a:lnTo>
                <a:lnTo>
                  <a:pt x="10308" y="2874"/>
                </a:lnTo>
                <a:lnTo>
                  <a:pt x="10289" y="2878"/>
                </a:lnTo>
                <a:lnTo>
                  <a:pt x="10269" y="2880"/>
                </a:lnTo>
                <a:lnTo>
                  <a:pt x="10250" y="2882"/>
                </a:lnTo>
                <a:lnTo>
                  <a:pt x="10231" y="2883"/>
                </a:lnTo>
                <a:lnTo>
                  <a:pt x="10211" y="2883"/>
                </a:lnTo>
                <a:lnTo>
                  <a:pt x="10191" y="2882"/>
                </a:lnTo>
                <a:lnTo>
                  <a:pt x="10172" y="2880"/>
                </a:lnTo>
                <a:lnTo>
                  <a:pt x="10152" y="2877"/>
                </a:lnTo>
                <a:lnTo>
                  <a:pt x="10133" y="2874"/>
                </a:lnTo>
                <a:lnTo>
                  <a:pt x="10114" y="2869"/>
                </a:lnTo>
                <a:lnTo>
                  <a:pt x="10094" y="2863"/>
                </a:lnTo>
                <a:lnTo>
                  <a:pt x="10075" y="2856"/>
                </a:lnTo>
                <a:lnTo>
                  <a:pt x="10056" y="2848"/>
                </a:lnTo>
                <a:lnTo>
                  <a:pt x="10038" y="2839"/>
                </a:lnTo>
                <a:lnTo>
                  <a:pt x="10019" y="2830"/>
                </a:lnTo>
                <a:lnTo>
                  <a:pt x="10001" y="2819"/>
                </a:lnTo>
                <a:lnTo>
                  <a:pt x="9984" y="2807"/>
                </a:lnTo>
                <a:lnTo>
                  <a:pt x="9968" y="2795"/>
                </a:lnTo>
                <a:lnTo>
                  <a:pt x="9953" y="2782"/>
                </a:lnTo>
                <a:lnTo>
                  <a:pt x="9937" y="2769"/>
                </a:lnTo>
                <a:lnTo>
                  <a:pt x="9924" y="2754"/>
                </a:lnTo>
                <a:lnTo>
                  <a:pt x="9911" y="2740"/>
                </a:lnTo>
                <a:lnTo>
                  <a:pt x="9899" y="2724"/>
                </a:lnTo>
                <a:lnTo>
                  <a:pt x="9887" y="2709"/>
                </a:lnTo>
                <a:lnTo>
                  <a:pt x="9877" y="2692"/>
                </a:lnTo>
                <a:lnTo>
                  <a:pt x="9867" y="2675"/>
                </a:lnTo>
                <a:lnTo>
                  <a:pt x="9858" y="2658"/>
                </a:lnTo>
                <a:lnTo>
                  <a:pt x="9849" y="2641"/>
                </a:lnTo>
                <a:lnTo>
                  <a:pt x="9842" y="2623"/>
                </a:lnTo>
                <a:lnTo>
                  <a:pt x="9836" y="2605"/>
                </a:lnTo>
                <a:lnTo>
                  <a:pt x="9830" y="2586"/>
                </a:lnTo>
                <a:lnTo>
                  <a:pt x="9826" y="2567"/>
                </a:lnTo>
                <a:lnTo>
                  <a:pt x="9822" y="2548"/>
                </a:lnTo>
                <a:lnTo>
                  <a:pt x="9819" y="2529"/>
                </a:lnTo>
                <a:lnTo>
                  <a:pt x="9817" y="2510"/>
                </a:lnTo>
                <a:lnTo>
                  <a:pt x="9817" y="2490"/>
                </a:lnTo>
                <a:lnTo>
                  <a:pt x="9817" y="2470"/>
                </a:lnTo>
                <a:lnTo>
                  <a:pt x="9817" y="2451"/>
                </a:lnTo>
                <a:lnTo>
                  <a:pt x="9819" y="2432"/>
                </a:lnTo>
                <a:lnTo>
                  <a:pt x="9822" y="2412"/>
                </a:lnTo>
                <a:lnTo>
                  <a:pt x="9826" y="2393"/>
                </a:lnTo>
                <a:lnTo>
                  <a:pt x="9831" y="2374"/>
                </a:lnTo>
                <a:lnTo>
                  <a:pt x="9837" y="2355"/>
                </a:lnTo>
                <a:lnTo>
                  <a:pt x="9843" y="2336"/>
                </a:lnTo>
                <a:lnTo>
                  <a:pt x="9851" y="2317"/>
                </a:lnTo>
                <a:lnTo>
                  <a:pt x="9861" y="2299"/>
                </a:lnTo>
                <a:lnTo>
                  <a:pt x="9871" y="2281"/>
                </a:lnTo>
                <a:lnTo>
                  <a:pt x="10609" y="1015"/>
                </a:lnTo>
                <a:lnTo>
                  <a:pt x="10620" y="997"/>
                </a:lnTo>
                <a:lnTo>
                  <a:pt x="10633" y="980"/>
                </a:lnTo>
                <a:lnTo>
                  <a:pt x="10645" y="964"/>
                </a:lnTo>
                <a:lnTo>
                  <a:pt x="10658" y="949"/>
                </a:lnTo>
                <a:lnTo>
                  <a:pt x="10671" y="934"/>
                </a:lnTo>
                <a:lnTo>
                  <a:pt x="10686" y="921"/>
                </a:lnTo>
                <a:lnTo>
                  <a:pt x="10700" y="908"/>
                </a:lnTo>
                <a:lnTo>
                  <a:pt x="10717" y="896"/>
                </a:lnTo>
                <a:lnTo>
                  <a:pt x="10732" y="884"/>
                </a:lnTo>
                <a:lnTo>
                  <a:pt x="10749" y="874"/>
                </a:lnTo>
                <a:lnTo>
                  <a:pt x="10766" y="864"/>
                </a:lnTo>
                <a:lnTo>
                  <a:pt x="10783" y="855"/>
                </a:lnTo>
                <a:lnTo>
                  <a:pt x="10801" y="847"/>
                </a:lnTo>
                <a:lnTo>
                  <a:pt x="10819" y="840"/>
                </a:lnTo>
                <a:lnTo>
                  <a:pt x="10837" y="834"/>
                </a:lnTo>
                <a:lnTo>
                  <a:pt x="10856" y="828"/>
                </a:lnTo>
                <a:lnTo>
                  <a:pt x="10875" y="824"/>
                </a:lnTo>
                <a:lnTo>
                  <a:pt x="10895" y="820"/>
                </a:lnTo>
                <a:lnTo>
                  <a:pt x="10914" y="817"/>
                </a:lnTo>
                <a:lnTo>
                  <a:pt x="10933" y="815"/>
                </a:lnTo>
                <a:lnTo>
                  <a:pt x="10952" y="814"/>
                </a:lnTo>
                <a:lnTo>
                  <a:pt x="10973" y="814"/>
                </a:lnTo>
                <a:lnTo>
                  <a:pt x="10992" y="815"/>
                </a:lnTo>
                <a:lnTo>
                  <a:pt x="11011" y="817"/>
                </a:lnTo>
                <a:lnTo>
                  <a:pt x="11031" y="820"/>
                </a:lnTo>
                <a:lnTo>
                  <a:pt x="11050" y="824"/>
                </a:lnTo>
                <a:lnTo>
                  <a:pt x="11070" y="829"/>
                </a:lnTo>
                <a:lnTo>
                  <a:pt x="11089" y="835"/>
                </a:lnTo>
                <a:lnTo>
                  <a:pt x="11108" y="841"/>
                </a:lnTo>
                <a:lnTo>
                  <a:pt x="11127" y="849"/>
                </a:lnTo>
                <a:lnTo>
                  <a:pt x="11146" y="858"/>
                </a:lnTo>
                <a:lnTo>
                  <a:pt x="11164" y="868"/>
                </a:lnTo>
                <a:lnTo>
                  <a:pt x="11182" y="879"/>
                </a:lnTo>
                <a:lnTo>
                  <a:pt x="11199" y="890"/>
                </a:lnTo>
                <a:lnTo>
                  <a:pt x="11215" y="902"/>
                </a:lnTo>
                <a:lnTo>
                  <a:pt x="11231" y="915"/>
                </a:lnTo>
                <a:lnTo>
                  <a:pt x="11246" y="929"/>
                </a:lnTo>
                <a:lnTo>
                  <a:pt x="11259" y="943"/>
                </a:lnTo>
                <a:lnTo>
                  <a:pt x="11272" y="958"/>
                </a:lnTo>
                <a:lnTo>
                  <a:pt x="11284" y="973"/>
                </a:lnTo>
                <a:lnTo>
                  <a:pt x="11296" y="989"/>
                </a:lnTo>
                <a:lnTo>
                  <a:pt x="11306" y="1005"/>
                </a:lnTo>
                <a:lnTo>
                  <a:pt x="11317" y="1022"/>
                </a:lnTo>
                <a:lnTo>
                  <a:pt x="11326" y="1039"/>
                </a:lnTo>
                <a:lnTo>
                  <a:pt x="11334" y="1057"/>
                </a:lnTo>
                <a:lnTo>
                  <a:pt x="11341" y="1075"/>
                </a:lnTo>
                <a:lnTo>
                  <a:pt x="11347" y="1093"/>
                </a:lnTo>
                <a:lnTo>
                  <a:pt x="11353" y="1111"/>
                </a:lnTo>
                <a:lnTo>
                  <a:pt x="11357" y="1130"/>
                </a:lnTo>
                <a:lnTo>
                  <a:pt x="11361" y="1149"/>
                </a:lnTo>
                <a:lnTo>
                  <a:pt x="11364" y="1168"/>
                </a:lnTo>
                <a:lnTo>
                  <a:pt x="11366" y="1188"/>
                </a:lnTo>
                <a:lnTo>
                  <a:pt x="11366" y="1207"/>
                </a:lnTo>
                <a:lnTo>
                  <a:pt x="11366" y="1226"/>
                </a:lnTo>
                <a:lnTo>
                  <a:pt x="11366" y="1246"/>
                </a:lnTo>
                <a:lnTo>
                  <a:pt x="11364" y="1265"/>
                </a:lnTo>
                <a:lnTo>
                  <a:pt x="11361" y="1284"/>
                </a:lnTo>
                <a:lnTo>
                  <a:pt x="11357" y="1304"/>
                </a:lnTo>
                <a:lnTo>
                  <a:pt x="11352" y="1323"/>
                </a:lnTo>
                <a:lnTo>
                  <a:pt x="11346" y="1342"/>
                </a:lnTo>
                <a:lnTo>
                  <a:pt x="11339" y="1361"/>
                </a:lnTo>
                <a:lnTo>
                  <a:pt x="11332" y="1379"/>
                </a:lnTo>
                <a:lnTo>
                  <a:pt x="11323" y="1398"/>
                </a:lnTo>
                <a:lnTo>
                  <a:pt x="11312" y="1416"/>
                </a:lnTo>
                <a:close/>
                <a:moveTo>
                  <a:pt x="7906" y="14489"/>
                </a:moveTo>
                <a:lnTo>
                  <a:pt x="7044" y="14638"/>
                </a:lnTo>
                <a:lnTo>
                  <a:pt x="7031" y="14640"/>
                </a:lnTo>
                <a:lnTo>
                  <a:pt x="7019" y="14642"/>
                </a:lnTo>
                <a:lnTo>
                  <a:pt x="7005" y="14642"/>
                </a:lnTo>
                <a:lnTo>
                  <a:pt x="6992" y="14642"/>
                </a:lnTo>
                <a:lnTo>
                  <a:pt x="6980" y="14641"/>
                </a:lnTo>
                <a:lnTo>
                  <a:pt x="6968" y="14640"/>
                </a:lnTo>
                <a:lnTo>
                  <a:pt x="6956" y="14638"/>
                </a:lnTo>
                <a:lnTo>
                  <a:pt x="6944" y="14636"/>
                </a:lnTo>
                <a:lnTo>
                  <a:pt x="6932" y="14633"/>
                </a:lnTo>
                <a:lnTo>
                  <a:pt x="6919" y="14629"/>
                </a:lnTo>
                <a:lnTo>
                  <a:pt x="6908" y="14625"/>
                </a:lnTo>
                <a:lnTo>
                  <a:pt x="6897" y="14620"/>
                </a:lnTo>
                <a:lnTo>
                  <a:pt x="6886" y="14615"/>
                </a:lnTo>
                <a:lnTo>
                  <a:pt x="6875" y="14609"/>
                </a:lnTo>
                <a:lnTo>
                  <a:pt x="6865" y="14603"/>
                </a:lnTo>
                <a:lnTo>
                  <a:pt x="6855" y="14596"/>
                </a:lnTo>
                <a:lnTo>
                  <a:pt x="6845" y="14589"/>
                </a:lnTo>
                <a:lnTo>
                  <a:pt x="6835" y="14582"/>
                </a:lnTo>
                <a:lnTo>
                  <a:pt x="6826" y="14574"/>
                </a:lnTo>
                <a:lnTo>
                  <a:pt x="6817" y="14565"/>
                </a:lnTo>
                <a:lnTo>
                  <a:pt x="6809" y="14556"/>
                </a:lnTo>
                <a:lnTo>
                  <a:pt x="6801" y="14547"/>
                </a:lnTo>
                <a:lnTo>
                  <a:pt x="6794" y="14537"/>
                </a:lnTo>
                <a:lnTo>
                  <a:pt x="6787" y="14527"/>
                </a:lnTo>
                <a:lnTo>
                  <a:pt x="6781" y="14517"/>
                </a:lnTo>
                <a:lnTo>
                  <a:pt x="6775" y="14505"/>
                </a:lnTo>
                <a:lnTo>
                  <a:pt x="6769" y="14494"/>
                </a:lnTo>
                <a:lnTo>
                  <a:pt x="6765" y="14482"/>
                </a:lnTo>
                <a:lnTo>
                  <a:pt x="6760" y="14471"/>
                </a:lnTo>
                <a:lnTo>
                  <a:pt x="6757" y="14459"/>
                </a:lnTo>
                <a:lnTo>
                  <a:pt x="6752" y="14446"/>
                </a:lnTo>
                <a:lnTo>
                  <a:pt x="6750" y="14434"/>
                </a:lnTo>
                <a:lnTo>
                  <a:pt x="6748" y="14421"/>
                </a:lnTo>
                <a:lnTo>
                  <a:pt x="6747" y="14408"/>
                </a:lnTo>
                <a:lnTo>
                  <a:pt x="6746" y="14396"/>
                </a:lnTo>
                <a:lnTo>
                  <a:pt x="6746" y="14383"/>
                </a:lnTo>
                <a:lnTo>
                  <a:pt x="6747" y="14371"/>
                </a:lnTo>
                <a:lnTo>
                  <a:pt x="6748" y="14358"/>
                </a:lnTo>
                <a:lnTo>
                  <a:pt x="6750" y="14346"/>
                </a:lnTo>
                <a:lnTo>
                  <a:pt x="6753" y="14334"/>
                </a:lnTo>
                <a:lnTo>
                  <a:pt x="6757" y="14323"/>
                </a:lnTo>
                <a:lnTo>
                  <a:pt x="6760" y="14311"/>
                </a:lnTo>
                <a:lnTo>
                  <a:pt x="6764" y="14299"/>
                </a:lnTo>
                <a:lnTo>
                  <a:pt x="6769" y="14288"/>
                </a:lnTo>
                <a:lnTo>
                  <a:pt x="6774" y="14278"/>
                </a:lnTo>
                <a:lnTo>
                  <a:pt x="6780" y="14267"/>
                </a:lnTo>
                <a:lnTo>
                  <a:pt x="6786" y="14257"/>
                </a:lnTo>
                <a:lnTo>
                  <a:pt x="6793" y="14247"/>
                </a:lnTo>
                <a:lnTo>
                  <a:pt x="6800" y="14237"/>
                </a:lnTo>
                <a:lnTo>
                  <a:pt x="6808" y="14227"/>
                </a:lnTo>
                <a:lnTo>
                  <a:pt x="6816" y="14219"/>
                </a:lnTo>
                <a:lnTo>
                  <a:pt x="6824" y="14210"/>
                </a:lnTo>
                <a:lnTo>
                  <a:pt x="6833" y="14202"/>
                </a:lnTo>
                <a:lnTo>
                  <a:pt x="6843" y="14194"/>
                </a:lnTo>
                <a:lnTo>
                  <a:pt x="6853" y="14187"/>
                </a:lnTo>
                <a:lnTo>
                  <a:pt x="6863" y="14180"/>
                </a:lnTo>
                <a:lnTo>
                  <a:pt x="6874" y="14173"/>
                </a:lnTo>
                <a:lnTo>
                  <a:pt x="6884" y="14168"/>
                </a:lnTo>
                <a:lnTo>
                  <a:pt x="6895" y="14162"/>
                </a:lnTo>
                <a:lnTo>
                  <a:pt x="6907" y="14157"/>
                </a:lnTo>
                <a:lnTo>
                  <a:pt x="6919" y="14153"/>
                </a:lnTo>
                <a:lnTo>
                  <a:pt x="6932" y="14149"/>
                </a:lnTo>
                <a:lnTo>
                  <a:pt x="6944" y="14146"/>
                </a:lnTo>
                <a:lnTo>
                  <a:pt x="6957" y="14144"/>
                </a:lnTo>
                <a:lnTo>
                  <a:pt x="7819" y="13995"/>
                </a:lnTo>
                <a:lnTo>
                  <a:pt x="7831" y="13993"/>
                </a:lnTo>
                <a:lnTo>
                  <a:pt x="7844" y="13992"/>
                </a:lnTo>
                <a:lnTo>
                  <a:pt x="7857" y="13991"/>
                </a:lnTo>
                <a:lnTo>
                  <a:pt x="7869" y="13991"/>
                </a:lnTo>
                <a:lnTo>
                  <a:pt x="7882" y="13992"/>
                </a:lnTo>
                <a:lnTo>
                  <a:pt x="7895" y="13993"/>
                </a:lnTo>
                <a:lnTo>
                  <a:pt x="7907" y="13995"/>
                </a:lnTo>
                <a:lnTo>
                  <a:pt x="7919" y="13997"/>
                </a:lnTo>
                <a:lnTo>
                  <a:pt x="7931" y="14000"/>
                </a:lnTo>
                <a:lnTo>
                  <a:pt x="7942" y="14004"/>
                </a:lnTo>
                <a:lnTo>
                  <a:pt x="7954" y="14008"/>
                </a:lnTo>
                <a:lnTo>
                  <a:pt x="7966" y="14013"/>
                </a:lnTo>
                <a:lnTo>
                  <a:pt x="7977" y="14018"/>
                </a:lnTo>
                <a:lnTo>
                  <a:pt x="7987" y="14024"/>
                </a:lnTo>
                <a:lnTo>
                  <a:pt x="7998" y="14030"/>
                </a:lnTo>
                <a:lnTo>
                  <a:pt x="8008" y="14037"/>
                </a:lnTo>
                <a:lnTo>
                  <a:pt x="8017" y="14044"/>
                </a:lnTo>
                <a:lnTo>
                  <a:pt x="8027" y="14051"/>
                </a:lnTo>
                <a:lnTo>
                  <a:pt x="8036" y="14059"/>
                </a:lnTo>
                <a:lnTo>
                  <a:pt x="8044" y="14068"/>
                </a:lnTo>
                <a:lnTo>
                  <a:pt x="8053" y="14077"/>
                </a:lnTo>
                <a:lnTo>
                  <a:pt x="8061" y="14086"/>
                </a:lnTo>
                <a:lnTo>
                  <a:pt x="8068" y="14096"/>
                </a:lnTo>
                <a:lnTo>
                  <a:pt x="8075" y="14106"/>
                </a:lnTo>
                <a:lnTo>
                  <a:pt x="8082" y="14116"/>
                </a:lnTo>
                <a:lnTo>
                  <a:pt x="8088" y="14127"/>
                </a:lnTo>
                <a:lnTo>
                  <a:pt x="8093" y="14138"/>
                </a:lnTo>
                <a:lnTo>
                  <a:pt x="8098" y="14150"/>
                </a:lnTo>
                <a:lnTo>
                  <a:pt x="8102" y="14161"/>
                </a:lnTo>
                <a:lnTo>
                  <a:pt x="8106" y="14174"/>
                </a:lnTo>
                <a:lnTo>
                  <a:pt x="8109" y="14186"/>
                </a:lnTo>
                <a:lnTo>
                  <a:pt x="8112" y="14198"/>
                </a:lnTo>
                <a:lnTo>
                  <a:pt x="8114" y="14211"/>
                </a:lnTo>
                <a:lnTo>
                  <a:pt x="8115" y="14224"/>
                </a:lnTo>
                <a:lnTo>
                  <a:pt x="8115" y="14237"/>
                </a:lnTo>
                <a:lnTo>
                  <a:pt x="8115" y="14249"/>
                </a:lnTo>
                <a:lnTo>
                  <a:pt x="8115" y="14261"/>
                </a:lnTo>
                <a:lnTo>
                  <a:pt x="8113" y="14274"/>
                </a:lnTo>
                <a:lnTo>
                  <a:pt x="8111" y="14286"/>
                </a:lnTo>
                <a:lnTo>
                  <a:pt x="8109" y="14298"/>
                </a:lnTo>
                <a:lnTo>
                  <a:pt x="8106" y="14310"/>
                </a:lnTo>
                <a:lnTo>
                  <a:pt x="8102" y="14321"/>
                </a:lnTo>
                <a:lnTo>
                  <a:pt x="8098" y="14333"/>
                </a:lnTo>
                <a:lnTo>
                  <a:pt x="8093" y="14344"/>
                </a:lnTo>
                <a:lnTo>
                  <a:pt x="8088" y="14355"/>
                </a:lnTo>
                <a:lnTo>
                  <a:pt x="8083" y="14365"/>
                </a:lnTo>
                <a:lnTo>
                  <a:pt x="8076" y="14376"/>
                </a:lnTo>
                <a:lnTo>
                  <a:pt x="8070" y="14386"/>
                </a:lnTo>
                <a:lnTo>
                  <a:pt x="8062" y="14395"/>
                </a:lnTo>
                <a:lnTo>
                  <a:pt x="8055" y="14405"/>
                </a:lnTo>
                <a:lnTo>
                  <a:pt x="8047" y="14414"/>
                </a:lnTo>
                <a:lnTo>
                  <a:pt x="8037" y="14422"/>
                </a:lnTo>
                <a:lnTo>
                  <a:pt x="8028" y="14430"/>
                </a:lnTo>
                <a:lnTo>
                  <a:pt x="8019" y="14438"/>
                </a:lnTo>
                <a:lnTo>
                  <a:pt x="8009" y="14445"/>
                </a:lnTo>
                <a:lnTo>
                  <a:pt x="7999" y="14452"/>
                </a:lnTo>
                <a:lnTo>
                  <a:pt x="7989" y="14459"/>
                </a:lnTo>
                <a:lnTo>
                  <a:pt x="7978" y="14465"/>
                </a:lnTo>
                <a:lnTo>
                  <a:pt x="7967" y="14470"/>
                </a:lnTo>
                <a:lnTo>
                  <a:pt x="7955" y="14475"/>
                </a:lnTo>
                <a:lnTo>
                  <a:pt x="7943" y="14479"/>
                </a:lnTo>
                <a:lnTo>
                  <a:pt x="7931" y="14483"/>
                </a:lnTo>
                <a:lnTo>
                  <a:pt x="7918" y="14486"/>
                </a:lnTo>
                <a:lnTo>
                  <a:pt x="7906" y="14489"/>
                </a:lnTo>
                <a:close/>
                <a:moveTo>
                  <a:pt x="7906" y="13623"/>
                </a:moveTo>
                <a:lnTo>
                  <a:pt x="7044" y="13772"/>
                </a:lnTo>
                <a:lnTo>
                  <a:pt x="7031" y="13774"/>
                </a:lnTo>
                <a:lnTo>
                  <a:pt x="7019" y="13775"/>
                </a:lnTo>
                <a:lnTo>
                  <a:pt x="7005" y="13776"/>
                </a:lnTo>
                <a:lnTo>
                  <a:pt x="6992" y="13776"/>
                </a:lnTo>
                <a:lnTo>
                  <a:pt x="6980" y="13775"/>
                </a:lnTo>
                <a:lnTo>
                  <a:pt x="6968" y="13774"/>
                </a:lnTo>
                <a:lnTo>
                  <a:pt x="6956" y="13772"/>
                </a:lnTo>
                <a:lnTo>
                  <a:pt x="6944" y="13770"/>
                </a:lnTo>
                <a:lnTo>
                  <a:pt x="6932" y="13767"/>
                </a:lnTo>
                <a:lnTo>
                  <a:pt x="6919" y="13763"/>
                </a:lnTo>
                <a:lnTo>
                  <a:pt x="6908" y="13759"/>
                </a:lnTo>
                <a:lnTo>
                  <a:pt x="6897" y="13754"/>
                </a:lnTo>
                <a:lnTo>
                  <a:pt x="6886" y="13749"/>
                </a:lnTo>
                <a:lnTo>
                  <a:pt x="6875" y="13743"/>
                </a:lnTo>
                <a:lnTo>
                  <a:pt x="6865" y="13737"/>
                </a:lnTo>
                <a:lnTo>
                  <a:pt x="6855" y="13730"/>
                </a:lnTo>
                <a:lnTo>
                  <a:pt x="6845" y="13723"/>
                </a:lnTo>
                <a:lnTo>
                  <a:pt x="6835" y="13716"/>
                </a:lnTo>
                <a:lnTo>
                  <a:pt x="6826" y="13708"/>
                </a:lnTo>
                <a:lnTo>
                  <a:pt x="6817" y="13699"/>
                </a:lnTo>
                <a:lnTo>
                  <a:pt x="6809" y="13690"/>
                </a:lnTo>
                <a:lnTo>
                  <a:pt x="6801" y="13681"/>
                </a:lnTo>
                <a:lnTo>
                  <a:pt x="6794" y="13671"/>
                </a:lnTo>
                <a:lnTo>
                  <a:pt x="6787" y="13661"/>
                </a:lnTo>
                <a:lnTo>
                  <a:pt x="6781" y="13651"/>
                </a:lnTo>
                <a:lnTo>
                  <a:pt x="6775" y="13640"/>
                </a:lnTo>
                <a:lnTo>
                  <a:pt x="6769" y="13629"/>
                </a:lnTo>
                <a:lnTo>
                  <a:pt x="6765" y="13617"/>
                </a:lnTo>
                <a:lnTo>
                  <a:pt x="6760" y="13605"/>
                </a:lnTo>
                <a:lnTo>
                  <a:pt x="6757" y="13593"/>
                </a:lnTo>
                <a:lnTo>
                  <a:pt x="6752" y="13581"/>
                </a:lnTo>
                <a:lnTo>
                  <a:pt x="6750" y="13568"/>
                </a:lnTo>
                <a:lnTo>
                  <a:pt x="6748" y="13556"/>
                </a:lnTo>
                <a:lnTo>
                  <a:pt x="6747" y="13543"/>
                </a:lnTo>
                <a:lnTo>
                  <a:pt x="6746" y="13530"/>
                </a:lnTo>
                <a:lnTo>
                  <a:pt x="6746" y="13518"/>
                </a:lnTo>
                <a:lnTo>
                  <a:pt x="6747" y="13505"/>
                </a:lnTo>
                <a:lnTo>
                  <a:pt x="6748" y="13492"/>
                </a:lnTo>
                <a:lnTo>
                  <a:pt x="6750" y="13480"/>
                </a:lnTo>
                <a:lnTo>
                  <a:pt x="6753" y="13468"/>
                </a:lnTo>
                <a:lnTo>
                  <a:pt x="6757" y="13456"/>
                </a:lnTo>
                <a:lnTo>
                  <a:pt x="6760" y="13445"/>
                </a:lnTo>
                <a:lnTo>
                  <a:pt x="6764" y="13433"/>
                </a:lnTo>
                <a:lnTo>
                  <a:pt x="6769" y="13422"/>
                </a:lnTo>
                <a:lnTo>
                  <a:pt x="6774" y="13411"/>
                </a:lnTo>
                <a:lnTo>
                  <a:pt x="6780" y="13401"/>
                </a:lnTo>
                <a:lnTo>
                  <a:pt x="6786" y="13390"/>
                </a:lnTo>
                <a:lnTo>
                  <a:pt x="6793" y="13380"/>
                </a:lnTo>
                <a:lnTo>
                  <a:pt x="6800" y="13371"/>
                </a:lnTo>
                <a:lnTo>
                  <a:pt x="6808" y="13361"/>
                </a:lnTo>
                <a:lnTo>
                  <a:pt x="6816" y="13352"/>
                </a:lnTo>
                <a:lnTo>
                  <a:pt x="6824" y="13344"/>
                </a:lnTo>
                <a:lnTo>
                  <a:pt x="6833" y="13336"/>
                </a:lnTo>
                <a:lnTo>
                  <a:pt x="6843" y="13328"/>
                </a:lnTo>
                <a:lnTo>
                  <a:pt x="6853" y="13321"/>
                </a:lnTo>
                <a:lnTo>
                  <a:pt x="6863" y="13314"/>
                </a:lnTo>
                <a:lnTo>
                  <a:pt x="6874" y="13307"/>
                </a:lnTo>
                <a:lnTo>
                  <a:pt x="6884" y="13301"/>
                </a:lnTo>
                <a:lnTo>
                  <a:pt x="6895" y="13296"/>
                </a:lnTo>
                <a:lnTo>
                  <a:pt x="6907" y="13291"/>
                </a:lnTo>
                <a:lnTo>
                  <a:pt x="6919" y="13287"/>
                </a:lnTo>
                <a:lnTo>
                  <a:pt x="6932" y="13283"/>
                </a:lnTo>
                <a:lnTo>
                  <a:pt x="6944" y="13280"/>
                </a:lnTo>
                <a:lnTo>
                  <a:pt x="6957" y="13277"/>
                </a:lnTo>
                <a:lnTo>
                  <a:pt x="7819" y="13129"/>
                </a:lnTo>
                <a:lnTo>
                  <a:pt x="7831" y="13127"/>
                </a:lnTo>
                <a:lnTo>
                  <a:pt x="7844" y="13125"/>
                </a:lnTo>
                <a:lnTo>
                  <a:pt x="7857" y="13125"/>
                </a:lnTo>
                <a:lnTo>
                  <a:pt x="7869" y="13125"/>
                </a:lnTo>
                <a:lnTo>
                  <a:pt x="7882" y="13126"/>
                </a:lnTo>
                <a:lnTo>
                  <a:pt x="7895" y="13127"/>
                </a:lnTo>
                <a:lnTo>
                  <a:pt x="7907" y="13129"/>
                </a:lnTo>
                <a:lnTo>
                  <a:pt x="7919" y="13131"/>
                </a:lnTo>
                <a:lnTo>
                  <a:pt x="7931" y="13134"/>
                </a:lnTo>
                <a:lnTo>
                  <a:pt x="7942" y="13138"/>
                </a:lnTo>
                <a:lnTo>
                  <a:pt x="7954" y="13142"/>
                </a:lnTo>
                <a:lnTo>
                  <a:pt x="7966" y="13147"/>
                </a:lnTo>
                <a:lnTo>
                  <a:pt x="7977" y="13152"/>
                </a:lnTo>
                <a:lnTo>
                  <a:pt x="7987" y="13158"/>
                </a:lnTo>
                <a:lnTo>
                  <a:pt x="7998" y="13164"/>
                </a:lnTo>
                <a:lnTo>
                  <a:pt x="8008" y="13171"/>
                </a:lnTo>
                <a:lnTo>
                  <a:pt x="8017" y="13178"/>
                </a:lnTo>
                <a:lnTo>
                  <a:pt x="8027" y="13185"/>
                </a:lnTo>
                <a:lnTo>
                  <a:pt x="8036" y="13193"/>
                </a:lnTo>
                <a:lnTo>
                  <a:pt x="8044" y="13202"/>
                </a:lnTo>
                <a:lnTo>
                  <a:pt x="8053" y="13211"/>
                </a:lnTo>
                <a:lnTo>
                  <a:pt x="8061" y="13220"/>
                </a:lnTo>
                <a:lnTo>
                  <a:pt x="8068" y="13230"/>
                </a:lnTo>
                <a:lnTo>
                  <a:pt x="8075" y="13240"/>
                </a:lnTo>
                <a:lnTo>
                  <a:pt x="8082" y="13250"/>
                </a:lnTo>
                <a:lnTo>
                  <a:pt x="8088" y="13261"/>
                </a:lnTo>
                <a:lnTo>
                  <a:pt x="8093" y="13272"/>
                </a:lnTo>
                <a:lnTo>
                  <a:pt x="8098" y="13284"/>
                </a:lnTo>
                <a:lnTo>
                  <a:pt x="8102" y="13295"/>
                </a:lnTo>
                <a:lnTo>
                  <a:pt x="8106" y="13307"/>
                </a:lnTo>
                <a:lnTo>
                  <a:pt x="8109" y="13320"/>
                </a:lnTo>
                <a:lnTo>
                  <a:pt x="8112" y="13332"/>
                </a:lnTo>
                <a:lnTo>
                  <a:pt x="8114" y="13345"/>
                </a:lnTo>
                <a:lnTo>
                  <a:pt x="8115" y="13358"/>
                </a:lnTo>
                <a:lnTo>
                  <a:pt x="8115" y="13370"/>
                </a:lnTo>
                <a:lnTo>
                  <a:pt x="8115" y="13383"/>
                </a:lnTo>
                <a:lnTo>
                  <a:pt x="8115" y="13395"/>
                </a:lnTo>
                <a:lnTo>
                  <a:pt x="8113" y="13408"/>
                </a:lnTo>
                <a:lnTo>
                  <a:pt x="8111" y="13420"/>
                </a:lnTo>
                <a:lnTo>
                  <a:pt x="8109" y="13432"/>
                </a:lnTo>
                <a:lnTo>
                  <a:pt x="8106" y="13443"/>
                </a:lnTo>
                <a:lnTo>
                  <a:pt x="8102" y="13455"/>
                </a:lnTo>
                <a:lnTo>
                  <a:pt x="8098" y="13467"/>
                </a:lnTo>
                <a:lnTo>
                  <a:pt x="8093" y="13478"/>
                </a:lnTo>
                <a:lnTo>
                  <a:pt x="8088" y="13488"/>
                </a:lnTo>
                <a:lnTo>
                  <a:pt x="8083" y="13499"/>
                </a:lnTo>
                <a:lnTo>
                  <a:pt x="8076" y="13509"/>
                </a:lnTo>
                <a:lnTo>
                  <a:pt x="8070" y="13520"/>
                </a:lnTo>
                <a:lnTo>
                  <a:pt x="8062" y="13530"/>
                </a:lnTo>
                <a:lnTo>
                  <a:pt x="8055" y="13540"/>
                </a:lnTo>
                <a:lnTo>
                  <a:pt x="8047" y="13548"/>
                </a:lnTo>
                <a:lnTo>
                  <a:pt x="8037" y="13557"/>
                </a:lnTo>
                <a:lnTo>
                  <a:pt x="8028" y="13565"/>
                </a:lnTo>
                <a:lnTo>
                  <a:pt x="8019" y="13573"/>
                </a:lnTo>
                <a:lnTo>
                  <a:pt x="8009" y="13580"/>
                </a:lnTo>
                <a:lnTo>
                  <a:pt x="7999" y="13587"/>
                </a:lnTo>
                <a:lnTo>
                  <a:pt x="7989" y="13594"/>
                </a:lnTo>
                <a:lnTo>
                  <a:pt x="7978" y="13599"/>
                </a:lnTo>
                <a:lnTo>
                  <a:pt x="7967" y="13605"/>
                </a:lnTo>
                <a:lnTo>
                  <a:pt x="7955" y="13610"/>
                </a:lnTo>
                <a:lnTo>
                  <a:pt x="7943" y="13614"/>
                </a:lnTo>
                <a:lnTo>
                  <a:pt x="7931" y="13618"/>
                </a:lnTo>
                <a:lnTo>
                  <a:pt x="7918" y="13621"/>
                </a:lnTo>
                <a:lnTo>
                  <a:pt x="7906" y="13623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xmlns="" id="{14F651E8-D3BA-487A-AF7C-86ED0392B7D7}"/>
              </a:ext>
            </a:extLst>
          </p:cNvPr>
          <p:cNvSpPr>
            <a:spLocks noChangeAspect="1"/>
          </p:cNvSpPr>
          <p:nvPr/>
        </p:nvSpPr>
        <p:spPr bwMode="auto">
          <a:xfrm>
            <a:off x="1689766" y="3040133"/>
            <a:ext cx="723632" cy="679904"/>
          </a:xfrm>
          <a:custGeom>
            <a:avLst/>
            <a:gdLst>
              <a:gd name="T0" fmla="*/ 217617 w 16219"/>
              <a:gd name="T1" fmla="*/ 355633 h 15239"/>
              <a:gd name="T2" fmla="*/ 223384 w 16219"/>
              <a:gd name="T3" fmla="*/ 349866 h 15239"/>
              <a:gd name="T4" fmla="*/ 296085 w 16219"/>
              <a:gd name="T5" fmla="*/ 348149 h 15239"/>
              <a:gd name="T6" fmla="*/ 303926 w 16219"/>
              <a:gd name="T7" fmla="*/ 350967 h 15239"/>
              <a:gd name="T8" fmla="*/ 308818 w 16219"/>
              <a:gd name="T9" fmla="*/ 357544 h 15239"/>
              <a:gd name="T10" fmla="*/ 412167 w 16219"/>
              <a:gd name="T11" fmla="*/ 464717 h 15239"/>
              <a:gd name="T12" fmla="*/ 427913 w 16219"/>
              <a:gd name="T13" fmla="*/ 457719 h 15239"/>
              <a:gd name="T14" fmla="*/ 436433 w 16219"/>
              <a:gd name="T15" fmla="*/ 443107 h 15239"/>
              <a:gd name="T16" fmla="*/ 437956 w 16219"/>
              <a:gd name="T17" fmla="*/ 288083 h 15239"/>
              <a:gd name="T18" fmla="*/ 442492 w 16219"/>
              <a:gd name="T19" fmla="*/ 281279 h 15239"/>
              <a:gd name="T20" fmla="*/ 450170 w 16219"/>
              <a:gd name="T21" fmla="*/ 278104 h 15239"/>
              <a:gd name="T22" fmla="*/ 491348 w 16219"/>
              <a:gd name="T23" fmla="*/ 275772 h 15239"/>
              <a:gd name="T24" fmla="*/ 496661 w 16219"/>
              <a:gd name="T25" fmla="*/ 266506 h 15239"/>
              <a:gd name="T26" fmla="*/ 285070 w 16219"/>
              <a:gd name="T27" fmla="*/ 42571 h 15239"/>
              <a:gd name="T28" fmla="*/ 267834 w 16219"/>
              <a:gd name="T29" fmla="*/ 29677 h 15239"/>
              <a:gd name="T30" fmla="*/ 252413 w 16219"/>
              <a:gd name="T31" fmla="*/ 32301 h 15239"/>
              <a:gd name="T32" fmla="*/ 216483 w 16219"/>
              <a:gd name="T33" fmla="*/ 67161 h 15239"/>
              <a:gd name="T34" fmla="*/ 208773 w 16219"/>
              <a:gd name="T35" fmla="*/ 70044 h 15239"/>
              <a:gd name="T36" fmla="*/ 200770 w 16219"/>
              <a:gd name="T37" fmla="*/ 68230 h 15239"/>
              <a:gd name="T38" fmla="*/ 194939 w 16219"/>
              <a:gd name="T39" fmla="*/ 62010 h 15239"/>
              <a:gd name="T40" fmla="*/ 193643 w 16219"/>
              <a:gd name="T41" fmla="*/ 53910 h 15239"/>
              <a:gd name="T42" fmla="*/ 197045 w 16219"/>
              <a:gd name="T43" fmla="*/ 46329 h 15239"/>
              <a:gd name="T44" fmla="*/ 246808 w 16219"/>
              <a:gd name="T45" fmla="*/ 3175 h 15239"/>
              <a:gd name="T46" fmla="*/ 278688 w 16219"/>
              <a:gd name="T47" fmla="*/ 3175 h 15239"/>
              <a:gd name="T48" fmla="*/ 511661 w 16219"/>
              <a:gd name="T49" fmla="*/ 236181 h 15239"/>
              <a:gd name="T50" fmla="*/ 525107 w 16219"/>
              <a:gd name="T51" fmla="*/ 274022 h 15239"/>
              <a:gd name="T52" fmla="*/ 503724 w 16219"/>
              <a:gd name="T53" fmla="*/ 301431 h 15239"/>
              <a:gd name="T54" fmla="*/ 465300 w 16219"/>
              <a:gd name="T55" fmla="*/ 444436 h 15239"/>
              <a:gd name="T56" fmla="*/ 451110 w 16219"/>
              <a:gd name="T57" fmla="*/ 475052 h 15239"/>
              <a:gd name="T58" fmla="*/ 422373 w 16219"/>
              <a:gd name="T59" fmla="*/ 491931 h 15239"/>
              <a:gd name="T60" fmla="*/ 291096 w 16219"/>
              <a:gd name="T61" fmla="*/ 493065 h 15239"/>
              <a:gd name="T62" fmla="*/ 284292 w 16219"/>
              <a:gd name="T63" fmla="*/ 488497 h 15239"/>
              <a:gd name="T64" fmla="*/ 281117 w 16219"/>
              <a:gd name="T65" fmla="*/ 480819 h 15239"/>
              <a:gd name="T66" fmla="*/ 243665 w 16219"/>
              <a:gd name="T67" fmla="*/ 484285 h 15239"/>
              <a:gd name="T68" fmla="*/ 238773 w 16219"/>
              <a:gd name="T69" fmla="*/ 490862 h 15239"/>
              <a:gd name="T70" fmla="*/ 230933 w 16219"/>
              <a:gd name="T71" fmla="*/ 493681 h 15239"/>
              <a:gd name="T72" fmla="*/ 78598 w 16219"/>
              <a:gd name="T73" fmla="*/ 487298 h 15239"/>
              <a:gd name="T74" fmla="*/ 60876 w 16219"/>
              <a:gd name="T75" fmla="*/ 464490 h 15239"/>
              <a:gd name="T76" fmla="*/ 45325 w 16219"/>
              <a:gd name="T77" fmla="*/ 306679 h 15239"/>
              <a:gd name="T78" fmla="*/ 7743 w 16219"/>
              <a:gd name="T79" fmla="*/ 291744 h 15239"/>
              <a:gd name="T80" fmla="*/ 1717 w 16219"/>
              <a:gd name="T81" fmla="*/ 257953 h 15239"/>
              <a:gd name="T82" fmla="*/ 94311 w 16219"/>
              <a:gd name="T83" fmla="*/ 90585 h 15239"/>
              <a:gd name="T84" fmla="*/ 123696 w 16219"/>
              <a:gd name="T85" fmla="*/ 60293 h 15239"/>
              <a:gd name="T86" fmla="*/ 160856 w 16219"/>
              <a:gd name="T87" fmla="*/ 75649 h 15239"/>
              <a:gd name="T88" fmla="*/ 167271 w 16219"/>
              <a:gd name="T89" fmla="*/ 117993 h 15239"/>
              <a:gd name="T90" fmla="*/ 163027 w 16219"/>
              <a:gd name="T91" fmla="*/ 124991 h 15239"/>
              <a:gd name="T92" fmla="*/ 155575 w 16219"/>
              <a:gd name="T93" fmla="*/ 128588 h 15239"/>
              <a:gd name="T94" fmla="*/ 147184 w 16219"/>
              <a:gd name="T95" fmla="*/ 127324 h 15239"/>
              <a:gd name="T96" fmla="*/ 141126 w 16219"/>
              <a:gd name="T97" fmla="*/ 121849 h 15239"/>
              <a:gd name="T98" fmla="*/ 139052 w 16219"/>
              <a:gd name="T99" fmla="*/ 100142 h 15239"/>
              <a:gd name="T100" fmla="*/ 133707 w 16219"/>
              <a:gd name="T101" fmla="*/ 88965 h 15239"/>
              <a:gd name="T102" fmla="*/ 124797 w 16219"/>
              <a:gd name="T103" fmla="*/ 90974 h 15239"/>
              <a:gd name="T104" fmla="*/ 122011 w 16219"/>
              <a:gd name="T105" fmla="*/ 161990 h 15239"/>
              <a:gd name="T106" fmla="*/ 118577 w 16219"/>
              <a:gd name="T107" fmla="*/ 169344 h 15239"/>
              <a:gd name="T108" fmla="*/ 29255 w 16219"/>
              <a:gd name="T109" fmla="*/ 264724 h 15239"/>
              <a:gd name="T110" fmla="*/ 31685 w 16219"/>
              <a:gd name="T111" fmla="*/ 274897 h 15239"/>
              <a:gd name="T112" fmla="*/ 72086 w 16219"/>
              <a:gd name="T113" fmla="*/ 278040 h 15239"/>
              <a:gd name="T114" fmla="*/ 79893 w 16219"/>
              <a:gd name="T115" fmla="*/ 280858 h 15239"/>
              <a:gd name="T116" fmla="*/ 84786 w 16219"/>
              <a:gd name="T117" fmla="*/ 287435 h 15239"/>
              <a:gd name="T118" fmla="*/ 85855 w 16219"/>
              <a:gd name="T119" fmla="*/ 445246 h 15239"/>
              <a:gd name="T120" fmla="*/ 89775 w 16219"/>
              <a:gd name="T121" fmla="*/ 459242 h 15239"/>
              <a:gd name="T122" fmla="*/ 103965 w 16219"/>
              <a:gd name="T123" fmla="*/ 464944 h 152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6219" h="15239">
                <a:moveTo>
                  <a:pt x="6663" y="14354"/>
                </a:moveTo>
                <a:lnTo>
                  <a:pt x="6663" y="11188"/>
                </a:lnTo>
                <a:lnTo>
                  <a:pt x="6664" y="11165"/>
                </a:lnTo>
                <a:lnTo>
                  <a:pt x="6665" y="11142"/>
                </a:lnTo>
                <a:lnTo>
                  <a:pt x="6668" y="11120"/>
                </a:lnTo>
                <a:lnTo>
                  <a:pt x="6672" y="11099"/>
                </a:lnTo>
                <a:lnTo>
                  <a:pt x="6677" y="11078"/>
                </a:lnTo>
                <a:lnTo>
                  <a:pt x="6683" y="11056"/>
                </a:lnTo>
                <a:lnTo>
                  <a:pt x="6690" y="11036"/>
                </a:lnTo>
                <a:lnTo>
                  <a:pt x="6698" y="11016"/>
                </a:lnTo>
                <a:lnTo>
                  <a:pt x="6707" y="10996"/>
                </a:lnTo>
                <a:lnTo>
                  <a:pt x="6717" y="10977"/>
                </a:lnTo>
                <a:lnTo>
                  <a:pt x="6728" y="10959"/>
                </a:lnTo>
                <a:lnTo>
                  <a:pt x="6739" y="10941"/>
                </a:lnTo>
                <a:lnTo>
                  <a:pt x="6751" y="10923"/>
                </a:lnTo>
                <a:lnTo>
                  <a:pt x="6764" y="10907"/>
                </a:lnTo>
                <a:lnTo>
                  <a:pt x="6779" y="10891"/>
                </a:lnTo>
                <a:lnTo>
                  <a:pt x="6793" y="10876"/>
                </a:lnTo>
                <a:lnTo>
                  <a:pt x="6808" y="10861"/>
                </a:lnTo>
                <a:lnTo>
                  <a:pt x="6824" y="10846"/>
                </a:lnTo>
                <a:lnTo>
                  <a:pt x="6841" y="10833"/>
                </a:lnTo>
                <a:lnTo>
                  <a:pt x="6859" y="10821"/>
                </a:lnTo>
                <a:lnTo>
                  <a:pt x="6877" y="10810"/>
                </a:lnTo>
                <a:lnTo>
                  <a:pt x="6895" y="10799"/>
                </a:lnTo>
                <a:lnTo>
                  <a:pt x="6914" y="10790"/>
                </a:lnTo>
                <a:lnTo>
                  <a:pt x="6934" y="10780"/>
                </a:lnTo>
                <a:lnTo>
                  <a:pt x="6954" y="10772"/>
                </a:lnTo>
                <a:lnTo>
                  <a:pt x="6974" y="10765"/>
                </a:lnTo>
                <a:lnTo>
                  <a:pt x="6995" y="10759"/>
                </a:lnTo>
                <a:lnTo>
                  <a:pt x="7017" y="10754"/>
                </a:lnTo>
                <a:lnTo>
                  <a:pt x="7038" y="10750"/>
                </a:lnTo>
                <a:lnTo>
                  <a:pt x="7060" y="10748"/>
                </a:lnTo>
                <a:lnTo>
                  <a:pt x="7083" y="10746"/>
                </a:lnTo>
                <a:lnTo>
                  <a:pt x="7106" y="10745"/>
                </a:lnTo>
                <a:lnTo>
                  <a:pt x="9117" y="10745"/>
                </a:lnTo>
                <a:lnTo>
                  <a:pt x="9139" y="10746"/>
                </a:lnTo>
                <a:lnTo>
                  <a:pt x="9162" y="10748"/>
                </a:lnTo>
                <a:lnTo>
                  <a:pt x="9184" y="10750"/>
                </a:lnTo>
                <a:lnTo>
                  <a:pt x="9205" y="10754"/>
                </a:lnTo>
                <a:lnTo>
                  <a:pt x="9228" y="10759"/>
                </a:lnTo>
                <a:lnTo>
                  <a:pt x="9248" y="10765"/>
                </a:lnTo>
                <a:lnTo>
                  <a:pt x="9268" y="10772"/>
                </a:lnTo>
                <a:lnTo>
                  <a:pt x="9288" y="10780"/>
                </a:lnTo>
                <a:lnTo>
                  <a:pt x="9308" y="10790"/>
                </a:lnTo>
                <a:lnTo>
                  <a:pt x="9327" y="10799"/>
                </a:lnTo>
                <a:lnTo>
                  <a:pt x="9346" y="10810"/>
                </a:lnTo>
                <a:lnTo>
                  <a:pt x="9363" y="10821"/>
                </a:lnTo>
                <a:lnTo>
                  <a:pt x="9381" y="10833"/>
                </a:lnTo>
                <a:lnTo>
                  <a:pt x="9398" y="10846"/>
                </a:lnTo>
                <a:lnTo>
                  <a:pt x="9414" y="10861"/>
                </a:lnTo>
                <a:lnTo>
                  <a:pt x="9429" y="10876"/>
                </a:lnTo>
                <a:lnTo>
                  <a:pt x="9444" y="10891"/>
                </a:lnTo>
                <a:lnTo>
                  <a:pt x="9458" y="10907"/>
                </a:lnTo>
                <a:lnTo>
                  <a:pt x="9471" y="10923"/>
                </a:lnTo>
                <a:lnTo>
                  <a:pt x="9483" y="10941"/>
                </a:lnTo>
                <a:lnTo>
                  <a:pt x="9495" y="10959"/>
                </a:lnTo>
                <a:lnTo>
                  <a:pt x="9505" y="10977"/>
                </a:lnTo>
                <a:lnTo>
                  <a:pt x="9515" y="10996"/>
                </a:lnTo>
                <a:lnTo>
                  <a:pt x="9525" y="11016"/>
                </a:lnTo>
                <a:lnTo>
                  <a:pt x="9532" y="11036"/>
                </a:lnTo>
                <a:lnTo>
                  <a:pt x="9539" y="11056"/>
                </a:lnTo>
                <a:lnTo>
                  <a:pt x="9545" y="11078"/>
                </a:lnTo>
                <a:lnTo>
                  <a:pt x="9550" y="11099"/>
                </a:lnTo>
                <a:lnTo>
                  <a:pt x="9554" y="11120"/>
                </a:lnTo>
                <a:lnTo>
                  <a:pt x="9557" y="11142"/>
                </a:lnTo>
                <a:lnTo>
                  <a:pt x="9558" y="11165"/>
                </a:lnTo>
                <a:lnTo>
                  <a:pt x="9559" y="11188"/>
                </a:lnTo>
                <a:lnTo>
                  <a:pt x="9559" y="14354"/>
                </a:lnTo>
                <a:lnTo>
                  <a:pt x="12574" y="14354"/>
                </a:lnTo>
                <a:lnTo>
                  <a:pt x="12623" y="14353"/>
                </a:lnTo>
                <a:lnTo>
                  <a:pt x="12673" y="14350"/>
                </a:lnTo>
                <a:lnTo>
                  <a:pt x="12722" y="14344"/>
                </a:lnTo>
                <a:lnTo>
                  <a:pt x="12769" y="14337"/>
                </a:lnTo>
                <a:lnTo>
                  <a:pt x="12816" y="14327"/>
                </a:lnTo>
                <a:lnTo>
                  <a:pt x="12862" y="14316"/>
                </a:lnTo>
                <a:lnTo>
                  <a:pt x="12905" y="14303"/>
                </a:lnTo>
                <a:lnTo>
                  <a:pt x="12948" y="14288"/>
                </a:lnTo>
                <a:lnTo>
                  <a:pt x="12989" y="14270"/>
                </a:lnTo>
                <a:lnTo>
                  <a:pt x="13030" y="14251"/>
                </a:lnTo>
                <a:lnTo>
                  <a:pt x="13068" y="14230"/>
                </a:lnTo>
                <a:lnTo>
                  <a:pt x="13106" y="14208"/>
                </a:lnTo>
                <a:lnTo>
                  <a:pt x="13141" y="14182"/>
                </a:lnTo>
                <a:lnTo>
                  <a:pt x="13176" y="14157"/>
                </a:lnTo>
                <a:lnTo>
                  <a:pt x="13208" y="14128"/>
                </a:lnTo>
                <a:lnTo>
                  <a:pt x="13240" y="14099"/>
                </a:lnTo>
                <a:lnTo>
                  <a:pt x="13270" y="14068"/>
                </a:lnTo>
                <a:lnTo>
                  <a:pt x="13298" y="14035"/>
                </a:lnTo>
                <a:lnTo>
                  <a:pt x="13324" y="14002"/>
                </a:lnTo>
                <a:lnTo>
                  <a:pt x="13349" y="13965"/>
                </a:lnTo>
                <a:lnTo>
                  <a:pt x="13372" y="13929"/>
                </a:lnTo>
                <a:lnTo>
                  <a:pt x="13393" y="13890"/>
                </a:lnTo>
                <a:lnTo>
                  <a:pt x="13412" y="13849"/>
                </a:lnTo>
                <a:lnTo>
                  <a:pt x="13429" y="13809"/>
                </a:lnTo>
                <a:lnTo>
                  <a:pt x="13446" y="13766"/>
                </a:lnTo>
                <a:lnTo>
                  <a:pt x="13459" y="13722"/>
                </a:lnTo>
                <a:lnTo>
                  <a:pt x="13471" y="13677"/>
                </a:lnTo>
                <a:lnTo>
                  <a:pt x="13480" y="13630"/>
                </a:lnTo>
                <a:lnTo>
                  <a:pt x="13488" y="13583"/>
                </a:lnTo>
                <a:lnTo>
                  <a:pt x="13493" y="13534"/>
                </a:lnTo>
                <a:lnTo>
                  <a:pt x="13496" y="13484"/>
                </a:lnTo>
                <a:lnTo>
                  <a:pt x="13497" y="13434"/>
                </a:lnTo>
                <a:lnTo>
                  <a:pt x="13497" y="9024"/>
                </a:lnTo>
                <a:lnTo>
                  <a:pt x="13498" y="9001"/>
                </a:lnTo>
                <a:lnTo>
                  <a:pt x="13500" y="8978"/>
                </a:lnTo>
                <a:lnTo>
                  <a:pt x="13502" y="8957"/>
                </a:lnTo>
                <a:lnTo>
                  <a:pt x="13506" y="8934"/>
                </a:lnTo>
                <a:lnTo>
                  <a:pt x="13511" y="8913"/>
                </a:lnTo>
                <a:lnTo>
                  <a:pt x="13518" y="8892"/>
                </a:lnTo>
                <a:lnTo>
                  <a:pt x="13525" y="8872"/>
                </a:lnTo>
                <a:lnTo>
                  <a:pt x="13533" y="8851"/>
                </a:lnTo>
                <a:lnTo>
                  <a:pt x="13541" y="8832"/>
                </a:lnTo>
                <a:lnTo>
                  <a:pt x="13551" y="8813"/>
                </a:lnTo>
                <a:lnTo>
                  <a:pt x="13562" y="8795"/>
                </a:lnTo>
                <a:lnTo>
                  <a:pt x="13573" y="8776"/>
                </a:lnTo>
                <a:lnTo>
                  <a:pt x="13585" y="8759"/>
                </a:lnTo>
                <a:lnTo>
                  <a:pt x="13599" y="8743"/>
                </a:lnTo>
                <a:lnTo>
                  <a:pt x="13613" y="8727"/>
                </a:lnTo>
                <a:lnTo>
                  <a:pt x="13627" y="8711"/>
                </a:lnTo>
                <a:lnTo>
                  <a:pt x="13642" y="8696"/>
                </a:lnTo>
                <a:lnTo>
                  <a:pt x="13658" y="8682"/>
                </a:lnTo>
                <a:lnTo>
                  <a:pt x="13676" y="8669"/>
                </a:lnTo>
                <a:lnTo>
                  <a:pt x="13693" y="8657"/>
                </a:lnTo>
                <a:lnTo>
                  <a:pt x="13711" y="8645"/>
                </a:lnTo>
                <a:lnTo>
                  <a:pt x="13729" y="8634"/>
                </a:lnTo>
                <a:lnTo>
                  <a:pt x="13749" y="8625"/>
                </a:lnTo>
                <a:lnTo>
                  <a:pt x="13768" y="8616"/>
                </a:lnTo>
                <a:lnTo>
                  <a:pt x="13788" y="8608"/>
                </a:lnTo>
                <a:lnTo>
                  <a:pt x="13808" y="8601"/>
                </a:lnTo>
                <a:lnTo>
                  <a:pt x="13830" y="8595"/>
                </a:lnTo>
                <a:lnTo>
                  <a:pt x="13851" y="8591"/>
                </a:lnTo>
                <a:lnTo>
                  <a:pt x="13872" y="8587"/>
                </a:lnTo>
                <a:lnTo>
                  <a:pt x="13895" y="8584"/>
                </a:lnTo>
                <a:lnTo>
                  <a:pt x="13917" y="8582"/>
                </a:lnTo>
                <a:lnTo>
                  <a:pt x="13940" y="8582"/>
                </a:lnTo>
                <a:lnTo>
                  <a:pt x="14743" y="8582"/>
                </a:lnTo>
                <a:lnTo>
                  <a:pt x="14803" y="8580"/>
                </a:lnTo>
                <a:lnTo>
                  <a:pt x="14859" y="8577"/>
                </a:lnTo>
                <a:lnTo>
                  <a:pt x="14912" y="8573"/>
                </a:lnTo>
                <a:lnTo>
                  <a:pt x="14962" y="8567"/>
                </a:lnTo>
                <a:lnTo>
                  <a:pt x="15010" y="8559"/>
                </a:lnTo>
                <a:lnTo>
                  <a:pt x="15053" y="8550"/>
                </a:lnTo>
                <a:lnTo>
                  <a:pt x="15094" y="8539"/>
                </a:lnTo>
                <a:lnTo>
                  <a:pt x="15131" y="8526"/>
                </a:lnTo>
                <a:lnTo>
                  <a:pt x="15166" y="8512"/>
                </a:lnTo>
                <a:lnTo>
                  <a:pt x="15197" y="8495"/>
                </a:lnTo>
                <a:lnTo>
                  <a:pt x="15226" y="8478"/>
                </a:lnTo>
                <a:lnTo>
                  <a:pt x="15250" y="8459"/>
                </a:lnTo>
                <a:lnTo>
                  <a:pt x="15272" y="8439"/>
                </a:lnTo>
                <a:lnTo>
                  <a:pt x="15290" y="8417"/>
                </a:lnTo>
                <a:lnTo>
                  <a:pt x="15306" y="8394"/>
                </a:lnTo>
                <a:lnTo>
                  <a:pt x="15318" y="8370"/>
                </a:lnTo>
                <a:lnTo>
                  <a:pt x="15327" y="8343"/>
                </a:lnTo>
                <a:lnTo>
                  <a:pt x="15333" y="8316"/>
                </a:lnTo>
                <a:lnTo>
                  <a:pt x="15335" y="8287"/>
                </a:lnTo>
                <a:lnTo>
                  <a:pt x="15334" y="8257"/>
                </a:lnTo>
                <a:lnTo>
                  <a:pt x="15330" y="8226"/>
                </a:lnTo>
                <a:lnTo>
                  <a:pt x="15323" y="8194"/>
                </a:lnTo>
                <a:lnTo>
                  <a:pt x="15312" y="8160"/>
                </a:lnTo>
                <a:lnTo>
                  <a:pt x="15299" y="8125"/>
                </a:lnTo>
                <a:lnTo>
                  <a:pt x="15281" y="8090"/>
                </a:lnTo>
                <a:lnTo>
                  <a:pt x="15261" y="8052"/>
                </a:lnTo>
                <a:lnTo>
                  <a:pt x="15237" y="8015"/>
                </a:lnTo>
                <a:lnTo>
                  <a:pt x="15209" y="7975"/>
                </a:lnTo>
                <a:lnTo>
                  <a:pt x="15179" y="7934"/>
                </a:lnTo>
                <a:lnTo>
                  <a:pt x="15146" y="7894"/>
                </a:lnTo>
                <a:lnTo>
                  <a:pt x="15109" y="7851"/>
                </a:lnTo>
                <a:lnTo>
                  <a:pt x="15068" y="7809"/>
                </a:lnTo>
                <a:lnTo>
                  <a:pt x="8799" y="1314"/>
                </a:lnTo>
                <a:lnTo>
                  <a:pt x="8748" y="1263"/>
                </a:lnTo>
                <a:lnTo>
                  <a:pt x="8698" y="1214"/>
                </a:lnTo>
                <a:lnTo>
                  <a:pt x="8651" y="1169"/>
                </a:lnTo>
                <a:lnTo>
                  <a:pt x="8604" y="1128"/>
                </a:lnTo>
                <a:lnTo>
                  <a:pt x="8560" y="1090"/>
                </a:lnTo>
                <a:lnTo>
                  <a:pt x="8515" y="1055"/>
                </a:lnTo>
                <a:lnTo>
                  <a:pt x="8471" y="1023"/>
                </a:lnTo>
                <a:lnTo>
                  <a:pt x="8429" y="995"/>
                </a:lnTo>
                <a:lnTo>
                  <a:pt x="8387" y="971"/>
                </a:lnTo>
                <a:lnTo>
                  <a:pt x="8347" y="949"/>
                </a:lnTo>
                <a:lnTo>
                  <a:pt x="8306" y="931"/>
                </a:lnTo>
                <a:lnTo>
                  <a:pt x="8267" y="916"/>
                </a:lnTo>
                <a:lnTo>
                  <a:pt x="8227" y="905"/>
                </a:lnTo>
                <a:lnTo>
                  <a:pt x="8188" y="897"/>
                </a:lnTo>
                <a:lnTo>
                  <a:pt x="8149" y="892"/>
                </a:lnTo>
                <a:lnTo>
                  <a:pt x="8111" y="889"/>
                </a:lnTo>
                <a:lnTo>
                  <a:pt x="8071" y="892"/>
                </a:lnTo>
                <a:lnTo>
                  <a:pt x="8032" y="897"/>
                </a:lnTo>
                <a:lnTo>
                  <a:pt x="7993" y="905"/>
                </a:lnTo>
                <a:lnTo>
                  <a:pt x="7953" y="917"/>
                </a:lnTo>
                <a:lnTo>
                  <a:pt x="7914" y="932"/>
                </a:lnTo>
                <a:lnTo>
                  <a:pt x="7873" y="950"/>
                </a:lnTo>
                <a:lnTo>
                  <a:pt x="7833" y="972"/>
                </a:lnTo>
                <a:lnTo>
                  <a:pt x="7791" y="997"/>
                </a:lnTo>
                <a:lnTo>
                  <a:pt x="7749" y="1024"/>
                </a:lnTo>
                <a:lnTo>
                  <a:pt x="7706" y="1056"/>
                </a:lnTo>
                <a:lnTo>
                  <a:pt x="7661" y="1091"/>
                </a:lnTo>
                <a:lnTo>
                  <a:pt x="7617" y="1129"/>
                </a:lnTo>
                <a:lnTo>
                  <a:pt x="7570" y="1170"/>
                </a:lnTo>
                <a:lnTo>
                  <a:pt x="7523" y="1215"/>
                </a:lnTo>
                <a:lnTo>
                  <a:pt x="7474" y="1263"/>
                </a:lnTo>
                <a:lnTo>
                  <a:pt x="7423" y="1314"/>
                </a:lnTo>
                <a:lnTo>
                  <a:pt x="6733" y="2028"/>
                </a:lnTo>
                <a:lnTo>
                  <a:pt x="6717" y="2045"/>
                </a:lnTo>
                <a:lnTo>
                  <a:pt x="6700" y="2060"/>
                </a:lnTo>
                <a:lnTo>
                  <a:pt x="6682" y="2073"/>
                </a:lnTo>
                <a:lnTo>
                  <a:pt x="6665" y="2086"/>
                </a:lnTo>
                <a:lnTo>
                  <a:pt x="6647" y="2098"/>
                </a:lnTo>
                <a:lnTo>
                  <a:pt x="6627" y="2110"/>
                </a:lnTo>
                <a:lnTo>
                  <a:pt x="6608" y="2119"/>
                </a:lnTo>
                <a:lnTo>
                  <a:pt x="6589" y="2128"/>
                </a:lnTo>
                <a:lnTo>
                  <a:pt x="6569" y="2136"/>
                </a:lnTo>
                <a:lnTo>
                  <a:pt x="6548" y="2143"/>
                </a:lnTo>
                <a:lnTo>
                  <a:pt x="6528" y="2148"/>
                </a:lnTo>
                <a:lnTo>
                  <a:pt x="6507" y="2153"/>
                </a:lnTo>
                <a:lnTo>
                  <a:pt x="6486" y="2157"/>
                </a:lnTo>
                <a:lnTo>
                  <a:pt x="6465" y="2160"/>
                </a:lnTo>
                <a:lnTo>
                  <a:pt x="6444" y="2162"/>
                </a:lnTo>
                <a:lnTo>
                  <a:pt x="6423" y="2163"/>
                </a:lnTo>
                <a:lnTo>
                  <a:pt x="6401" y="2163"/>
                </a:lnTo>
                <a:lnTo>
                  <a:pt x="6380" y="2161"/>
                </a:lnTo>
                <a:lnTo>
                  <a:pt x="6359" y="2159"/>
                </a:lnTo>
                <a:lnTo>
                  <a:pt x="6338" y="2156"/>
                </a:lnTo>
                <a:lnTo>
                  <a:pt x="6317" y="2152"/>
                </a:lnTo>
                <a:lnTo>
                  <a:pt x="6296" y="2147"/>
                </a:lnTo>
                <a:lnTo>
                  <a:pt x="6276" y="2141"/>
                </a:lnTo>
                <a:lnTo>
                  <a:pt x="6255" y="2134"/>
                </a:lnTo>
                <a:lnTo>
                  <a:pt x="6235" y="2125"/>
                </a:lnTo>
                <a:lnTo>
                  <a:pt x="6216" y="2116"/>
                </a:lnTo>
                <a:lnTo>
                  <a:pt x="6197" y="2106"/>
                </a:lnTo>
                <a:lnTo>
                  <a:pt x="6177" y="2094"/>
                </a:lnTo>
                <a:lnTo>
                  <a:pt x="6159" y="2082"/>
                </a:lnTo>
                <a:lnTo>
                  <a:pt x="6142" y="2069"/>
                </a:lnTo>
                <a:lnTo>
                  <a:pt x="6125" y="2055"/>
                </a:lnTo>
                <a:lnTo>
                  <a:pt x="6107" y="2039"/>
                </a:lnTo>
                <a:lnTo>
                  <a:pt x="6091" y="2022"/>
                </a:lnTo>
                <a:lnTo>
                  <a:pt x="6077" y="2006"/>
                </a:lnTo>
                <a:lnTo>
                  <a:pt x="6063" y="1989"/>
                </a:lnTo>
                <a:lnTo>
                  <a:pt x="6050" y="1971"/>
                </a:lnTo>
                <a:lnTo>
                  <a:pt x="6039" y="1952"/>
                </a:lnTo>
                <a:lnTo>
                  <a:pt x="6027" y="1933"/>
                </a:lnTo>
                <a:lnTo>
                  <a:pt x="6017" y="1914"/>
                </a:lnTo>
                <a:lnTo>
                  <a:pt x="6008" y="1895"/>
                </a:lnTo>
                <a:lnTo>
                  <a:pt x="6000" y="1874"/>
                </a:lnTo>
                <a:lnTo>
                  <a:pt x="5994" y="1854"/>
                </a:lnTo>
                <a:lnTo>
                  <a:pt x="5988" y="1834"/>
                </a:lnTo>
                <a:lnTo>
                  <a:pt x="5983" y="1812"/>
                </a:lnTo>
                <a:lnTo>
                  <a:pt x="5979" y="1792"/>
                </a:lnTo>
                <a:lnTo>
                  <a:pt x="5976" y="1771"/>
                </a:lnTo>
                <a:lnTo>
                  <a:pt x="5974" y="1750"/>
                </a:lnTo>
                <a:lnTo>
                  <a:pt x="5974" y="1728"/>
                </a:lnTo>
                <a:lnTo>
                  <a:pt x="5974" y="1707"/>
                </a:lnTo>
                <a:lnTo>
                  <a:pt x="5975" y="1686"/>
                </a:lnTo>
                <a:lnTo>
                  <a:pt x="5977" y="1664"/>
                </a:lnTo>
                <a:lnTo>
                  <a:pt x="5980" y="1643"/>
                </a:lnTo>
                <a:lnTo>
                  <a:pt x="5984" y="1623"/>
                </a:lnTo>
                <a:lnTo>
                  <a:pt x="5989" y="1601"/>
                </a:lnTo>
                <a:lnTo>
                  <a:pt x="5996" y="1581"/>
                </a:lnTo>
                <a:lnTo>
                  <a:pt x="6003" y="1561"/>
                </a:lnTo>
                <a:lnTo>
                  <a:pt x="6011" y="1541"/>
                </a:lnTo>
                <a:lnTo>
                  <a:pt x="6020" y="1521"/>
                </a:lnTo>
                <a:lnTo>
                  <a:pt x="6030" y="1502"/>
                </a:lnTo>
                <a:lnTo>
                  <a:pt x="6042" y="1484"/>
                </a:lnTo>
                <a:lnTo>
                  <a:pt x="6054" y="1466"/>
                </a:lnTo>
                <a:lnTo>
                  <a:pt x="6068" y="1447"/>
                </a:lnTo>
                <a:lnTo>
                  <a:pt x="6082" y="1430"/>
                </a:lnTo>
                <a:lnTo>
                  <a:pt x="6097" y="1413"/>
                </a:lnTo>
                <a:lnTo>
                  <a:pt x="6788" y="699"/>
                </a:lnTo>
                <a:lnTo>
                  <a:pt x="6872" y="615"/>
                </a:lnTo>
                <a:lnTo>
                  <a:pt x="6956" y="536"/>
                </a:lnTo>
                <a:lnTo>
                  <a:pt x="7039" y="461"/>
                </a:lnTo>
                <a:lnTo>
                  <a:pt x="7122" y="394"/>
                </a:lnTo>
                <a:lnTo>
                  <a:pt x="7205" y="331"/>
                </a:lnTo>
                <a:lnTo>
                  <a:pt x="7288" y="274"/>
                </a:lnTo>
                <a:lnTo>
                  <a:pt x="7372" y="222"/>
                </a:lnTo>
                <a:lnTo>
                  <a:pt x="7454" y="175"/>
                </a:lnTo>
                <a:lnTo>
                  <a:pt x="7536" y="134"/>
                </a:lnTo>
                <a:lnTo>
                  <a:pt x="7618" y="98"/>
                </a:lnTo>
                <a:lnTo>
                  <a:pt x="7700" y="69"/>
                </a:lnTo>
                <a:lnTo>
                  <a:pt x="7782" y="44"/>
                </a:lnTo>
                <a:lnTo>
                  <a:pt x="7864" y="25"/>
                </a:lnTo>
                <a:lnTo>
                  <a:pt x="7946" y="11"/>
                </a:lnTo>
                <a:lnTo>
                  <a:pt x="8028" y="3"/>
                </a:lnTo>
                <a:lnTo>
                  <a:pt x="8111" y="0"/>
                </a:lnTo>
                <a:lnTo>
                  <a:pt x="8193" y="3"/>
                </a:lnTo>
                <a:lnTo>
                  <a:pt x="8274" y="11"/>
                </a:lnTo>
                <a:lnTo>
                  <a:pt x="8356" y="24"/>
                </a:lnTo>
                <a:lnTo>
                  <a:pt x="8438" y="44"/>
                </a:lnTo>
                <a:lnTo>
                  <a:pt x="8520" y="68"/>
                </a:lnTo>
                <a:lnTo>
                  <a:pt x="8602" y="98"/>
                </a:lnTo>
                <a:lnTo>
                  <a:pt x="8685" y="134"/>
                </a:lnTo>
                <a:lnTo>
                  <a:pt x="8767" y="174"/>
                </a:lnTo>
                <a:lnTo>
                  <a:pt x="8851" y="221"/>
                </a:lnTo>
                <a:lnTo>
                  <a:pt x="8933" y="273"/>
                </a:lnTo>
                <a:lnTo>
                  <a:pt x="9016" y="330"/>
                </a:lnTo>
                <a:lnTo>
                  <a:pt x="9099" y="393"/>
                </a:lnTo>
                <a:lnTo>
                  <a:pt x="9183" y="461"/>
                </a:lnTo>
                <a:lnTo>
                  <a:pt x="9266" y="536"/>
                </a:lnTo>
                <a:lnTo>
                  <a:pt x="9350" y="615"/>
                </a:lnTo>
                <a:lnTo>
                  <a:pt x="9434" y="699"/>
                </a:lnTo>
                <a:lnTo>
                  <a:pt x="15704" y="7193"/>
                </a:lnTo>
                <a:lnTo>
                  <a:pt x="15793" y="7290"/>
                </a:lnTo>
                <a:lnTo>
                  <a:pt x="15874" y="7389"/>
                </a:lnTo>
                <a:lnTo>
                  <a:pt x="15945" y="7488"/>
                </a:lnTo>
                <a:lnTo>
                  <a:pt x="16008" y="7588"/>
                </a:lnTo>
                <a:lnTo>
                  <a:pt x="16063" y="7688"/>
                </a:lnTo>
                <a:lnTo>
                  <a:pt x="16110" y="7787"/>
                </a:lnTo>
                <a:lnTo>
                  <a:pt x="16147" y="7886"/>
                </a:lnTo>
                <a:lnTo>
                  <a:pt x="16177" y="7985"/>
                </a:lnTo>
                <a:lnTo>
                  <a:pt x="16199" y="8083"/>
                </a:lnTo>
                <a:lnTo>
                  <a:pt x="16213" y="8179"/>
                </a:lnTo>
                <a:lnTo>
                  <a:pt x="16219" y="8273"/>
                </a:lnTo>
                <a:lnTo>
                  <a:pt x="16217" y="8366"/>
                </a:lnTo>
                <a:lnTo>
                  <a:pt x="16208" y="8458"/>
                </a:lnTo>
                <a:lnTo>
                  <a:pt x="16192" y="8547"/>
                </a:lnTo>
                <a:lnTo>
                  <a:pt x="16167" y="8634"/>
                </a:lnTo>
                <a:lnTo>
                  <a:pt x="16136" y="8717"/>
                </a:lnTo>
                <a:lnTo>
                  <a:pt x="16097" y="8799"/>
                </a:lnTo>
                <a:lnTo>
                  <a:pt x="16052" y="8876"/>
                </a:lnTo>
                <a:lnTo>
                  <a:pt x="16000" y="8950"/>
                </a:lnTo>
                <a:lnTo>
                  <a:pt x="15940" y="9020"/>
                </a:lnTo>
                <a:lnTo>
                  <a:pt x="15875" y="9086"/>
                </a:lnTo>
                <a:lnTo>
                  <a:pt x="15802" y="9147"/>
                </a:lnTo>
                <a:lnTo>
                  <a:pt x="15724" y="9204"/>
                </a:lnTo>
                <a:lnTo>
                  <a:pt x="15639" y="9256"/>
                </a:lnTo>
                <a:lnTo>
                  <a:pt x="15548" y="9304"/>
                </a:lnTo>
                <a:lnTo>
                  <a:pt x="15450" y="9345"/>
                </a:lnTo>
                <a:lnTo>
                  <a:pt x="15346" y="9381"/>
                </a:lnTo>
                <a:lnTo>
                  <a:pt x="15237" y="9411"/>
                </a:lnTo>
                <a:lnTo>
                  <a:pt x="15122" y="9434"/>
                </a:lnTo>
                <a:lnTo>
                  <a:pt x="15002" y="9452"/>
                </a:lnTo>
                <a:lnTo>
                  <a:pt x="14875" y="9463"/>
                </a:lnTo>
                <a:lnTo>
                  <a:pt x="14743" y="9466"/>
                </a:lnTo>
                <a:lnTo>
                  <a:pt x="14382" y="9466"/>
                </a:lnTo>
                <a:lnTo>
                  <a:pt x="14382" y="13434"/>
                </a:lnTo>
                <a:lnTo>
                  <a:pt x="14380" y="13530"/>
                </a:lnTo>
                <a:lnTo>
                  <a:pt x="14373" y="13624"/>
                </a:lnTo>
                <a:lnTo>
                  <a:pt x="14362" y="13718"/>
                </a:lnTo>
                <a:lnTo>
                  <a:pt x="14347" y="13809"/>
                </a:lnTo>
                <a:lnTo>
                  <a:pt x="14327" y="13898"/>
                </a:lnTo>
                <a:lnTo>
                  <a:pt x="14304" y="13985"/>
                </a:lnTo>
                <a:lnTo>
                  <a:pt x="14277" y="14071"/>
                </a:lnTo>
                <a:lnTo>
                  <a:pt x="14245" y="14153"/>
                </a:lnTo>
                <a:lnTo>
                  <a:pt x="14210" y="14234"/>
                </a:lnTo>
                <a:lnTo>
                  <a:pt x="14170" y="14312"/>
                </a:lnTo>
                <a:lnTo>
                  <a:pt x="14129" y="14387"/>
                </a:lnTo>
                <a:lnTo>
                  <a:pt x="14082" y="14460"/>
                </a:lnTo>
                <a:lnTo>
                  <a:pt x="14033" y="14531"/>
                </a:lnTo>
                <a:lnTo>
                  <a:pt x="13981" y="14598"/>
                </a:lnTo>
                <a:lnTo>
                  <a:pt x="13924" y="14663"/>
                </a:lnTo>
                <a:lnTo>
                  <a:pt x="13865" y="14725"/>
                </a:lnTo>
                <a:lnTo>
                  <a:pt x="13803" y="14784"/>
                </a:lnTo>
                <a:lnTo>
                  <a:pt x="13739" y="14839"/>
                </a:lnTo>
                <a:lnTo>
                  <a:pt x="13671" y="14892"/>
                </a:lnTo>
                <a:lnTo>
                  <a:pt x="13600" y="14941"/>
                </a:lnTo>
                <a:lnTo>
                  <a:pt x="13527" y="14986"/>
                </a:lnTo>
                <a:lnTo>
                  <a:pt x="13451" y="15029"/>
                </a:lnTo>
                <a:lnTo>
                  <a:pt x="13373" y="15068"/>
                </a:lnTo>
                <a:lnTo>
                  <a:pt x="13292" y="15103"/>
                </a:lnTo>
                <a:lnTo>
                  <a:pt x="13209" y="15134"/>
                </a:lnTo>
                <a:lnTo>
                  <a:pt x="13124" y="15161"/>
                </a:lnTo>
                <a:lnTo>
                  <a:pt x="13037" y="15184"/>
                </a:lnTo>
                <a:lnTo>
                  <a:pt x="12948" y="15204"/>
                </a:lnTo>
                <a:lnTo>
                  <a:pt x="12857" y="15219"/>
                </a:lnTo>
                <a:lnTo>
                  <a:pt x="12764" y="15230"/>
                </a:lnTo>
                <a:lnTo>
                  <a:pt x="12669" y="15237"/>
                </a:lnTo>
                <a:lnTo>
                  <a:pt x="12574" y="15239"/>
                </a:lnTo>
                <a:lnTo>
                  <a:pt x="9117" y="15239"/>
                </a:lnTo>
                <a:lnTo>
                  <a:pt x="9094" y="15238"/>
                </a:lnTo>
                <a:lnTo>
                  <a:pt x="9071" y="15237"/>
                </a:lnTo>
                <a:lnTo>
                  <a:pt x="9049" y="15234"/>
                </a:lnTo>
                <a:lnTo>
                  <a:pt x="9028" y="15230"/>
                </a:lnTo>
                <a:lnTo>
                  <a:pt x="9007" y="15225"/>
                </a:lnTo>
                <a:lnTo>
                  <a:pt x="8985" y="15219"/>
                </a:lnTo>
                <a:lnTo>
                  <a:pt x="8965" y="15212"/>
                </a:lnTo>
                <a:lnTo>
                  <a:pt x="8945" y="15205"/>
                </a:lnTo>
                <a:lnTo>
                  <a:pt x="8926" y="15195"/>
                </a:lnTo>
                <a:lnTo>
                  <a:pt x="8906" y="15185"/>
                </a:lnTo>
                <a:lnTo>
                  <a:pt x="8888" y="15175"/>
                </a:lnTo>
                <a:lnTo>
                  <a:pt x="8870" y="15163"/>
                </a:lnTo>
                <a:lnTo>
                  <a:pt x="8853" y="15151"/>
                </a:lnTo>
                <a:lnTo>
                  <a:pt x="8835" y="15138"/>
                </a:lnTo>
                <a:lnTo>
                  <a:pt x="8820" y="15123"/>
                </a:lnTo>
                <a:lnTo>
                  <a:pt x="8804" y="15109"/>
                </a:lnTo>
                <a:lnTo>
                  <a:pt x="8790" y="15094"/>
                </a:lnTo>
                <a:lnTo>
                  <a:pt x="8775" y="15078"/>
                </a:lnTo>
                <a:lnTo>
                  <a:pt x="8762" y="15060"/>
                </a:lnTo>
                <a:lnTo>
                  <a:pt x="8750" y="15043"/>
                </a:lnTo>
                <a:lnTo>
                  <a:pt x="8739" y="15026"/>
                </a:lnTo>
                <a:lnTo>
                  <a:pt x="8728" y="15007"/>
                </a:lnTo>
                <a:lnTo>
                  <a:pt x="8718" y="14987"/>
                </a:lnTo>
                <a:lnTo>
                  <a:pt x="8710" y="14968"/>
                </a:lnTo>
                <a:lnTo>
                  <a:pt x="8701" y="14948"/>
                </a:lnTo>
                <a:lnTo>
                  <a:pt x="8694" y="14928"/>
                </a:lnTo>
                <a:lnTo>
                  <a:pt x="8688" y="14907"/>
                </a:lnTo>
                <a:lnTo>
                  <a:pt x="8683" y="14885"/>
                </a:lnTo>
                <a:lnTo>
                  <a:pt x="8679" y="14864"/>
                </a:lnTo>
                <a:lnTo>
                  <a:pt x="8677" y="14841"/>
                </a:lnTo>
                <a:lnTo>
                  <a:pt x="8675" y="14819"/>
                </a:lnTo>
                <a:lnTo>
                  <a:pt x="8674" y="14797"/>
                </a:lnTo>
                <a:lnTo>
                  <a:pt x="8674" y="11630"/>
                </a:lnTo>
                <a:lnTo>
                  <a:pt x="7548" y="11630"/>
                </a:lnTo>
                <a:lnTo>
                  <a:pt x="7548" y="14797"/>
                </a:lnTo>
                <a:lnTo>
                  <a:pt x="7547" y="14819"/>
                </a:lnTo>
                <a:lnTo>
                  <a:pt x="7546" y="14841"/>
                </a:lnTo>
                <a:lnTo>
                  <a:pt x="7543" y="14864"/>
                </a:lnTo>
                <a:lnTo>
                  <a:pt x="7539" y="14885"/>
                </a:lnTo>
                <a:lnTo>
                  <a:pt x="7534" y="14907"/>
                </a:lnTo>
                <a:lnTo>
                  <a:pt x="7528" y="14928"/>
                </a:lnTo>
                <a:lnTo>
                  <a:pt x="7521" y="14948"/>
                </a:lnTo>
                <a:lnTo>
                  <a:pt x="7512" y="14968"/>
                </a:lnTo>
                <a:lnTo>
                  <a:pt x="7504" y="14987"/>
                </a:lnTo>
                <a:lnTo>
                  <a:pt x="7494" y="15007"/>
                </a:lnTo>
                <a:lnTo>
                  <a:pt x="7483" y="15026"/>
                </a:lnTo>
                <a:lnTo>
                  <a:pt x="7472" y="15043"/>
                </a:lnTo>
                <a:lnTo>
                  <a:pt x="7460" y="15060"/>
                </a:lnTo>
                <a:lnTo>
                  <a:pt x="7447" y="15078"/>
                </a:lnTo>
                <a:lnTo>
                  <a:pt x="7432" y="15094"/>
                </a:lnTo>
                <a:lnTo>
                  <a:pt x="7418" y="15109"/>
                </a:lnTo>
                <a:lnTo>
                  <a:pt x="7403" y="15123"/>
                </a:lnTo>
                <a:lnTo>
                  <a:pt x="7387" y="15138"/>
                </a:lnTo>
                <a:lnTo>
                  <a:pt x="7370" y="15151"/>
                </a:lnTo>
                <a:lnTo>
                  <a:pt x="7352" y="15163"/>
                </a:lnTo>
                <a:lnTo>
                  <a:pt x="7334" y="15175"/>
                </a:lnTo>
                <a:lnTo>
                  <a:pt x="7316" y="15185"/>
                </a:lnTo>
                <a:lnTo>
                  <a:pt x="7297" y="15195"/>
                </a:lnTo>
                <a:lnTo>
                  <a:pt x="7277" y="15205"/>
                </a:lnTo>
                <a:lnTo>
                  <a:pt x="7257" y="15212"/>
                </a:lnTo>
                <a:lnTo>
                  <a:pt x="7237" y="15219"/>
                </a:lnTo>
                <a:lnTo>
                  <a:pt x="7215" y="15225"/>
                </a:lnTo>
                <a:lnTo>
                  <a:pt x="7194" y="15230"/>
                </a:lnTo>
                <a:lnTo>
                  <a:pt x="7173" y="15234"/>
                </a:lnTo>
                <a:lnTo>
                  <a:pt x="7151" y="15237"/>
                </a:lnTo>
                <a:lnTo>
                  <a:pt x="7128" y="15238"/>
                </a:lnTo>
                <a:lnTo>
                  <a:pt x="7106" y="15239"/>
                </a:lnTo>
                <a:lnTo>
                  <a:pt x="3328" y="15239"/>
                </a:lnTo>
                <a:lnTo>
                  <a:pt x="3216" y="15237"/>
                </a:lnTo>
                <a:lnTo>
                  <a:pt x="3110" y="15231"/>
                </a:lnTo>
                <a:lnTo>
                  <a:pt x="3009" y="15221"/>
                </a:lnTo>
                <a:lnTo>
                  <a:pt x="2912" y="15207"/>
                </a:lnTo>
                <a:lnTo>
                  <a:pt x="2820" y="15188"/>
                </a:lnTo>
                <a:lnTo>
                  <a:pt x="2732" y="15166"/>
                </a:lnTo>
                <a:lnTo>
                  <a:pt x="2649" y="15141"/>
                </a:lnTo>
                <a:lnTo>
                  <a:pt x="2571" y="15111"/>
                </a:lnTo>
                <a:lnTo>
                  <a:pt x="2496" y="15078"/>
                </a:lnTo>
                <a:lnTo>
                  <a:pt x="2426" y="15041"/>
                </a:lnTo>
                <a:lnTo>
                  <a:pt x="2360" y="15001"/>
                </a:lnTo>
                <a:lnTo>
                  <a:pt x="2298" y="14957"/>
                </a:lnTo>
                <a:lnTo>
                  <a:pt x="2240" y="14909"/>
                </a:lnTo>
                <a:lnTo>
                  <a:pt x="2186" y="14859"/>
                </a:lnTo>
                <a:lnTo>
                  <a:pt x="2135" y="14805"/>
                </a:lnTo>
                <a:lnTo>
                  <a:pt x="2088" y="14747"/>
                </a:lnTo>
                <a:lnTo>
                  <a:pt x="2046" y="14686"/>
                </a:lnTo>
                <a:lnTo>
                  <a:pt x="2005" y="14622"/>
                </a:lnTo>
                <a:lnTo>
                  <a:pt x="1969" y="14556"/>
                </a:lnTo>
                <a:lnTo>
                  <a:pt x="1936" y="14486"/>
                </a:lnTo>
                <a:lnTo>
                  <a:pt x="1906" y="14413"/>
                </a:lnTo>
                <a:lnTo>
                  <a:pt x="1879" y="14337"/>
                </a:lnTo>
                <a:lnTo>
                  <a:pt x="1855" y="14259"/>
                </a:lnTo>
                <a:lnTo>
                  <a:pt x="1834" y="14178"/>
                </a:lnTo>
                <a:lnTo>
                  <a:pt x="1816" y="14094"/>
                </a:lnTo>
                <a:lnTo>
                  <a:pt x="1800" y="14007"/>
                </a:lnTo>
                <a:lnTo>
                  <a:pt x="1788" y="13917"/>
                </a:lnTo>
                <a:lnTo>
                  <a:pt x="1778" y="13825"/>
                </a:lnTo>
                <a:lnTo>
                  <a:pt x="1770" y="13731"/>
                </a:lnTo>
                <a:lnTo>
                  <a:pt x="1765" y="13634"/>
                </a:lnTo>
                <a:lnTo>
                  <a:pt x="1761" y="13535"/>
                </a:lnTo>
                <a:lnTo>
                  <a:pt x="1760" y="13434"/>
                </a:lnTo>
                <a:lnTo>
                  <a:pt x="1760" y="9466"/>
                </a:lnTo>
                <a:lnTo>
                  <a:pt x="1399" y="9466"/>
                </a:lnTo>
                <a:lnTo>
                  <a:pt x="1267" y="9463"/>
                </a:lnTo>
                <a:lnTo>
                  <a:pt x="1142" y="9452"/>
                </a:lnTo>
                <a:lnTo>
                  <a:pt x="1024" y="9433"/>
                </a:lnTo>
                <a:lnTo>
                  <a:pt x="910" y="9409"/>
                </a:lnTo>
                <a:lnTo>
                  <a:pt x="804" y="9378"/>
                </a:lnTo>
                <a:lnTo>
                  <a:pt x="703" y="9340"/>
                </a:lnTo>
                <a:lnTo>
                  <a:pt x="610" y="9298"/>
                </a:lnTo>
                <a:lnTo>
                  <a:pt x="523" y="9249"/>
                </a:lnTo>
                <a:lnTo>
                  <a:pt x="442" y="9195"/>
                </a:lnTo>
                <a:lnTo>
                  <a:pt x="368" y="9136"/>
                </a:lnTo>
                <a:lnTo>
                  <a:pt x="300" y="9073"/>
                </a:lnTo>
                <a:lnTo>
                  <a:pt x="239" y="9005"/>
                </a:lnTo>
                <a:lnTo>
                  <a:pt x="186" y="8934"/>
                </a:lnTo>
                <a:lnTo>
                  <a:pt x="138" y="8858"/>
                </a:lnTo>
                <a:lnTo>
                  <a:pt x="97" y="8779"/>
                </a:lnTo>
                <a:lnTo>
                  <a:pt x="64" y="8697"/>
                </a:lnTo>
                <a:lnTo>
                  <a:pt x="38" y="8613"/>
                </a:lnTo>
                <a:lnTo>
                  <a:pt x="18" y="8525"/>
                </a:lnTo>
                <a:lnTo>
                  <a:pt x="5" y="8435"/>
                </a:lnTo>
                <a:lnTo>
                  <a:pt x="0" y="8343"/>
                </a:lnTo>
                <a:lnTo>
                  <a:pt x="2" y="8250"/>
                </a:lnTo>
                <a:lnTo>
                  <a:pt x="11" y="8155"/>
                </a:lnTo>
                <a:lnTo>
                  <a:pt x="28" y="8059"/>
                </a:lnTo>
                <a:lnTo>
                  <a:pt x="53" y="7962"/>
                </a:lnTo>
                <a:lnTo>
                  <a:pt x="84" y="7864"/>
                </a:lnTo>
                <a:lnTo>
                  <a:pt x="123" y="7767"/>
                </a:lnTo>
                <a:lnTo>
                  <a:pt x="169" y="7670"/>
                </a:lnTo>
                <a:lnTo>
                  <a:pt x="224" y="7572"/>
                </a:lnTo>
                <a:lnTo>
                  <a:pt x="286" y="7475"/>
                </a:lnTo>
                <a:lnTo>
                  <a:pt x="356" y="7380"/>
                </a:lnTo>
                <a:lnTo>
                  <a:pt x="433" y="7285"/>
                </a:lnTo>
                <a:lnTo>
                  <a:pt x="519" y="7192"/>
                </a:lnTo>
                <a:lnTo>
                  <a:pt x="2886" y="4756"/>
                </a:lnTo>
                <a:lnTo>
                  <a:pt x="2886" y="3091"/>
                </a:lnTo>
                <a:lnTo>
                  <a:pt x="2892" y="2938"/>
                </a:lnTo>
                <a:lnTo>
                  <a:pt x="2911" y="2796"/>
                </a:lnTo>
                <a:lnTo>
                  <a:pt x="2943" y="2663"/>
                </a:lnTo>
                <a:lnTo>
                  <a:pt x="2984" y="2542"/>
                </a:lnTo>
                <a:lnTo>
                  <a:pt x="3036" y="2429"/>
                </a:lnTo>
                <a:lnTo>
                  <a:pt x="3097" y="2327"/>
                </a:lnTo>
                <a:lnTo>
                  <a:pt x="3167" y="2233"/>
                </a:lnTo>
                <a:lnTo>
                  <a:pt x="3244" y="2151"/>
                </a:lnTo>
                <a:lnTo>
                  <a:pt x="3328" y="2078"/>
                </a:lnTo>
                <a:lnTo>
                  <a:pt x="3417" y="2015"/>
                </a:lnTo>
                <a:lnTo>
                  <a:pt x="3511" y="1962"/>
                </a:lnTo>
                <a:lnTo>
                  <a:pt x="3611" y="1918"/>
                </a:lnTo>
                <a:lnTo>
                  <a:pt x="3713" y="1884"/>
                </a:lnTo>
                <a:lnTo>
                  <a:pt x="3818" y="1861"/>
                </a:lnTo>
                <a:lnTo>
                  <a:pt x="3924" y="1847"/>
                </a:lnTo>
                <a:lnTo>
                  <a:pt x="4031" y="1843"/>
                </a:lnTo>
                <a:lnTo>
                  <a:pt x="4139" y="1849"/>
                </a:lnTo>
                <a:lnTo>
                  <a:pt x="4245" y="1864"/>
                </a:lnTo>
                <a:lnTo>
                  <a:pt x="4350" y="1889"/>
                </a:lnTo>
                <a:lnTo>
                  <a:pt x="4452" y="1924"/>
                </a:lnTo>
                <a:lnTo>
                  <a:pt x="4550" y="1968"/>
                </a:lnTo>
                <a:lnTo>
                  <a:pt x="4646" y="2022"/>
                </a:lnTo>
                <a:lnTo>
                  <a:pt x="4735" y="2085"/>
                </a:lnTo>
                <a:lnTo>
                  <a:pt x="4819" y="2159"/>
                </a:lnTo>
                <a:lnTo>
                  <a:pt x="4896" y="2242"/>
                </a:lnTo>
                <a:lnTo>
                  <a:pt x="4965" y="2335"/>
                </a:lnTo>
                <a:lnTo>
                  <a:pt x="5027" y="2437"/>
                </a:lnTo>
                <a:lnTo>
                  <a:pt x="5079" y="2549"/>
                </a:lnTo>
                <a:lnTo>
                  <a:pt x="5120" y="2669"/>
                </a:lnTo>
                <a:lnTo>
                  <a:pt x="5151" y="2800"/>
                </a:lnTo>
                <a:lnTo>
                  <a:pt x="5170" y="2941"/>
                </a:lnTo>
                <a:lnTo>
                  <a:pt x="5177" y="3091"/>
                </a:lnTo>
                <a:lnTo>
                  <a:pt x="5177" y="3532"/>
                </a:lnTo>
                <a:lnTo>
                  <a:pt x="5176" y="3554"/>
                </a:lnTo>
                <a:lnTo>
                  <a:pt x="5174" y="3576"/>
                </a:lnTo>
                <a:lnTo>
                  <a:pt x="5172" y="3599"/>
                </a:lnTo>
                <a:lnTo>
                  <a:pt x="5168" y="3620"/>
                </a:lnTo>
                <a:lnTo>
                  <a:pt x="5163" y="3642"/>
                </a:lnTo>
                <a:lnTo>
                  <a:pt x="5157" y="3662"/>
                </a:lnTo>
                <a:lnTo>
                  <a:pt x="5150" y="3683"/>
                </a:lnTo>
                <a:lnTo>
                  <a:pt x="5141" y="3703"/>
                </a:lnTo>
                <a:lnTo>
                  <a:pt x="5133" y="3723"/>
                </a:lnTo>
                <a:lnTo>
                  <a:pt x="5123" y="3742"/>
                </a:lnTo>
                <a:lnTo>
                  <a:pt x="5112" y="3761"/>
                </a:lnTo>
                <a:lnTo>
                  <a:pt x="5101" y="3778"/>
                </a:lnTo>
                <a:lnTo>
                  <a:pt x="5089" y="3796"/>
                </a:lnTo>
                <a:lnTo>
                  <a:pt x="5076" y="3813"/>
                </a:lnTo>
                <a:lnTo>
                  <a:pt x="5061" y="3829"/>
                </a:lnTo>
                <a:lnTo>
                  <a:pt x="5047" y="3844"/>
                </a:lnTo>
                <a:lnTo>
                  <a:pt x="5032" y="3858"/>
                </a:lnTo>
                <a:lnTo>
                  <a:pt x="5016" y="3872"/>
                </a:lnTo>
                <a:lnTo>
                  <a:pt x="4998" y="3886"/>
                </a:lnTo>
                <a:lnTo>
                  <a:pt x="4981" y="3898"/>
                </a:lnTo>
                <a:lnTo>
                  <a:pt x="4963" y="3910"/>
                </a:lnTo>
                <a:lnTo>
                  <a:pt x="4945" y="3920"/>
                </a:lnTo>
                <a:lnTo>
                  <a:pt x="4926" y="3930"/>
                </a:lnTo>
                <a:lnTo>
                  <a:pt x="4906" y="3939"/>
                </a:lnTo>
                <a:lnTo>
                  <a:pt x="4886" y="3947"/>
                </a:lnTo>
                <a:lnTo>
                  <a:pt x="4866" y="3954"/>
                </a:lnTo>
                <a:lnTo>
                  <a:pt x="4844" y="3960"/>
                </a:lnTo>
                <a:lnTo>
                  <a:pt x="4823" y="3965"/>
                </a:lnTo>
                <a:lnTo>
                  <a:pt x="4802" y="3969"/>
                </a:lnTo>
                <a:lnTo>
                  <a:pt x="4780" y="3972"/>
                </a:lnTo>
                <a:lnTo>
                  <a:pt x="4757" y="3974"/>
                </a:lnTo>
                <a:lnTo>
                  <a:pt x="4734" y="3974"/>
                </a:lnTo>
                <a:lnTo>
                  <a:pt x="4712" y="3974"/>
                </a:lnTo>
                <a:lnTo>
                  <a:pt x="4689" y="3972"/>
                </a:lnTo>
                <a:lnTo>
                  <a:pt x="4667" y="3969"/>
                </a:lnTo>
                <a:lnTo>
                  <a:pt x="4646" y="3965"/>
                </a:lnTo>
                <a:lnTo>
                  <a:pt x="4624" y="3960"/>
                </a:lnTo>
                <a:lnTo>
                  <a:pt x="4603" y="3954"/>
                </a:lnTo>
                <a:lnTo>
                  <a:pt x="4583" y="3947"/>
                </a:lnTo>
                <a:lnTo>
                  <a:pt x="4563" y="3939"/>
                </a:lnTo>
                <a:lnTo>
                  <a:pt x="4543" y="3930"/>
                </a:lnTo>
                <a:lnTo>
                  <a:pt x="4524" y="3920"/>
                </a:lnTo>
                <a:lnTo>
                  <a:pt x="4506" y="3910"/>
                </a:lnTo>
                <a:lnTo>
                  <a:pt x="4488" y="3898"/>
                </a:lnTo>
                <a:lnTo>
                  <a:pt x="4470" y="3886"/>
                </a:lnTo>
                <a:lnTo>
                  <a:pt x="4453" y="3872"/>
                </a:lnTo>
                <a:lnTo>
                  <a:pt x="4437" y="3858"/>
                </a:lnTo>
                <a:lnTo>
                  <a:pt x="4422" y="3844"/>
                </a:lnTo>
                <a:lnTo>
                  <a:pt x="4408" y="3829"/>
                </a:lnTo>
                <a:lnTo>
                  <a:pt x="4393" y="3813"/>
                </a:lnTo>
                <a:lnTo>
                  <a:pt x="4380" y="3796"/>
                </a:lnTo>
                <a:lnTo>
                  <a:pt x="4368" y="3778"/>
                </a:lnTo>
                <a:lnTo>
                  <a:pt x="4356" y="3761"/>
                </a:lnTo>
                <a:lnTo>
                  <a:pt x="4346" y="3742"/>
                </a:lnTo>
                <a:lnTo>
                  <a:pt x="4336" y="3723"/>
                </a:lnTo>
                <a:lnTo>
                  <a:pt x="4326" y="3703"/>
                </a:lnTo>
                <a:lnTo>
                  <a:pt x="4319" y="3683"/>
                </a:lnTo>
                <a:lnTo>
                  <a:pt x="4312" y="3662"/>
                </a:lnTo>
                <a:lnTo>
                  <a:pt x="4306" y="3642"/>
                </a:lnTo>
                <a:lnTo>
                  <a:pt x="4301" y="3620"/>
                </a:lnTo>
                <a:lnTo>
                  <a:pt x="4297" y="3599"/>
                </a:lnTo>
                <a:lnTo>
                  <a:pt x="4294" y="3576"/>
                </a:lnTo>
                <a:lnTo>
                  <a:pt x="4293" y="3554"/>
                </a:lnTo>
                <a:lnTo>
                  <a:pt x="4292" y="3532"/>
                </a:lnTo>
                <a:lnTo>
                  <a:pt x="4292" y="3091"/>
                </a:lnTo>
                <a:lnTo>
                  <a:pt x="4291" y="3048"/>
                </a:lnTo>
                <a:lnTo>
                  <a:pt x="4286" y="3006"/>
                </a:lnTo>
                <a:lnTo>
                  <a:pt x="4279" y="2969"/>
                </a:lnTo>
                <a:lnTo>
                  <a:pt x="4270" y="2932"/>
                </a:lnTo>
                <a:lnTo>
                  <a:pt x="4257" y="2900"/>
                </a:lnTo>
                <a:lnTo>
                  <a:pt x="4244" y="2869"/>
                </a:lnTo>
                <a:lnTo>
                  <a:pt x="4228" y="2842"/>
                </a:lnTo>
                <a:lnTo>
                  <a:pt x="4211" y="2818"/>
                </a:lnTo>
                <a:lnTo>
                  <a:pt x="4192" y="2795"/>
                </a:lnTo>
                <a:lnTo>
                  <a:pt x="4171" y="2776"/>
                </a:lnTo>
                <a:lnTo>
                  <a:pt x="4149" y="2760"/>
                </a:lnTo>
                <a:lnTo>
                  <a:pt x="4127" y="2746"/>
                </a:lnTo>
                <a:lnTo>
                  <a:pt x="4103" y="2735"/>
                </a:lnTo>
                <a:lnTo>
                  <a:pt x="4080" y="2727"/>
                </a:lnTo>
                <a:lnTo>
                  <a:pt x="4056" y="2722"/>
                </a:lnTo>
                <a:lnTo>
                  <a:pt x="4031" y="2720"/>
                </a:lnTo>
                <a:lnTo>
                  <a:pt x="4007" y="2720"/>
                </a:lnTo>
                <a:lnTo>
                  <a:pt x="3983" y="2724"/>
                </a:lnTo>
                <a:lnTo>
                  <a:pt x="3958" y="2730"/>
                </a:lnTo>
                <a:lnTo>
                  <a:pt x="3935" y="2740"/>
                </a:lnTo>
                <a:lnTo>
                  <a:pt x="3913" y="2753"/>
                </a:lnTo>
                <a:lnTo>
                  <a:pt x="3892" y="2768"/>
                </a:lnTo>
                <a:lnTo>
                  <a:pt x="3871" y="2786"/>
                </a:lnTo>
                <a:lnTo>
                  <a:pt x="3852" y="2808"/>
                </a:lnTo>
                <a:lnTo>
                  <a:pt x="3835" y="2833"/>
                </a:lnTo>
                <a:lnTo>
                  <a:pt x="3819" y="2860"/>
                </a:lnTo>
                <a:lnTo>
                  <a:pt x="3804" y="2891"/>
                </a:lnTo>
                <a:lnTo>
                  <a:pt x="3793" y="2924"/>
                </a:lnTo>
                <a:lnTo>
                  <a:pt x="3783" y="2962"/>
                </a:lnTo>
                <a:lnTo>
                  <a:pt x="3776" y="3001"/>
                </a:lnTo>
                <a:lnTo>
                  <a:pt x="3772" y="3045"/>
                </a:lnTo>
                <a:lnTo>
                  <a:pt x="3771" y="3091"/>
                </a:lnTo>
                <a:lnTo>
                  <a:pt x="3771" y="4935"/>
                </a:lnTo>
                <a:lnTo>
                  <a:pt x="3770" y="4958"/>
                </a:lnTo>
                <a:lnTo>
                  <a:pt x="3769" y="4979"/>
                </a:lnTo>
                <a:lnTo>
                  <a:pt x="3766" y="5000"/>
                </a:lnTo>
                <a:lnTo>
                  <a:pt x="3763" y="5022"/>
                </a:lnTo>
                <a:lnTo>
                  <a:pt x="3758" y="5043"/>
                </a:lnTo>
                <a:lnTo>
                  <a:pt x="3753" y="5063"/>
                </a:lnTo>
                <a:lnTo>
                  <a:pt x="3747" y="5082"/>
                </a:lnTo>
                <a:lnTo>
                  <a:pt x="3739" y="5102"/>
                </a:lnTo>
                <a:lnTo>
                  <a:pt x="3730" y="5121"/>
                </a:lnTo>
                <a:lnTo>
                  <a:pt x="3721" y="5140"/>
                </a:lnTo>
                <a:lnTo>
                  <a:pt x="3711" y="5158"/>
                </a:lnTo>
                <a:lnTo>
                  <a:pt x="3700" y="5176"/>
                </a:lnTo>
                <a:lnTo>
                  <a:pt x="3688" y="5194"/>
                </a:lnTo>
                <a:lnTo>
                  <a:pt x="3675" y="5210"/>
                </a:lnTo>
                <a:lnTo>
                  <a:pt x="3660" y="5227"/>
                </a:lnTo>
                <a:lnTo>
                  <a:pt x="3645" y="5244"/>
                </a:lnTo>
                <a:lnTo>
                  <a:pt x="1153" y="7810"/>
                </a:lnTo>
                <a:lnTo>
                  <a:pt x="1117" y="7847"/>
                </a:lnTo>
                <a:lnTo>
                  <a:pt x="1083" y="7886"/>
                </a:lnTo>
                <a:lnTo>
                  <a:pt x="1051" y="7923"/>
                </a:lnTo>
                <a:lnTo>
                  <a:pt x="1022" y="7961"/>
                </a:lnTo>
                <a:lnTo>
                  <a:pt x="995" y="7997"/>
                </a:lnTo>
                <a:lnTo>
                  <a:pt x="972" y="8034"/>
                </a:lnTo>
                <a:lnTo>
                  <a:pt x="951" y="8069"/>
                </a:lnTo>
                <a:lnTo>
                  <a:pt x="933" y="8104"/>
                </a:lnTo>
                <a:lnTo>
                  <a:pt x="916" y="8138"/>
                </a:lnTo>
                <a:lnTo>
                  <a:pt x="903" y="8171"/>
                </a:lnTo>
                <a:lnTo>
                  <a:pt x="893" y="8203"/>
                </a:lnTo>
                <a:lnTo>
                  <a:pt x="886" y="8235"/>
                </a:lnTo>
                <a:lnTo>
                  <a:pt x="882" y="8265"/>
                </a:lnTo>
                <a:lnTo>
                  <a:pt x="880" y="8294"/>
                </a:lnTo>
                <a:lnTo>
                  <a:pt x="881" y="8323"/>
                </a:lnTo>
                <a:lnTo>
                  <a:pt x="886" y="8350"/>
                </a:lnTo>
                <a:lnTo>
                  <a:pt x="893" y="8376"/>
                </a:lnTo>
                <a:lnTo>
                  <a:pt x="904" y="8401"/>
                </a:lnTo>
                <a:lnTo>
                  <a:pt x="917" y="8424"/>
                </a:lnTo>
                <a:lnTo>
                  <a:pt x="935" y="8446"/>
                </a:lnTo>
                <a:lnTo>
                  <a:pt x="955" y="8466"/>
                </a:lnTo>
                <a:lnTo>
                  <a:pt x="978" y="8485"/>
                </a:lnTo>
                <a:lnTo>
                  <a:pt x="1005" y="8502"/>
                </a:lnTo>
                <a:lnTo>
                  <a:pt x="1034" y="8519"/>
                </a:lnTo>
                <a:lnTo>
                  <a:pt x="1067" y="8533"/>
                </a:lnTo>
                <a:lnTo>
                  <a:pt x="1105" y="8545"/>
                </a:lnTo>
                <a:lnTo>
                  <a:pt x="1144" y="8556"/>
                </a:lnTo>
                <a:lnTo>
                  <a:pt x="1188" y="8565"/>
                </a:lnTo>
                <a:lnTo>
                  <a:pt x="1236" y="8572"/>
                </a:lnTo>
                <a:lnTo>
                  <a:pt x="1286" y="8577"/>
                </a:lnTo>
                <a:lnTo>
                  <a:pt x="1341" y="8580"/>
                </a:lnTo>
                <a:lnTo>
                  <a:pt x="1399" y="8582"/>
                </a:lnTo>
                <a:lnTo>
                  <a:pt x="2203" y="8582"/>
                </a:lnTo>
                <a:lnTo>
                  <a:pt x="2225" y="8582"/>
                </a:lnTo>
                <a:lnTo>
                  <a:pt x="2247" y="8584"/>
                </a:lnTo>
                <a:lnTo>
                  <a:pt x="2270" y="8587"/>
                </a:lnTo>
                <a:lnTo>
                  <a:pt x="2291" y="8591"/>
                </a:lnTo>
                <a:lnTo>
                  <a:pt x="2312" y="8595"/>
                </a:lnTo>
                <a:lnTo>
                  <a:pt x="2334" y="8601"/>
                </a:lnTo>
                <a:lnTo>
                  <a:pt x="2354" y="8608"/>
                </a:lnTo>
                <a:lnTo>
                  <a:pt x="2374" y="8616"/>
                </a:lnTo>
                <a:lnTo>
                  <a:pt x="2393" y="8625"/>
                </a:lnTo>
                <a:lnTo>
                  <a:pt x="2413" y="8634"/>
                </a:lnTo>
                <a:lnTo>
                  <a:pt x="2432" y="8645"/>
                </a:lnTo>
                <a:lnTo>
                  <a:pt x="2449" y="8657"/>
                </a:lnTo>
                <a:lnTo>
                  <a:pt x="2466" y="8669"/>
                </a:lnTo>
                <a:lnTo>
                  <a:pt x="2484" y="8682"/>
                </a:lnTo>
                <a:lnTo>
                  <a:pt x="2500" y="8696"/>
                </a:lnTo>
                <a:lnTo>
                  <a:pt x="2515" y="8711"/>
                </a:lnTo>
                <a:lnTo>
                  <a:pt x="2529" y="8727"/>
                </a:lnTo>
                <a:lnTo>
                  <a:pt x="2543" y="8743"/>
                </a:lnTo>
                <a:lnTo>
                  <a:pt x="2557" y="8759"/>
                </a:lnTo>
                <a:lnTo>
                  <a:pt x="2569" y="8776"/>
                </a:lnTo>
                <a:lnTo>
                  <a:pt x="2581" y="8795"/>
                </a:lnTo>
                <a:lnTo>
                  <a:pt x="2591" y="8813"/>
                </a:lnTo>
                <a:lnTo>
                  <a:pt x="2601" y="8832"/>
                </a:lnTo>
                <a:lnTo>
                  <a:pt x="2610" y="8851"/>
                </a:lnTo>
                <a:lnTo>
                  <a:pt x="2617" y="8872"/>
                </a:lnTo>
                <a:lnTo>
                  <a:pt x="2624" y="8892"/>
                </a:lnTo>
                <a:lnTo>
                  <a:pt x="2631" y="8913"/>
                </a:lnTo>
                <a:lnTo>
                  <a:pt x="2636" y="8934"/>
                </a:lnTo>
                <a:lnTo>
                  <a:pt x="2640" y="8957"/>
                </a:lnTo>
                <a:lnTo>
                  <a:pt x="2643" y="8978"/>
                </a:lnTo>
                <a:lnTo>
                  <a:pt x="2644" y="9001"/>
                </a:lnTo>
                <a:lnTo>
                  <a:pt x="2645" y="9024"/>
                </a:lnTo>
                <a:lnTo>
                  <a:pt x="2645" y="13434"/>
                </a:lnTo>
                <a:lnTo>
                  <a:pt x="2645" y="13543"/>
                </a:lnTo>
                <a:lnTo>
                  <a:pt x="2647" y="13647"/>
                </a:lnTo>
                <a:lnTo>
                  <a:pt x="2648" y="13695"/>
                </a:lnTo>
                <a:lnTo>
                  <a:pt x="2650" y="13743"/>
                </a:lnTo>
                <a:lnTo>
                  <a:pt x="2653" y="13789"/>
                </a:lnTo>
                <a:lnTo>
                  <a:pt x="2657" y="13832"/>
                </a:lnTo>
                <a:lnTo>
                  <a:pt x="2662" y="13875"/>
                </a:lnTo>
                <a:lnTo>
                  <a:pt x="2668" y="13915"/>
                </a:lnTo>
                <a:lnTo>
                  <a:pt x="2675" y="13954"/>
                </a:lnTo>
                <a:lnTo>
                  <a:pt x="2683" y="13990"/>
                </a:lnTo>
                <a:lnTo>
                  <a:pt x="2693" y="14026"/>
                </a:lnTo>
                <a:lnTo>
                  <a:pt x="2706" y="14059"/>
                </a:lnTo>
                <a:lnTo>
                  <a:pt x="2719" y="14091"/>
                </a:lnTo>
                <a:lnTo>
                  <a:pt x="2734" y="14120"/>
                </a:lnTo>
                <a:lnTo>
                  <a:pt x="2751" y="14149"/>
                </a:lnTo>
                <a:lnTo>
                  <a:pt x="2771" y="14175"/>
                </a:lnTo>
                <a:lnTo>
                  <a:pt x="2793" y="14199"/>
                </a:lnTo>
                <a:lnTo>
                  <a:pt x="2816" y="14222"/>
                </a:lnTo>
                <a:lnTo>
                  <a:pt x="2842" y="14243"/>
                </a:lnTo>
                <a:lnTo>
                  <a:pt x="2872" y="14262"/>
                </a:lnTo>
                <a:lnTo>
                  <a:pt x="2903" y="14280"/>
                </a:lnTo>
                <a:lnTo>
                  <a:pt x="2938" y="14295"/>
                </a:lnTo>
                <a:lnTo>
                  <a:pt x="2975" y="14309"/>
                </a:lnTo>
                <a:lnTo>
                  <a:pt x="3016" y="14321"/>
                </a:lnTo>
                <a:lnTo>
                  <a:pt x="3059" y="14331"/>
                </a:lnTo>
                <a:lnTo>
                  <a:pt x="3106" y="14339"/>
                </a:lnTo>
                <a:lnTo>
                  <a:pt x="3156" y="14345"/>
                </a:lnTo>
                <a:lnTo>
                  <a:pt x="3209" y="14351"/>
                </a:lnTo>
                <a:lnTo>
                  <a:pt x="3267" y="14353"/>
                </a:lnTo>
                <a:lnTo>
                  <a:pt x="3328" y="14354"/>
                </a:lnTo>
                <a:lnTo>
                  <a:pt x="6663" y="14354"/>
                </a:lnTo>
                <a:close/>
              </a:path>
            </a:pathLst>
          </a:custGeom>
          <a:solidFill>
            <a:srgbClr val="05BFFA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33" name="Freeform 45">
            <a:extLst>
              <a:ext uri="{FF2B5EF4-FFF2-40B4-BE49-F238E27FC236}">
                <a16:creationId xmlns:a16="http://schemas.microsoft.com/office/drawing/2014/main" xmlns="" id="{08618815-6E4B-4166-90B9-B7BBA911F72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39755" y="3155041"/>
            <a:ext cx="600118" cy="450088"/>
          </a:xfrm>
          <a:custGeom>
            <a:avLst/>
            <a:gdLst>
              <a:gd name="T0" fmla="*/ 442393 w 16280"/>
              <a:gd name="T1" fmla="*/ 10651 h 12210"/>
              <a:gd name="T2" fmla="*/ 466119 w 16280"/>
              <a:gd name="T3" fmla="*/ 40871 h 12210"/>
              <a:gd name="T4" fmla="*/ 467937 w 16280"/>
              <a:gd name="T5" fmla="*/ 305724 h 12210"/>
              <a:gd name="T6" fmla="*/ 447184 w 16280"/>
              <a:gd name="T7" fmla="*/ 338166 h 12210"/>
              <a:gd name="T8" fmla="*/ 410816 w 16280"/>
              <a:gd name="T9" fmla="*/ 352338 h 12210"/>
              <a:gd name="T10" fmla="*/ 30047 w 16280"/>
              <a:gd name="T11" fmla="*/ 343391 h 12210"/>
              <a:gd name="T12" fmla="*/ 4907 w 16280"/>
              <a:gd name="T13" fmla="*/ 314383 h 12210"/>
              <a:gd name="T14" fmla="*/ 1270 w 16280"/>
              <a:gd name="T15" fmla="*/ 49732 h 12210"/>
              <a:gd name="T16" fmla="*/ 20435 w 16280"/>
              <a:gd name="T17" fmla="*/ 16193 h 12210"/>
              <a:gd name="T18" fmla="*/ 55938 w 16280"/>
              <a:gd name="T19" fmla="*/ 318 h 12210"/>
              <a:gd name="T20" fmla="*/ 357216 w 16280"/>
              <a:gd name="T21" fmla="*/ 1732 h 12210"/>
              <a:gd name="T22" fmla="*/ 363364 w 16280"/>
              <a:gd name="T23" fmla="*/ 8168 h 12210"/>
              <a:gd name="T24" fmla="*/ 364461 w 16280"/>
              <a:gd name="T25" fmla="*/ 17260 h 12210"/>
              <a:gd name="T26" fmla="*/ 360045 w 16280"/>
              <a:gd name="T27" fmla="*/ 24996 h 12210"/>
              <a:gd name="T28" fmla="*/ 351848 w 16280"/>
              <a:gd name="T29" fmla="*/ 28662 h 12210"/>
              <a:gd name="T30" fmla="*/ 46355 w 16280"/>
              <a:gd name="T31" fmla="*/ 32789 h 12210"/>
              <a:gd name="T32" fmla="*/ 32096 w 16280"/>
              <a:gd name="T33" fmla="*/ 47769 h 12210"/>
              <a:gd name="T34" fmla="*/ 29152 w 16280"/>
              <a:gd name="T35" fmla="*/ 295275 h 12210"/>
              <a:gd name="T36" fmla="*/ 38620 w 16280"/>
              <a:gd name="T37" fmla="*/ 313834 h 12210"/>
              <a:gd name="T38" fmla="*/ 57208 w 16280"/>
              <a:gd name="T39" fmla="*/ 323302 h 12210"/>
              <a:gd name="T40" fmla="*/ 422102 w 16280"/>
              <a:gd name="T41" fmla="*/ 320358 h 12210"/>
              <a:gd name="T42" fmla="*/ 437053 w 16280"/>
              <a:gd name="T43" fmla="*/ 306128 h 12210"/>
              <a:gd name="T44" fmla="*/ 440979 w 16280"/>
              <a:gd name="T45" fmla="*/ 58824 h 12210"/>
              <a:gd name="T46" fmla="*/ 432406 w 16280"/>
              <a:gd name="T47" fmla="*/ 39745 h 12210"/>
              <a:gd name="T48" fmla="*/ 414338 w 16280"/>
              <a:gd name="T49" fmla="*/ 29412 h 12210"/>
              <a:gd name="T50" fmla="*/ 401378 w 16280"/>
              <a:gd name="T51" fmla="*/ 27305 h 12210"/>
              <a:gd name="T52" fmla="*/ 394970 w 16280"/>
              <a:gd name="T53" fmla="*/ 21215 h 12210"/>
              <a:gd name="T54" fmla="*/ 393383 w 16280"/>
              <a:gd name="T55" fmla="*/ 12180 h 12210"/>
              <a:gd name="T56" fmla="*/ 397452 w 16280"/>
              <a:gd name="T57" fmla="*/ 4214 h 12210"/>
              <a:gd name="T58" fmla="*/ 405448 w 16280"/>
              <a:gd name="T59" fmla="*/ 173 h 12210"/>
              <a:gd name="T60" fmla="*/ 398318 w 16280"/>
              <a:gd name="T61" fmla="*/ 63731 h 12210"/>
              <a:gd name="T62" fmla="*/ 407179 w 16280"/>
              <a:gd name="T63" fmla="*/ 63009 h 12210"/>
              <a:gd name="T64" fmla="*/ 414915 w 16280"/>
              <a:gd name="T65" fmla="*/ 67772 h 12210"/>
              <a:gd name="T66" fmla="*/ 418205 w 16280"/>
              <a:gd name="T67" fmla="*/ 76171 h 12210"/>
              <a:gd name="T68" fmla="*/ 415983 w 16280"/>
              <a:gd name="T69" fmla="*/ 84744 h 12210"/>
              <a:gd name="T70" fmla="*/ 289185 w 16280"/>
              <a:gd name="T71" fmla="*/ 201670 h 12210"/>
              <a:gd name="T72" fmla="*/ 190962 w 16280"/>
              <a:gd name="T73" fmla="*/ 202738 h 12210"/>
              <a:gd name="T74" fmla="*/ 183371 w 16280"/>
              <a:gd name="T75" fmla="*/ 199188 h 12210"/>
              <a:gd name="T76" fmla="*/ 53427 w 16280"/>
              <a:gd name="T77" fmla="*/ 79404 h 12210"/>
              <a:gd name="T78" fmla="*/ 54004 w 16280"/>
              <a:gd name="T79" fmla="*/ 70572 h 12210"/>
              <a:gd name="T80" fmla="*/ 59979 w 16280"/>
              <a:gd name="T81" fmla="*/ 63615 h 12210"/>
              <a:gd name="T82" fmla="*/ 68638 w 16280"/>
              <a:gd name="T83" fmla="*/ 61624 h 12210"/>
              <a:gd name="T84" fmla="*/ 76950 w 16280"/>
              <a:gd name="T85" fmla="*/ 65232 h 12210"/>
              <a:gd name="T86" fmla="*/ 146570 w 16280"/>
              <a:gd name="T87" fmla="*/ 210445 h 12210"/>
              <a:gd name="T88" fmla="*/ 155402 w 16280"/>
              <a:gd name="T89" fmla="*/ 211513 h 12210"/>
              <a:gd name="T90" fmla="*/ 162040 w 16280"/>
              <a:gd name="T91" fmla="*/ 217863 h 12210"/>
              <a:gd name="T92" fmla="*/ 163513 w 16280"/>
              <a:gd name="T93" fmla="*/ 226666 h 12210"/>
              <a:gd name="T94" fmla="*/ 159500 w 16280"/>
              <a:gd name="T95" fmla="*/ 234661 h 12210"/>
              <a:gd name="T96" fmla="*/ 74728 w 16280"/>
              <a:gd name="T97" fmla="*/ 301914 h 12210"/>
              <a:gd name="T98" fmla="*/ 65925 w 16280"/>
              <a:gd name="T99" fmla="*/ 300817 h 12210"/>
              <a:gd name="T100" fmla="*/ 59257 w 16280"/>
              <a:gd name="T101" fmla="*/ 294496 h 12210"/>
              <a:gd name="T102" fmla="*/ 57785 w 16280"/>
              <a:gd name="T103" fmla="*/ 285692 h 12210"/>
              <a:gd name="T104" fmla="*/ 61826 w 16280"/>
              <a:gd name="T105" fmla="*/ 277668 h 12210"/>
              <a:gd name="T106" fmla="*/ 310602 w 16280"/>
              <a:gd name="T107" fmla="*/ 230620 h 12210"/>
              <a:gd name="T108" fmla="*/ 309505 w 16280"/>
              <a:gd name="T109" fmla="*/ 221817 h 12210"/>
              <a:gd name="T110" fmla="*/ 314036 w 16280"/>
              <a:gd name="T111" fmla="*/ 213880 h 12210"/>
              <a:gd name="T112" fmla="*/ 322234 w 16280"/>
              <a:gd name="T113" fmla="*/ 210272 h 12210"/>
              <a:gd name="T114" fmla="*/ 330950 w 16280"/>
              <a:gd name="T115" fmla="*/ 212177 h 12210"/>
              <a:gd name="T116" fmla="*/ 413991 w 16280"/>
              <a:gd name="T117" fmla="*/ 281709 h 12210"/>
              <a:gd name="T118" fmla="*/ 415059 w 16280"/>
              <a:gd name="T119" fmla="*/ 290513 h 12210"/>
              <a:gd name="T120" fmla="*/ 410556 w 16280"/>
              <a:gd name="T121" fmla="*/ 298479 h 12210"/>
              <a:gd name="T122" fmla="*/ 402359 w 16280"/>
              <a:gd name="T123" fmla="*/ 302087 h 12210"/>
              <a:gd name="T124" fmla="*/ 393642 w 16280"/>
              <a:gd name="T125" fmla="*/ 300182 h 122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280" h="12210">
                <a:moveTo>
                  <a:pt x="14122" y="0"/>
                </a:moveTo>
                <a:lnTo>
                  <a:pt x="14233" y="3"/>
                </a:lnTo>
                <a:lnTo>
                  <a:pt x="14342" y="11"/>
                </a:lnTo>
                <a:lnTo>
                  <a:pt x="14450" y="24"/>
                </a:lnTo>
                <a:lnTo>
                  <a:pt x="14556" y="44"/>
                </a:lnTo>
                <a:lnTo>
                  <a:pt x="14660" y="68"/>
                </a:lnTo>
                <a:lnTo>
                  <a:pt x="14762" y="98"/>
                </a:lnTo>
                <a:lnTo>
                  <a:pt x="14863" y="131"/>
                </a:lnTo>
                <a:lnTo>
                  <a:pt x="14960" y="170"/>
                </a:lnTo>
                <a:lnTo>
                  <a:pt x="15056" y="213"/>
                </a:lnTo>
                <a:lnTo>
                  <a:pt x="15149" y="261"/>
                </a:lnTo>
                <a:lnTo>
                  <a:pt x="15239" y="313"/>
                </a:lnTo>
                <a:lnTo>
                  <a:pt x="15327" y="369"/>
                </a:lnTo>
                <a:lnTo>
                  <a:pt x="15411" y="429"/>
                </a:lnTo>
                <a:lnTo>
                  <a:pt x="15493" y="494"/>
                </a:lnTo>
                <a:lnTo>
                  <a:pt x="15572" y="561"/>
                </a:lnTo>
                <a:lnTo>
                  <a:pt x="15646" y="633"/>
                </a:lnTo>
                <a:lnTo>
                  <a:pt x="15718" y="707"/>
                </a:lnTo>
                <a:lnTo>
                  <a:pt x="15785" y="786"/>
                </a:lnTo>
                <a:lnTo>
                  <a:pt x="15851" y="868"/>
                </a:lnTo>
                <a:lnTo>
                  <a:pt x="15911" y="952"/>
                </a:lnTo>
                <a:lnTo>
                  <a:pt x="15967" y="1040"/>
                </a:lnTo>
                <a:lnTo>
                  <a:pt x="16019" y="1130"/>
                </a:lnTo>
                <a:lnTo>
                  <a:pt x="16066" y="1223"/>
                </a:lnTo>
                <a:lnTo>
                  <a:pt x="16110" y="1318"/>
                </a:lnTo>
                <a:lnTo>
                  <a:pt x="16149" y="1416"/>
                </a:lnTo>
                <a:lnTo>
                  <a:pt x="16182" y="1516"/>
                </a:lnTo>
                <a:lnTo>
                  <a:pt x="16212" y="1618"/>
                </a:lnTo>
                <a:lnTo>
                  <a:pt x="16236" y="1723"/>
                </a:lnTo>
                <a:lnTo>
                  <a:pt x="16256" y="1829"/>
                </a:lnTo>
                <a:lnTo>
                  <a:pt x="16269" y="1936"/>
                </a:lnTo>
                <a:lnTo>
                  <a:pt x="16277" y="2045"/>
                </a:lnTo>
                <a:lnTo>
                  <a:pt x="16280" y="2156"/>
                </a:lnTo>
                <a:lnTo>
                  <a:pt x="16280" y="10054"/>
                </a:lnTo>
                <a:lnTo>
                  <a:pt x="16277" y="10165"/>
                </a:lnTo>
                <a:lnTo>
                  <a:pt x="16269" y="10274"/>
                </a:lnTo>
                <a:lnTo>
                  <a:pt x="16256" y="10381"/>
                </a:lnTo>
                <a:lnTo>
                  <a:pt x="16236" y="10487"/>
                </a:lnTo>
                <a:lnTo>
                  <a:pt x="16212" y="10592"/>
                </a:lnTo>
                <a:lnTo>
                  <a:pt x="16182" y="10694"/>
                </a:lnTo>
                <a:lnTo>
                  <a:pt x="16149" y="10794"/>
                </a:lnTo>
                <a:lnTo>
                  <a:pt x="16110" y="10892"/>
                </a:lnTo>
                <a:lnTo>
                  <a:pt x="16066" y="10987"/>
                </a:lnTo>
                <a:lnTo>
                  <a:pt x="16019" y="11080"/>
                </a:lnTo>
                <a:lnTo>
                  <a:pt x="15967" y="11170"/>
                </a:lnTo>
                <a:lnTo>
                  <a:pt x="15911" y="11258"/>
                </a:lnTo>
                <a:lnTo>
                  <a:pt x="15851" y="11342"/>
                </a:lnTo>
                <a:lnTo>
                  <a:pt x="15785" y="11424"/>
                </a:lnTo>
                <a:lnTo>
                  <a:pt x="15718" y="11503"/>
                </a:lnTo>
                <a:lnTo>
                  <a:pt x="15646" y="11577"/>
                </a:lnTo>
                <a:lnTo>
                  <a:pt x="15572" y="11649"/>
                </a:lnTo>
                <a:lnTo>
                  <a:pt x="15493" y="11716"/>
                </a:lnTo>
                <a:lnTo>
                  <a:pt x="15411" y="11781"/>
                </a:lnTo>
                <a:lnTo>
                  <a:pt x="15327" y="11841"/>
                </a:lnTo>
                <a:lnTo>
                  <a:pt x="15239" y="11897"/>
                </a:lnTo>
                <a:lnTo>
                  <a:pt x="15149" y="11949"/>
                </a:lnTo>
                <a:lnTo>
                  <a:pt x="15056" y="11997"/>
                </a:lnTo>
                <a:lnTo>
                  <a:pt x="14960" y="12040"/>
                </a:lnTo>
                <a:lnTo>
                  <a:pt x="14863" y="12079"/>
                </a:lnTo>
                <a:lnTo>
                  <a:pt x="14762" y="12112"/>
                </a:lnTo>
                <a:lnTo>
                  <a:pt x="14660" y="12142"/>
                </a:lnTo>
                <a:lnTo>
                  <a:pt x="14556" y="12166"/>
                </a:lnTo>
                <a:lnTo>
                  <a:pt x="14450" y="12186"/>
                </a:lnTo>
                <a:lnTo>
                  <a:pt x="14342" y="12199"/>
                </a:lnTo>
                <a:lnTo>
                  <a:pt x="14233" y="12207"/>
                </a:lnTo>
                <a:lnTo>
                  <a:pt x="14122" y="12210"/>
                </a:lnTo>
                <a:lnTo>
                  <a:pt x="2158" y="12210"/>
                </a:lnTo>
                <a:lnTo>
                  <a:pt x="2047" y="12207"/>
                </a:lnTo>
                <a:lnTo>
                  <a:pt x="1938" y="12199"/>
                </a:lnTo>
                <a:lnTo>
                  <a:pt x="1830" y="12186"/>
                </a:lnTo>
                <a:lnTo>
                  <a:pt x="1724" y="12166"/>
                </a:lnTo>
                <a:lnTo>
                  <a:pt x="1620" y="12142"/>
                </a:lnTo>
                <a:lnTo>
                  <a:pt x="1518" y="12112"/>
                </a:lnTo>
                <a:lnTo>
                  <a:pt x="1417" y="12079"/>
                </a:lnTo>
                <a:lnTo>
                  <a:pt x="1320" y="12040"/>
                </a:lnTo>
                <a:lnTo>
                  <a:pt x="1224" y="11997"/>
                </a:lnTo>
                <a:lnTo>
                  <a:pt x="1131" y="11949"/>
                </a:lnTo>
                <a:lnTo>
                  <a:pt x="1041" y="11897"/>
                </a:lnTo>
                <a:lnTo>
                  <a:pt x="953" y="11841"/>
                </a:lnTo>
                <a:lnTo>
                  <a:pt x="869" y="11781"/>
                </a:lnTo>
                <a:lnTo>
                  <a:pt x="787" y="11716"/>
                </a:lnTo>
                <a:lnTo>
                  <a:pt x="708" y="11649"/>
                </a:lnTo>
                <a:lnTo>
                  <a:pt x="634" y="11577"/>
                </a:lnTo>
                <a:lnTo>
                  <a:pt x="562" y="11503"/>
                </a:lnTo>
                <a:lnTo>
                  <a:pt x="495" y="11424"/>
                </a:lnTo>
                <a:lnTo>
                  <a:pt x="429" y="11342"/>
                </a:lnTo>
                <a:lnTo>
                  <a:pt x="369" y="11258"/>
                </a:lnTo>
                <a:lnTo>
                  <a:pt x="313" y="11170"/>
                </a:lnTo>
                <a:lnTo>
                  <a:pt x="261" y="11080"/>
                </a:lnTo>
                <a:lnTo>
                  <a:pt x="214" y="10987"/>
                </a:lnTo>
                <a:lnTo>
                  <a:pt x="170" y="10892"/>
                </a:lnTo>
                <a:lnTo>
                  <a:pt x="131" y="10794"/>
                </a:lnTo>
                <a:lnTo>
                  <a:pt x="98" y="10694"/>
                </a:lnTo>
                <a:lnTo>
                  <a:pt x="68" y="10592"/>
                </a:lnTo>
                <a:lnTo>
                  <a:pt x="44" y="10487"/>
                </a:lnTo>
                <a:lnTo>
                  <a:pt x="24" y="10381"/>
                </a:lnTo>
                <a:lnTo>
                  <a:pt x="11" y="10274"/>
                </a:lnTo>
                <a:lnTo>
                  <a:pt x="3" y="10165"/>
                </a:lnTo>
                <a:lnTo>
                  <a:pt x="0" y="10054"/>
                </a:lnTo>
                <a:lnTo>
                  <a:pt x="0" y="2156"/>
                </a:lnTo>
                <a:lnTo>
                  <a:pt x="3" y="2045"/>
                </a:lnTo>
                <a:lnTo>
                  <a:pt x="11" y="1936"/>
                </a:lnTo>
                <a:lnTo>
                  <a:pt x="24" y="1829"/>
                </a:lnTo>
                <a:lnTo>
                  <a:pt x="44" y="1723"/>
                </a:lnTo>
                <a:lnTo>
                  <a:pt x="68" y="1618"/>
                </a:lnTo>
                <a:lnTo>
                  <a:pt x="98" y="1516"/>
                </a:lnTo>
                <a:lnTo>
                  <a:pt x="131" y="1416"/>
                </a:lnTo>
                <a:lnTo>
                  <a:pt x="170" y="1318"/>
                </a:lnTo>
                <a:lnTo>
                  <a:pt x="214" y="1223"/>
                </a:lnTo>
                <a:lnTo>
                  <a:pt x="261" y="1130"/>
                </a:lnTo>
                <a:lnTo>
                  <a:pt x="313" y="1040"/>
                </a:lnTo>
                <a:lnTo>
                  <a:pt x="369" y="952"/>
                </a:lnTo>
                <a:lnTo>
                  <a:pt x="429" y="868"/>
                </a:lnTo>
                <a:lnTo>
                  <a:pt x="495" y="786"/>
                </a:lnTo>
                <a:lnTo>
                  <a:pt x="562" y="707"/>
                </a:lnTo>
                <a:lnTo>
                  <a:pt x="634" y="633"/>
                </a:lnTo>
                <a:lnTo>
                  <a:pt x="708" y="561"/>
                </a:lnTo>
                <a:lnTo>
                  <a:pt x="787" y="494"/>
                </a:lnTo>
                <a:lnTo>
                  <a:pt x="869" y="429"/>
                </a:lnTo>
                <a:lnTo>
                  <a:pt x="953" y="369"/>
                </a:lnTo>
                <a:lnTo>
                  <a:pt x="1041" y="313"/>
                </a:lnTo>
                <a:lnTo>
                  <a:pt x="1131" y="261"/>
                </a:lnTo>
                <a:lnTo>
                  <a:pt x="1224" y="213"/>
                </a:lnTo>
                <a:lnTo>
                  <a:pt x="1320" y="170"/>
                </a:lnTo>
                <a:lnTo>
                  <a:pt x="1417" y="131"/>
                </a:lnTo>
                <a:lnTo>
                  <a:pt x="1518" y="98"/>
                </a:lnTo>
                <a:lnTo>
                  <a:pt x="1620" y="68"/>
                </a:lnTo>
                <a:lnTo>
                  <a:pt x="1724" y="44"/>
                </a:lnTo>
                <a:lnTo>
                  <a:pt x="1830" y="24"/>
                </a:lnTo>
                <a:lnTo>
                  <a:pt x="1938" y="11"/>
                </a:lnTo>
                <a:lnTo>
                  <a:pt x="2047" y="3"/>
                </a:lnTo>
                <a:lnTo>
                  <a:pt x="2158" y="0"/>
                </a:lnTo>
                <a:lnTo>
                  <a:pt x="12139" y="0"/>
                </a:lnTo>
                <a:lnTo>
                  <a:pt x="12164" y="1"/>
                </a:lnTo>
                <a:lnTo>
                  <a:pt x="12190" y="3"/>
                </a:lnTo>
                <a:lnTo>
                  <a:pt x="12215" y="6"/>
                </a:lnTo>
                <a:lnTo>
                  <a:pt x="12240" y="10"/>
                </a:lnTo>
                <a:lnTo>
                  <a:pt x="12264" y="15"/>
                </a:lnTo>
                <a:lnTo>
                  <a:pt x="12287" y="22"/>
                </a:lnTo>
                <a:lnTo>
                  <a:pt x="12310" y="30"/>
                </a:lnTo>
                <a:lnTo>
                  <a:pt x="12333" y="40"/>
                </a:lnTo>
                <a:lnTo>
                  <a:pt x="12354" y="49"/>
                </a:lnTo>
                <a:lnTo>
                  <a:pt x="12376" y="60"/>
                </a:lnTo>
                <a:lnTo>
                  <a:pt x="12397" y="72"/>
                </a:lnTo>
                <a:lnTo>
                  <a:pt x="12418" y="85"/>
                </a:lnTo>
                <a:lnTo>
                  <a:pt x="12437" y="99"/>
                </a:lnTo>
                <a:lnTo>
                  <a:pt x="12456" y="114"/>
                </a:lnTo>
                <a:lnTo>
                  <a:pt x="12474" y="129"/>
                </a:lnTo>
                <a:lnTo>
                  <a:pt x="12491" y="146"/>
                </a:lnTo>
                <a:lnTo>
                  <a:pt x="12508" y="164"/>
                </a:lnTo>
                <a:lnTo>
                  <a:pt x="12523" y="181"/>
                </a:lnTo>
                <a:lnTo>
                  <a:pt x="12539" y="200"/>
                </a:lnTo>
                <a:lnTo>
                  <a:pt x="12552" y="220"/>
                </a:lnTo>
                <a:lnTo>
                  <a:pt x="12565" y="240"/>
                </a:lnTo>
                <a:lnTo>
                  <a:pt x="12577" y="261"/>
                </a:lnTo>
                <a:lnTo>
                  <a:pt x="12589" y="283"/>
                </a:lnTo>
                <a:lnTo>
                  <a:pt x="12598" y="304"/>
                </a:lnTo>
                <a:lnTo>
                  <a:pt x="12607" y="327"/>
                </a:lnTo>
                <a:lnTo>
                  <a:pt x="12615" y="350"/>
                </a:lnTo>
                <a:lnTo>
                  <a:pt x="12622" y="374"/>
                </a:lnTo>
                <a:lnTo>
                  <a:pt x="12627" y="397"/>
                </a:lnTo>
                <a:lnTo>
                  <a:pt x="12631" y="422"/>
                </a:lnTo>
                <a:lnTo>
                  <a:pt x="12634" y="447"/>
                </a:lnTo>
                <a:lnTo>
                  <a:pt x="12636" y="473"/>
                </a:lnTo>
                <a:lnTo>
                  <a:pt x="12637" y="498"/>
                </a:lnTo>
                <a:lnTo>
                  <a:pt x="12636" y="523"/>
                </a:lnTo>
                <a:lnTo>
                  <a:pt x="12634" y="549"/>
                </a:lnTo>
                <a:lnTo>
                  <a:pt x="12631" y="573"/>
                </a:lnTo>
                <a:lnTo>
                  <a:pt x="12627" y="598"/>
                </a:lnTo>
                <a:lnTo>
                  <a:pt x="12622" y="622"/>
                </a:lnTo>
                <a:lnTo>
                  <a:pt x="12615" y="645"/>
                </a:lnTo>
                <a:lnTo>
                  <a:pt x="12607" y="669"/>
                </a:lnTo>
                <a:lnTo>
                  <a:pt x="12598" y="691"/>
                </a:lnTo>
                <a:lnTo>
                  <a:pt x="12589" y="714"/>
                </a:lnTo>
                <a:lnTo>
                  <a:pt x="12577" y="735"/>
                </a:lnTo>
                <a:lnTo>
                  <a:pt x="12565" y="755"/>
                </a:lnTo>
                <a:lnTo>
                  <a:pt x="12552" y="776"/>
                </a:lnTo>
                <a:lnTo>
                  <a:pt x="12539" y="795"/>
                </a:lnTo>
                <a:lnTo>
                  <a:pt x="12523" y="814"/>
                </a:lnTo>
                <a:lnTo>
                  <a:pt x="12508" y="832"/>
                </a:lnTo>
                <a:lnTo>
                  <a:pt x="12491" y="850"/>
                </a:lnTo>
                <a:lnTo>
                  <a:pt x="12474" y="866"/>
                </a:lnTo>
                <a:lnTo>
                  <a:pt x="12456" y="881"/>
                </a:lnTo>
                <a:lnTo>
                  <a:pt x="12437" y="896"/>
                </a:lnTo>
                <a:lnTo>
                  <a:pt x="12418" y="911"/>
                </a:lnTo>
                <a:lnTo>
                  <a:pt x="12397" y="923"/>
                </a:lnTo>
                <a:lnTo>
                  <a:pt x="12376" y="935"/>
                </a:lnTo>
                <a:lnTo>
                  <a:pt x="12354" y="946"/>
                </a:lnTo>
                <a:lnTo>
                  <a:pt x="12333" y="956"/>
                </a:lnTo>
                <a:lnTo>
                  <a:pt x="12310" y="966"/>
                </a:lnTo>
                <a:lnTo>
                  <a:pt x="12287" y="973"/>
                </a:lnTo>
                <a:lnTo>
                  <a:pt x="12264" y="980"/>
                </a:lnTo>
                <a:lnTo>
                  <a:pt x="12240" y="985"/>
                </a:lnTo>
                <a:lnTo>
                  <a:pt x="12215" y="990"/>
                </a:lnTo>
                <a:lnTo>
                  <a:pt x="12190" y="993"/>
                </a:lnTo>
                <a:lnTo>
                  <a:pt x="12164" y="995"/>
                </a:lnTo>
                <a:lnTo>
                  <a:pt x="12139" y="995"/>
                </a:lnTo>
                <a:lnTo>
                  <a:pt x="2158" y="995"/>
                </a:lnTo>
                <a:lnTo>
                  <a:pt x="2098" y="997"/>
                </a:lnTo>
                <a:lnTo>
                  <a:pt x="2040" y="1001"/>
                </a:lnTo>
                <a:lnTo>
                  <a:pt x="1982" y="1009"/>
                </a:lnTo>
                <a:lnTo>
                  <a:pt x="1925" y="1019"/>
                </a:lnTo>
                <a:lnTo>
                  <a:pt x="1869" y="1032"/>
                </a:lnTo>
                <a:lnTo>
                  <a:pt x="1814" y="1048"/>
                </a:lnTo>
                <a:lnTo>
                  <a:pt x="1760" y="1066"/>
                </a:lnTo>
                <a:lnTo>
                  <a:pt x="1707" y="1088"/>
                </a:lnTo>
                <a:lnTo>
                  <a:pt x="1656" y="1111"/>
                </a:lnTo>
                <a:lnTo>
                  <a:pt x="1606" y="1136"/>
                </a:lnTo>
                <a:lnTo>
                  <a:pt x="1558" y="1164"/>
                </a:lnTo>
                <a:lnTo>
                  <a:pt x="1510" y="1194"/>
                </a:lnTo>
                <a:lnTo>
                  <a:pt x="1464" y="1227"/>
                </a:lnTo>
                <a:lnTo>
                  <a:pt x="1420" y="1261"/>
                </a:lnTo>
                <a:lnTo>
                  <a:pt x="1379" y="1298"/>
                </a:lnTo>
                <a:lnTo>
                  <a:pt x="1338" y="1337"/>
                </a:lnTo>
                <a:lnTo>
                  <a:pt x="1299" y="1377"/>
                </a:lnTo>
                <a:lnTo>
                  <a:pt x="1263" y="1419"/>
                </a:lnTo>
                <a:lnTo>
                  <a:pt x="1228" y="1463"/>
                </a:lnTo>
                <a:lnTo>
                  <a:pt x="1196" y="1508"/>
                </a:lnTo>
                <a:lnTo>
                  <a:pt x="1165" y="1556"/>
                </a:lnTo>
                <a:lnTo>
                  <a:pt x="1138" y="1604"/>
                </a:lnTo>
                <a:lnTo>
                  <a:pt x="1112" y="1655"/>
                </a:lnTo>
                <a:lnTo>
                  <a:pt x="1089" y="1706"/>
                </a:lnTo>
                <a:lnTo>
                  <a:pt x="1067" y="1758"/>
                </a:lnTo>
                <a:lnTo>
                  <a:pt x="1049" y="1812"/>
                </a:lnTo>
                <a:lnTo>
                  <a:pt x="1033" y="1867"/>
                </a:lnTo>
                <a:lnTo>
                  <a:pt x="1021" y="1923"/>
                </a:lnTo>
                <a:lnTo>
                  <a:pt x="1010" y="1980"/>
                </a:lnTo>
                <a:lnTo>
                  <a:pt x="1002" y="2038"/>
                </a:lnTo>
                <a:lnTo>
                  <a:pt x="998" y="2097"/>
                </a:lnTo>
                <a:lnTo>
                  <a:pt x="996" y="2156"/>
                </a:lnTo>
                <a:lnTo>
                  <a:pt x="996" y="10054"/>
                </a:lnTo>
                <a:lnTo>
                  <a:pt x="998" y="10113"/>
                </a:lnTo>
                <a:lnTo>
                  <a:pt x="1002" y="10172"/>
                </a:lnTo>
                <a:lnTo>
                  <a:pt x="1010" y="10230"/>
                </a:lnTo>
                <a:lnTo>
                  <a:pt x="1021" y="10287"/>
                </a:lnTo>
                <a:lnTo>
                  <a:pt x="1033" y="10343"/>
                </a:lnTo>
                <a:lnTo>
                  <a:pt x="1049" y="10398"/>
                </a:lnTo>
                <a:lnTo>
                  <a:pt x="1067" y="10452"/>
                </a:lnTo>
                <a:lnTo>
                  <a:pt x="1089" y="10504"/>
                </a:lnTo>
                <a:lnTo>
                  <a:pt x="1112" y="10555"/>
                </a:lnTo>
                <a:lnTo>
                  <a:pt x="1138" y="10606"/>
                </a:lnTo>
                <a:lnTo>
                  <a:pt x="1165" y="10654"/>
                </a:lnTo>
                <a:lnTo>
                  <a:pt x="1196" y="10702"/>
                </a:lnTo>
                <a:lnTo>
                  <a:pt x="1228" y="10747"/>
                </a:lnTo>
                <a:lnTo>
                  <a:pt x="1263" y="10791"/>
                </a:lnTo>
                <a:lnTo>
                  <a:pt x="1299" y="10833"/>
                </a:lnTo>
                <a:lnTo>
                  <a:pt x="1338" y="10873"/>
                </a:lnTo>
                <a:lnTo>
                  <a:pt x="1379" y="10912"/>
                </a:lnTo>
                <a:lnTo>
                  <a:pt x="1420" y="10949"/>
                </a:lnTo>
                <a:lnTo>
                  <a:pt x="1464" y="10983"/>
                </a:lnTo>
                <a:lnTo>
                  <a:pt x="1510" y="11016"/>
                </a:lnTo>
                <a:lnTo>
                  <a:pt x="1558" y="11046"/>
                </a:lnTo>
                <a:lnTo>
                  <a:pt x="1606" y="11074"/>
                </a:lnTo>
                <a:lnTo>
                  <a:pt x="1656" y="11099"/>
                </a:lnTo>
                <a:lnTo>
                  <a:pt x="1707" y="11122"/>
                </a:lnTo>
                <a:lnTo>
                  <a:pt x="1760" y="11144"/>
                </a:lnTo>
                <a:lnTo>
                  <a:pt x="1814" y="11162"/>
                </a:lnTo>
                <a:lnTo>
                  <a:pt x="1869" y="11178"/>
                </a:lnTo>
                <a:lnTo>
                  <a:pt x="1925" y="11191"/>
                </a:lnTo>
                <a:lnTo>
                  <a:pt x="1982" y="11201"/>
                </a:lnTo>
                <a:lnTo>
                  <a:pt x="2040" y="11209"/>
                </a:lnTo>
                <a:lnTo>
                  <a:pt x="2098" y="11213"/>
                </a:lnTo>
                <a:lnTo>
                  <a:pt x="2158" y="11215"/>
                </a:lnTo>
                <a:lnTo>
                  <a:pt x="14122" y="11215"/>
                </a:lnTo>
                <a:lnTo>
                  <a:pt x="14182" y="11213"/>
                </a:lnTo>
                <a:lnTo>
                  <a:pt x="14240" y="11209"/>
                </a:lnTo>
                <a:lnTo>
                  <a:pt x="14298" y="11201"/>
                </a:lnTo>
                <a:lnTo>
                  <a:pt x="14355" y="11191"/>
                </a:lnTo>
                <a:lnTo>
                  <a:pt x="14411" y="11178"/>
                </a:lnTo>
                <a:lnTo>
                  <a:pt x="14466" y="11162"/>
                </a:lnTo>
                <a:lnTo>
                  <a:pt x="14520" y="11144"/>
                </a:lnTo>
                <a:lnTo>
                  <a:pt x="14573" y="11122"/>
                </a:lnTo>
                <a:lnTo>
                  <a:pt x="14624" y="11099"/>
                </a:lnTo>
                <a:lnTo>
                  <a:pt x="14674" y="11074"/>
                </a:lnTo>
                <a:lnTo>
                  <a:pt x="14722" y="11046"/>
                </a:lnTo>
                <a:lnTo>
                  <a:pt x="14770" y="11016"/>
                </a:lnTo>
                <a:lnTo>
                  <a:pt x="14816" y="10983"/>
                </a:lnTo>
                <a:lnTo>
                  <a:pt x="14860" y="10949"/>
                </a:lnTo>
                <a:lnTo>
                  <a:pt x="14901" y="10912"/>
                </a:lnTo>
                <a:lnTo>
                  <a:pt x="14942" y="10873"/>
                </a:lnTo>
                <a:lnTo>
                  <a:pt x="14981" y="10833"/>
                </a:lnTo>
                <a:lnTo>
                  <a:pt x="15017" y="10791"/>
                </a:lnTo>
                <a:lnTo>
                  <a:pt x="15052" y="10747"/>
                </a:lnTo>
                <a:lnTo>
                  <a:pt x="15084" y="10702"/>
                </a:lnTo>
                <a:lnTo>
                  <a:pt x="15115" y="10654"/>
                </a:lnTo>
                <a:lnTo>
                  <a:pt x="15142" y="10606"/>
                </a:lnTo>
                <a:lnTo>
                  <a:pt x="15168" y="10555"/>
                </a:lnTo>
                <a:lnTo>
                  <a:pt x="15191" y="10504"/>
                </a:lnTo>
                <a:lnTo>
                  <a:pt x="15213" y="10452"/>
                </a:lnTo>
                <a:lnTo>
                  <a:pt x="15231" y="10398"/>
                </a:lnTo>
                <a:lnTo>
                  <a:pt x="15247" y="10343"/>
                </a:lnTo>
                <a:lnTo>
                  <a:pt x="15259" y="10287"/>
                </a:lnTo>
                <a:lnTo>
                  <a:pt x="15270" y="10230"/>
                </a:lnTo>
                <a:lnTo>
                  <a:pt x="15278" y="10172"/>
                </a:lnTo>
                <a:lnTo>
                  <a:pt x="15282" y="10113"/>
                </a:lnTo>
                <a:lnTo>
                  <a:pt x="15284" y="10054"/>
                </a:lnTo>
                <a:lnTo>
                  <a:pt x="15284" y="2156"/>
                </a:lnTo>
                <a:lnTo>
                  <a:pt x="15282" y="2097"/>
                </a:lnTo>
                <a:lnTo>
                  <a:pt x="15278" y="2038"/>
                </a:lnTo>
                <a:lnTo>
                  <a:pt x="15270" y="1980"/>
                </a:lnTo>
                <a:lnTo>
                  <a:pt x="15259" y="1923"/>
                </a:lnTo>
                <a:lnTo>
                  <a:pt x="15247" y="1867"/>
                </a:lnTo>
                <a:lnTo>
                  <a:pt x="15231" y="1812"/>
                </a:lnTo>
                <a:lnTo>
                  <a:pt x="15213" y="1758"/>
                </a:lnTo>
                <a:lnTo>
                  <a:pt x="15191" y="1706"/>
                </a:lnTo>
                <a:lnTo>
                  <a:pt x="15168" y="1655"/>
                </a:lnTo>
                <a:lnTo>
                  <a:pt x="15142" y="1604"/>
                </a:lnTo>
                <a:lnTo>
                  <a:pt x="15115" y="1556"/>
                </a:lnTo>
                <a:lnTo>
                  <a:pt x="15084" y="1508"/>
                </a:lnTo>
                <a:lnTo>
                  <a:pt x="15052" y="1463"/>
                </a:lnTo>
                <a:lnTo>
                  <a:pt x="15017" y="1419"/>
                </a:lnTo>
                <a:lnTo>
                  <a:pt x="14981" y="1377"/>
                </a:lnTo>
                <a:lnTo>
                  <a:pt x="14942" y="1337"/>
                </a:lnTo>
                <a:lnTo>
                  <a:pt x="14901" y="1298"/>
                </a:lnTo>
                <a:lnTo>
                  <a:pt x="14860" y="1261"/>
                </a:lnTo>
                <a:lnTo>
                  <a:pt x="14816" y="1227"/>
                </a:lnTo>
                <a:lnTo>
                  <a:pt x="14770" y="1194"/>
                </a:lnTo>
                <a:lnTo>
                  <a:pt x="14722" y="1164"/>
                </a:lnTo>
                <a:lnTo>
                  <a:pt x="14674" y="1136"/>
                </a:lnTo>
                <a:lnTo>
                  <a:pt x="14624" y="1111"/>
                </a:lnTo>
                <a:lnTo>
                  <a:pt x="14573" y="1088"/>
                </a:lnTo>
                <a:lnTo>
                  <a:pt x="14520" y="1066"/>
                </a:lnTo>
                <a:lnTo>
                  <a:pt x="14466" y="1048"/>
                </a:lnTo>
                <a:lnTo>
                  <a:pt x="14411" y="1032"/>
                </a:lnTo>
                <a:lnTo>
                  <a:pt x="14355" y="1019"/>
                </a:lnTo>
                <a:lnTo>
                  <a:pt x="14298" y="1009"/>
                </a:lnTo>
                <a:lnTo>
                  <a:pt x="14240" y="1001"/>
                </a:lnTo>
                <a:lnTo>
                  <a:pt x="14182" y="997"/>
                </a:lnTo>
                <a:lnTo>
                  <a:pt x="14122" y="995"/>
                </a:lnTo>
                <a:lnTo>
                  <a:pt x="14096" y="995"/>
                </a:lnTo>
                <a:lnTo>
                  <a:pt x="14071" y="993"/>
                </a:lnTo>
                <a:lnTo>
                  <a:pt x="14047" y="990"/>
                </a:lnTo>
                <a:lnTo>
                  <a:pt x="14022" y="985"/>
                </a:lnTo>
                <a:lnTo>
                  <a:pt x="13998" y="980"/>
                </a:lnTo>
                <a:lnTo>
                  <a:pt x="13974" y="973"/>
                </a:lnTo>
                <a:lnTo>
                  <a:pt x="13951" y="966"/>
                </a:lnTo>
                <a:lnTo>
                  <a:pt x="13929" y="956"/>
                </a:lnTo>
                <a:lnTo>
                  <a:pt x="13906" y="946"/>
                </a:lnTo>
                <a:lnTo>
                  <a:pt x="13885" y="935"/>
                </a:lnTo>
                <a:lnTo>
                  <a:pt x="13864" y="923"/>
                </a:lnTo>
                <a:lnTo>
                  <a:pt x="13844" y="911"/>
                </a:lnTo>
                <a:lnTo>
                  <a:pt x="13824" y="896"/>
                </a:lnTo>
                <a:lnTo>
                  <a:pt x="13805" y="881"/>
                </a:lnTo>
                <a:lnTo>
                  <a:pt x="13787" y="866"/>
                </a:lnTo>
                <a:lnTo>
                  <a:pt x="13770" y="850"/>
                </a:lnTo>
                <a:lnTo>
                  <a:pt x="13754" y="832"/>
                </a:lnTo>
                <a:lnTo>
                  <a:pt x="13737" y="814"/>
                </a:lnTo>
                <a:lnTo>
                  <a:pt x="13723" y="795"/>
                </a:lnTo>
                <a:lnTo>
                  <a:pt x="13709" y="776"/>
                </a:lnTo>
                <a:lnTo>
                  <a:pt x="13697" y="755"/>
                </a:lnTo>
                <a:lnTo>
                  <a:pt x="13684" y="735"/>
                </a:lnTo>
                <a:lnTo>
                  <a:pt x="13673" y="714"/>
                </a:lnTo>
                <a:lnTo>
                  <a:pt x="13663" y="691"/>
                </a:lnTo>
                <a:lnTo>
                  <a:pt x="13654" y="669"/>
                </a:lnTo>
                <a:lnTo>
                  <a:pt x="13646" y="645"/>
                </a:lnTo>
                <a:lnTo>
                  <a:pt x="13640" y="622"/>
                </a:lnTo>
                <a:lnTo>
                  <a:pt x="13633" y="598"/>
                </a:lnTo>
                <a:lnTo>
                  <a:pt x="13629" y="573"/>
                </a:lnTo>
                <a:lnTo>
                  <a:pt x="13626" y="549"/>
                </a:lnTo>
                <a:lnTo>
                  <a:pt x="13624" y="523"/>
                </a:lnTo>
                <a:lnTo>
                  <a:pt x="13623" y="498"/>
                </a:lnTo>
                <a:lnTo>
                  <a:pt x="13624" y="473"/>
                </a:lnTo>
                <a:lnTo>
                  <a:pt x="13626" y="447"/>
                </a:lnTo>
                <a:lnTo>
                  <a:pt x="13629" y="422"/>
                </a:lnTo>
                <a:lnTo>
                  <a:pt x="13633" y="397"/>
                </a:lnTo>
                <a:lnTo>
                  <a:pt x="13640" y="374"/>
                </a:lnTo>
                <a:lnTo>
                  <a:pt x="13646" y="350"/>
                </a:lnTo>
                <a:lnTo>
                  <a:pt x="13654" y="327"/>
                </a:lnTo>
                <a:lnTo>
                  <a:pt x="13663" y="304"/>
                </a:lnTo>
                <a:lnTo>
                  <a:pt x="13673" y="283"/>
                </a:lnTo>
                <a:lnTo>
                  <a:pt x="13684" y="261"/>
                </a:lnTo>
                <a:lnTo>
                  <a:pt x="13697" y="240"/>
                </a:lnTo>
                <a:lnTo>
                  <a:pt x="13709" y="220"/>
                </a:lnTo>
                <a:lnTo>
                  <a:pt x="13723" y="200"/>
                </a:lnTo>
                <a:lnTo>
                  <a:pt x="13737" y="181"/>
                </a:lnTo>
                <a:lnTo>
                  <a:pt x="13754" y="164"/>
                </a:lnTo>
                <a:lnTo>
                  <a:pt x="13770" y="146"/>
                </a:lnTo>
                <a:lnTo>
                  <a:pt x="13787" y="129"/>
                </a:lnTo>
                <a:lnTo>
                  <a:pt x="13805" y="114"/>
                </a:lnTo>
                <a:lnTo>
                  <a:pt x="13824" y="99"/>
                </a:lnTo>
                <a:lnTo>
                  <a:pt x="13844" y="85"/>
                </a:lnTo>
                <a:lnTo>
                  <a:pt x="13864" y="72"/>
                </a:lnTo>
                <a:lnTo>
                  <a:pt x="13885" y="60"/>
                </a:lnTo>
                <a:lnTo>
                  <a:pt x="13906" y="49"/>
                </a:lnTo>
                <a:lnTo>
                  <a:pt x="13929" y="40"/>
                </a:lnTo>
                <a:lnTo>
                  <a:pt x="13951" y="30"/>
                </a:lnTo>
                <a:lnTo>
                  <a:pt x="13974" y="22"/>
                </a:lnTo>
                <a:lnTo>
                  <a:pt x="13998" y="15"/>
                </a:lnTo>
                <a:lnTo>
                  <a:pt x="14022" y="10"/>
                </a:lnTo>
                <a:lnTo>
                  <a:pt x="14047" y="6"/>
                </a:lnTo>
                <a:lnTo>
                  <a:pt x="14071" y="3"/>
                </a:lnTo>
                <a:lnTo>
                  <a:pt x="14096" y="1"/>
                </a:lnTo>
                <a:lnTo>
                  <a:pt x="14122" y="0"/>
                </a:lnTo>
                <a:close/>
                <a:moveTo>
                  <a:pt x="6876" y="6033"/>
                </a:moveTo>
                <a:lnTo>
                  <a:pt x="9620" y="6033"/>
                </a:lnTo>
                <a:lnTo>
                  <a:pt x="13654" y="2302"/>
                </a:lnTo>
                <a:lnTo>
                  <a:pt x="13673" y="2285"/>
                </a:lnTo>
                <a:lnTo>
                  <a:pt x="13694" y="2270"/>
                </a:lnTo>
                <a:lnTo>
                  <a:pt x="13714" y="2254"/>
                </a:lnTo>
                <a:lnTo>
                  <a:pt x="13734" y="2241"/>
                </a:lnTo>
                <a:lnTo>
                  <a:pt x="13756" y="2229"/>
                </a:lnTo>
                <a:lnTo>
                  <a:pt x="13778" y="2218"/>
                </a:lnTo>
                <a:lnTo>
                  <a:pt x="13800" y="2208"/>
                </a:lnTo>
                <a:lnTo>
                  <a:pt x="13823" y="2199"/>
                </a:lnTo>
                <a:lnTo>
                  <a:pt x="13846" y="2191"/>
                </a:lnTo>
                <a:lnTo>
                  <a:pt x="13870" y="2185"/>
                </a:lnTo>
                <a:lnTo>
                  <a:pt x="13893" y="2180"/>
                </a:lnTo>
                <a:lnTo>
                  <a:pt x="13916" y="2176"/>
                </a:lnTo>
                <a:lnTo>
                  <a:pt x="13940" y="2172"/>
                </a:lnTo>
                <a:lnTo>
                  <a:pt x="13964" y="2171"/>
                </a:lnTo>
                <a:lnTo>
                  <a:pt x="13988" y="2170"/>
                </a:lnTo>
                <a:lnTo>
                  <a:pt x="14012" y="2170"/>
                </a:lnTo>
                <a:lnTo>
                  <a:pt x="14035" y="2172"/>
                </a:lnTo>
                <a:lnTo>
                  <a:pt x="14060" y="2174"/>
                </a:lnTo>
                <a:lnTo>
                  <a:pt x="14083" y="2178"/>
                </a:lnTo>
                <a:lnTo>
                  <a:pt x="14107" y="2183"/>
                </a:lnTo>
                <a:lnTo>
                  <a:pt x="14130" y="2189"/>
                </a:lnTo>
                <a:lnTo>
                  <a:pt x="14152" y="2196"/>
                </a:lnTo>
                <a:lnTo>
                  <a:pt x="14176" y="2205"/>
                </a:lnTo>
                <a:lnTo>
                  <a:pt x="14198" y="2214"/>
                </a:lnTo>
                <a:lnTo>
                  <a:pt x="14220" y="2224"/>
                </a:lnTo>
                <a:lnTo>
                  <a:pt x="14241" y="2236"/>
                </a:lnTo>
                <a:lnTo>
                  <a:pt x="14262" y="2248"/>
                </a:lnTo>
                <a:lnTo>
                  <a:pt x="14283" y="2263"/>
                </a:lnTo>
                <a:lnTo>
                  <a:pt x="14303" y="2278"/>
                </a:lnTo>
                <a:lnTo>
                  <a:pt x="14321" y="2293"/>
                </a:lnTo>
                <a:lnTo>
                  <a:pt x="14341" y="2310"/>
                </a:lnTo>
                <a:lnTo>
                  <a:pt x="14358" y="2329"/>
                </a:lnTo>
                <a:lnTo>
                  <a:pt x="14375" y="2348"/>
                </a:lnTo>
                <a:lnTo>
                  <a:pt x="14391" y="2368"/>
                </a:lnTo>
                <a:lnTo>
                  <a:pt x="14406" y="2389"/>
                </a:lnTo>
                <a:lnTo>
                  <a:pt x="14419" y="2409"/>
                </a:lnTo>
                <a:lnTo>
                  <a:pt x="14431" y="2430"/>
                </a:lnTo>
                <a:lnTo>
                  <a:pt x="14442" y="2453"/>
                </a:lnTo>
                <a:lnTo>
                  <a:pt x="14453" y="2475"/>
                </a:lnTo>
                <a:lnTo>
                  <a:pt x="14461" y="2497"/>
                </a:lnTo>
                <a:lnTo>
                  <a:pt x="14469" y="2521"/>
                </a:lnTo>
                <a:lnTo>
                  <a:pt x="14475" y="2544"/>
                </a:lnTo>
                <a:lnTo>
                  <a:pt x="14480" y="2567"/>
                </a:lnTo>
                <a:lnTo>
                  <a:pt x="14484" y="2591"/>
                </a:lnTo>
                <a:lnTo>
                  <a:pt x="14488" y="2614"/>
                </a:lnTo>
                <a:lnTo>
                  <a:pt x="14489" y="2639"/>
                </a:lnTo>
                <a:lnTo>
                  <a:pt x="14490" y="2662"/>
                </a:lnTo>
                <a:lnTo>
                  <a:pt x="14490" y="2686"/>
                </a:lnTo>
                <a:lnTo>
                  <a:pt x="14488" y="2710"/>
                </a:lnTo>
                <a:lnTo>
                  <a:pt x="14486" y="2734"/>
                </a:lnTo>
                <a:lnTo>
                  <a:pt x="14482" y="2757"/>
                </a:lnTo>
                <a:lnTo>
                  <a:pt x="14477" y="2781"/>
                </a:lnTo>
                <a:lnTo>
                  <a:pt x="14471" y="2804"/>
                </a:lnTo>
                <a:lnTo>
                  <a:pt x="14464" y="2828"/>
                </a:lnTo>
                <a:lnTo>
                  <a:pt x="14456" y="2850"/>
                </a:lnTo>
                <a:lnTo>
                  <a:pt x="14446" y="2872"/>
                </a:lnTo>
                <a:lnTo>
                  <a:pt x="14436" y="2894"/>
                </a:lnTo>
                <a:lnTo>
                  <a:pt x="14424" y="2915"/>
                </a:lnTo>
                <a:lnTo>
                  <a:pt x="14412" y="2936"/>
                </a:lnTo>
                <a:lnTo>
                  <a:pt x="14398" y="2957"/>
                </a:lnTo>
                <a:lnTo>
                  <a:pt x="14382" y="2977"/>
                </a:lnTo>
                <a:lnTo>
                  <a:pt x="14367" y="2996"/>
                </a:lnTo>
                <a:lnTo>
                  <a:pt x="14350" y="3015"/>
                </a:lnTo>
                <a:lnTo>
                  <a:pt x="14331" y="3032"/>
                </a:lnTo>
                <a:lnTo>
                  <a:pt x="10155" y="6896"/>
                </a:lnTo>
                <a:lnTo>
                  <a:pt x="10136" y="6913"/>
                </a:lnTo>
                <a:lnTo>
                  <a:pt x="10118" y="6928"/>
                </a:lnTo>
                <a:lnTo>
                  <a:pt x="10099" y="6941"/>
                </a:lnTo>
                <a:lnTo>
                  <a:pt x="10079" y="6954"/>
                </a:lnTo>
                <a:lnTo>
                  <a:pt x="10060" y="6966"/>
                </a:lnTo>
                <a:lnTo>
                  <a:pt x="10040" y="6977"/>
                </a:lnTo>
                <a:lnTo>
                  <a:pt x="10019" y="6987"/>
                </a:lnTo>
                <a:lnTo>
                  <a:pt x="9998" y="6996"/>
                </a:lnTo>
                <a:lnTo>
                  <a:pt x="9977" y="7003"/>
                </a:lnTo>
                <a:lnTo>
                  <a:pt x="9955" y="7010"/>
                </a:lnTo>
                <a:lnTo>
                  <a:pt x="9933" y="7016"/>
                </a:lnTo>
                <a:lnTo>
                  <a:pt x="9910" y="7020"/>
                </a:lnTo>
                <a:lnTo>
                  <a:pt x="9887" y="7024"/>
                </a:lnTo>
                <a:lnTo>
                  <a:pt x="9864" y="7026"/>
                </a:lnTo>
                <a:lnTo>
                  <a:pt x="9840" y="7028"/>
                </a:lnTo>
                <a:lnTo>
                  <a:pt x="9816" y="7028"/>
                </a:lnTo>
                <a:lnTo>
                  <a:pt x="6685" y="7028"/>
                </a:lnTo>
                <a:lnTo>
                  <a:pt x="6662" y="7028"/>
                </a:lnTo>
                <a:lnTo>
                  <a:pt x="6638" y="7026"/>
                </a:lnTo>
                <a:lnTo>
                  <a:pt x="6616" y="7024"/>
                </a:lnTo>
                <a:lnTo>
                  <a:pt x="6593" y="7020"/>
                </a:lnTo>
                <a:lnTo>
                  <a:pt x="6571" y="7016"/>
                </a:lnTo>
                <a:lnTo>
                  <a:pt x="6549" y="7011"/>
                </a:lnTo>
                <a:lnTo>
                  <a:pt x="6527" y="7004"/>
                </a:lnTo>
                <a:lnTo>
                  <a:pt x="6507" y="6997"/>
                </a:lnTo>
                <a:lnTo>
                  <a:pt x="6487" y="6989"/>
                </a:lnTo>
                <a:lnTo>
                  <a:pt x="6466" y="6980"/>
                </a:lnTo>
                <a:lnTo>
                  <a:pt x="6446" y="6968"/>
                </a:lnTo>
                <a:lnTo>
                  <a:pt x="6427" y="6957"/>
                </a:lnTo>
                <a:lnTo>
                  <a:pt x="6408" y="6945"/>
                </a:lnTo>
                <a:lnTo>
                  <a:pt x="6389" y="6932"/>
                </a:lnTo>
                <a:lnTo>
                  <a:pt x="6371" y="6917"/>
                </a:lnTo>
                <a:lnTo>
                  <a:pt x="6353" y="6901"/>
                </a:lnTo>
                <a:lnTo>
                  <a:pt x="2000" y="3000"/>
                </a:lnTo>
                <a:lnTo>
                  <a:pt x="1982" y="2983"/>
                </a:lnTo>
                <a:lnTo>
                  <a:pt x="1965" y="2965"/>
                </a:lnTo>
                <a:lnTo>
                  <a:pt x="1949" y="2947"/>
                </a:lnTo>
                <a:lnTo>
                  <a:pt x="1933" y="2926"/>
                </a:lnTo>
                <a:lnTo>
                  <a:pt x="1919" y="2906"/>
                </a:lnTo>
                <a:lnTo>
                  <a:pt x="1906" y="2886"/>
                </a:lnTo>
                <a:lnTo>
                  <a:pt x="1894" y="2864"/>
                </a:lnTo>
                <a:lnTo>
                  <a:pt x="1882" y="2843"/>
                </a:lnTo>
                <a:lnTo>
                  <a:pt x="1873" y="2821"/>
                </a:lnTo>
                <a:lnTo>
                  <a:pt x="1864" y="2798"/>
                </a:lnTo>
                <a:lnTo>
                  <a:pt x="1857" y="2775"/>
                </a:lnTo>
                <a:lnTo>
                  <a:pt x="1851" y="2751"/>
                </a:lnTo>
                <a:lnTo>
                  <a:pt x="1846" y="2728"/>
                </a:lnTo>
                <a:lnTo>
                  <a:pt x="1842" y="2705"/>
                </a:lnTo>
                <a:lnTo>
                  <a:pt x="1839" y="2681"/>
                </a:lnTo>
                <a:lnTo>
                  <a:pt x="1837" y="2657"/>
                </a:lnTo>
                <a:lnTo>
                  <a:pt x="1836" y="2633"/>
                </a:lnTo>
                <a:lnTo>
                  <a:pt x="1836" y="2609"/>
                </a:lnTo>
                <a:lnTo>
                  <a:pt x="1838" y="2586"/>
                </a:lnTo>
                <a:lnTo>
                  <a:pt x="1841" y="2562"/>
                </a:lnTo>
                <a:lnTo>
                  <a:pt x="1844" y="2538"/>
                </a:lnTo>
                <a:lnTo>
                  <a:pt x="1849" y="2515"/>
                </a:lnTo>
                <a:lnTo>
                  <a:pt x="1855" y="2491"/>
                </a:lnTo>
                <a:lnTo>
                  <a:pt x="1862" y="2468"/>
                </a:lnTo>
                <a:lnTo>
                  <a:pt x="1871" y="2445"/>
                </a:lnTo>
                <a:lnTo>
                  <a:pt x="1880" y="2423"/>
                </a:lnTo>
                <a:lnTo>
                  <a:pt x="1892" y="2401"/>
                </a:lnTo>
                <a:lnTo>
                  <a:pt x="1904" y="2379"/>
                </a:lnTo>
                <a:lnTo>
                  <a:pt x="1916" y="2358"/>
                </a:lnTo>
                <a:lnTo>
                  <a:pt x="1930" y="2338"/>
                </a:lnTo>
                <a:lnTo>
                  <a:pt x="1946" y="2317"/>
                </a:lnTo>
                <a:lnTo>
                  <a:pt x="1963" y="2298"/>
                </a:lnTo>
                <a:lnTo>
                  <a:pt x="1980" y="2280"/>
                </a:lnTo>
                <a:lnTo>
                  <a:pt x="1998" y="2261"/>
                </a:lnTo>
                <a:lnTo>
                  <a:pt x="2018" y="2245"/>
                </a:lnTo>
                <a:lnTo>
                  <a:pt x="2037" y="2230"/>
                </a:lnTo>
                <a:lnTo>
                  <a:pt x="2057" y="2216"/>
                </a:lnTo>
                <a:lnTo>
                  <a:pt x="2078" y="2204"/>
                </a:lnTo>
                <a:lnTo>
                  <a:pt x="2099" y="2191"/>
                </a:lnTo>
                <a:lnTo>
                  <a:pt x="2121" y="2180"/>
                </a:lnTo>
                <a:lnTo>
                  <a:pt x="2143" y="2171"/>
                </a:lnTo>
                <a:lnTo>
                  <a:pt x="2166" y="2162"/>
                </a:lnTo>
                <a:lnTo>
                  <a:pt x="2189" y="2155"/>
                </a:lnTo>
                <a:lnTo>
                  <a:pt x="2212" y="2148"/>
                </a:lnTo>
                <a:lnTo>
                  <a:pt x="2235" y="2143"/>
                </a:lnTo>
                <a:lnTo>
                  <a:pt x="2259" y="2139"/>
                </a:lnTo>
                <a:lnTo>
                  <a:pt x="2282" y="2135"/>
                </a:lnTo>
                <a:lnTo>
                  <a:pt x="2307" y="2133"/>
                </a:lnTo>
                <a:lnTo>
                  <a:pt x="2330" y="2133"/>
                </a:lnTo>
                <a:lnTo>
                  <a:pt x="2354" y="2133"/>
                </a:lnTo>
                <a:lnTo>
                  <a:pt x="2378" y="2135"/>
                </a:lnTo>
                <a:lnTo>
                  <a:pt x="2402" y="2137"/>
                </a:lnTo>
                <a:lnTo>
                  <a:pt x="2426" y="2142"/>
                </a:lnTo>
                <a:lnTo>
                  <a:pt x="2449" y="2147"/>
                </a:lnTo>
                <a:lnTo>
                  <a:pt x="2473" y="2153"/>
                </a:lnTo>
                <a:lnTo>
                  <a:pt x="2496" y="2160"/>
                </a:lnTo>
                <a:lnTo>
                  <a:pt x="2518" y="2168"/>
                </a:lnTo>
                <a:lnTo>
                  <a:pt x="2541" y="2178"/>
                </a:lnTo>
                <a:lnTo>
                  <a:pt x="2563" y="2188"/>
                </a:lnTo>
                <a:lnTo>
                  <a:pt x="2584" y="2201"/>
                </a:lnTo>
                <a:lnTo>
                  <a:pt x="2606" y="2214"/>
                </a:lnTo>
                <a:lnTo>
                  <a:pt x="2626" y="2228"/>
                </a:lnTo>
                <a:lnTo>
                  <a:pt x="2647" y="2243"/>
                </a:lnTo>
                <a:lnTo>
                  <a:pt x="2666" y="2260"/>
                </a:lnTo>
                <a:lnTo>
                  <a:pt x="6876" y="6033"/>
                </a:lnTo>
                <a:close/>
                <a:moveTo>
                  <a:pt x="2179" y="9586"/>
                </a:moveTo>
                <a:lnTo>
                  <a:pt x="4858" y="7394"/>
                </a:lnTo>
                <a:lnTo>
                  <a:pt x="4877" y="7379"/>
                </a:lnTo>
                <a:lnTo>
                  <a:pt x="4898" y="7364"/>
                </a:lnTo>
                <a:lnTo>
                  <a:pt x="4920" y="7351"/>
                </a:lnTo>
                <a:lnTo>
                  <a:pt x="4941" y="7338"/>
                </a:lnTo>
                <a:lnTo>
                  <a:pt x="4963" y="7328"/>
                </a:lnTo>
                <a:lnTo>
                  <a:pt x="4986" y="7318"/>
                </a:lnTo>
                <a:lnTo>
                  <a:pt x="5009" y="7310"/>
                </a:lnTo>
                <a:lnTo>
                  <a:pt x="5032" y="7302"/>
                </a:lnTo>
                <a:lnTo>
                  <a:pt x="5055" y="7296"/>
                </a:lnTo>
                <a:lnTo>
                  <a:pt x="5078" y="7291"/>
                </a:lnTo>
                <a:lnTo>
                  <a:pt x="5103" y="7287"/>
                </a:lnTo>
                <a:lnTo>
                  <a:pt x="5126" y="7285"/>
                </a:lnTo>
                <a:lnTo>
                  <a:pt x="5151" y="7282"/>
                </a:lnTo>
                <a:lnTo>
                  <a:pt x="5174" y="7282"/>
                </a:lnTo>
                <a:lnTo>
                  <a:pt x="5198" y="7282"/>
                </a:lnTo>
                <a:lnTo>
                  <a:pt x="5222" y="7285"/>
                </a:lnTo>
                <a:lnTo>
                  <a:pt x="5246" y="7288"/>
                </a:lnTo>
                <a:lnTo>
                  <a:pt x="5270" y="7292"/>
                </a:lnTo>
                <a:lnTo>
                  <a:pt x="5293" y="7297"/>
                </a:lnTo>
                <a:lnTo>
                  <a:pt x="5316" y="7303"/>
                </a:lnTo>
                <a:lnTo>
                  <a:pt x="5339" y="7310"/>
                </a:lnTo>
                <a:lnTo>
                  <a:pt x="5361" y="7319"/>
                </a:lnTo>
                <a:lnTo>
                  <a:pt x="5384" y="7328"/>
                </a:lnTo>
                <a:lnTo>
                  <a:pt x="5405" y="7339"/>
                </a:lnTo>
                <a:lnTo>
                  <a:pt x="5426" y="7351"/>
                </a:lnTo>
                <a:lnTo>
                  <a:pt x="5448" y="7364"/>
                </a:lnTo>
                <a:lnTo>
                  <a:pt x="5467" y="7378"/>
                </a:lnTo>
                <a:lnTo>
                  <a:pt x="5487" y="7393"/>
                </a:lnTo>
                <a:lnTo>
                  <a:pt x="5506" y="7410"/>
                </a:lnTo>
                <a:lnTo>
                  <a:pt x="5524" y="7427"/>
                </a:lnTo>
                <a:lnTo>
                  <a:pt x="5541" y="7445"/>
                </a:lnTo>
                <a:lnTo>
                  <a:pt x="5559" y="7464"/>
                </a:lnTo>
                <a:lnTo>
                  <a:pt x="5574" y="7484"/>
                </a:lnTo>
                <a:lnTo>
                  <a:pt x="5588" y="7505"/>
                </a:lnTo>
                <a:lnTo>
                  <a:pt x="5601" y="7526"/>
                </a:lnTo>
                <a:lnTo>
                  <a:pt x="5614" y="7548"/>
                </a:lnTo>
                <a:lnTo>
                  <a:pt x="5625" y="7570"/>
                </a:lnTo>
                <a:lnTo>
                  <a:pt x="5635" y="7592"/>
                </a:lnTo>
                <a:lnTo>
                  <a:pt x="5643" y="7615"/>
                </a:lnTo>
                <a:lnTo>
                  <a:pt x="5650" y="7638"/>
                </a:lnTo>
                <a:lnTo>
                  <a:pt x="5657" y="7662"/>
                </a:lnTo>
                <a:lnTo>
                  <a:pt x="5662" y="7685"/>
                </a:lnTo>
                <a:lnTo>
                  <a:pt x="5665" y="7709"/>
                </a:lnTo>
                <a:lnTo>
                  <a:pt x="5668" y="7733"/>
                </a:lnTo>
                <a:lnTo>
                  <a:pt x="5671" y="7757"/>
                </a:lnTo>
                <a:lnTo>
                  <a:pt x="5671" y="7781"/>
                </a:lnTo>
                <a:lnTo>
                  <a:pt x="5671" y="7805"/>
                </a:lnTo>
                <a:lnTo>
                  <a:pt x="5668" y="7828"/>
                </a:lnTo>
                <a:lnTo>
                  <a:pt x="5665" y="7853"/>
                </a:lnTo>
                <a:lnTo>
                  <a:pt x="5661" y="7876"/>
                </a:lnTo>
                <a:lnTo>
                  <a:pt x="5656" y="7899"/>
                </a:lnTo>
                <a:lnTo>
                  <a:pt x="5650" y="7923"/>
                </a:lnTo>
                <a:lnTo>
                  <a:pt x="5642" y="7945"/>
                </a:lnTo>
                <a:lnTo>
                  <a:pt x="5634" y="7968"/>
                </a:lnTo>
                <a:lnTo>
                  <a:pt x="5625" y="7990"/>
                </a:lnTo>
                <a:lnTo>
                  <a:pt x="5614" y="8011"/>
                </a:lnTo>
                <a:lnTo>
                  <a:pt x="5601" y="8033"/>
                </a:lnTo>
                <a:lnTo>
                  <a:pt x="5589" y="8053"/>
                </a:lnTo>
                <a:lnTo>
                  <a:pt x="5575" y="8073"/>
                </a:lnTo>
                <a:lnTo>
                  <a:pt x="5560" y="8093"/>
                </a:lnTo>
                <a:lnTo>
                  <a:pt x="5543" y="8112"/>
                </a:lnTo>
                <a:lnTo>
                  <a:pt x="5526" y="8130"/>
                </a:lnTo>
                <a:lnTo>
                  <a:pt x="5508" y="8147"/>
                </a:lnTo>
                <a:lnTo>
                  <a:pt x="5488" y="8165"/>
                </a:lnTo>
                <a:lnTo>
                  <a:pt x="2810" y="10356"/>
                </a:lnTo>
                <a:lnTo>
                  <a:pt x="2790" y="10371"/>
                </a:lnTo>
                <a:lnTo>
                  <a:pt x="2770" y="10387"/>
                </a:lnTo>
                <a:lnTo>
                  <a:pt x="2748" y="10400"/>
                </a:lnTo>
                <a:lnTo>
                  <a:pt x="2727" y="10412"/>
                </a:lnTo>
                <a:lnTo>
                  <a:pt x="2705" y="10422"/>
                </a:lnTo>
                <a:lnTo>
                  <a:pt x="2682" y="10432"/>
                </a:lnTo>
                <a:lnTo>
                  <a:pt x="2659" y="10440"/>
                </a:lnTo>
                <a:lnTo>
                  <a:pt x="2636" y="10449"/>
                </a:lnTo>
                <a:lnTo>
                  <a:pt x="2613" y="10455"/>
                </a:lnTo>
                <a:lnTo>
                  <a:pt x="2589" y="10460"/>
                </a:lnTo>
                <a:lnTo>
                  <a:pt x="2565" y="10464"/>
                </a:lnTo>
                <a:lnTo>
                  <a:pt x="2542" y="10466"/>
                </a:lnTo>
                <a:lnTo>
                  <a:pt x="2517" y="10468"/>
                </a:lnTo>
                <a:lnTo>
                  <a:pt x="2494" y="10468"/>
                </a:lnTo>
                <a:lnTo>
                  <a:pt x="2469" y="10468"/>
                </a:lnTo>
                <a:lnTo>
                  <a:pt x="2446" y="10466"/>
                </a:lnTo>
                <a:lnTo>
                  <a:pt x="2422" y="10463"/>
                </a:lnTo>
                <a:lnTo>
                  <a:pt x="2398" y="10459"/>
                </a:lnTo>
                <a:lnTo>
                  <a:pt x="2375" y="10454"/>
                </a:lnTo>
                <a:lnTo>
                  <a:pt x="2351" y="10448"/>
                </a:lnTo>
                <a:lnTo>
                  <a:pt x="2329" y="10440"/>
                </a:lnTo>
                <a:lnTo>
                  <a:pt x="2307" y="10431"/>
                </a:lnTo>
                <a:lnTo>
                  <a:pt x="2284" y="10422"/>
                </a:lnTo>
                <a:lnTo>
                  <a:pt x="2263" y="10411"/>
                </a:lnTo>
                <a:lnTo>
                  <a:pt x="2242" y="10400"/>
                </a:lnTo>
                <a:lnTo>
                  <a:pt x="2220" y="10387"/>
                </a:lnTo>
                <a:lnTo>
                  <a:pt x="2200" y="10372"/>
                </a:lnTo>
                <a:lnTo>
                  <a:pt x="2181" y="10357"/>
                </a:lnTo>
                <a:lnTo>
                  <a:pt x="2162" y="10341"/>
                </a:lnTo>
                <a:lnTo>
                  <a:pt x="2144" y="10324"/>
                </a:lnTo>
                <a:lnTo>
                  <a:pt x="2127" y="10305"/>
                </a:lnTo>
                <a:lnTo>
                  <a:pt x="2109" y="10287"/>
                </a:lnTo>
                <a:lnTo>
                  <a:pt x="2094" y="10267"/>
                </a:lnTo>
                <a:lnTo>
                  <a:pt x="2080" y="10245"/>
                </a:lnTo>
                <a:lnTo>
                  <a:pt x="2066" y="10224"/>
                </a:lnTo>
                <a:lnTo>
                  <a:pt x="2053" y="10203"/>
                </a:lnTo>
                <a:lnTo>
                  <a:pt x="2043" y="10180"/>
                </a:lnTo>
                <a:lnTo>
                  <a:pt x="2033" y="10158"/>
                </a:lnTo>
                <a:lnTo>
                  <a:pt x="2025" y="10136"/>
                </a:lnTo>
                <a:lnTo>
                  <a:pt x="2017" y="10112"/>
                </a:lnTo>
                <a:lnTo>
                  <a:pt x="2011" y="10089"/>
                </a:lnTo>
                <a:lnTo>
                  <a:pt x="2005" y="10065"/>
                </a:lnTo>
                <a:lnTo>
                  <a:pt x="2001" y="10041"/>
                </a:lnTo>
                <a:lnTo>
                  <a:pt x="1999" y="10018"/>
                </a:lnTo>
                <a:lnTo>
                  <a:pt x="1997" y="9993"/>
                </a:lnTo>
                <a:lnTo>
                  <a:pt x="1997" y="9970"/>
                </a:lnTo>
                <a:lnTo>
                  <a:pt x="1997" y="9945"/>
                </a:lnTo>
                <a:lnTo>
                  <a:pt x="1999" y="9922"/>
                </a:lnTo>
                <a:lnTo>
                  <a:pt x="2002" y="9898"/>
                </a:lnTo>
                <a:lnTo>
                  <a:pt x="2007" y="9874"/>
                </a:lnTo>
                <a:lnTo>
                  <a:pt x="2012" y="9851"/>
                </a:lnTo>
                <a:lnTo>
                  <a:pt x="2018" y="9829"/>
                </a:lnTo>
                <a:lnTo>
                  <a:pt x="2025" y="9805"/>
                </a:lnTo>
                <a:lnTo>
                  <a:pt x="2034" y="9783"/>
                </a:lnTo>
                <a:lnTo>
                  <a:pt x="2043" y="9760"/>
                </a:lnTo>
                <a:lnTo>
                  <a:pt x="2054" y="9739"/>
                </a:lnTo>
                <a:lnTo>
                  <a:pt x="2066" y="9718"/>
                </a:lnTo>
                <a:lnTo>
                  <a:pt x="2079" y="9697"/>
                </a:lnTo>
                <a:lnTo>
                  <a:pt x="2093" y="9677"/>
                </a:lnTo>
                <a:lnTo>
                  <a:pt x="2108" y="9658"/>
                </a:lnTo>
                <a:lnTo>
                  <a:pt x="2125" y="9639"/>
                </a:lnTo>
                <a:lnTo>
                  <a:pt x="2142" y="9620"/>
                </a:lnTo>
                <a:lnTo>
                  <a:pt x="2160" y="9603"/>
                </a:lnTo>
                <a:lnTo>
                  <a:pt x="2179" y="9586"/>
                </a:lnTo>
                <a:close/>
                <a:moveTo>
                  <a:pt x="13575" y="10356"/>
                </a:moveTo>
                <a:lnTo>
                  <a:pt x="10897" y="8165"/>
                </a:lnTo>
                <a:lnTo>
                  <a:pt x="10878" y="8147"/>
                </a:lnTo>
                <a:lnTo>
                  <a:pt x="10860" y="8130"/>
                </a:lnTo>
                <a:lnTo>
                  <a:pt x="10842" y="8112"/>
                </a:lnTo>
                <a:lnTo>
                  <a:pt x="10826" y="8093"/>
                </a:lnTo>
                <a:lnTo>
                  <a:pt x="10811" y="8073"/>
                </a:lnTo>
                <a:lnTo>
                  <a:pt x="10797" y="8053"/>
                </a:lnTo>
                <a:lnTo>
                  <a:pt x="10783" y="8033"/>
                </a:lnTo>
                <a:lnTo>
                  <a:pt x="10772" y="8011"/>
                </a:lnTo>
                <a:lnTo>
                  <a:pt x="10761" y="7990"/>
                </a:lnTo>
                <a:lnTo>
                  <a:pt x="10752" y="7968"/>
                </a:lnTo>
                <a:lnTo>
                  <a:pt x="10744" y="7945"/>
                </a:lnTo>
                <a:lnTo>
                  <a:pt x="10736" y="7923"/>
                </a:lnTo>
                <a:lnTo>
                  <a:pt x="10730" y="7899"/>
                </a:lnTo>
                <a:lnTo>
                  <a:pt x="10724" y="7876"/>
                </a:lnTo>
                <a:lnTo>
                  <a:pt x="10720" y="7853"/>
                </a:lnTo>
                <a:lnTo>
                  <a:pt x="10717" y="7828"/>
                </a:lnTo>
                <a:lnTo>
                  <a:pt x="10715" y="7805"/>
                </a:lnTo>
                <a:lnTo>
                  <a:pt x="10715" y="7781"/>
                </a:lnTo>
                <a:lnTo>
                  <a:pt x="10715" y="7757"/>
                </a:lnTo>
                <a:lnTo>
                  <a:pt x="10717" y="7733"/>
                </a:lnTo>
                <a:lnTo>
                  <a:pt x="10719" y="7709"/>
                </a:lnTo>
                <a:lnTo>
                  <a:pt x="10723" y="7685"/>
                </a:lnTo>
                <a:lnTo>
                  <a:pt x="10729" y="7662"/>
                </a:lnTo>
                <a:lnTo>
                  <a:pt x="10735" y="7638"/>
                </a:lnTo>
                <a:lnTo>
                  <a:pt x="10743" y="7615"/>
                </a:lnTo>
                <a:lnTo>
                  <a:pt x="10751" y="7592"/>
                </a:lnTo>
                <a:lnTo>
                  <a:pt x="10761" y="7570"/>
                </a:lnTo>
                <a:lnTo>
                  <a:pt x="10771" y="7548"/>
                </a:lnTo>
                <a:lnTo>
                  <a:pt x="10783" y="7526"/>
                </a:lnTo>
                <a:lnTo>
                  <a:pt x="10798" y="7505"/>
                </a:lnTo>
                <a:lnTo>
                  <a:pt x="10812" y="7484"/>
                </a:lnTo>
                <a:lnTo>
                  <a:pt x="10827" y="7464"/>
                </a:lnTo>
                <a:lnTo>
                  <a:pt x="10845" y="7445"/>
                </a:lnTo>
                <a:lnTo>
                  <a:pt x="10862" y="7427"/>
                </a:lnTo>
                <a:lnTo>
                  <a:pt x="10880" y="7410"/>
                </a:lnTo>
                <a:lnTo>
                  <a:pt x="10898" y="7393"/>
                </a:lnTo>
                <a:lnTo>
                  <a:pt x="10919" y="7378"/>
                </a:lnTo>
                <a:lnTo>
                  <a:pt x="10938" y="7364"/>
                </a:lnTo>
                <a:lnTo>
                  <a:pt x="10959" y="7351"/>
                </a:lnTo>
                <a:lnTo>
                  <a:pt x="10981" y="7339"/>
                </a:lnTo>
                <a:lnTo>
                  <a:pt x="11002" y="7328"/>
                </a:lnTo>
                <a:lnTo>
                  <a:pt x="11025" y="7319"/>
                </a:lnTo>
                <a:lnTo>
                  <a:pt x="11047" y="7310"/>
                </a:lnTo>
                <a:lnTo>
                  <a:pt x="11069" y="7303"/>
                </a:lnTo>
                <a:lnTo>
                  <a:pt x="11093" y="7297"/>
                </a:lnTo>
                <a:lnTo>
                  <a:pt x="11116" y="7292"/>
                </a:lnTo>
                <a:lnTo>
                  <a:pt x="11140" y="7288"/>
                </a:lnTo>
                <a:lnTo>
                  <a:pt x="11164" y="7285"/>
                </a:lnTo>
                <a:lnTo>
                  <a:pt x="11187" y="7282"/>
                </a:lnTo>
                <a:lnTo>
                  <a:pt x="11212" y="7282"/>
                </a:lnTo>
                <a:lnTo>
                  <a:pt x="11235" y="7282"/>
                </a:lnTo>
                <a:lnTo>
                  <a:pt x="11260" y="7285"/>
                </a:lnTo>
                <a:lnTo>
                  <a:pt x="11283" y="7287"/>
                </a:lnTo>
                <a:lnTo>
                  <a:pt x="11307" y="7291"/>
                </a:lnTo>
                <a:lnTo>
                  <a:pt x="11331" y="7296"/>
                </a:lnTo>
                <a:lnTo>
                  <a:pt x="11354" y="7302"/>
                </a:lnTo>
                <a:lnTo>
                  <a:pt x="11377" y="7310"/>
                </a:lnTo>
                <a:lnTo>
                  <a:pt x="11400" y="7318"/>
                </a:lnTo>
                <a:lnTo>
                  <a:pt x="11422" y="7328"/>
                </a:lnTo>
                <a:lnTo>
                  <a:pt x="11445" y="7338"/>
                </a:lnTo>
                <a:lnTo>
                  <a:pt x="11466" y="7351"/>
                </a:lnTo>
                <a:lnTo>
                  <a:pt x="11488" y="7364"/>
                </a:lnTo>
                <a:lnTo>
                  <a:pt x="11508" y="7379"/>
                </a:lnTo>
                <a:lnTo>
                  <a:pt x="11528" y="7394"/>
                </a:lnTo>
                <a:lnTo>
                  <a:pt x="14206" y="9586"/>
                </a:lnTo>
                <a:lnTo>
                  <a:pt x="14226" y="9603"/>
                </a:lnTo>
                <a:lnTo>
                  <a:pt x="14244" y="9620"/>
                </a:lnTo>
                <a:lnTo>
                  <a:pt x="14261" y="9639"/>
                </a:lnTo>
                <a:lnTo>
                  <a:pt x="14278" y="9658"/>
                </a:lnTo>
                <a:lnTo>
                  <a:pt x="14293" y="9677"/>
                </a:lnTo>
                <a:lnTo>
                  <a:pt x="14307" y="9697"/>
                </a:lnTo>
                <a:lnTo>
                  <a:pt x="14320" y="9718"/>
                </a:lnTo>
                <a:lnTo>
                  <a:pt x="14331" y="9739"/>
                </a:lnTo>
                <a:lnTo>
                  <a:pt x="14343" y="9760"/>
                </a:lnTo>
                <a:lnTo>
                  <a:pt x="14352" y="9783"/>
                </a:lnTo>
                <a:lnTo>
                  <a:pt x="14360" y="9805"/>
                </a:lnTo>
                <a:lnTo>
                  <a:pt x="14368" y="9829"/>
                </a:lnTo>
                <a:lnTo>
                  <a:pt x="14374" y="9851"/>
                </a:lnTo>
                <a:lnTo>
                  <a:pt x="14379" y="9874"/>
                </a:lnTo>
                <a:lnTo>
                  <a:pt x="14383" y="9898"/>
                </a:lnTo>
                <a:lnTo>
                  <a:pt x="14386" y="9922"/>
                </a:lnTo>
                <a:lnTo>
                  <a:pt x="14388" y="9945"/>
                </a:lnTo>
                <a:lnTo>
                  <a:pt x="14388" y="9970"/>
                </a:lnTo>
                <a:lnTo>
                  <a:pt x="14388" y="9993"/>
                </a:lnTo>
                <a:lnTo>
                  <a:pt x="14386" y="10018"/>
                </a:lnTo>
                <a:lnTo>
                  <a:pt x="14384" y="10041"/>
                </a:lnTo>
                <a:lnTo>
                  <a:pt x="14380" y="10065"/>
                </a:lnTo>
                <a:lnTo>
                  <a:pt x="14375" y="10089"/>
                </a:lnTo>
                <a:lnTo>
                  <a:pt x="14369" y="10112"/>
                </a:lnTo>
                <a:lnTo>
                  <a:pt x="14361" y="10136"/>
                </a:lnTo>
                <a:lnTo>
                  <a:pt x="14353" y="10158"/>
                </a:lnTo>
                <a:lnTo>
                  <a:pt x="14343" y="10180"/>
                </a:lnTo>
                <a:lnTo>
                  <a:pt x="14333" y="10203"/>
                </a:lnTo>
                <a:lnTo>
                  <a:pt x="14320" y="10224"/>
                </a:lnTo>
                <a:lnTo>
                  <a:pt x="14306" y="10245"/>
                </a:lnTo>
                <a:lnTo>
                  <a:pt x="14292" y="10267"/>
                </a:lnTo>
                <a:lnTo>
                  <a:pt x="14277" y="10287"/>
                </a:lnTo>
                <a:lnTo>
                  <a:pt x="14259" y="10305"/>
                </a:lnTo>
                <a:lnTo>
                  <a:pt x="14242" y="10324"/>
                </a:lnTo>
                <a:lnTo>
                  <a:pt x="14224" y="10341"/>
                </a:lnTo>
                <a:lnTo>
                  <a:pt x="14205" y="10357"/>
                </a:lnTo>
                <a:lnTo>
                  <a:pt x="14185" y="10372"/>
                </a:lnTo>
                <a:lnTo>
                  <a:pt x="14166" y="10387"/>
                </a:lnTo>
                <a:lnTo>
                  <a:pt x="14144" y="10400"/>
                </a:lnTo>
                <a:lnTo>
                  <a:pt x="14123" y="10411"/>
                </a:lnTo>
                <a:lnTo>
                  <a:pt x="14102" y="10422"/>
                </a:lnTo>
                <a:lnTo>
                  <a:pt x="14079" y="10431"/>
                </a:lnTo>
                <a:lnTo>
                  <a:pt x="14057" y="10440"/>
                </a:lnTo>
                <a:lnTo>
                  <a:pt x="14034" y="10448"/>
                </a:lnTo>
                <a:lnTo>
                  <a:pt x="14011" y="10454"/>
                </a:lnTo>
                <a:lnTo>
                  <a:pt x="13988" y="10459"/>
                </a:lnTo>
                <a:lnTo>
                  <a:pt x="13964" y="10463"/>
                </a:lnTo>
                <a:lnTo>
                  <a:pt x="13940" y="10466"/>
                </a:lnTo>
                <a:lnTo>
                  <a:pt x="13916" y="10468"/>
                </a:lnTo>
                <a:lnTo>
                  <a:pt x="13892" y="10468"/>
                </a:lnTo>
                <a:lnTo>
                  <a:pt x="13869" y="10468"/>
                </a:lnTo>
                <a:lnTo>
                  <a:pt x="13844" y="10466"/>
                </a:lnTo>
                <a:lnTo>
                  <a:pt x="13821" y="10464"/>
                </a:lnTo>
                <a:lnTo>
                  <a:pt x="13796" y="10460"/>
                </a:lnTo>
                <a:lnTo>
                  <a:pt x="13773" y="10455"/>
                </a:lnTo>
                <a:lnTo>
                  <a:pt x="13749" y="10449"/>
                </a:lnTo>
                <a:lnTo>
                  <a:pt x="13727" y="10440"/>
                </a:lnTo>
                <a:lnTo>
                  <a:pt x="13704" y="10432"/>
                </a:lnTo>
                <a:lnTo>
                  <a:pt x="13681" y="10422"/>
                </a:lnTo>
                <a:lnTo>
                  <a:pt x="13659" y="10412"/>
                </a:lnTo>
                <a:lnTo>
                  <a:pt x="13638" y="10400"/>
                </a:lnTo>
                <a:lnTo>
                  <a:pt x="13616" y="10387"/>
                </a:lnTo>
                <a:lnTo>
                  <a:pt x="13596" y="10371"/>
                </a:lnTo>
                <a:lnTo>
                  <a:pt x="13575" y="1035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</p:spTree>
    <p:extLst>
      <p:ext uri="{BB962C8B-B14F-4D97-AF65-F5344CB8AC3E}">
        <p14:creationId xmlns:p14="http://schemas.microsoft.com/office/powerpoint/2010/main" val="2641375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63AE0D6-C329-4453-93B1-E66145BDE3D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LOREM IPSUM DOLOR</a:t>
            </a:r>
          </a:p>
        </p:txBody>
      </p:sp>
      <p:graphicFrame>
        <p:nvGraphicFramePr>
          <p:cNvPr id="36" name="Gráfico 35">
            <a:extLst>
              <a:ext uri="{FF2B5EF4-FFF2-40B4-BE49-F238E27FC236}">
                <a16:creationId xmlns:a16="http://schemas.microsoft.com/office/drawing/2014/main" xmlns="" id="{E6650A70-070D-4968-8212-4AC3B44CEC6F}"/>
              </a:ext>
            </a:extLst>
          </p:cNvPr>
          <p:cNvGraphicFramePr/>
          <p:nvPr>
            <p:extLst/>
          </p:nvPr>
        </p:nvGraphicFramePr>
        <p:xfrm>
          <a:off x="1075906" y="1422890"/>
          <a:ext cx="5049187" cy="2994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93">
            <a:extLst>
              <a:ext uri="{FF2B5EF4-FFF2-40B4-BE49-F238E27FC236}">
                <a16:creationId xmlns:a16="http://schemas.microsoft.com/office/drawing/2014/main" xmlns="" id="{A69A1024-309B-497D-90E6-A28D67B50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45" y="1711754"/>
            <a:ext cx="1149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 dirty="0">
                <a:solidFill>
                  <a:schemeClr val="bg1">
                    <a:lumMod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900" dirty="0" err="1">
                <a:solidFill>
                  <a:schemeClr val="bg1">
                    <a:lumMod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900" dirty="0">
                <a:solidFill>
                  <a:schemeClr val="bg1">
                    <a:lumMod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900" dirty="0" err="1">
                <a:solidFill>
                  <a:schemeClr val="bg1">
                    <a:lumMod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900" dirty="0">
                <a:solidFill>
                  <a:schemeClr val="bg1">
                    <a:lumMod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solidFill>
                  <a:schemeClr val="bg1">
                    <a:lumMod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endParaRPr lang="ru-RU" altLang="ru-RU" sz="900" dirty="0">
              <a:solidFill>
                <a:schemeClr val="bg1">
                  <a:lumMod val="50000"/>
                </a:schemeClr>
              </a:solidFill>
              <a:latin typeface="+mj-lt"/>
              <a:cs typeface="Open Sans" panose="020B0606030504020204" pitchFamily="34" charset="0"/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xmlns="" id="{4E3EBE16-C80A-40F0-B549-9B1EB5C72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828" y="1421235"/>
            <a:ext cx="873637" cy="36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398" dirty="0">
                <a:solidFill>
                  <a:srgbClr val="0DE38F"/>
                </a:solidFill>
                <a:latin typeface="Globotipo Condensada Black" panose="00000A06000000000000" pitchFamily="50" charset="0"/>
              </a:rPr>
              <a:t>1 STEP</a:t>
            </a:r>
            <a:endParaRPr lang="en-US" altLang="en-US" sz="1349" dirty="0">
              <a:solidFill>
                <a:srgbClr val="0DE38F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xmlns="" id="{437BA180-5876-45B3-B8E5-87DF8F7A2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210" y="2189396"/>
            <a:ext cx="892873" cy="36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398" dirty="0">
                <a:solidFill>
                  <a:srgbClr val="B8E00D"/>
                </a:solidFill>
                <a:latin typeface="Globotipo Condensada Black" panose="00000A06000000000000" pitchFamily="50" charset="0"/>
              </a:rPr>
              <a:t>2 STEP</a:t>
            </a:r>
            <a:endParaRPr lang="en-US" altLang="en-US" sz="1349" dirty="0">
              <a:solidFill>
                <a:srgbClr val="B8E00D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xmlns="" id="{C46B9EE6-6AAC-4F3C-9F53-D4AD45CB5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607" y="2955115"/>
            <a:ext cx="896079" cy="36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398">
                <a:solidFill>
                  <a:srgbClr val="36F5FF"/>
                </a:solidFill>
                <a:latin typeface="Globotipo Condensada Black" panose="00000A06000000000000" pitchFamily="50" charset="0"/>
              </a:rPr>
              <a:t>3 STEP</a:t>
            </a:r>
            <a:endParaRPr lang="en-US" altLang="en-US" sz="1349">
              <a:solidFill>
                <a:srgbClr val="36F5FF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xmlns="" id="{E770DB3D-580E-4756-B5E7-CE9ECE859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592" y="3723276"/>
            <a:ext cx="912109" cy="36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398" dirty="0">
                <a:solidFill>
                  <a:srgbClr val="088587"/>
                </a:solidFill>
                <a:latin typeface="Globotipo Condensada Black" panose="00000A06000000000000" pitchFamily="50" charset="0"/>
              </a:rPr>
              <a:t>4 STEP</a:t>
            </a:r>
            <a:endParaRPr lang="en-US" altLang="en-US" sz="1349" dirty="0">
              <a:solidFill>
                <a:srgbClr val="088587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30" name="TextBox 93">
            <a:extLst>
              <a:ext uri="{FF2B5EF4-FFF2-40B4-BE49-F238E27FC236}">
                <a16:creationId xmlns:a16="http://schemas.microsoft.com/office/drawing/2014/main" xmlns="" id="{0906FF5C-95CB-434B-BA5E-269C09DF6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45" y="2455504"/>
            <a:ext cx="1149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 dirty="0">
                <a:solidFill>
                  <a:schemeClr val="bg1">
                    <a:lumMod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900" dirty="0" err="1">
                <a:solidFill>
                  <a:schemeClr val="bg1">
                    <a:lumMod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900" dirty="0">
                <a:solidFill>
                  <a:schemeClr val="bg1">
                    <a:lumMod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900" dirty="0" err="1">
                <a:solidFill>
                  <a:schemeClr val="bg1">
                    <a:lumMod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900" dirty="0">
                <a:solidFill>
                  <a:schemeClr val="bg1">
                    <a:lumMod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solidFill>
                  <a:schemeClr val="bg1">
                    <a:lumMod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endParaRPr lang="ru-RU" altLang="ru-RU" sz="900" dirty="0">
              <a:solidFill>
                <a:schemeClr val="bg1">
                  <a:lumMod val="50000"/>
                </a:schemeClr>
              </a:solidFill>
              <a:latin typeface="+mj-lt"/>
              <a:cs typeface="Open Sans" panose="020B0606030504020204" pitchFamily="34" charset="0"/>
            </a:endParaRPr>
          </a:p>
        </p:txBody>
      </p:sp>
      <p:sp>
        <p:nvSpPr>
          <p:cNvPr id="31" name="TextBox 93">
            <a:extLst>
              <a:ext uri="{FF2B5EF4-FFF2-40B4-BE49-F238E27FC236}">
                <a16:creationId xmlns:a16="http://schemas.microsoft.com/office/drawing/2014/main" xmlns="" id="{74189C80-BF40-48D4-943B-EB334F875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45" y="3220409"/>
            <a:ext cx="1149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>
                <a:solidFill>
                  <a:schemeClr val="bg1">
                    <a:lumMod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</a:t>
            </a:r>
            <a:endParaRPr lang="ru-RU" altLang="ru-RU" sz="900">
              <a:solidFill>
                <a:schemeClr val="bg1">
                  <a:lumMod val="50000"/>
                </a:schemeClr>
              </a:solidFill>
              <a:latin typeface="+mj-lt"/>
              <a:cs typeface="Open Sans" panose="020B0606030504020204" pitchFamily="34" charset="0"/>
            </a:endParaRPr>
          </a:p>
        </p:txBody>
      </p:sp>
      <p:sp>
        <p:nvSpPr>
          <p:cNvPr id="32" name="TextBox 93">
            <a:extLst>
              <a:ext uri="{FF2B5EF4-FFF2-40B4-BE49-F238E27FC236}">
                <a16:creationId xmlns:a16="http://schemas.microsoft.com/office/drawing/2014/main" xmlns="" id="{3E16F7F6-D872-40BA-A45A-7E09F5D2C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45" y="3984501"/>
            <a:ext cx="1149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900" dirty="0">
                <a:solidFill>
                  <a:schemeClr val="bg1">
                    <a:lumMod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900" dirty="0" err="1">
                <a:solidFill>
                  <a:schemeClr val="bg1">
                    <a:lumMod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900" dirty="0">
                <a:solidFill>
                  <a:schemeClr val="bg1">
                    <a:lumMod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900" dirty="0" err="1">
                <a:solidFill>
                  <a:schemeClr val="bg1">
                    <a:lumMod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900" dirty="0">
                <a:solidFill>
                  <a:schemeClr val="bg1">
                    <a:lumMod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900" dirty="0" err="1">
                <a:solidFill>
                  <a:schemeClr val="bg1">
                    <a:lumMod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endParaRPr lang="ru-RU" altLang="ru-RU" sz="900" dirty="0">
              <a:solidFill>
                <a:schemeClr val="bg1">
                  <a:lumMod val="50000"/>
                </a:schemeClr>
              </a:solidFill>
              <a:latin typeface="+mj-lt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9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93"/>
          <p:cNvSpPr txBox="1">
            <a:spLocks noChangeArrowheads="1"/>
          </p:cNvSpPr>
          <p:nvPr/>
        </p:nvSpPr>
        <p:spPr bwMode="auto">
          <a:xfrm>
            <a:off x="1308465" y="3473870"/>
            <a:ext cx="1183719" cy="5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049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49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1049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Freeform 7"/>
          <p:cNvSpPr>
            <a:spLocks/>
          </p:cNvSpPr>
          <p:nvPr/>
        </p:nvSpPr>
        <p:spPr bwMode="auto">
          <a:xfrm>
            <a:off x="1136343" y="2018950"/>
            <a:ext cx="1761487" cy="402626"/>
          </a:xfrm>
          <a:custGeom>
            <a:avLst/>
            <a:gdLst>
              <a:gd name="T0" fmla="*/ 2470259 w 758"/>
              <a:gd name="T1" fmla="*/ 635000 h 173"/>
              <a:gd name="T2" fmla="*/ 29321 w 758"/>
              <a:gd name="T3" fmla="*/ 635000 h 173"/>
              <a:gd name="T4" fmla="*/ 0 w 758"/>
              <a:gd name="T5" fmla="*/ 612977 h 173"/>
              <a:gd name="T6" fmla="*/ 0 w 758"/>
              <a:gd name="T7" fmla="*/ 18353 h 173"/>
              <a:gd name="T8" fmla="*/ 29321 w 758"/>
              <a:gd name="T9" fmla="*/ 0 h 173"/>
              <a:gd name="T10" fmla="*/ 2470259 w 758"/>
              <a:gd name="T11" fmla="*/ 0 h 173"/>
              <a:gd name="T12" fmla="*/ 2492249 w 758"/>
              <a:gd name="T13" fmla="*/ 7341 h 173"/>
              <a:gd name="T14" fmla="*/ 2770795 w 758"/>
              <a:gd name="T15" fmla="*/ 304653 h 173"/>
              <a:gd name="T16" fmla="*/ 2770795 w 758"/>
              <a:gd name="T17" fmla="*/ 326676 h 173"/>
              <a:gd name="T18" fmla="*/ 2492249 w 758"/>
              <a:gd name="T19" fmla="*/ 623988 h 173"/>
              <a:gd name="T20" fmla="*/ 2470259 w 758"/>
              <a:gd name="T21" fmla="*/ 635000 h 1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58" h="173">
                <a:moveTo>
                  <a:pt x="674" y="173"/>
                </a:moveTo>
                <a:cubicBezTo>
                  <a:pt x="8" y="173"/>
                  <a:pt x="8" y="173"/>
                  <a:pt x="8" y="173"/>
                </a:cubicBezTo>
                <a:cubicBezTo>
                  <a:pt x="4" y="173"/>
                  <a:pt x="0" y="170"/>
                  <a:pt x="0" y="16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4" y="0"/>
                  <a:pt x="8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677" y="0"/>
                  <a:pt x="679" y="1"/>
                  <a:pt x="680" y="2"/>
                </a:cubicBezTo>
                <a:cubicBezTo>
                  <a:pt x="756" y="83"/>
                  <a:pt x="756" y="83"/>
                  <a:pt x="756" y="83"/>
                </a:cubicBezTo>
                <a:cubicBezTo>
                  <a:pt x="758" y="85"/>
                  <a:pt x="758" y="87"/>
                  <a:pt x="756" y="89"/>
                </a:cubicBezTo>
                <a:cubicBezTo>
                  <a:pt x="680" y="170"/>
                  <a:pt x="680" y="170"/>
                  <a:pt x="680" y="170"/>
                </a:cubicBezTo>
                <a:cubicBezTo>
                  <a:pt x="679" y="172"/>
                  <a:pt x="677" y="173"/>
                  <a:pt x="674" y="173"/>
                </a:cubicBezTo>
                <a:close/>
              </a:path>
            </a:pathLst>
          </a:custGeom>
          <a:solidFill>
            <a:srgbClr val="F6C516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52" name="Freeform 8"/>
          <p:cNvSpPr>
            <a:spLocks/>
          </p:cNvSpPr>
          <p:nvPr/>
        </p:nvSpPr>
        <p:spPr bwMode="auto">
          <a:xfrm>
            <a:off x="2807239" y="2018950"/>
            <a:ext cx="1750415" cy="402626"/>
          </a:xfrm>
          <a:custGeom>
            <a:avLst/>
            <a:gdLst>
              <a:gd name="T0" fmla="*/ 2452701 w 753"/>
              <a:gd name="T1" fmla="*/ 635000 h 173"/>
              <a:gd name="T2" fmla="*/ 36662 w 753"/>
              <a:gd name="T3" fmla="*/ 635000 h 173"/>
              <a:gd name="T4" fmla="*/ 10999 w 753"/>
              <a:gd name="T5" fmla="*/ 601965 h 173"/>
              <a:gd name="T6" fmla="*/ 267634 w 753"/>
              <a:gd name="T7" fmla="*/ 326676 h 173"/>
              <a:gd name="T8" fmla="*/ 267634 w 753"/>
              <a:gd name="T9" fmla="*/ 304653 h 173"/>
              <a:gd name="T10" fmla="*/ 10999 w 753"/>
              <a:gd name="T11" fmla="*/ 29364 h 173"/>
              <a:gd name="T12" fmla="*/ 36662 w 753"/>
              <a:gd name="T13" fmla="*/ 0 h 173"/>
              <a:gd name="T14" fmla="*/ 2452701 w 753"/>
              <a:gd name="T15" fmla="*/ 0 h 173"/>
              <a:gd name="T16" fmla="*/ 2474698 w 753"/>
              <a:gd name="T17" fmla="*/ 7341 h 173"/>
              <a:gd name="T18" fmla="*/ 2753331 w 753"/>
              <a:gd name="T19" fmla="*/ 304653 h 173"/>
              <a:gd name="T20" fmla="*/ 2753331 w 753"/>
              <a:gd name="T21" fmla="*/ 326676 h 173"/>
              <a:gd name="T22" fmla="*/ 2474698 w 753"/>
              <a:gd name="T23" fmla="*/ 623988 h 173"/>
              <a:gd name="T24" fmla="*/ 2452701 w 753"/>
              <a:gd name="T25" fmla="*/ 635000 h 1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53" h="173">
                <a:moveTo>
                  <a:pt x="669" y="173"/>
                </a:moveTo>
                <a:cubicBezTo>
                  <a:pt x="10" y="173"/>
                  <a:pt x="10" y="173"/>
                  <a:pt x="10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10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53" name="Freeform 9"/>
          <p:cNvSpPr>
            <a:spLocks/>
          </p:cNvSpPr>
          <p:nvPr/>
        </p:nvSpPr>
        <p:spPr bwMode="auto">
          <a:xfrm>
            <a:off x="4467063" y="2018950"/>
            <a:ext cx="1750414" cy="402626"/>
          </a:xfrm>
          <a:custGeom>
            <a:avLst/>
            <a:gdLst>
              <a:gd name="T0" fmla="*/ 2452701 w 753"/>
              <a:gd name="T1" fmla="*/ 635000 h 173"/>
              <a:gd name="T2" fmla="*/ 32996 w 753"/>
              <a:gd name="T3" fmla="*/ 635000 h 173"/>
              <a:gd name="T4" fmla="*/ 10999 w 753"/>
              <a:gd name="T5" fmla="*/ 601965 h 173"/>
              <a:gd name="T6" fmla="*/ 267634 w 753"/>
              <a:gd name="T7" fmla="*/ 326676 h 173"/>
              <a:gd name="T8" fmla="*/ 267634 w 753"/>
              <a:gd name="T9" fmla="*/ 304653 h 173"/>
              <a:gd name="T10" fmla="*/ 10999 w 753"/>
              <a:gd name="T11" fmla="*/ 29364 h 173"/>
              <a:gd name="T12" fmla="*/ 32996 w 753"/>
              <a:gd name="T13" fmla="*/ 0 h 173"/>
              <a:gd name="T14" fmla="*/ 2452701 w 753"/>
              <a:gd name="T15" fmla="*/ 0 h 173"/>
              <a:gd name="T16" fmla="*/ 2474698 w 753"/>
              <a:gd name="T17" fmla="*/ 7341 h 173"/>
              <a:gd name="T18" fmla="*/ 2753331 w 753"/>
              <a:gd name="T19" fmla="*/ 304653 h 173"/>
              <a:gd name="T20" fmla="*/ 2753331 w 753"/>
              <a:gd name="T21" fmla="*/ 326676 h 173"/>
              <a:gd name="T22" fmla="*/ 2474698 w 753"/>
              <a:gd name="T23" fmla="*/ 623988 h 173"/>
              <a:gd name="T24" fmla="*/ 2452701 w 753"/>
              <a:gd name="T25" fmla="*/ 635000 h 1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53" h="173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2FBBEC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54" name="Freeform 10"/>
          <p:cNvSpPr>
            <a:spLocks/>
          </p:cNvSpPr>
          <p:nvPr/>
        </p:nvSpPr>
        <p:spPr bwMode="auto">
          <a:xfrm>
            <a:off x="6126886" y="2018950"/>
            <a:ext cx="1749408" cy="402626"/>
          </a:xfrm>
          <a:custGeom>
            <a:avLst/>
            <a:gdLst>
              <a:gd name="T0" fmla="*/ 2451290 w 753"/>
              <a:gd name="T1" fmla="*/ 635000 h 173"/>
              <a:gd name="T2" fmla="*/ 32977 w 753"/>
              <a:gd name="T3" fmla="*/ 635000 h 173"/>
              <a:gd name="T4" fmla="*/ 10992 w 753"/>
              <a:gd name="T5" fmla="*/ 601965 h 173"/>
              <a:gd name="T6" fmla="*/ 267480 w 753"/>
              <a:gd name="T7" fmla="*/ 326676 h 173"/>
              <a:gd name="T8" fmla="*/ 267480 w 753"/>
              <a:gd name="T9" fmla="*/ 304653 h 173"/>
              <a:gd name="T10" fmla="*/ 10992 w 753"/>
              <a:gd name="T11" fmla="*/ 29364 h 173"/>
              <a:gd name="T12" fmla="*/ 32977 w 753"/>
              <a:gd name="T13" fmla="*/ 0 h 173"/>
              <a:gd name="T14" fmla="*/ 2451290 w 753"/>
              <a:gd name="T15" fmla="*/ 0 h 173"/>
              <a:gd name="T16" fmla="*/ 2473274 w 753"/>
              <a:gd name="T17" fmla="*/ 7341 h 173"/>
              <a:gd name="T18" fmla="*/ 2751747 w 753"/>
              <a:gd name="T19" fmla="*/ 304653 h 173"/>
              <a:gd name="T20" fmla="*/ 2751747 w 753"/>
              <a:gd name="T21" fmla="*/ 326676 h 173"/>
              <a:gd name="T22" fmla="*/ 2473274 w 753"/>
              <a:gd name="T23" fmla="*/ 623988 h 173"/>
              <a:gd name="T24" fmla="*/ 2451290 w 753"/>
              <a:gd name="T25" fmla="*/ 635000 h 1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53" h="173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1C90CD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1445358" y="1527603"/>
            <a:ext cx="99750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F6C516"/>
                </a:solidFill>
                <a:latin typeface="Globotipo Condensada Black" panose="00000A06000000000000" pitchFamily="50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1987</a:t>
            </a:r>
            <a:endParaRPr lang="en-US" altLang="en-US" sz="1200" dirty="0">
              <a:solidFill>
                <a:srgbClr val="F6C516"/>
              </a:solidFill>
              <a:latin typeface="Globotipo Condensada Black" panose="00000A06000000000000" pitchFamily="50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056" name="Rectangle 12"/>
          <p:cNvSpPr>
            <a:spLocks noChangeArrowheads="1"/>
          </p:cNvSpPr>
          <p:nvPr/>
        </p:nvSpPr>
        <p:spPr bwMode="auto">
          <a:xfrm>
            <a:off x="3118267" y="1527603"/>
            <a:ext cx="9783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EB7E21"/>
                </a:solidFill>
                <a:latin typeface="Globotipo Condensada Black" panose="00000A06000000000000" pitchFamily="50" charset="0"/>
              </a:rPr>
              <a:t>1998</a:t>
            </a:r>
            <a:endParaRPr lang="en-US" altLang="en-US" sz="1200" dirty="0">
              <a:solidFill>
                <a:srgbClr val="EB7E21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57" name="Rectangle 13"/>
          <p:cNvSpPr>
            <a:spLocks noChangeArrowheads="1"/>
          </p:cNvSpPr>
          <p:nvPr/>
        </p:nvSpPr>
        <p:spPr bwMode="auto">
          <a:xfrm>
            <a:off x="4790169" y="1527603"/>
            <a:ext cx="9954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2FBBEC"/>
                </a:solidFill>
                <a:latin typeface="Globotipo Condensada Black" panose="00000A06000000000000" pitchFamily="50" charset="0"/>
              </a:rPr>
              <a:t>2005</a:t>
            </a:r>
            <a:endParaRPr lang="en-US" altLang="en-US" sz="1200" dirty="0">
              <a:solidFill>
                <a:srgbClr val="2FBBEC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58" name="Rectangle 14"/>
          <p:cNvSpPr>
            <a:spLocks noChangeArrowheads="1"/>
          </p:cNvSpPr>
          <p:nvPr/>
        </p:nvSpPr>
        <p:spPr bwMode="auto">
          <a:xfrm>
            <a:off x="6476649" y="1527603"/>
            <a:ext cx="10065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1C90CD"/>
                </a:solidFill>
                <a:latin typeface="Globotipo Condensada Black" panose="00000A06000000000000" pitchFamily="50" charset="0"/>
              </a:rPr>
              <a:t>2017</a:t>
            </a:r>
            <a:endParaRPr lang="en-US" altLang="en-US" sz="1200" dirty="0">
              <a:solidFill>
                <a:srgbClr val="1C90CD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63" name="Rectangle 19"/>
          <p:cNvSpPr>
            <a:spLocks noChangeArrowheads="1"/>
          </p:cNvSpPr>
          <p:nvPr/>
        </p:nvSpPr>
        <p:spPr bwMode="auto">
          <a:xfrm>
            <a:off x="1422206" y="3199080"/>
            <a:ext cx="860813" cy="265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724" b="1" dirty="0">
                <a:solidFill>
                  <a:srgbClr val="F6C516"/>
                </a:solidFill>
                <a:latin typeface="Globotipo Condensada" panose="00000506000000000000" pitchFamily="50" charset="0"/>
              </a:rPr>
              <a:t>OPTION 1</a:t>
            </a:r>
            <a:endParaRPr lang="en-US" altLang="en-US" dirty="0">
              <a:solidFill>
                <a:srgbClr val="F6C516"/>
              </a:solidFill>
              <a:latin typeface="Globotipo Condensada" panose="00000506000000000000" pitchFamily="50" charset="0"/>
            </a:endParaRPr>
          </a:p>
        </p:txBody>
      </p:sp>
      <p:sp>
        <p:nvSpPr>
          <p:cNvPr id="2064" name="Rectangle 20"/>
          <p:cNvSpPr>
            <a:spLocks noChangeArrowheads="1"/>
          </p:cNvSpPr>
          <p:nvPr/>
        </p:nvSpPr>
        <p:spPr bwMode="auto">
          <a:xfrm>
            <a:off x="3244087" y="3199080"/>
            <a:ext cx="876843" cy="265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724" b="1" dirty="0">
                <a:solidFill>
                  <a:srgbClr val="EB7E21"/>
                </a:solidFill>
                <a:latin typeface="Globotipo Condensada" panose="00000506000000000000" pitchFamily="50" charset="0"/>
              </a:rPr>
              <a:t>OPTION 2</a:t>
            </a:r>
            <a:endParaRPr lang="en-US" altLang="en-US" dirty="0">
              <a:solidFill>
                <a:srgbClr val="EB7E21"/>
              </a:solidFill>
              <a:latin typeface="Globotipo Condensada" panose="00000506000000000000" pitchFamily="50" charset="0"/>
            </a:endParaRPr>
          </a:p>
        </p:txBody>
      </p:sp>
      <p:sp>
        <p:nvSpPr>
          <p:cNvPr id="2065" name="Rectangle 21"/>
          <p:cNvSpPr>
            <a:spLocks noChangeArrowheads="1"/>
          </p:cNvSpPr>
          <p:nvPr/>
        </p:nvSpPr>
        <p:spPr bwMode="auto">
          <a:xfrm>
            <a:off x="4903911" y="3199080"/>
            <a:ext cx="878446" cy="265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724" b="1" dirty="0">
                <a:solidFill>
                  <a:srgbClr val="2FBBEC"/>
                </a:solidFill>
                <a:latin typeface="Globotipo Condensada" panose="00000506000000000000" pitchFamily="50" charset="0"/>
              </a:rPr>
              <a:t>OPTION 3</a:t>
            </a:r>
            <a:endParaRPr lang="en-US" altLang="en-US" dirty="0">
              <a:solidFill>
                <a:srgbClr val="2FBBEC"/>
              </a:solidFill>
              <a:latin typeface="Globotipo Condensada" panose="00000506000000000000" pitchFamily="50" charset="0"/>
            </a:endParaRPr>
          </a:p>
        </p:txBody>
      </p:sp>
      <p:sp>
        <p:nvSpPr>
          <p:cNvPr id="2066" name="Rectangle 22"/>
          <p:cNvSpPr>
            <a:spLocks noChangeArrowheads="1"/>
          </p:cNvSpPr>
          <p:nvPr/>
        </p:nvSpPr>
        <p:spPr bwMode="auto">
          <a:xfrm>
            <a:off x="6560716" y="3199080"/>
            <a:ext cx="889667" cy="265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724" b="1" dirty="0">
                <a:solidFill>
                  <a:srgbClr val="1C90CD"/>
                </a:solidFill>
                <a:latin typeface="Globotipo Condensada" panose="00000506000000000000" pitchFamily="50" charset="0"/>
              </a:rPr>
              <a:t>OPTION 4</a:t>
            </a:r>
            <a:endParaRPr lang="en-US" altLang="en-US" dirty="0">
              <a:solidFill>
                <a:srgbClr val="1C90CD"/>
              </a:solidFill>
              <a:latin typeface="Globotipo Condensada" panose="00000506000000000000" pitchFamily="50" charset="0"/>
            </a:endParaRPr>
          </a:p>
        </p:txBody>
      </p:sp>
      <p:sp>
        <p:nvSpPr>
          <p:cNvPr id="2071" name="TextBox 93"/>
          <p:cNvSpPr txBox="1">
            <a:spLocks noChangeArrowheads="1"/>
          </p:cNvSpPr>
          <p:nvPr/>
        </p:nvSpPr>
        <p:spPr bwMode="auto">
          <a:xfrm>
            <a:off x="3118268" y="3473870"/>
            <a:ext cx="1183719" cy="5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49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49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2" name="TextBox 93"/>
          <p:cNvSpPr txBox="1">
            <a:spLocks noChangeArrowheads="1"/>
          </p:cNvSpPr>
          <p:nvPr/>
        </p:nvSpPr>
        <p:spPr bwMode="auto">
          <a:xfrm>
            <a:off x="4790170" y="3473870"/>
            <a:ext cx="1183719" cy="5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49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49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3" name="TextBox 93"/>
          <p:cNvSpPr txBox="1">
            <a:spLocks noChangeArrowheads="1"/>
          </p:cNvSpPr>
          <p:nvPr/>
        </p:nvSpPr>
        <p:spPr bwMode="auto">
          <a:xfrm>
            <a:off x="6462072" y="3473870"/>
            <a:ext cx="1183719" cy="5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49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49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0387F352-AF17-411F-91ED-5BA8A70054E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LOREM IPSUM DOLOR</a:t>
            </a:r>
          </a:p>
        </p:txBody>
      </p:sp>
      <p:sp>
        <p:nvSpPr>
          <p:cNvPr id="28" name="Freeform 37">
            <a:extLst>
              <a:ext uri="{FF2B5EF4-FFF2-40B4-BE49-F238E27FC236}">
                <a16:creationId xmlns:a16="http://schemas.microsoft.com/office/drawing/2014/main" xmlns="" id="{716C4755-FF08-4F9B-B131-8FED6875FD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82006" y="2488768"/>
            <a:ext cx="541210" cy="602446"/>
          </a:xfrm>
          <a:custGeom>
            <a:avLst/>
            <a:gdLst>
              <a:gd name="T0" fmla="*/ 310551 w 14715"/>
              <a:gd name="T1" fmla="*/ 473255 h 16016"/>
              <a:gd name="T2" fmla="*/ 328331 w 14715"/>
              <a:gd name="T3" fmla="*/ 479100 h 16016"/>
              <a:gd name="T4" fmla="*/ 269240 w 14715"/>
              <a:gd name="T5" fmla="*/ 575757 h 16016"/>
              <a:gd name="T6" fmla="*/ 194487 w 14715"/>
              <a:gd name="T7" fmla="*/ 538235 h 16016"/>
              <a:gd name="T8" fmla="*/ 202742 w 14715"/>
              <a:gd name="T9" fmla="*/ 435444 h 16016"/>
              <a:gd name="T10" fmla="*/ 315842 w 14715"/>
              <a:gd name="T11" fmla="*/ 389731 h 16016"/>
              <a:gd name="T12" fmla="*/ 353731 w 14715"/>
              <a:gd name="T13" fmla="*/ 285137 h 16016"/>
              <a:gd name="T14" fmla="*/ 346710 w 14715"/>
              <a:gd name="T15" fmla="*/ 201649 h 16016"/>
              <a:gd name="T16" fmla="*/ 226095 w 14715"/>
              <a:gd name="T17" fmla="*/ 157235 h 16016"/>
              <a:gd name="T18" fmla="*/ 162772 w 14715"/>
              <a:gd name="T19" fmla="*/ 256309 h 16016"/>
              <a:gd name="T20" fmla="*/ 179599 w 14715"/>
              <a:gd name="T21" fmla="*/ 309057 h 16016"/>
              <a:gd name="T22" fmla="*/ 211984 w 14715"/>
              <a:gd name="T23" fmla="*/ 378943 h 16016"/>
              <a:gd name="T24" fmla="*/ 216465 w 14715"/>
              <a:gd name="T25" fmla="*/ 421914 h 16016"/>
              <a:gd name="T26" fmla="*/ 198685 w 14715"/>
              <a:gd name="T27" fmla="*/ 427867 h 16016"/>
              <a:gd name="T28" fmla="*/ 185209 w 14715"/>
              <a:gd name="T29" fmla="*/ 389587 h 16016"/>
              <a:gd name="T30" fmla="*/ 142769 w 14715"/>
              <a:gd name="T31" fmla="*/ 297692 h 16016"/>
              <a:gd name="T32" fmla="*/ 137760 w 14715"/>
              <a:gd name="T33" fmla="*/ 216513 h 16016"/>
              <a:gd name="T34" fmla="*/ 273509 w 14715"/>
              <a:gd name="T35" fmla="*/ 123356 h 16016"/>
              <a:gd name="T36" fmla="*/ 386821 w 14715"/>
              <a:gd name="T37" fmla="*/ 242671 h 16016"/>
              <a:gd name="T38" fmla="*/ 375885 w 14715"/>
              <a:gd name="T39" fmla="*/ 310609 h 16016"/>
              <a:gd name="T40" fmla="*/ 341948 w 14715"/>
              <a:gd name="T41" fmla="*/ 403658 h 16016"/>
              <a:gd name="T42" fmla="*/ 334081 w 14715"/>
              <a:gd name="T43" fmla="*/ 455973 h 16016"/>
              <a:gd name="T44" fmla="*/ 69321 w 14715"/>
              <a:gd name="T45" fmla="*/ 245774 h 16016"/>
              <a:gd name="T46" fmla="*/ 80751 w 14715"/>
              <a:gd name="T47" fmla="*/ 260711 h 16016"/>
              <a:gd name="T48" fmla="*/ 67910 w 14715"/>
              <a:gd name="T49" fmla="*/ 274385 h 16016"/>
              <a:gd name="T50" fmla="*/ 635 w 14715"/>
              <a:gd name="T51" fmla="*/ 264247 h 16016"/>
              <a:gd name="T52" fmla="*/ 8149 w 14715"/>
              <a:gd name="T53" fmla="*/ 246928 h 16016"/>
              <a:gd name="T54" fmla="*/ 105622 w 14715"/>
              <a:gd name="T55" fmla="*/ 161348 h 16016"/>
              <a:gd name="T56" fmla="*/ 95885 w 14715"/>
              <a:gd name="T57" fmla="*/ 177547 h 16016"/>
              <a:gd name="T58" fmla="*/ 33796 w 14715"/>
              <a:gd name="T59" fmla="*/ 144354 h 16016"/>
              <a:gd name="T60" fmla="*/ 37677 w 14715"/>
              <a:gd name="T61" fmla="*/ 125809 h 16016"/>
              <a:gd name="T62" fmla="*/ 171873 w 14715"/>
              <a:gd name="T63" fmla="*/ 84282 h 16016"/>
              <a:gd name="T64" fmla="*/ 165665 w 14715"/>
              <a:gd name="T65" fmla="*/ 102105 h 16016"/>
              <a:gd name="T66" fmla="*/ 147355 w 14715"/>
              <a:gd name="T67" fmla="*/ 98605 h 16016"/>
              <a:gd name="T68" fmla="*/ 121462 w 14715"/>
              <a:gd name="T69" fmla="*/ 34564 h 16016"/>
              <a:gd name="T70" fmla="*/ 139912 w 14715"/>
              <a:gd name="T71" fmla="*/ 31534 h 16016"/>
              <a:gd name="T72" fmla="*/ 269805 w 14715"/>
              <a:gd name="T73" fmla="*/ 77968 h 16016"/>
              <a:gd name="T74" fmla="*/ 251107 w 14715"/>
              <a:gd name="T75" fmla="*/ 78401 h 16016"/>
              <a:gd name="T76" fmla="*/ 247615 w 14715"/>
              <a:gd name="T77" fmla="*/ 7577 h 16016"/>
              <a:gd name="T78" fmla="*/ 265077 w 14715"/>
              <a:gd name="T79" fmla="*/ 866 h 16016"/>
              <a:gd name="T80" fmla="*/ 451203 w 14715"/>
              <a:gd name="T81" fmla="*/ 274385 h 16016"/>
              <a:gd name="T82" fmla="*/ 438362 w 14715"/>
              <a:gd name="T83" fmla="*/ 260711 h 16016"/>
              <a:gd name="T84" fmla="*/ 449792 w 14715"/>
              <a:gd name="T85" fmla="*/ 245774 h 16016"/>
              <a:gd name="T86" fmla="*/ 517984 w 14715"/>
              <a:gd name="T87" fmla="*/ 254325 h 16016"/>
              <a:gd name="T88" fmla="*/ 512234 w 14715"/>
              <a:gd name="T89" fmla="*/ 272364 h 16016"/>
              <a:gd name="T90" fmla="*/ 423933 w 14715"/>
              <a:gd name="T91" fmla="*/ 177728 h 16016"/>
              <a:gd name="T92" fmla="*/ 413385 w 14715"/>
              <a:gd name="T93" fmla="*/ 162033 h 16016"/>
              <a:gd name="T94" fmla="*/ 471664 w 14715"/>
              <a:gd name="T95" fmla="*/ 122923 h 16016"/>
              <a:gd name="T96" fmla="*/ 486728 w 14715"/>
              <a:gd name="T97" fmla="*/ 134216 h 16016"/>
              <a:gd name="T98" fmla="*/ 372640 w 14715"/>
              <a:gd name="T99" fmla="*/ 97415 h 16016"/>
              <a:gd name="T100" fmla="*/ 354754 w 14715"/>
              <a:gd name="T101" fmla="*/ 102755 h 16016"/>
              <a:gd name="T102" fmla="*/ 346816 w 14715"/>
              <a:gd name="T103" fmla="*/ 85653 h 16016"/>
              <a:gd name="T104" fmla="*/ 387774 w 14715"/>
              <a:gd name="T105" fmla="*/ 29405 h 16016"/>
              <a:gd name="T106" fmla="*/ 400968 w 14715"/>
              <a:gd name="T107" fmla="*/ 42863 h 16016"/>
              <a:gd name="T108" fmla="*/ 242182 w 14715"/>
              <a:gd name="T109" fmla="*/ 526870 h 16016"/>
              <a:gd name="T110" fmla="*/ 238796 w 14715"/>
              <a:gd name="T111" fmla="*/ 515505 h 16016"/>
              <a:gd name="T112" fmla="*/ 279365 w 14715"/>
              <a:gd name="T113" fmla="*/ 505005 h 16016"/>
              <a:gd name="T114" fmla="*/ 286279 w 14715"/>
              <a:gd name="T115" fmla="*/ 514530 h 16016"/>
              <a:gd name="T116" fmla="*/ 248497 w 14715"/>
              <a:gd name="T117" fmla="*/ 496888 h 16016"/>
              <a:gd name="T118" fmla="*/ 238478 w 14715"/>
              <a:gd name="T119" fmla="*/ 490862 h 16016"/>
              <a:gd name="T120" fmla="*/ 242852 w 14715"/>
              <a:gd name="T121" fmla="*/ 479894 h 16016"/>
              <a:gd name="T122" fmla="*/ 284374 w 14715"/>
              <a:gd name="T123" fmla="*/ 476972 h 16016"/>
              <a:gd name="T124" fmla="*/ 283881 w 14715"/>
              <a:gd name="T125" fmla="*/ 488806 h 1601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4715" h="16016">
                <a:moveTo>
                  <a:pt x="6310" y="12840"/>
                </a:moveTo>
                <a:lnTo>
                  <a:pt x="6310" y="14569"/>
                </a:lnTo>
                <a:lnTo>
                  <a:pt x="7414" y="15152"/>
                </a:lnTo>
                <a:lnTo>
                  <a:pt x="8555" y="14482"/>
                </a:lnTo>
                <a:lnTo>
                  <a:pt x="8555" y="13487"/>
                </a:lnTo>
                <a:lnTo>
                  <a:pt x="8555" y="13466"/>
                </a:lnTo>
                <a:lnTo>
                  <a:pt x="8557" y="13446"/>
                </a:lnTo>
                <a:lnTo>
                  <a:pt x="8559" y="13426"/>
                </a:lnTo>
                <a:lnTo>
                  <a:pt x="8564" y="13406"/>
                </a:lnTo>
                <a:lnTo>
                  <a:pt x="8568" y="13387"/>
                </a:lnTo>
                <a:lnTo>
                  <a:pt x="8574" y="13368"/>
                </a:lnTo>
                <a:lnTo>
                  <a:pt x="8580" y="13349"/>
                </a:lnTo>
                <a:lnTo>
                  <a:pt x="8587" y="13331"/>
                </a:lnTo>
                <a:lnTo>
                  <a:pt x="8595" y="13313"/>
                </a:lnTo>
                <a:lnTo>
                  <a:pt x="8604" y="13296"/>
                </a:lnTo>
                <a:lnTo>
                  <a:pt x="8614" y="13279"/>
                </a:lnTo>
                <a:lnTo>
                  <a:pt x="8624" y="13263"/>
                </a:lnTo>
                <a:lnTo>
                  <a:pt x="8635" y="13247"/>
                </a:lnTo>
                <a:lnTo>
                  <a:pt x="8647" y="13232"/>
                </a:lnTo>
                <a:lnTo>
                  <a:pt x="8661" y="13217"/>
                </a:lnTo>
                <a:lnTo>
                  <a:pt x="8674" y="13203"/>
                </a:lnTo>
                <a:lnTo>
                  <a:pt x="8688" y="13190"/>
                </a:lnTo>
                <a:lnTo>
                  <a:pt x="8703" y="13177"/>
                </a:lnTo>
                <a:lnTo>
                  <a:pt x="8718" y="13166"/>
                </a:lnTo>
                <a:lnTo>
                  <a:pt x="8735" y="13154"/>
                </a:lnTo>
                <a:lnTo>
                  <a:pt x="8751" y="13144"/>
                </a:lnTo>
                <a:lnTo>
                  <a:pt x="8768" y="13134"/>
                </a:lnTo>
                <a:lnTo>
                  <a:pt x="8785" y="13125"/>
                </a:lnTo>
                <a:lnTo>
                  <a:pt x="8803" y="13117"/>
                </a:lnTo>
                <a:lnTo>
                  <a:pt x="8822" y="13110"/>
                </a:lnTo>
                <a:lnTo>
                  <a:pt x="8841" y="13104"/>
                </a:lnTo>
                <a:lnTo>
                  <a:pt x="8860" y="13098"/>
                </a:lnTo>
                <a:lnTo>
                  <a:pt x="8879" y="13094"/>
                </a:lnTo>
                <a:lnTo>
                  <a:pt x="8899" y="13090"/>
                </a:lnTo>
                <a:lnTo>
                  <a:pt x="8920" y="13088"/>
                </a:lnTo>
                <a:lnTo>
                  <a:pt x="8940" y="13086"/>
                </a:lnTo>
                <a:lnTo>
                  <a:pt x="8961" y="13086"/>
                </a:lnTo>
                <a:lnTo>
                  <a:pt x="8981" y="13086"/>
                </a:lnTo>
                <a:lnTo>
                  <a:pt x="9003" y="13088"/>
                </a:lnTo>
                <a:lnTo>
                  <a:pt x="9023" y="13090"/>
                </a:lnTo>
                <a:lnTo>
                  <a:pt x="9042" y="13094"/>
                </a:lnTo>
                <a:lnTo>
                  <a:pt x="9062" y="13098"/>
                </a:lnTo>
                <a:lnTo>
                  <a:pt x="9082" y="13104"/>
                </a:lnTo>
                <a:lnTo>
                  <a:pt x="9100" y="13110"/>
                </a:lnTo>
                <a:lnTo>
                  <a:pt x="9118" y="13117"/>
                </a:lnTo>
                <a:lnTo>
                  <a:pt x="9136" y="13125"/>
                </a:lnTo>
                <a:lnTo>
                  <a:pt x="9154" y="13134"/>
                </a:lnTo>
                <a:lnTo>
                  <a:pt x="9171" y="13144"/>
                </a:lnTo>
                <a:lnTo>
                  <a:pt x="9188" y="13154"/>
                </a:lnTo>
                <a:lnTo>
                  <a:pt x="9203" y="13166"/>
                </a:lnTo>
                <a:lnTo>
                  <a:pt x="9219" y="13177"/>
                </a:lnTo>
                <a:lnTo>
                  <a:pt x="9233" y="13190"/>
                </a:lnTo>
                <a:lnTo>
                  <a:pt x="9247" y="13203"/>
                </a:lnTo>
                <a:lnTo>
                  <a:pt x="9261" y="13217"/>
                </a:lnTo>
                <a:lnTo>
                  <a:pt x="9274" y="13232"/>
                </a:lnTo>
                <a:lnTo>
                  <a:pt x="9286" y="13247"/>
                </a:lnTo>
                <a:lnTo>
                  <a:pt x="9297" y="13263"/>
                </a:lnTo>
                <a:lnTo>
                  <a:pt x="9307" y="13279"/>
                </a:lnTo>
                <a:lnTo>
                  <a:pt x="9317" y="13296"/>
                </a:lnTo>
                <a:lnTo>
                  <a:pt x="9326" y="13313"/>
                </a:lnTo>
                <a:lnTo>
                  <a:pt x="9334" y="13331"/>
                </a:lnTo>
                <a:lnTo>
                  <a:pt x="9342" y="13349"/>
                </a:lnTo>
                <a:lnTo>
                  <a:pt x="9349" y="13368"/>
                </a:lnTo>
                <a:lnTo>
                  <a:pt x="9354" y="13387"/>
                </a:lnTo>
                <a:lnTo>
                  <a:pt x="9359" y="13406"/>
                </a:lnTo>
                <a:lnTo>
                  <a:pt x="9362" y="13426"/>
                </a:lnTo>
                <a:lnTo>
                  <a:pt x="9365" y="13446"/>
                </a:lnTo>
                <a:lnTo>
                  <a:pt x="9366" y="13466"/>
                </a:lnTo>
                <a:lnTo>
                  <a:pt x="9367" y="13487"/>
                </a:lnTo>
                <a:lnTo>
                  <a:pt x="9367" y="14711"/>
                </a:lnTo>
                <a:lnTo>
                  <a:pt x="9366" y="14738"/>
                </a:lnTo>
                <a:lnTo>
                  <a:pt x="9363" y="14765"/>
                </a:lnTo>
                <a:lnTo>
                  <a:pt x="9359" y="14791"/>
                </a:lnTo>
                <a:lnTo>
                  <a:pt x="9354" y="14816"/>
                </a:lnTo>
                <a:lnTo>
                  <a:pt x="9346" y="14841"/>
                </a:lnTo>
                <a:lnTo>
                  <a:pt x="9338" y="14865"/>
                </a:lnTo>
                <a:lnTo>
                  <a:pt x="9326" y="14888"/>
                </a:lnTo>
                <a:lnTo>
                  <a:pt x="9314" y="14911"/>
                </a:lnTo>
                <a:lnTo>
                  <a:pt x="9301" y="14932"/>
                </a:lnTo>
                <a:lnTo>
                  <a:pt x="9287" y="14953"/>
                </a:lnTo>
                <a:lnTo>
                  <a:pt x="9270" y="14973"/>
                </a:lnTo>
                <a:lnTo>
                  <a:pt x="9253" y="14991"/>
                </a:lnTo>
                <a:lnTo>
                  <a:pt x="9233" y="15009"/>
                </a:lnTo>
                <a:lnTo>
                  <a:pt x="9213" y="15026"/>
                </a:lnTo>
                <a:lnTo>
                  <a:pt x="9191" y="15042"/>
                </a:lnTo>
                <a:lnTo>
                  <a:pt x="9168" y="15056"/>
                </a:lnTo>
                <a:lnTo>
                  <a:pt x="7632" y="15958"/>
                </a:lnTo>
                <a:lnTo>
                  <a:pt x="7607" y="15971"/>
                </a:lnTo>
                <a:lnTo>
                  <a:pt x="7583" y="15983"/>
                </a:lnTo>
                <a:lnTo>
                  <a:pt x="7559" y="15992"/>
                </a:lnTo>
                <a:lnTo>
                  <a:pt x="7535" y="16000"/>
                </a:lnTo>
                <a:lnTo>
                  <a:pt x="7509" y="16007"/>
                </a:lnTo>
                <a:lnTo>
                  <a:pt x="7484" y="16011"/>
                </a:lnTo>
                <a:lnTo>
                  <a:pt x="7459" y="16014"/>
                </a:lnTo>
                <a:lnTo>
                  <a:pt x="7433" y="16016"/>
                </a:lnTo>
                <a:lnTo>
                  <a:pt x="7408" y="16016"/>
                </a:lnTo>
                <a:lnTo>
                  <a:pt x="7383" y="16014"/>
                </a:lnTo>
                <a:lnTo>
                  <a:pt x="7358" y="16010"/>
                </a:lnTo>
                <a:lnTo>
                  <a:pt x="7332" y="16005"/>
                </a:lnTo>
                <a:lnTo>
                  <a:pt x="7307" y="15998"/>
                </a:lnTo>
                <a:lnTo>
                  <a:pt x="7283" y="15989"/>
                </a:lnTo>
                <a:lnTo>
                  <a:pt x="7257" y="15979"/>
                </a:lnTo>
                <a:lnTo>
                  <a:pt x="7233" y="15967"/>
                </a:lnTo>
                <a:lnTo>
                  <a:pt x="5712" y="15163"/>
                </a:lnTo>
                <a:lnTo>
                  <a:pt x="5688" y="15149"/>
                </a:lnTo>
                <a:lnTo>
                  <a:pt x="5665" y="15133"/>
                </a:lnTo>
                <a:lnTo>
                  <a:pt x="5643" y="15117"/>
                </a:lnTo>
                <a:lnTo>
                  <a:pt x="5622" y="15099"/>
                </a:lnTo>
                <a:lnTo>
                  <a:pt x="5603" y="15080"/>
                </a:lnTo>
                <a:lnTo>
                  <a:pt x="5585" y="15060"/>
                </a:lnTo>
                <a:lnTo>
                  <a:pt x="5570" y="15038"/>
                </a:lnTo>
                <a:lnTo>
                  <a:pt x="5555" y="15016"/>
                </a:lnTo>
                <a:lnTo>
                  <a:pt x="5541" y="14993"/>
                </a:lnTo>
                <a:lnTo>
                  <a:pt x="5530" y="14969"/>
                </a:lnTo>
                <a:lnTo>
                  <a:pt x="5521" y="14944"/>
                </a:lnTo>
                <a:lnTo>
                  <a:pt x="5513" y="14918"/>
                </a:lnTo>
                <a:lnTo>
                  <a:pt x="5506" y="14892"/>
                </a:lnTo>
                <a:lnTo>
                  <a:pt x="5502" y="14865"/>
                </a:lnTo>
                <a:lnTo>
                  <a:pt x="5499" y="14837"/>
                </a:lnTo>
                <a:lnTo>
                  <a:pt x="5498" y="14809"/>
                </a:lnTo>
                <a:lnTo>
                  <a:pt x="5498" y="12438"/>
                </a:lnTo>
                <a:lnTo>
                  <a:pt x="5499" y="12418"/>
                </a:lnTo>
                <a:lnTo>
                  <a:pt x="5500" y="12397"/>
                </a:lnTo>
                <a:lnTo>
                  <a:pt x="5503" y="12377"/>
                </a:lnTo>
                <a:lnTo>
                  <a:pt x="5507" y="12358"/>
                </a:lnTo>
                <a:lnTo>
                  <a:pt x="5511" y="12338"/>
                </a:lnTo>
                <a:lnTo>
                  <a:pt x="5516" y="12319"/>
                </a:lnTo>
                <a:lnTo>
                  <a:pt x="5523" y="12301"/>
                </a:lnTo>
                <a:lnTo>
                  <a:pt x="5530" y="12282"/>
                </a:lnTo>
                <a:lnTo>
                  <a:pt x="5538" y="12265"/>
                </a:lnTo>
                <a:lnTo>
                  <a:pt x="5547" y="12247"/>
                </a:lnTo>
                <a:lnTo>
                  <a:pt x="5558" y="12231"/>
                </a:lnTo>
                <a:lnTo>
                  <a:pt x="5568" y="12214"/>
                </a:lnTo>
                <a:lnTo>
                  <a:pt x="5579" y="12199"/>
                </a:lnTo>
                <a:lnTo>
                  <a:pt x="5591" y="12183"/>
                </a:lnTo>
                <a:lnTo>
                  <a:pt x="5604" y="12169"/>
                </a:lnTo>
                <a:lnTo>
                  <a:pt x="5617" y="12155"/>
                </a:lnTo>
                <a:lnTo>
                  <a:pt x="5631" y="12142"/>
                </a:lnTo>
                <a:lnTo>
                  <a:pt x="5647" y="12129"/>
                </a:lnTo>
                <a:lnTo>
                  <a:pt x="5662" y="12117"/>
                </a:lnTo>
                <a:lnTo>
                  <a:pt x="5677" y="12106"/>
                </a:lnTo>
                <a:lnTo>
                  <a:pt x="5694" y="12095"/>
                </a:lnTo>
                <a:lnTo>
                  <a:pt x="5711" y="12086"/>
                </a:lnTo>
                <a:lnTo>
                  <a:pt x="5729" y="12077"/>
                </a:lnTo>
                <a:lnTo>
                  <a:pt x="5747" y="12069"/>
                </a:lnTo>
                <a:lnTo>
                  <a:pt x="5765" y="12062"/>
                </a:lnTo>
                <a:lnTo>
                  <a:pt x="5783" y="12055"/>
                </a:lnTo>
                <a:lnTo>
                  <a:pt x="5802" y="12050"/>
                </a:lnTo>
                <a:lnTo>
                  <a:pt x="5823" y="12045"/>
                </a:lnTo>
                <a:lnTo>
                  <a:pt x="5842" y="12042"/>
                </a:lnTo>
                <a:lnTo>
                  <a:pt x="5863" y="12039"/>
                </a:lnTo>
                <a:lnTo>
                  <a:pt x="5883" y="12038"/>
                </a:lnTo>
                <a:lnTo>
                  <a:pt x="5904" y="12037"/>
                </a:lnTo>
                <a:lnTo>
                  <a:pt x="8736" y="12037"/>
                </a:lnTo>
                <a:lnTo>
                  <a:pt x="8742" y="11974"/>
                </a:lnTo>
                <a:lnTo>
                  <a:pt x="8748" y="11911"/>
                </a:lnTo>
                <a:lnTo>
                  <a:pt x="8755" y="11848"/>
                </a:lnTo>
                <a:lnTo>
                  <a:pt x="8763" y="11785"/>
                </a:lnTo>
                <a:lnTo>
                  <a:pt x="8770" y="11723"/>
                </a:lnTo>
                <a:lnTo>
                  <a:pt x="8779" y="11661"/>
                </a:lnTo>
                <a:lnTo>
                  <a:pt x="8788" y="11598"/>
                </a:lnTo>
                <a:lnTo>
                  <a:pt x="8797" y="11537"/>
                </a:lnTo>
                <a:lnTo>
                  <a:pt x="8807" y="11474"/>
                </a:lnTo>
                <a:lnTo>
                  <a:pt x="8818" y="11412"/>
                </a:lnTo>
                <a:lnTo>
                  <a:pt x="8830" y="11351"/>
                </a:lnTo>
                <a:lnTo>
                  <a:pt x="8841" y="11289"/>
                </a:lnTo>
                <a:lnTo>
                  <a:pt x="8853" y="11228"/>
                </a:lnTo>
                <a:lnTo>
                  <a:pt x="8866" y="11167"/>
                </a:lnTo>
                <a:lnTo>
                  <a:pt x="8879" y="11106"/>
                </a:lnTo>
                <a:lnTo>
                  <a:pt x="8893" y="11045"/>
                </a:lnTo>
                <a:lnTo>
                  <a:pt x="8908" y="10984"/>
                </a:lnTo>
                <a:lnTo>
                  <a:pt x="8922" y="10923"/>
                </a:lnTo>
                <a:lnTo>
                  <a:pt x="8938" y="10862"/>
                </a:lnTo>
                <a:lnTo>
                  <a:pt x="8953" y="10802"/>
                </a:lnTo>
                <a:lnTo>
                  <a:pt x="8970" y="10741"/>
                </a:lnTo>
                <a:lnTo>
                  <a:pt x="8986" y="10680"/>
                </a:lnTo>
                <a:lnTo>
                  <a:pt x="9005" y="10620"/>
                </a:lnTo>
                <a:lnTo>
                  <a:pt x="9023" y="10559"/>
                </a:lnTo>
                <a:lnTo>
                  <a:pt x="9060" y="10437"/>
                </a:lnTo>
                <a:lnTo>
                  <a:pt x="9100" y="10315"/>
                </a:lnTo>
                <a:lnTo>
                  <a:pt x="9141" y="10194"/>
                </a:lnTo>
                <a:lnTo>
                  <a:pt x="9186" y="10072"/>
                </a:lnTo>
                <a:lnTo>
                  <a:pt x="9226" y="9963"/>
                </a:lnTo>
                <a:lnTo>
                  <a:pt x="9269" y="9854"/>
                </a:lnTo>
                <a:lnTo>
                  <a:pt x="9312" y="9746"/>
                </a:lnTo>
                <a:lnTo>
                  <a:pt x="9357" y="9638"/>
                </a:lnTo>
                <a:lnTo>
                  <a:pt x="9402" y="9530"/>
                </a:lnTo>
                <a:lnTo>
                  <a:pt x="9448" y="9422"/>
                </a:lnTo>
                <a:lnTo>
                  <a:pt x="9494" y="9314"/>
                </a:lnTo>
                <a:lnTo>
                  <a:pt x="9540" y="9207"/>
                </a:lnTo>
                <a:lnTo>
                  <a:pt x="9586" y="9100"/>
                </a:lnTo>
                <a:lnTo>
                  <a:pt x="9632" y="8992"/>
                </a:lnTo>
                <a:lnTo>
                  <a:pt x="9677" y="8885"/>
                </a:lnTo>
                <a:lnTo>
                  <a:pt x="9722" y="8777"/>
                </a:lnTo>
                <a:lnTo>
                  <a:pt x="9765" y="8669"/>
                </a:lnTo>
                <a:lnTo>
                  <a:pt x="9808" y="8561"/>
                </a:lnTo>
                <a:lnTo>
                  <a:pt x="9849" y="8451"/>
                </a:lnTo>
                <a:lnTo>
                  <a:pt x="9890" y="8342"/>
                </a:lnTo>
                <a:lnTo>
                  <a:pt x="9920" y="8253"/>
                </a:lnTo>
                <a:lnTo>
                  <a:pt x="9950" y="8166"/>
                </a:lnTo>
                <a:lnTo>
                  <a:pt x="9977" y="8078"/>
                </a:lnTo>
                <a:lnTo>
                  <a:pt x="10002" y="7991"/>
                </a:lnTo>
                <a:lnTo>
                  <a:pt x="10027" y="7903"/>
                </a:lnTo>
                <a:lnTo>
                  <a:pt x="10049" y="7815"/>
                </a:lnTo>
                <a:lnTo>
                  <a:pt x="10069" y="7727"/>
                </a:lnTo>
                <a:lnTo>
                  <a:pt x="10087" y="7639"/>
                </a:lnTo>
                <a:lnTo>
                  <a:pt x="10095" y="7595"/>
                </a:lnTo>
                <a:lnTo>
                  <a:pt x="10103" y="7551"/>
                </a:lnTo>
                <a:lnTo>
                  <a:pt x="10110" y="7505"/>
                </a:lnTo>
                <a:lnTo>
                  <a:pt x="10118" y="7461"/>
                </a:lnTo>
                <a:lnTo>
                  <a:pt x="10124" y="7416"/>
                </a:lnTo>
                <a:lnTo>
                  <a:pt x="10130" y="7371"/>
                </a:lnTo>
                <a:lnTo>
                  <a:pt x="10135" y="7326"/>
                </a:lnTo>
                <a:lnTo>
                  <a:pt x="10140" y="7281"/>
                </a:lnTo>
                <a:lnTo>
                  <a:pt x="10144" y="7236"/>
                </a:lnTo>
                <a:lnTo>
                  <a:pt x="10148" y="7191"/>
                </a:lnTo>
                <a:lnTo>
                  <a:pt x="10151" y="7145"/>
                </a:lnTo>
                <a:lnTo>
                  <a:pt x="10154" y="7099"/>
                </a:lnTo>
                <a:lnTo>
                  <a:pt x="10156" y="7053"/>
                </a:lnTo>
                <a:lnTo>
                  <a:pt x="10157" y="7007"/>
                </a:lnTo>
                <a:lnTo>
                  <a:pt x="10158" y="6960"/>
                </a:lnTo>
                <a:lnTo>
                  <a:pt x="10158" y="6913"/>
                </a:lnTo>
                <a:lnTo>
                  <a:pt x="10155" y="6767"/>
                </a:lnTo>
                <a:lnTo>
                  <a:pt x="10144" y="6624"/>
                </a:lnTo>
                <a:lnTo>
                  <a:pt x="10127" y="6483"/>
                </a:lnTo>
                <a:lnTo>
                  <a:pt x="10103" y="6345"/>
                </a:lnTo>
                <a:lnTo>
                  <a:pt x="10072" y="6211"/>
                </a:lnTo>
                <a:lnTo>
                  <a:pt x="10036" y="6080"/>
                </a:lnTo>
                <a:lnTo>
                  <a:pt x="9993" y="5952"/>
                </a:lnTo>
                <a:lnTo>
                  <a:pt x="9944" y="5827"/>
                </a:lnTo>
                <a:lnTo>
                  <a:pt x="9889" y="5707"/>
                </a:lnTo>
                <a:lnTo>
                  <a:pt x="9828" y="5589"/>
                </a:lnTo>
                <a:lnTo>
                  <a:pt x="9762" y="5475"/>
                </a:lnTo>
                <a:lnTo>
                  <a:pt x="9691" y="5366"/>
                </a:lnTo>
                <a:lnTo>
                  <a:pt x="9614" y="5260"/>
                </a:lnTo>
                <a:lnTo>
                  <a:pt x="9533" y="5159"/>
                </a:lnTo>
                <a:lnTo>
                  <a:pt x="9446" y="5062"/>
                </a:lnTo>
                <a:lnTo>
                  <a:pt x="9355" y="4970"/>
                </a:lnTo>
                <a:lnTo>
                  <a:pt x="9259" y="4882"/>
                </a:lnTo>
                <a:lnTo>
                  <a:pt x="9158" y="4800"/>
                </a:lnTo>
                <a:lnTo>
                  <a:pt x="9054" y="4721"/>
                </a:lnTo>
                <a:lnTo>
                  <a:pt x="8946" y="4648"/>
                </a:lnTo>
                <a:lnTo>
                  <a:pt x="8833" y="4580"/>
                </a:lnTo>
                <a:lnTo>
                  <a:pt x="8716" y="4517"/>
                </a:lnTo>
                <a:lnTo>
                  <a:pt x="8597" y="4459"/>
                </a:lnTo>
                <a:lnTo>
                  <a:pt x="8473" y="4407"/>
                </a:lnTo>
                <a:lnTo>
                  <a:pt x="8347" y="4361"/>
                </a:lnTo>
                <a:lnTo>
                  <a:pt x="8217" y="4320"/>
                </a:lnTo>
                <a:lnTo>
                  <a:pt x="8085" y="4286"/>
                </a:lnTo>
                <a:lnTo>
                  <a:pt x="7949" y="4257"/>
                </a:lnTo>
                <a:lnTo>
                  <a:pt x="7811" y="4235"/>
                </a:lnTo>
                <a:lnTo>
                  <a:pt x="7671" y="4218"/>
                </a:lnTo>
                <a:lnTo>
                  <a:pt x="7527" y="4209"/>
                </a:lnTo>
                <a:lnTo>
                  <a:pt x="7383" y="4205"/>
                </a:lnTo>
                <a:lnTo>
                  <a:pt x="7236" y="4208"/>
                </a:lnTo>
                <a:lnTo>
                  <a:pt x="7091" y="4218"/>
                </a:lnTo>
                <a:lnTo>
                  <a:pt x="6949" y="4234"/>
                </a:lnTo>
                <a:lnTo>
                  <a:pt x="6809" y="4256"/>
                </a:lnTo>
                <a:lnTo>
                  <a:pt x="6673" y="4284"/>
                </a:lnTo>
                <a:lnTo>
                  <a:pt x="6539" y="4318"/>
                </a:lnTo>
                <a:lnTo>
                  <a:pt x="6409" y="4358"/>
                </a:lnTo>
                <a:lnTo>
                  <a:pt x="6282" y="4404"/>
                </a:lnTo>
                <a:lnTo>
                  <a:pt x="6159" y="4455"/>
                </a:lnTo>
                <a:lnTo>
                  <a:pt x="6038" y="4512"/>
                </a:lnTo>
                <a:lnTo>
                  <a:pt x="5922" y="4574"/>
                </a:lnTo>
                <a:lnTo>
                  <a:pt x="5810" y="4642"/>
                </a:lnTo>
                <a:lnTo>
                  <a:pt x="5701" y="4714"/>
                </a:lnTo>
                <a:lnTo>
                  <a:pt x="5597" y="4791"/>
                </a:lnTo>
                <a:lnTo>
                  <a:pt x="5497" y="4874"/>
                </a:lnTo>
                <a:lnTo>
                  <a:pt x="5402" y="4961"/>
                </a:lnTo>
                <a:lnTo>
                  <a:pt x="5312" y="5052"/>
                </a:lnTo>
                <a:lnTo>
                  <a:pt x="5226" y="5149"/>
                </a:lnTo>
                <a:lnTo>
                  <a:pt x="5145" y="5249"/>
                </a:lnTo>
                <a:lnTo>
                  <a:pt x="5069" y="5355"/>
                </a:lnTo>
                <a:lnTo>
                  <a:pt x="4998" y="5464"/>
                </a:lnTo>
                <a:lnTo>
                  <a:pt x="4932" y="5578"/>
                </a:lnTo>
                <a:lnTo>
                  <a:pt x="4873" y="5696"/>
                </a:lnTo>
                <a:lnTo>
                  <a:pt x="4819" y="5817"/>
                </a:lnTo>
                <a:lnTo>
                  <a:pt x="4770" y="5942"/>
                </a:lnTo>
                <a:lnTo>
                  <a:pt x="4728" y="6070"/>
                </a:lnTo>
                <a:lnTo>
                  <a:pt x="4692" y="6203"/>
                </a:lnTo>
                <a:lnTo>
                  <a:pt x="4662" y="6338"/>
                </a:lnTo>
                <a:lnTo>
                  <a:pt x="4638" y="6477"/>
                </a:lnTo>
                <a:lnTo>
                  <a:pt x="4621" y="6620"/>
                </a:lnTo>
                <a:lnTo>
                  <a:pt x="4611" y="6765"/>
                </a:lnTo>
                <a:lnTo>
                  <a:pt x="4608" y="6913"/>
                </a:lnTo>
                <a:lnTo>
                  <a:pt x="4608" y="6962"/>
                </a:lnTo>
                <a:lnTo>
                  <a:pt x="4609" y="7010"/>
                </a:lnTo>
                <a:lnTo>
                  <a:pt x="4611" y="7057"/>
                </a:lnTo>
                <a:lnTo>
                  <a:pt x="4614" y="7104"/>
                </a:lnTo>
                <a:lnTo>
                  <a:pt x="4617" y="7151"/>
                </a:lnTo>
                <a:lnTo>
                  <a:pt x="4621" y="7197"/>
                </a:lnTo>
                <a:lnTo>
                  <a:pt x="4625" y="7242"/>
                </a:lnTo>
                <a:lnTo>
                  <a:pt x="4631" y="7288"/>
                </a:lnTo>
                <a:lnTo>
                  <a:pt x="4637" y="7333"/>
                </a:lnTo>
                <a:lnTo>
                  <a:pt x="4643" y="7377"/>
                </a:lnTo>
                <a:lnTo>
                  <a:pt x="4651" y="7422"/>
                </a:lnTo>
                <a:lnTo>
                  <a:pt x="4659" y="7466"/>
                </a:lnTo>
                <a:lnTo>
                  <a:pt x="4668" y="7510"/>
                </a:lnTo>
                <a:lnTo>
                  <a:pt x="4677" y="7554"/>
                </a:lnTo>
                <a:lnTo>
                  <a:pt x="4687" y="7597"/>
                </a:lnTo>
                <a:lnTo>
                  <a:pt x="4699" y="7640"/>
                </a:lnTo>
                <a:lnTo>
                  <a:pt x="4711" y="7683"/>
                </a:lnTo>
                <a:lnTo>
                  <a:pt x="4723" y="7726"/>
                </a:lnTo>
                <a:lnTo>
                  <a:pt x="4736" y="7768"/>
                </a:lnTo>
                <a:lnTo>
                  <a:pt x="4749" y="7811"/>
                </a:lnTo>
                <a:lnTo>
                  <a:pt x="4763" y="7853"/>
                </a:lnTo>
                <a:lnTo>
                  <a:pt x="4779" y="7896"/>
                </a:lnTo>
                <a:lnTo>
                  <a:pt x="4795" y="7938"/>
                </a:lnTo>
                <a:lnTo>
                  <a:pt x="4811" y="7981"/>
                </a:lnTo>
                <a:lnTo>
                  <a:pt x="4827" y="8023"/>
                </a:lnTo>
                <a:lnTo>
                  <a:pt x="4845" y="8065"/>
                </a:lnTo>
                <a:lnTo>
                  <a:pt x="4864" y="8108"/>
                </a:lnTo>
                <a:lnTo>
                  <a:pt x="4882" y="8151"/>
                </a:lnTo>
                <a:lnTo>
                  <a:pt x="4922" y="8236"/>
                </a:lnTo>
                <a:lnTo>
                  <a:pt x="4964" y="8323"/>
                </a:lnTo>
                <a:lnTo>
                  <a:pt x="5005" y="8404"/>
                </a:lnTo>
                <a:lnTo>
                  <a:pt x="5048" y="8485"/>
                </a:lnTo>
                <a:lnTo>
                  <a:pt x="5091" y="8566"/>
                </a:lnTo>
                <a:lnTo>
                  <a:pt x="5135" y="8646"/>
                </a:lnTo>
                <a:lnTo>
                  <a:pt x="5179" y="8725"/>
                </a:lnTo>
                <a:lnTo>
                  <a:pt x="5225" y="8805"/>
                </a:lnTo>
                <a:lnTo>
                  <a:pt x="5269" y="8884"/>
                </a:lnTo>
                <a:lnTo>
                  <a:pt x="5315" y="8963"/>
                </a:lnTo>
                <a:lnTo>
                  <a:pt x="5359" y="9043"/>
                </a:lnTo>
                <a:lnTo>
                  <a:pt x="5405" y="9122"/>
                </a:lnTo>
                <a:lnTo>
                  <a:pt x="5449" y="9202"/>
                </a:lnTo>
                <a:lnTo>
                  <a:pt x="5493" y="9282"/>
                </a:lnTo>
                <a:lnTo>
                  <a:pt x="5536" y="9362"/>
                </a:lnTo>
                <a:lnTo>
                  <a:pt x="5580" y="9443"/>
                </a:lnTo>
                <a:lnTo>
                  <a:pt x="5621" y="9526"/>
                </a:lnTo>
                <a:lnTo>
                  <a:pt x="5662" y="9608"/>
                </a:lnTo>
                <a:lnTo>
                  <a:pt x="5688" y="9663"/>
                </a:lnTo>
                <a:lnTo>
                  <a:pt x="5714" y="9719"/>
                </a:lnTo>
                <a:lnTo>
                  <a:pt x="5740" y="9774"/>
                </a:lnTo>
                <a:lnTo>
                  <a:pt x="5764" y="9830"/>
                </a:lnTo>
                <a:lnTo>
                  <a:pt x="5788" y="9886"/>
                </a:lnTo>
                <a:lnTo>
                  <a:pt x="5812" y="9941"/>
                </a:lnTo>
                <a:lnTo>
                  <a:pt x="5834" y="9997"/>
                </a:lnTo>
                <a:lnTo>
                  <a:pt x="5856" y="10053"/>
                </a:lnTo>
                <a:lnTo>
                  <a:pt x="5877" y="10109"/>
                </a:lnTo>
                <a:lnTo>
                  <a:pt x="5899" y="10165"/>
                </a:lnTo>
                <a:lnTo>
                  <a:pt x="5918" y="10221"/>
                </a:lnTo>
                <a:lnTo>
                  <a:pt x="5938" y="10277"/>
                </a:lnTo>
                <a:lnTo>
                  <a:pt x="5956" y="10333"/>
                </a:lnTo>
                <a:lnTo>
                  <a:pt x="5974" y="10390"/>
                </a:lnTo>
                <a:lnTo>
                  <a:pt x="5992" y="10446"/>
                </a:lnTo>
                <a:lnTo>
                  <a:pt x="6009" y="10503"/>
                </a:lnTo>
                <a:lnTo>
                  <a:pt x="6025" y="10561"/>
                </a:lnTo>
                <a:lnTo>
                  <a:pt x="6040" y="10618"/>
                </a:lnTo>
                <a:lnTo>
                  <a:pt x="6055" y="10676"/>
                </a:lnTo>
                <a:lnTo>
                  <a:pt x="6070" y="10733"/>
                </a:lnTo>
                <a:lnTo>
                  <a:pt x="6083" y="10791"/>
                </a:lnTo>
                <a:lnTo>
                  <a:pt x="6096" y="10849"/>
                </a:lnTo>
                <a:lnTo>
                  <a:pt x="6108" y="10908"/>
                </a:lnTo>
                <a:lnTo>
                  <a:pt x="6120" y="10966"/>
                </a:lnTo>
                <a:lnTo>
                  <a:pt x="6131" y="11025"/>
                </a:lnTo>
                <a:lnTo>
                  <a:pt x="6141" y="11084"/>
                </a:lnTo>
                <a:lnTo>
                  <a:pt x="6151" y="11144"/>
                </a:lnTo>
                <a:lnTo>
                  <a:pt x="6161" y="11204"/>
                </a:lnTo>
                <a:lnTo>
                  <a:pt x="6170" y="11264"/>
                </a:lnTo>
                <a:lnTo>
                  <a:pt x="6177" y="11324"/>
                </a:lnTo>
                <a:lnTo>
                  <a:pt x="6185" y="11385"/>
                </a:lnTo>
                <a:lnTo>
                  <a:pt x="6192" y="11446"/>
                </a:lnTo>
                <a:lnTo>
                  <a:pt x="6193" y="11467"/>
                </a:lnTo>
                <a:lnTo>
                  <a:pt x="6194" y="11487"/>
                </a:lnTo>
                <a:lnTo>
                  <a:pt x="6193" y="11507"/>
                </a:lnTo>
                <a:lnTo>
                  <a:pt x="6192" y="11528"/>
                </a:lnTo>
                <a:lnTo>
                  <a:pt x="6189" y="11548"/>
                </a:lnTo>
                <a:lnTo>
                  <a:pt x="6186" y="11567"/>
                </a:lnTo>
                <a:lnTo>
                  <a:pt x="6181" y="11587"/>
                </a:lnTo>
                <a:lnTo>
                  <a:pt x="6176" y="11606"/>
                </a:lnTo>
                <a:lnTo>
                  <a:pt x="6170" y="11624"/>
                </a:lnTo>
                <a:lnTo>
                  <a:pt x="6163" y="11642"/>
                </a:lnTo>
                <a:lnTo>
                  <a:pt x="6155" y="11660"/>
                </a:lnTo>
                <a:lnTo>
                  <a:pt x="6145" y="11677"/>
                </a:lnTo>
                <a:lnTo>
                  <a:pt x="6136" y="11694"/>
                </a:lnTo>
                <a:lnTo>
                  <a:pt x="6126" y="11710"/>
                </a:lnTo>
                <a:lnTo>
                  <a:pt x="6115" y="11726"/>
                </a:lnTo>
                <a:lnTo>
                  <a:pt x="6103" y="11741"/>
                </a:lnTo>
                <a:lnTo>
                  <a:pt x="6090" y="11756"/>
                </a:lnTo>
                <a:lnTo>
                  <a:pt x="6077" y="11770"/>
                </a:lnTo>
                <a:lnTo>
                  <a:pt x="6062" y="11783"/>
                </a:lnTo>
                <a:lnTo>
                  <a:pt x="6048" y="11796"/>
                </a:lnTo>
                <a:lnTo>
                  <a:pt x="6033" y="11808"/>
                </a:lnTo>
                <a:lnTo>
                  <a:pt x="6017" y="11820"/>
                </a:lnTo>
                <a:lnTo>
                  <a:pt x="6001" y="11830"/>
                </a:lnTo>
                <a:lnTo>
                  <a:pt x="5984" y="11840"/>
                </a:lnTo>
                <a:lnTo>
                  <a:pt x="5965" y="11849"/>
                </a:lnTo>
                <a:lnTo>
                  <a:pt x="5948" y="11857"/>
                </a:lnTo>
                <a:lnTo>
                  <a:pt x="5929" y="11865"/>
                </a:lnTo>
                <a:lnTo>
                  <a:pt x="5910" y="11871"/>
                </a:lnTo>
                <a:lnTo>
                  <a:pt x="5890" y="11877"/>
                </a:lnTo>
                <a:lnTo>
                  <a:pt x="5871" y="11881"/>
                </a:lnTo>
                <a:lnTo>
                  <a:pt x="5851" y="11885"/>
                </a:lnTo>
                <a:lnTo>
                  <a:pt x="5830" y="11888"/>
                </a:lnTo>
                <a:lnTo>
                  <a:pt x="5808" y="11889"/>
                </a:lnTo>
                <a:lnTo>
                  <a:pt x="5788" y="11890"/>
                </a:lnTo>
                <a:lnTo>
                  <a:pt x="5768" y="11889"/>
                </a:lnTo>
                <a:lnTo>
                  <a:pt x="5748" y="11888"/>
                </a:lnTo>
                <a:lnTo>
                  <a:pt x="5728" y="11886"/>
                </a:lnTo>
                <a:lnTo>
                  <a:pt x="5708" y="11882"/>
                </a:lnTo>
                <a:lnTo>
                  <a:pt x="5689" y="11878"/>
                </a:lnTo>
                <a:lnTo>
                  <a:pt x="5670" y="11872"/>
                </a:lnTo>
                <a:lnTo>
                  <a:pt x="5651" y="11866"/>
                </a:lnTo>
                <a:lnTo>
                  <a:pt x="5632" y="11859"/>
                </a:lnTo>
                <a:lnTo>
                  <a:pt x="5614" y="11851"/>
                </a:lnTo>
                <a:lnTo>
                  <a:pt x="5597" y="11843"/>
                </a:lnTo>
                <a:lnTo>
                  <a:pt x="5580" y="11833"/>
                </a:lnTo>
                <a:lnTo>
                  <a:pt x="5564" y="11823"/>
                </a:lnTo>
                <a:lnTo>
                  <a:pt x="5547" y="11812"/>
                </a:lnTo>
                <a:lnTo>
                  <a:pt x="5532" y="11800"/>
                </a:lnTo>
                <a:lnTo>
                  <a:pt x="5517" y="11787"/>
                </a:lnTo>
                <a:lnTo>
                  <a:pt x="5503" y="11774"/>
                </a:lnTo>
                <a:lnTo>
                  <a:pt x="5490" y="11760"/>
                </a:lnTo>
                <a:lnTo>
                  <a:pt x="5477" y="11746"/>
                </a:lnTo>
                <a:lnTo>
                  <a:pt x="5465" y="11731"/>
                </a:lnTo>
                <a:lnTo>
                  <a:pt x="5453" y="11715"/>
                </a:lnTo>
                <a:lnTo>
                  <a:pt x="5442" y="11699"/>
                </a:lnTo>
                <a:lnTo>
                  <a:pt x="5432" y="11682"/>
                </a:lnTo>
                <a:lnTo>
                  <a:pt x="5423" y="11665"/>
                </a:lnTo>
                <a:lnTo>
                  <a:pt x="5415" y="11647"/>
                </a:lnTo>
                <a:lnTo>
                  <a:pt x="5408" y="11628"/>
                </a:lnTo>
                <a:lnTo>
                  <a:pt x="5401" y="11610"/>
                </a:lnTo>
                <a:lnTo>
                  <a:pt x="5395" y="11590"/>
                </a:lnTo>
                <a:lnTo>
                  <a:pt x="5391" y="11571"/>
                </a:lnTo>
                <a:lnTo>
                  <a:pt x="5387" y="11551"/>
                </a:lnTo>
                <a:lnTo>
                  <a:pt x="5385" y="11530"/>
                </a:lnTo>
                <a:lnTo>
                  <a:pt x="5370" y="11414"/>
                </a:lnTo>
                <a:lnTo>
                  <a:pt x="5355" y="11303"/>
                </a:lnTo>
                <a:lnTo>
                  <a:pt x="5338" y="11195"/>
                </a:lnTo>
                <a:lnTo>
                  <a:pt x="5319" y="11091"/>
                </a:lnTo>
                <a:lnTo>
                  <a:pt x="5298" y="10990"/>
                </a:lnTo>
                <a:lnTo>
                  <a:pt x="5274" y="10893"/>
                </a:lnTo>
                <a:lnTo>
                  <a:pt x="5250" y="10798"/>
                </a:lnTo>
                <a:lnTo>
                  <a:pt x="5224" y="10705"/>
                </a:lnTo>
                <a:lnTo>
                  <a:pt x="5195" y="10615"/>
                </a:lnTo>
                <a:lnTo>
                  <a:pt x="5166" y="10527"/>
                </a:lnTo>
                <a:lnTo>
                  <a:pt x="5135" y="10440"/>
                </a:lnTo>
                <a:lnTo>
                  <a:pt x="5102" y="10355"/>
                </a:lnTo>
                <a:lnTo>
                  <a:pt x="5068" y="10273"/>
                </a:lnTo>
                <a:lnTo>
                  <a:pt x="5032" y="10191"/>
                </a:lnTo>
                <a:lnTo>
                  <a:pt x="4996" y="10110"/>
                </a:lnTo>
                <a:lnTo>
                  <a:pt x="4959" y="10030"/>
                </a:lnTo>
                <a:lnTo>
                  <a:pt x="4920" y="9951"/>
                </a:lnTo>
                <a:lnTo>
                  <a:pt x="4880" y="9872"/>
                </a:lnTo>
                <a:lnTo>
                  <a:pt x="4838" y="9793"/>
                </a:lnTo>
                <a:lnTo>
                  <a:pt x="4797" y="9714"/>
                </a:lnTo>
                <a:lnTo>
                  <a:pt x="4710" y="9555"/>
                </a:lnTo>
                <a:lnTo>
                  <a:pt x="4620" y="9392"/>
                </a:lnTo>
                <a:lnTo>
                  <a:pt x="4527" y="9226"/>
                </a:lnTo>
                <a:lnTo>
                  <a:pt x="4431" y="9053"/>
                </a:lnTo>
                <a:lnTo>
                  <a:pt x="4384" y="8963"/>
                </a:lnTo>
                <a:lnTo>
                  <a:pt x="4335" y="8871"/>
                </a:lnTo>
                <a:lnTo>
                  <a:pt x="4286" y="8777"/>
                </a:lnTo>
                <a:lnTo>
                  <a:pt x="4237" y="8680"/>
                </a:lnTo>
                <a:lnTo>
                  <a:pt x="4210" y="8626"/>
                </a:lnTo>
                <a:lnTo>
                  <a:pt x="4185" y="8572"/>
                </a:lnTo>
                <a:lnTo>
                  <a:pt x="4159" y="8519"/>
                </a:lnTo>
                <a:lnTo>
                  <a:pt x="4135" y="8464"/>
                </a:lnTo>
                <a:lnTo>
                  <a:pt x="4112" y="8411"/>
                </a:lnTo>
                <a:lnTo>
                  <a:pt x="4090" y="8358"/>
                </a:lnTo>
                <a:lnTo>
                  <a:pt x="4067" y="8305"/>
                </a:lnTo>
                <a:lnTo>
                  <a:pt x="4047" y="8251"/>
                </a:lnTo>
                <a:lnTo>
                  <a:pt x="4027" y="8198"/>
                </a:lnTo>
                <a:lnTo>
                  <a:pt x="4008" y="8145"/>
                </a:lnTo>
                <a:lnTo>
                  <a:pt x="3988" y="8092"/>
                </a:lnTo>
                <a:lnTo>
                  <a:pt x="3971" y="8038"/>
                </a:lnTo>
                <a:lnTo>
                  <a:pt x="3954" y="7985"/>
                </a:lnTo>
                <a:lnTo>
                  <a:pt x="3938" y="7931"/>
                </a:lnTo>
                <a:lnTo>
                  <a:pt x="3923" y="7877"/>
                </a:lnTo>
                <a:lnTo>
                  <a:pt x="3908" y="7823"/>
                </a:lnTo>
                <a:lnTo>
                  <a:pt x="3895" y="7769"/>
                </a:lnTo>
                <a:lnTo>
                  <a:pt x="3882" y="7714"/>
                </a:lnTo>
                <a:lnTo>
                  <a:pt x="3870" y="7659"/>
                </a:lnTo>
                <a:lnTo>
                  <a:pt x="3860" y="7604"/>
                </a:lnTo>
                <a:lnTo>
                  <a:pt x="3850" y="7549"/>
                </a:lnTo>
                <a:lnTo>
                  <a:pt x="3840" y="7493"/>
                </a:lnTo>
                <a:lnTo>
                  <a:pt x="3832" y="7437"/>
                </a:lnTo>
                <a:lnTo>
                  <a:pt x="3824" y="7380"/>
                </a:lnTo>
                <a:lnTo>
                  <a:pt x="3817" y="7323"/>
                </a:lnTo>
                <a:lnTo>
                  <a:pt x="3812" y="7266"/>
                </a:lnTo>
                <a:lnTo>
                  <a:pt x="3807" y="7209"/>
                </a:lnTo>
                <a:lnTo>
                  <a:pt x="3803" y="7151"/>
                </a:lnTo>
                <a:lnTo>
                  <a:pt x="3800" y="7092"/>
                </a:lnTo>
                <a:lnTo>
                  <a:pt x="3797" y="7033"/>
                </a:lnTo>
                <a:lnTo>
                  <a:pt x="3796" y="6973"/>
                </a:lnTo>
                <a:lnTo>
                  <a:pt x="3796" y="6913"/>
                </a:lnTo>
                <a:lnTo>
                  <a:pt x="3800" y="6724"/>
                </a:lnTo>
                <a:lnTo>
                  <a:pt x="3814" y="6538"/>
                </a:lnTo>
                <a:lnTo>
                  <a:pt x="3836" y="6354"/>
                </a:lnTo>
                <a:lnTo>
                  <a:pt x="3867" y="6176"/>
                </a:lnTo>
                <a:lnTo>
                  <a:pt x="3905" y="6001"/>
                </a:lnTo>
                <a:lnTo>
                  <a:pt x="3953" y="5831"/>
                </a:lnTo>
                <a:lnTo>
                  <a:pt x="4009" y="5665"/>
                </a:lnTo>
                <a:lnTo>
                  <a:pt x="4071" y="5503"/>
                </a:lnTo>
                <a:lnTo>
                  <a:pt x="4141" y="5346"/>
                </a:lnTo>
                <a:lnTo>
                  <a:pt x="4219" y="5194"/>
                </a:lnTo>
                <a:lnTo>
                  <a:pt x="4304" y="5047"/>
                </a:lnTo>
                <a:lnTo>
                  <a:pt x="4396" y="4905"/>
                </a:lnTo>
                <a:lnTo>
                  <a:pt x="4495" y="4769"/>
                </a:lnTo>
                <a:lnTo>
                  <a:pt x="4599" y="4638"/>
                </a:lnTo>
                <a:lnTo>
                  <a:pt x="4712" y="4512"/>
                </a:lnTo>
                <a:lnTo>
                  <a:pt x="4829" y="4392"/>
                </a:lnTo>
                <a:lnTo>
                  <a:pt x="4953" y="4278"/>
                </a:lnTo>
                <a:lnTo>
                  <a:pt x="5082" y="4171"/>
                </a:lnTo>
                <a:lnTo>
                  <a:pt x="5217" y="4069"/>
                </a:lnTo>
                <a:lnTo>
                  <a:pt x="5357" y="3975"/>
                </a:lnTo>
                <a:lnTo>
                  <a:pt x="5502" y="3887"/>
                </a:lnTo>
                <a:lnTo>
                  <a:pt x="5653" y="3806"/>
                </a:lnTo>
                <a:lnTo>
                  <a:pt x="5807" y="3731"/>
                </a:lnTo>
                <a:lnTo>
                  <a:pt x="5967" y="3664"/>
                </a:lnTo>
                <a:lnTo>
                  <a:pt x="6131" y="3604"/>
                </a:lnTo>
                <a:lnTo>
                  <a:pt x="6299" y="3552"/>
                </a:lnTo>
                <a:lnTo>
                  <a:pt x="6471" y="3507"/>
                </a:lnTo>
                <a:lnTo>
                  <a:pt x="6646" y="3469"/>
                </a:lnTo>
                <a:lnTo>
                  <a:pt x="6825" y="3440"/>
                </a:lnTo>
                <a:lnTo>
                  <a:pt x="7008" y="3419"/>
                </a:lnTo>
                <a:lnTo>
                  <a:pt x="7195" y="3406"/>
                </a:lnTo>
                <a:lnTo>
                  <a:pt x="7383" y="3402"/>
                </a:lnTo>
                <a:lnTo>
                  <a:pt x="7569" y="3406"/>
                </a:lnTo>
                <a:lnTo>
                  <a:pt x="7753" y="3419"/>
                </a:lnTo>
                <a:lnTo>
                  <a:pt x="7934" y="3441"/>
                </a:lnTo>
                <a:lnTo>
                  <a:pt x="8112" y="3470"/>
                </a:lnTo>
                <a:lnTo>
                  <a:pt x="8286" y="3509"/>
                </a:lnTo>
                <a:lnTo>
                  <a:pt x="8458" y="3554"/>
                </a:lnTo>
                <a:lnTo>
                  <a:pt x="8625" y="3607"/>
                </a:lnTo>
                <a:lnTo>
                  <a:pt x="8788" y="3668"/>
                </a:lnTo>
                <a:lnTo>
                  <a:pt x="8948" y="3736"/>
                </a:lnTo>
                <a:lnTo>
                  <a:pt x="9103" y="3811"/>
                </a:lnTo>
                <a:lnTo>
                  <a:pt x="9253" y="3893"/>
                </a:lnTo>
                <a:lnTo>
                  <a:pt x="9398" y="3982"/>
                </a:lnTo>
                <a:lnTo>
                  <a:pt x="9539" y="4077"/>
                </a:lnTo>
                <a:lnTo>
                  <a:pt x="9673" y="4179"/>
                </a:lnTo>
                <a:lnTo>
                  <a:pt x="9804" y="4287"/>
                </a:lnTo>
                <a:lnTo>
                  <a:pt x="9927" y="4401"/>
                </a:lnTo>
                <a:lnTo>
                  <a:pt x="10046" y="4522"/>
                </a:lnTo>
                <a:lnTo>
                  <a:pt x="10158" y="4648"/>
                </a:lnTo>
                <a:lnTo>
                  <a:pt x="10264" y="4779"/>
                </a:lnTo>
                <a:lnTo>
                  <a:pt x="10363" y="4916"/>
                </a:lnTo>
                <a:lnTo>
                  <a:pt x="10456" y="5058"/>
                </a:lnTo>
                <a:lnTo>
                  <a:pt x="10542" y="5205"/>
                </a:lnTo>
                <a:lnTo>
                  <a:pt x="10620" y="5357"/>
                </a:lnTo>
                <a:lnTo>
                  <a:pt x="10691" y="5514"/>
                </a:lnTo>
                <a:lnTo>
                  <a:pt x="10755" y="5675"/>
                </a:lnTo>
                <a:lnTo>
                  <a:pt x="10811" y="5840"/>
                </a:lnTo>
                <a:lnTo>
                  <a:pt x="10858" y="6010"/>
                </a:lnTo>
                <a:lnTo>
                  <a:pt x="10898" y="6183"/>
                </a:lnTo>
                <a:lnTo>
                  <a:pt x="10929" y="6360"/>
                </a:lnTo>
                <a:lnTo>
                  <a:pt x="10951" y="6542"/>
                </a:lnTo>
                <a:lnTo>
                  <a:pt x="10965" y="6726"/>
                </a:lnTo>
                <a:lnTo>
                  <a:pt x="10969" y="6913"/>
                </a:lnTo>
                <a:lnTo>
                  <a:pt x="10969" y="6969"/>
                </a:lnTo>
                <a:lnTo>
                  <a:pt x="10968" y="7024"/>
                </a:lnTo>
                <a:lnTo>
                  <a:pt x="10966" y="7079"/>
                </a:lnTo>
                <a:lnTo>
                  <a:pt x="10964" y="7133"/>
                </a:lnTo>
                <a:lnTo>
                  <a:pt x="10961" y="7188"/>
                </a:lnTo>
                <a:lnTo>
                  <a:pt x="10958" y="7242"/>
                </a:lnTo>
                <a:lnTo>
                  <a:pt x="10953" y="7296"/>
                </a:lnTo>
                <a:lnTo>
                  <a:pt x="10948" y="7350"/>
                </a:lnTo>
                <a:lnTo>
                  <a:pt x="10943" y="7403"/>
                </a:lnTo>
                <a:lnTo>
                  <a:pt x="10937" y="7457"/>
                </a:lnTo>
                <a:lnTo>
                  <a:pt x="10930" y="7511"/>
                </a:lnTo>
                <a:lnTo>
                  <a:pt x="10923" y="7564"/>
                </a:lnTo>
                <a:lnTo>
                  <a:pt x="10915" y="7617"/>
                </a:lnTo>
                <a:lnTo>
                  <a:pt x="10906" y="7670"/>
                </a:lnTo>
                <a:lnTo>
                  <a:pt x="10897" y="7722"/>
                </a:lnTo>
                <a:lnTo>
                  <a:pt x="10887" y="7775"/>
                </a:lnTo>
                <a:lnTo>
                  <a:pt x="10876" y="7827"/>
                </a:lnTo>
                <a:lnTo>
                  <a:pt x="10865" y="7879"/>
                </a:lnTo>
                <a:lnTo>
                  <a:pt x="10854" y="7932"/>
                </a:lnTo>
                <a:lnTo>
                  <a:pt x="10842" y="7984"/>
                </a:lnTo>
                <a:lnTo>
                  <a:pt x="10829" y="8036"/>
                </a:lnTo>
                <a:lnTo>
                  <a:pt x="10816" y="8088"/>
                </a:lnTo>
                <a:lnTo>
                  <a:pt x="10803" y="8140"/>
                </a:lnTo>
                <a:lnTo>
                  <a:pt x="10788" y="8192"/>
                </a:lnTo>
                <a:lnTo>
                  <a:pt x="10758" y="8296"/>
                </a:lnTo>
                <a:lnTo>
                  <a:pt x="10726" y="8400"/>
                </a:lnTo>
                <a:lnTo>
                  <a:pt x="10691" y="8504"/>
                </a:lnTo>
                <a:lnTo>
                  <a:pt x="10655" y="8609"/>
                </a:lnTo>
                <a:lnTo>
                  <a:pt x="10614" y="8719"/>
                </a:lnTo>
                <a:lnTo>
                  <a:pt x="10573" y="8829"/>
                </a:lnTo>
                <a:lnTo>
                  <a:pt x="10530" y="8938"/>
                </a:lnTo>
                <a:lnTo>
                  <a:pt x="10486" y="9046"/>
                </a:lnTo>
                <a:lnTo>
                  <a:pt x="10441" y="9155"/>
                </a:lnTo>
                <a:lnTo>
                  <a:pt x="10396" y="9263"/>
                </a:lnTo>
                <a:lnTo>
                  <a:pt x="10350" y="9370"/>
                </a:lnTo>
                <a:lnTo>
                  <a:pt x="10304" y="9478"/>
                </a:lnTo>
                <a:lnTo>
                  <a:pt x="10257" y="9587"/>
                </a:lnTo>
                <a:lnTo>
                  <a:pt x="10212" y="9695"/>
                </a:lnTo>
                <a:lnTo>
                  <a:pt x="10165" y="9803"/>
                </a:lnTo>
                <a:lnTo>
                  <a:pt x="10121" y="9911"/>
                </a:lnTo>
                <a:lnTo>
                  <a:pt x="10076" y="10019"/>
                </a:lnTo>
                <a:lnTo>
                  <a:pt x="10032" y="10128"/>
                </a:lnTo>
                <a:lnTo>
                  <a:pt x="9989" y="10237"/>
                </a:lnTo>
                <a:lnTo>
                  <a:pt x="9948" y="10347"/>
                </a:lnTo>
                <a:lnTo>
                  <a:pt x="9924" y="10412"/>
                </a:lnTo>
                <a:lnTo>
                  <a:pt x="9901" y="10477"/>
                </a:lnTo>
                <a:lnTo>
                  <a:pt x="9879" y="10542"/>
                </a:lnTo>
                <a:lnTo>
                  <a:pt x="9858" y="10607"/>
                </a:lnTo>
                <a:lnTo>
                  <a:pt x="9836" y="10671"/>
                </a:lnTo>
                <a:lnTo>
                  <a:pt x="9816" y="10736"/>
                </a:lnTo>
                <a:lnTo>
                  <a:pt x="9797" y="10800"/>
                </a:lnTo>
                <a:lnTo>
                  <a:pt x="9778" y="10865"/>
                </a:lnTo>
                <a:lnTo>
                  <a:pt x="9759" y="10929"/>
                </a:lnTo>
                <a:lnTo>
                  <a:pt x="9741" y="10994"/>
                </a:lnTo>
                <a:lnTo>
                  <a:pt x="9724" y="11058"/>
                </a:lnTo>
                <a:lnTo>
                  <a:pt x="9708" y="11123"/>
                </a:lnTo>
                <a:lnTo>
                  <a:pt x="9693" y="11188"/>
                </a:lnTo>
                <a:lnTo>
                  <a:pt x="9677" y="11252"/>
                </a:lnTo>
                <a:lnTo>
                  <a:pt x="9663" y="11317"/>
                </a:lnTo>
                <a:lnTo>
                  <a:pt x="9649" y="11382"/>
                </a:lnTo>
                <a:lnTo>
                  <a:pt x="9637" y="11447"/>
                </a:lnTo>
                <a:lnTo>
                  <a:pt x="9624" y="11513"/>
                </a:lnTo>
                <a:lnTo>
                  <a:pt x="9613" y="11579"/>
                </a:lnTo>
                <a:lnTo>
                  <a:pt x="9602" y="11644"/>
                </a:lnTo>
                <a:lnTo>
                  <a:pt x="9591" y="11710"/>
                </a:lnTo>
                <a:lnTo>
                  <a:pt x="9582" y="11776"/>
                </a:lnTo>
                <a:lnTo>
                  <a:pt x="9573" y="11842"/>
                </a:lnTo>
                <a:lnTo>
                  <a:pt x="9565" y="11909"/>
                </a:lnTo>
                <a:lnTo>
                  <a:pt x="9557" y="11976"/>
                </a:lnTo>
                <a:lnTo>
                  <a:pt x="9550" y="12043"/>
                </a:lnTo>
                <a:lnTo>
                  <a:pt x="9544" y="12110"/>
                </a:lnTo>
                <a:lnTo>
                  <a:pt x="9539" y="12178"/>
                </a:lnTo>
                <a:lnTo>
                  <a:pt x="9534" y="12246"/>
                </a:lnTo>
                <a:lnTo>
                  <a:pt x="9530" y="12314"/>
                </a:lnTo>
                <a:lnTo>
                  <a:pt x="9527" y="12383"/>
                </a:lnTo>
                <a:lnTo>
                  <a:pt x="9524" y="12452"/>
                </a:lnTo>
                <a:lnTo>
                  <a:pt x="9523" y="12472"/>
                </a:lnTo>
                <a:lnTo>
                  <a:pt x="9521" y="12492"/>
                </a:lnTo>
                <a:lnTo>
                  <a:pt x="9518" y="12511"/>
                </a:lnTo>
                <a:lnTo>
                  <a:pt x="9514" y="12531"/>
                </a:lnTo>
                <a:lnTo>
                  <a:pt x="9508" y="12550"/>
                </a:lnTo>
                <a:lnTo>
                  <a:pt x="9502" y="12569"/>
                </a:lnTo>
                <a:lnTo>
                  <a:pt x="9495" y="12587"/>
                </a:lnTo>
                <a:lnTo>
                  <a:pt x="9488" y="12604"/>
                </a:lnTo>
                <a:lnTo>
                  <a:pt x="9479" y="12622"/>
                </a:lnTo>
                <a:lnTo>
                  <a:pt x="9470" y="12638"/>
                </a:lnTo>
                <a:lnTo>
                  <a:pt x="9460" y="12655"/>
                </a:lnTo>
                <a:lnTo>
                  <a:pt x="9450" y="12670"/>
                </a:lnTo>
                <a:lnTo>
                  <a:pt x="9439" y="12686"/>
                </a:lnTo>
                <a:lnTo>
                  <a:pt x="9427" y="12700"/>
                </a:lnTo>
                <a:lnTo>
                  <a:pt x="9413" y="12714"/>
                </a:lnTo>
                <a:lnTo>
                  <a:pt x="9400" y="12728"/>
                </a:lnTo>
                <a:lnTo>
                  <a:pt x="9386" y="12740"/>
                </a:lnTo>
                <a:lnTo>
                  <a:pt x="9372" y="12752"/>
                </a:lnTo>
                <a:lnTo>
                  <a:pt x="9357" y="12764"/>
                </a:lnTo>
                <a:lnTo>
                  <a:pt x="9341" y="12775"/>
                </a:lnTo>
                <a:lnTo>
                  <a:pt x="9324" y="12785"/>
                </a:lnTo>
                <a:lnTo>
                  <a:pt x="9307" y="12794"/>
                </a:lnTo>
                <a:lnTo>
                  <a:pt x="9290" y="12802"/>
                </a:lnTo>
                <a:lnTo>
                  <a:pt x="9273" y="12810"/>
                </a:lnTo>
                <a:lnTo>
                  <a:pt x="9255" y="12817"/>
                </a:lnTo>
                <a:lnTo>
                  <a:pt x="9236" y="12823"/>
                </a:lnTo>
                <a:lnTo>
                  <a:pt x="9217" y="12828"/>
                </a:lnTo>
                <a:lnTo>
                  <a:pt x="9198" y="12833"/>
                </a:lnTo>
                <a:lnTo>
                  <a:pt x="9179" y="12836"/>
                </a:lnTo>
                <a:lnTo>
                  <a:pt x="9158" y="12838"/>
                </a:lnTo>
                <a:lnTo>
                  <a:pt x="9138" y="12840"/>
                </a:lnTo>
                <a:lnTo>
                  <a:pt x="9118" y="12840"/>
                </a:lnTo>
                <a:lnTo>
                  <a:pt x="6310" y="12840"/>
                </a:lnTo>
                <a:close/>
                <a:moveTo>
                  <a:pt x="406" y="6804"/>
                </a:moveTo>
                <a:lnTo>
                  <a:pt x="1884" y="6804"/>
                </a:lnTo>
                <a:lnTo>
                  <a:pt x="1904" y="6805"/>
                </a:lnTo>
                <a:lnTo>
                  <a:pt x="1925" y="6806"/>
                </a:lnTo>
                <a:lnTo>
                  <a:pt x="1946" y="6809"/>
                </a:lnTo>
                <a:lnTo>
                  <a:pt x="1965" y="6812"/>
                </a:lnTo>
                <a:lnTo>
                  <a:pt x="1985" y="6817"/>
                </a:lnTo>
                <a:lnTo>
                  <a:pt x="2004" y="6822"/>
                </a:lnTo>
                <a:lnTo>
                  <a:pt x="2023" y="6829"/>
                </a:lnTo>
                <a:lnTo>
                  <a:pt x="2042" y="6836"/>
                </a:lnTo>
                <a:lnTo>
                  <a:pt x="2059" y="6844"/>
                </a:lnTo>
                <a:lnTo>
                  <a:pt x="2077" y="6853"/>
                </a:lnTo>
                <a:lnTo>
                  <a:pt x="2093" y="6862"/>
                </a:lnTo>
                <a:lnTo>
                  <a:pt x="2111" y="6873"/>
                </a:lnTo>
                <a:lnTo>
                  <a:pt x="2127" y="6884"/>
                </a:lnTo>
                <a:lnTo>
                  <a:pt x="2142" y="6896"/>
                </a:lnTo>
                <a:lnTo>
                  <a:pt x="2156" y="6909"/>
                </a:lnTo>
                <a:lnTo>
                  <a:pt x="2170" y="6922"/>
                </a:lnTo>
                <a:lnTo>
                  <a:pt x="2183" y="6936"/>
                </a:lnTo>
                <a:lnTo>
                  <a:pt x="2197" y="6950"/>
                </a:lnTo>
                <a:lnTo>
                  <a:pt x="2209" y="6965"/>
                </a:lnTo>
                <a:lnTo>
                  <a:pt x="2220" y="6981"/>
                </a:lnTo>
                <a:lnTo>
                  <a:pt x="2231" y="6998"/>
                </a:lnTo>
                <a:lnTo>
                  <a:pt x="2240" y="7014"/>
                </a:lnTo>
                <a:lnTo>
                  <a:pt x="2249" y="7032"/>
                </a:lnTo>
                <a:lnTo>
                  <a:pt x="2257" y="7049"/>
                </a:lnTo>
                <a:lnTo>
                  <a:pt x="2265" y="7068"/>
                </a:lnTo>
                <a:lnTo>
                  <a:pt x="2271" y="7086"/>
                </a:lnTo>
                <a:lnTo>
                  <a:pt x="2276" y="7105"/>
                </a:lnTo>
                <a:lnTo>
                  <a:pt x="2282" y="7125"/>
                </a:lnTo>
                <a:lnTo>
                  <a:pt x="2285" y="7144"/>
                </a:lnTo>
                <a:lnTo>
                  <a:pt x="2288" y="7164"/>
                </a:lnTo>
                <a:lnTo>
                  <a:pt x="2289" y="7185"/>
                </a:lnTo>
                <a:lnTo>
                  <a:pt x="2290" y="7205"/>
                </a:lnTo>
                <a:lnTo>
                  <a:pt x="2289" y="7226"/>
                </a:lnTo>
                <a:lnTo>
                  <a:pt x="2288" y="7246"/>
                </a:lnTo>
                <a:lnTo>
                  <a:pt x="2285" y="7266"/>
                </a:lnTo>
                <a:lnTo>
                  <a:pt x="2282" y="7286"/>
                </a:lnTo>
                <a:lnTo>
                  <a:pt x="2276" y="7305"/>
                </a:lnTo>
                <a:lnTo>
                  <a:pt x="2271" y="7324"/>
                </a:lnTo>
                <a:lnTo>
                  <a:pt x="2265" y="7343"/>
                </a:lnTo>
                <a:lnTo>
                  <a:pt x="2257" y="7361"/>
                </a:lnTo>
                <a:lnTo>
                  <a:pt x="2249" y="7379"/>
                </a:lnTo>
                <a:lnTo>
                  <a:pt x="2240" y="7396"/>
                </a:lnTo>
                <a:lnTo>
                  <a:pt x="2231" y="7413"/>
                </a:lnTo>
                <a:lnTo>
                  <a:pt x="2220" y="7429"/>
                </a:lnTo>
                <a:lnTo>
                  <a:pt x="2209" y="7445"/>
                </a:lnTo>
                <a:lnTo>
                  <a:pt x="2197" y="7460"/>
                </a:lnTo>
                <a:lnTo>
                  <a:pt x="2183" y="7475"/>
                </a:lnTo>
                <a:lnTo>
                  <a:pt x="2170" y="7489"/>
                </a:lnTo>
                <a:lnTo>
                  <a:pt x="2156" y="7502"/>
                </a:lnTo>
                <a:lnTo>
                  <a:pt x="2142" y="7516"/>
                </a:lnTo>
                <a:lnTo>
                  <a:pt x="2127" y="7528"/>
                </a:lnTo>
                <a:lnTo>
                  <a:pt x="2111" y="7539"/>
                </a:lnTo>
                <a:lnTo>
                  <a:pt x="2093" y="7549"/>
                </a:lnTo>
                <a:lnTo>
                  <a:pt x="2077" y="7559"/>
                </a:lnTo>
                <a:lnTo>
                  <a:pt x="2059" y="7568"/>
                </a:lnTo>
                <a:lnTo>
                  <a:pt x="2042" y="7576"/>
                </a:lnTo>
                <a:lnTo>
                  <a:pt x="2023" y="7583"/>
                </a:lnTo>
                <a:lnTo>
                  <a:pt x="2004" y="7589"/>
                </a:lnTo>
                <a:lnTo>
                  <a:pt x="1985" y="7595"/>
                </a:lnTo>
                <a:lnTo>
                  <a:pt x="1965" y="7599"/>
                </a:lnTo>
                <a:lnTo>
                  <a:pt x="1946" y="7603"/>
                </a:lnTo>
                <a:lnTo>
                  <a:pt x="1925" y="7605"/>
                </a:lnTo>
                <a:lnTo>
                  <a:pt x="1904" y="7607"/>
                </a:lnTo>
                <a:lnTo>
                  <a:pt x="1884" y="7607"/>
                </a:lnTo>
                <a:lnTo>
                  <a:pt x="406" y="7607"/>
                </a:lnTo>
                <a:lnTo>
                  <a:pt x="385" y="7607"/>
                </a:lnTo>
                <a:lnTo>
                  <a:pt x="364" y="7605"/>
                </a:lnTo>
                <a:lnTo>
                  <a:pt x="344" y="7603"/>
                </a:lnTo>
                <a:lnTo>
                  <a:pt x="324" y="7599"/>
                </a:lnTo>
                <a:lnTo>
                  <a:pt x="305" y="7595"/>
                </a:lnTo>
                <a:lnTo>
                  <a:pt x="285" y="7589"/>
                </a:lnTo>
                <a:lnTo>
                  <a:pt x="266" y="7583"/>
                </a:lnTo>
                <a:lnTo>
                  <a:pt x="248" y="7576"/>
                </a:lnTo>
                <a:lnTo>
                  <a:pt x="231" y="7568"/>
                </a:lnTo>
                <a:lnTo>
                  <a:pt x="212" y="7559"/>
                </a:lnTo>
                <a:lnTo>
                  <a:pt x="195" y="7549"/>
                </a:lnTo>
                <a:lnTo>
                  <a:pt x="179" y="7539"/>
                </a:lnTo>
                <a:lnTo>
                  <a:pt x="163" y="7528"/>
                </a:lnTo>
                <a:lnTo>
                  <a:pt x="148" y="7516"/>
                </a:lnTo>
                <a:lnTo>
                  <a:pt x="134" y="7502"/>
                </a:lnTo>
                <a:lnTo>
                  <a:pt x="119" y="7489"/>
                </a:lnTo>
                <a:lnTo>
                  <a:pt x="105" y="7475"/>
                </a:lnTo>
                <a:lnTo>
                  <a:pt x="93" y="7460"/>
                </a:lnTo>
                <a:lnTo>
                  <a:pt x="81" y="7445"/>
                </a:lnTo>
                <a:lnTo>
                  <a:pt x="70" y="7429"/>
                </a:lnTo>
                <a:lnTo>
                  <a:pt x="59" y="7413"/>
                </a:lnTo>
                <a:lnTo>
                  <a:pt x="50" y="7396"/>
                </a:lnTo>
                <a:lnTo>
                  <a:pt x="40" y="7379"/>
                </a:lnTo>
                <a:lnTo>
                  <a:pt x="32" y="7361"/>
                </a:lnTo>
                <a:lnTo>
                  <a:pt x="24" y="7343"/>
                </a:lnTo>
                <a:lnTo>
                  <a:pt x="18" y="7324"/>
                </a:lnTo>
                <a:lnTo>
                  <a:pt x="13" y="7305"/>
                </a:lnTo>
                <a:lnTo>
                  <a:pt x="8" y="7286"/>
                </a:lnTo>
                <a:lnTo>
                  <a:pt x="5" y="7266"/>
                </a:lnTo>
                <a:lnTo>
                  <a:pt x="2" y="7246"/>
                </a:lnTo>
                <a:lnTo>
                  <a:pt x="1" y="7226"/>
                </a:lnTo>
                <a:lnTo>
                  <a:pt x="0" y="7205"/>
                </a:lnTo>
                <a:lnTo>
                  <a:pt x="1" y="7185"/>
                </a:lnTo>
                <a:lnTo>
                  <a:pt x="2" y="7164"/>
                </a:lnTo>
                <a:lnTo>
                  <a:pt x="5" y="7144"/>
                </a:lnTo>
                <a:lnTo>
                  <a:pt x="8" y="7125"/>
                </a:lnTo>
                <a:lnTo>
                  <a:pt x="13" y="7105"/>
                </a:lnTo>
                <a:lnTo>
                  <a:pt x="18" y="7086"/>
                </a:lnTo>
                <a:lnTo>
                  <a:pt x="24" y="7068"/>
                </a:lnTo>
                <a:lnTo>
                  <a:pt x="32" y="7049"/>
                </a:lnTo>
                <a:lnTo>
                  <a:pt x="40" y="7032"/>
                </a:lnTo>
                <a:lnTo>
                  <a:pt x="50" y="7014"/>
                </a:lnTo>
                <a:lnTo>
                  <a:pt x="59" y="6998"/>
                </a:lnTo>
                <a:lnTo>
                  <a:pt x="70" y="6981"/>
                </a:lnTo>
                <a:lnTo>
                  <a:pt x="81" y="6965"/>
                </a:lnTo>
                <a:lnTo>
                  <a:pt x="93" y="6950"/>
                </a:lnTo>
                <a:lnTo>
                  <a:pt x="105" y="6936"/>
                </a:lnTo>
                <a:lnTo>
                  <a:pt x="119" y="6922"/>
                </a:lnTo>
                <a:lnTo>
                  <a:pt x="134" y="6909"/>
                </a:lnTo>
                <a:lnTo>
                  <a:pt x="148" y="6896"/>
                </a:lnTo>
                <a:lnTo>
                  <a:pt x="163" y="6884"/>
                </a:lnTo>
                <a:lnTo>
                  <a:pt x="179" y="6873"/>
                </a:lnTo>
                <a:lnTo>
                  <a:pt x="195" y="6862"/>
                </a:lnTo>
                <a:lnTo>
                  <a:pt x="212" y="6853"/>
                </a:lnTo>
                <a:lnTo>
                  <a:pt x="231" y="6844"/>
                </a:lnTo>
                <a:lnTo>
                  <a:pt x="248" y="6836"/>
                </a:lnTo>
                <a:lnTo>
                  <a:pt x="266" y="6829"/>
                </a:lnTo>
                <a:lnTo>
                  <a:pt x="285" y="6822"/>
                </a:lnTo>
                <a:lnTo>
                  <a:pt x="305" y="6817"/>
                </a:lnTo>
                <a:lnTo>
                  <a:pt x="324" y="6812"/>
                </a:lnTo>
                <a:lnTo>
                  <a:pt x="344" y="6809"/>
                </a:lnTo>
                <a:lnTo>
                  <a:pt x="364" y="6806"/>
                </a:lnTo>
                <a:lnTo>
                  <a:pt x="385" y="6805"/>
                </a:lnTo>
                <a:lnTo>
                  <a:pt x="406" y="6804"/>
                </a:lnTo>
                <a:close/>
                <a:moveTo>
                  <a:pt x="1517" y="3460"/>
                </a:moveTo>
                <a:lnTo>
                  <a:pt x="2796" y="4191"/>
                </a:lnTo>
                <a:lnTo>
                  <a:pt x="2815" y="4202"/>
                </a:lnTo>
                <a:lnTo>
                  <a:pt x="2831" y="4213"/>
                </a:lnTo>
                <a:lnTo>
                  <a:pt x="2847" y="4225"/>
                </a:lnTo>
                <a:lnTo>
                  <a:pt x="2863" y="4238"/>
                </a:lnTo>
                <a:lnTo>
                  <a:pt x="2877" y="4252"/>
                </a:lnTo>
                <a:lnTo>
                  <a:pt x="2892" y="4266"/>
                </a:lnTo>
                <a:lnTo>
                  <a:pt x="2905" y="4281"/>
                </a:lnTo>
                <a:lnTo>
                  <a:pt x="2917" y="4296"/>
                </a:lnTo>
                <a:lnTo>
                  <a:pt x="2929" y="4312"/>
                </a:lnTo>
                <a:lnTo>
                  <a:pt x="2939" y="4328"/>
                </a:lnTo>
                <a:lnTo>
                  <a:pt x="2949" y="4345"/>
                </a:lnTo>
                <a:lnTo>
                  <a:pt x="2958" y="4362"/>
                </a:lnTo>
                <a:lnTo>
                  <a:pt x="2966" y="4380"/>
                </a:lnTo>
                <a:lnTo>
                  <a:pt x="2974" y="4398"/>
                </a:lnTo>
                <a:lnTo>
                  <a:pt x="2980" y="4416"/>
                </a:lnTo>
                <a:lnTo>
                  <a:pt x="2986" y="4435"/>
                </a:lnTo>
                <a:lnTo>
                  <a:pt x="2990" y="4453"/>
                </a:lnTo>
                <a:lnTo>
                  <a:pt x="2994" y="4472"/>
                </a:lnTo>
                <a:lnTo>
                  <a:pt x="2997" y="4491"/>
                </a:lnTo>
                <a:lnTo>
                  <a:pt x="2998" y="4512"/>
                </a:lnTo>
                <a:lnTo>
                  <a:pt x="2999" y="4531"/>
                </a:lnTo>
                <a:lnTo>
                  <a:pt x="2999" y="4550"/>
                </a:lnTo>
                <a:lnTo>
                  <a:pt x="2998" y="4570"/>
                </a:lnTo>
                <a:lnTo>
                  <a:pt x="2996" y="4589"/>
                </a:lnTo>
                <a:lnTo>
                  <a:pt x="2994" y="4608"/>
                </a:lnTo>
                <a:lnTo>
                  <a:pt x="2990" y="4628"/>
                </a:lnTo>
                <a:lnTo>
                  <a:pt x="2985" y="4647"/>
                </a:lnTo>
                <a:lnTo>
                  <a:pt x="2979" y="4666"/>
                </a:lnTo>
                <a:lnTo>
                  <a:pt x="2972" y="4685"/>
                </a:lnTo>
                <a:lnTo>
                  <a:pt x="2963" y="4703"/>
                </a:lnTo>
                <a:lnTo>
                  <a:pt x="2955" y="4722"/>
                </a:lnTo>
                <a:lnTo>
                  <a:pt x="2945" y="4740"/>
                </a:lnTo>
                <a:lnTo>
                  <a:pt x="2934" y="4757"/>
                </a:lnTo>
                <a:lnTo>
                  <a:pt x="2923" y="4774"/>
                </a:lnTo>
                <a:lnTo>
                  <a:pt x="2910" y="4790"/>
                </a:lnTo>
                <a:lnTo>
                  <a:pt x="2897" y="4806"/>
                </a:lnTo>
                <a:lnTo>
                  <a:pt x="2884" y="4820"/>
                </a:lnTo>
                <a:lnTo>
                  <a:pt x="2869" y="4834"/>
                </a:lnTo>
                <a:lnTo>
                  <a:pt x="2854" y="4847"/>
                </a:lnTo>
                <a:lnTo>
                  <a:pt x="2839" y="4859"/>
                </a:lnTo>
                <a:lnTo>
                  <a:pt x="2823" y="4870"/>
                </a:lnTo>
                <a:lnTo>
                  <a:pt x="2806" y="4881"/>
                </a:lnTo>
                <a:lnTo>
                  <a:pt x="2789" y="4891"/>
                </a:lnTo>
                <a:lnTo>
                  <a:pt x="2771" y="4900"/>
                </a:lnTo>
                <a:lnTo>
                  <a:pt x="2754" y="4908"/>
                </a:lnTo>
                <a:lnTo>
                  <a:pt x="2736" y="4915"/>
                </a:lnTo>
                <a:lnTo>
                  <a:pt x="2718" y="4921"/>
                </a:lnTo>
                <a:lnTo>
                  <a:pt x="2698" y="4926"/>
                </a:lnTo>
                <a:lnTo>
                  <a:pt x="2680" y="4931"/>
                </a:lnTo>
                <a:lnTo>
                  <a:pt x="2661" y="4935"/>
                </a:lnTo>
                <a:lnTo>
                  <a:pt x="2642" y="4937"/>
                </a:lnTo>
                <a:lnTo>
                  <a:pt x="2621" y="4939"/>
                </a:lnTo>
                <a:lnTo>
                  <a:pt x="2602" y="4940"/>
                </a:lnTo>
                <a:lnTo>
                  <a:pt x="2583" y="4940"/>
                </a:lnTo>
                <a:lnTo>
                  <a:pt x="2563" y="4939"/>
                </a:lnTo>
                <a:lnTo>
                  <a:pt x="2544" y="4937"/>
                </a:lnTo>
                <a:lnTo>
                  <a:pt x="2523" y="4934"/>
                </a:lnTo>
                <a:lnTo>
                  <a:pt x="2504" y="4931"/>
                </a:lnTo>
                <a:lnTo>
                  <a:pt x="2485" y="4926"/>
                </a:lnTo>
                <a:lnTo>
                  <a:pt x="2466" y="4920"/>
                </a:lnTo>
                <a:lnTo>
                  <a:pt x="2446" y="4913"/>
                </a:lnTo>
                <a:lnTo>
                  <a:pt x="2427" y="4905"/>
                </a:lnTo>
                <a:lnTo>
                  <a:pt x="2409" y="4897"/>
                </a:lnTo>
                <a:lnTo>
                  <a:pt x="2391" y="4887"/>
                </a:lnTo>
                <a:lnTo>
                  <a:pt x="1111" y="4155"/>
                </a:lnTo>
                <a:lnTo>
                  <a:pt x="1093" y="4145"/>
                </a:lnTo>
                <a:lnTo>
                  <a:pt x="1077" y="4133"/>
                </a:lnTo>
                <a:lnTo>
                  <a:pt x="1060" y="4121"/>
                </a:lnTo>
                <a:lnTo>
                  <a:pt x="1044" y="4108"/>
                </a:lnTo>
                <a:lnTo>
                  <a:pt x="1030" y="4094"/>
                </a:lnTo>
                <a:lnTo>
                  <a:pt x="1016" y="4080"/>
                </a:lnTo>
                <a:lnTo>
                  <a:pt x="1003" y="4065"/>
                </a:lnTo>
                <a:lnTo>
                  <a:pt x="991" y="4050"/>
                </a:lnTo>
                <a:lnTo>
                  <a:pt x="978" y="4034"/>
                </a:lnTo>
                <a:lnTo>
                  <a:pt x="968" y="4018"/>
                </a:lnTo>
                <a:lnTo>
                  <a:pt x="958" y="4001"/>
                </a:lnTo>
                <a:lnTo>
                  <a:pt x="949" y="3984"/>
                </a:lnTo>
                <a:lnTo>
                  <a:pt x="941" y="3966"/>
                </a:lnTo>
                <a:lnTo>
                  <a:pt x="934" y="3948"/>
                </a:lnTo>
                <a:lnTo>
                  <a:pt x="928" y="3930"/>
                </a:lnTo>
                <a:lnTo>
                  <a:pt x="922" y="3912"/>
                </a:lnTo>
                <a:lnTo>
                  <a:pt x="918" y="3893"/>
                </a:lnTo>
                <a:lnTo>
                  <a:pt x="914" y="3874"/>
                </a:lnTo>
                <a:lnTo>
                  <a:pt x="911" y="3855"/>
                </a:lnTo>
                <a:lnTo>
                  <a:pt x="910" y="3836"/>
                </a:lnTo>
                <a:lnTo>
                  <a:pt x="909" y="3816"/>
                </a:lnTo>
                <a:lnTo>
                  <a:pt x="909" y="3797"/>
                </a:lnTo>
                <a:lnTo>
                  <a:pt x="910" y="3778"/>
                </a:lnTo>
                <a:lnTo>
                  <a:pt x="912" y="3758"/>
                </a:lnTo>
                <a:lnTo>
                  <a:pt x="914" y="3739"/>
                </a:lnTo>
                <a:lnTo>
                  <a:pt x="918" y="3720"/>
                </a:lnTo>
                <a:lnTo>
                  <a:pt x="923" y="3700"/>
                </a:lnTo>
                <a:lnTo>
                  <a:pt x="929" y="3681"/>
                </a:lnTo>
                <a:lnTo>
                  <a:pt x="936" y="3662"/>
                </a:lnTo>
                <a:lnTo>
                  <a:pt x="944" y="3644"/>
                </a:lnTo>
                <a:lnTo>
                  <a:pt x="952" y="3625"/>
                </a:lnTo>
                <a:lnTo>
                  <a:pt x="962" y="3607"/>
                </a:lnTo>
                <a:lnTo>
                  <a:pt x="973" y="3590"/>
                </a:lnTo>
                <a:lnTo>
                  <a:pt x="984" y="3573"/>
                </a:lnTo>
                <a:lnTo>
                  <a:pt x="998" y="3557"/>
                </a:lnTo>
                <a:lnTo>
                  <a:pt x="1011" y="3542"/>
                </a:lnTo>
                <a:lnTo>
                  <a:pt x="1024" y="3527"/>
                </a:lnTo>
                <a:lnTo>
                  <a:pt x="1038" y="3513"/>
                </a:lnTo>
                <a:lnTo>
                  <a:pt x="1053" y="3499"/>
                </a:lnTo>
                <a:lnTo>
                  <a:pt x="1068" y="3487"/>
                </a:lnTo>
                <a:lnTo>
                  <a:pt x="1085" y="3476"/>
                </a:lnTo>
                <a:lnTo>
                  <a:pt x="1102" y="3465"/>
                </a:lnTo>
                <a:lnTo>
                  <a:pt x="1118" y="3456"/>
                </a:lnTo>
                <a:lnTo>
                  <a:pt x="1136" y="3447"/>
                </a:lnTo>
                <a:lnTo>
                  <a:pt x="1153" y="3439"/>
                </a:lnTo>
                <a:lnTo>
                  <a:pt x="1172" y="3432"/>
                </a:lnTo>
                <a:lnTo>
                  <a:pt x="1190" y="3425"/>
                </a:lnTo>
                <a:lnTo>
                  <a:pt x="1209" y="3420"/>
                </a:lnTo>
                <a:lnTo>
                  <a:pt x="1227" y="3415"/>
                </a:lnTo>
                <a:lnTo>
                  <a:pt x="1246" y="3412"/>
                </a:lnTo>
                <a:lnTo>
                  <a:pt x="1266" y="3409"/>
                </a:lnTo>
                <a:lnTo>
                  <a:pt x="1286" y="3407"/>
                </a:lnTo>
                <a:lnTo>
                  <a:pt x="1305" y="3406"/>
                </a:lnTo>
                <a:lnTo>
                  <a:pt x="1324" y="3406"/>
                </a:lnTo>
                <a:lnTo>
                  <a:pt x="1345" y="3407"/>
                </a:lnTo>
                <a:lnTo>
                  <a:pt x="1364" y="3409"/>
                </a:lnTo>
                <a:lnTo>
                  <a:pt x="1384" y="3412"/>
                </a:lnTo>
                <a:lnTo>
                  <a:pt x="1403" y="3416"/>
                </a:lnTo>
                <a:lnTo>
                  <a:pt x="1423" y="3421"/>
                </a:lnTo>
                <a:lnTo>
                  <a:pt x="1442" y="3426"/>
                </a:lnTo>
                <a:lnTo>
                  <a:pt x="1461" y="3433"/>
                </a:lnTo>
                <a:lnTo>
                  <a:pt x="1480" y="3441"/>
                </a:lnTo>
                <a:lnTo>
                  <a:pt x="1498" y="3450"/>
                </a:lnTo>
                <a:lnTo>
                  <a:pt x="1517" y="3460"/>
                </a:lnTo>
                <a:close/>
                <a:moveTo>
                  <a:pt x="4106" y="1015"/>
                </a:moveTo>
                <a:lnTo>
                  <a:pt x="4844" y="2281"/>
                </a:lnTo>
                <a:lnTo>
                  <a:pt x="4854" y="2299"/>
                </a:lnTo>
                <a:lnTo>
                  <a:pt x="4864" y="2317"/>
                </a:lnTo>
                <a:lnTo>
                  <a:pt x="4872" y="2336"/>
                </a:lnTo>
                <a:lnTo>
                  <a:pt x="4878" y="2355"/>
                </a:lnTo>
                <a:lnTo>
                  <a:pt x="4884" y="2374"/>
                </a:lnTo>
                <a:lnTo>
                  <a:pt x="4889" y="2393"/>
                </a:lnTo>
                <a:lnTo>
                  <a:pt x="4893" y="2412"/>
                </a:lnTo>
                <a:lnTo>
                  <a:pt x="4896" y="2432"/>
                </a:lnTo>
                <a:lnTo>
                  <a:pt x="4898" y="2451"/>
                </a:lnTo>
                <a:lnTo>
                  <a:pt x="4898" y="2470"/>
                </a:lnTo>
                <a:lnTo>
                  <a:pt x="4898" y="2490"/>
                </a:lnTo>
                <a:lnTo>
                  <a:pt x="4898" y="2510"/>
                </a:lnTo>
                <a:lnTo>
                  <a:pt x="4896" y="2529"/>
                </a:lnTo>
                <a:lnTo>
                  <a:pt x="4893" y="2548"/>
                </a:lnTo>
                <a:lnTo>
                  <a:pt x="4889" y="2567"/>
                </a:lnTo>
                <a:lnTo>
                  <a:pt x="4885" y="2586"/>
                </a:lnTo>
                <a:lnTo>
                  <a:pt x="4879" y="2605"/>
                </a:lnTo>
                <a:lnTo>
                  <a:pt x="4873" y="2623"/>
                </a:lnTo>
                <a:lnTo>
                  <a:pt x="4866" y="2641"/>
                </a:lnTo>
                <a:lnTo>
                  <a:pt x="4857" y="2658"/>
                </a:lnTo>
                <a:lnTo>
                  <a:pt x="4848" y="2675"/>
                </a:lnTo>
                <a:lnTo>
                  <a:pt x="4838" y="2692"/>
                </a:lnTo>
                <a:lnTo>
                  <a:pt x="4828" y="2709"/>
                </a:lnTo>
                <a:lnTo>
                  <a:pt x="4816" y="2724"/>
                </a:lnTo>
                <a:lnTo>
                  <a:pt x="4804" y="2740"/>
                </a:lnTo>
                <a:lnTo>
                  <a:pt x="4791" y="2754"/>
                </a:lnTo>
                <a:lnTo>
                  <a:pt x="4778" y="2769"/>
                </a:lnTo>
                <a:lnTo>
                  <a:pt x="4762" y="2782"/>
                </a:lnTo>
                <a:lnTo>
                  <a:pt x="4747" y="2795"/>
                </a:lnTo>
                <a:lnTo>
                  <a:pt x="4731" y="2807"/>
                </a:lnTo>
                <a:lnTo>
                  <a:pt x="4714" y="2819"/>
                </a:lnTo>
                <a:lnTo>
                  <a:pt x="4696" y="2830"/>
                </a:lnTo>
                <a:lnTo>
                  <a:pt x="4677" y="2839"/>
                </a:lnTo>
                <a:lnTo>
                  <a:pt x="4659" y="2848"/>
                </a:lnTo>
                <a:lnTo>
                  <a:pt x="4640" y="2856"/>
                </a:lnTo>
                <a:lnTo>
                  <a:pt x="4621" y="2863"/>
                </a:lnTo>
                <a:lnTo>
                  <a:pt x="4601" y="2869"/>
                </a:lnTo>
                <a:lnTo>
                  <a:pt x="4582" y="2874"/>
                </a:lnTo>
                <a:lnTo>
                  <a:pt x="4563" y="2877"/>
                </a:lnTo>
                <a:lnTo>
                  <a:pt x="4543" y="2880"/>
                </a:lnTo>
                <a:lnTo>
                  <a:pt x="4524" y="2882"/>
                </a:lnTo>
                <a:lnTo>
                  <a:pt x="4504" y="2883"/>
                </a:lnTo>
                <a:lnTo>
                  <a:pt x="4484" y="2883"/>
                </a:lnTo>
                <a:lnTo>
                  <a:pt x="4465" y="2882"/>
                </a:lnTo>
                <a:lnTo>
                  <a:pt x="4446" y="2880"/>
                </a:lnTo>
                <a:lnTo>
                  <a:pt x="4426" y="2878"/>
                </a:lnTo>
                <a:lnTo>
                  <a:pt x="4407" y="2874"/>
                </a:lnTo>
                <a:lnTo>
                  <a:pt x="4388" y="2869"/>
                </a:lnTo>
                <a:lnTo>
                  <a:pt x="4369" y="2864"/>
                </a:lnTo>
                <a:lnTo>
                  <a:pt x="4351" y="2858"/>
                </a:lnTo>
                <a:lnTo>
                  <a:pt x="4332" y="2850"/>
                </a:lnTo>
                <a:lnTo>
                  <a:pt x="4315" y="2842"/>
                </a:lnTo>
                <a:lnTo>
                  <a:pt x="4298" y="2834"/>
                </a:lnTo>
                <a:lnTo>
                  <a:pt x="4281" y="2824"/>
                </a:lnTo>
                <a:lnTo>
                  <a:pt x="4265" y="2813"/>
                </a:lnTo>
                <a:lnTo>
                  <a:pt x="4248" y="2802"/>
                </a:lnTo>
                <a:lnTo>
                  <a:pt x="4232" y="2790"/>
                </a:lnTo>
                <a:lnTo>
                  <a:pt x="4218" y="2777"/>
                </a:lnTo>
                <a:lnTo>
                  <a:pt x="4203" y="2763"/>
                </a:lnTo>
                <a:lnTo>
                  <a:pt x="4190" y="2749"/>
                </a:lnTo>
                <a:lnTo>
                  <a:pt x="4177" y="2733"/>
                </a:lnTo>
                <a:lnTo>
                  <a:pt x="4164" y="2717"/>
                </a:lnTo>
                <a:lnTo>
                  <a:pt x="4152" y="2700"/>
                </a:lnTo>
                <a:lnTo>
                  <a:pt x="4141" y="2683"/>
                </a:lnTo>
                <a:lnTo>
                  <a:pt x="3403" y="1416"/>
                </a:lnTo>
                <a:lnTo>
                  <a:pt x="3392" y="1398"/>
                </a:lnTo>
                <a:lnTo>
                  <a:pt x="3383" y="1379"/>
                </a:lnTo>
                <a:lnTo>
                  <a:pt x="3376" y="1361"/>
                </a:lnTo>
                <a:lnTo>
                  <a:pt x="3369" y="1342"/>
                </a:lnTo>
                <a:lnTo>
                  <a:pt x="3363" y="1323"/>
                </a:lnTo>
                <a:lnTo>
                  <a:pt x="3358" y="1304"/>
                </a:lnTo>
                <a:lnTo>
                  <a:pt x="3354" y="1284"/>
                </a:lnTo>
                <a:lnTo>
                  <a:pt x="3351" y="1265"/>
                </a:lnTo>
                <a:lnTo>
                  <a:pt x="3349" y="1246"/>
                </a:lnTo>
                <a:lnTo>
                  <a:pt x="3349" y="1226"/>
                </a:lnTo>
                <a:lnTo>
                  <a:pt x="3349" y="1207"/>
                </a:lnTo>
                <a:lnTo>
                  <a:pt x="3349" y="1188"/>
                </a:lnTo>
                <a:lnTo>
                  <a:pt x="3351" y="1168"/>
                </a:lnTo>
                <a:lnTo>
                  <a:pt x="3354" y="1149"/>
                </a:lnTo>
                <a:lnTo>
                  <a:pt x="3358" y="1130"/>
                </a:lnTo>
                <a:lnTo>
                  <a:pt x="3362" y="1111"/>
                </a:lnTo>
                <a:lnTo>
                  <a:pt x="3368" y="1093"/>
                </a:lnTo>
                <a:lnTo>
                  <a:pt x="3374" y="1075"/>
                </a:lnTo>
                <a:lnTo>
                  <a:pt x="3381" y="1057"/>
                </a:lnTo>
                <a:lnTo>
                  <a:pt x="3389" y="1039"/>
                </a:lnTo>
                <a:lnTo>
                  <a:pt x="3398" y="1022"/>
                </a:lnTo>
                <a:lnTo>
                  <a:pt x="3409" y="1005"/>
                </a:lnTo>
                <a:lnTo>
                  <a:pt x="3419" y="989"/>
                </a:lnTo>
                <a:lnTo>
                  <a:pt x="3431" y="973"/>
                </a:lnTo>
                <a:lnTo>
                  <a:pt x="3443" y="958"/>
                </a:lnTo>
                <a:lnTo>
                  <a:pt x="3456" y="943"/>
                </a:lnTo>
                <a:lnTo>
                  <a:pt x="3469" y="929"/>
                </a:lnTo>
                <a:lnTo>
                  <a:pt x="3484" y="915"/>
                </a:lnTo>
                <a:lnTo>
                  <a:pt x="3500" y="902"/>
                </a:lnTo>
                <a:lnTo>
                  <a:pt x="3516" y="890"/>
                </a:lnTo>
                <a:lnTo>
                  <a:pt x="3533" y="879"/>
                </a:lnTo>
                <a:lnTo>
                  <a:pt x="3551" y="868"/>
                </a:lnTo>
                <a:lnTo>
                  <a:pt x="3569" y="858"/>
                </a:lnTo>
                <a:lnTo>
                  <a:pt x="3588" y="849"/>
                </a:lnTo>
                <a:lnTo>
                  <a:pt x="3607" y="841"/>
                </a:lnTo>
                <a:lnTo>
                  <a:pt x="3626" y="835"/>
                </a:lnTo>
                <a:lnTo>
                  <a:pt x="3645" y="829"/>
                </a:lnTo>
                <a:lnTo>
                  <a:pt x="3665" y="824"/>
                </a:lnTo>
                <a:lnTo>
                  <a:pt x="3684" y="820"/>
                </a:lnTo>
                <a:lnTo>
                  <a:pt x="3704" y="817"/>
                </a:lnTo>
                <a:lnTo>
                  <a:pt x="3723" y="815"/>
                </a:lnTo>
                <a:lnTo>
                  <a:pt x="3742" y="814"/>
                </a:lnTo>
                <a:lnTo>
                  <a:pt x="3763" y="814"/>
                </a:lnTo>
                <a:lnTo>
                  <a:pt x="3782" y="815"/>
                </a:lnTo>
                <a:lnTo>
                  <a:pt x="3801" y="817"/>
                </a:lnTo>
                <a:lnTo>
                  <a:pt x="3820" y="820"/>
                </a:lnTo>
                <a:lnTo>
                  <a:pt x="3840" y="824"/>
                </a:lnTo>
                <a:lnTo>
                  <a:pt x="3859" y="828"/>
                </a:lnTo>
                <a:lnTo>
                  <a:pt x="3878" y="834"/>
                </a:lnTo>
                <a:lnTo>
                  <a:pt x="3896" y="840"/>
                </a:lnTo>
                <a:lnTo>
                  <a:pt x="3914" y="847"/>
                </a:lnTo>
                <a:lnTo>
                  <a:pt x="3932" y="855"/>
                </a:lnTo>
                <a:lnTo>
                  <a:pt x="3949" y="864"/>
                </a:lnTo>
                <a:lnTo>
                  <a:pt x="3966" y="874"/>
                </a:lnTo>
                <a:lnTo>
                  <a:pt x="3983" y="884"/>
                </a:lnTo>
                <a:lnTo>
                  <a:pt x="3998" y="896"/>
                </a:lnTo>
                <a:lnTo>
                  <a:pt x="4015" y="908"/>
                </a:lnTo>
                <a:lnTo>
                  <a:pt x="4029" y="921"/>
                </a:lnTo>
                <a:lnTo>
                  <a:pt x="4044" y="934"/>
                </a:lnTo>
                <a:lnTo>
                  <a:pt x="4057" y="949"/>
                </a:lnTo>
                <a:lnTo>
                  <a:pt x="4070" y="964"/>
                </a:lnTo>
                <a:lnTo>
                  <a:pt x="4082" y="980"/>
                </a:lnTo>
                <a:lnTo>
                  <a:pt x="4095" y="997"/>
                </a:lnTo>
                <a:lnTo>
                  <a:pt x="4106" y="1015"/>
                </a:lnTo>
                <a:close/>
                <a:moveTo>
                  <a:pt x="7781" y="401"/>
                </a:moveTo>
                <a:lnTo>
                  <a:pt x="7781" y="1864"/>
                </a:lnTo>
                <a:lnTo>
                  <a:pt x="7780" y="1884"/>
                </a:lnTo>
                <a:lnTo>
                  <a:pt x="7779" y="1905"/>
                </a:lnTo>
                <a:lnTo>
                  <a:pt x="7776" y="1925"/>
                </a:lnTo>
                <a:lnTo>
                  <a:pt x="7773" y="1944"/>
                </a:lnTo>
                <a:lnTo>
                  <a:pt x="7768" y="1964"/>
                </a:lnTo>
                <a:lnTo>
                  <a:pt x="7763" y="1983"/>
                </a:lnTo>
                <a:lnTo>
                  <a:pt x="7756" y="2001"/>
                </a:lnTo>
                <a:lnTo>
                  <a:pt x="7749" y="2020"/>
                </a:lnTo>
                <a:lnTo>
                  <a:pt x="7741" y="2037"/>
                </a:lnTo>
                <a:lnTo>
                  <a:pt x="7732" y="2055"/>
                </a:lnTo>
                <a:lnTo>
                  <a:pt x="7722" y="2071"/>
                </a:lnTo>
                <a:lnTo>
                  <a:pt x="7712" y="2088"/>
                </a:lnTo>
                <a:lnTo>
                  <a:pt x="7700" y="2104"/>
                </a:lnTo>
                <a:lnTo>
                  <a:pt x="7688" y="2119"/>
                </a:lnTo>
                <a:lnTo>
                  <a:pt x="7675" y="2133"/>
                </a:lnTo>
                <a:lnTo>
                  <a:pt x="7662" y="2147"/>
                </a:lnTo>
                <a:lnTo>
                  <a:pt x="7648" y="2161"/>
                </a:lnTo>
                <a:lnTo>
                  <a:pt x="7634" y="2173"/>
                </a:lnTo>
                <a:lnTo>
                  <a:pt x="7618" y="2185"/>
                </a:lnTo>
                <a:lnTo>
                  <a:pt x="7602" y="2196"/>
                </a:lnTo>
                <a:lnTo>
                  <a:pt x="7585" y="2207"/>
                </a:lnTo>
                <a:lnTo>
                  <a:pt x="7569" y="2216"/>
                </a:lnTo>
                <a:lnTo>
                  <a:pt x="7551" y="2225"/>
                </a:lnTo>
                <a:lnTo>
                  <a:pt x="7533" y="2233"/>
                </a:lnTo>
                <a:lnTo>
                  <a:pt x="7514" y="2241"/>
                </a:lnTo>
                <a:lnTo>
                  <a:pt x="7496" y="2247"/>
                </a:lnTo>
                <a:lnTo>
                  <a:pt x="7477" y="2252"/>
                </a:lnTo>
                <a:lnTo>
                  <a:pt x="7457" y="2257"/>
                </a:lnTo>
                <a:lnTo>
                  <a:pt x="7437" y="2260"/>
                </a:lnTo>
                <a:lnTo>
                  <a:pt x="7417" y="2263"/>
                </a:lnTo>
                <a:lnTo>
                  <a:pt x="7396" y="2264"/>
                </a:lnTo>
                <a:lnTo>
                  <a:pt x="7376" y="2265"/>
                </a:lnTo>
                <a:lnTo>
                  <a:pt x="7354" y="2264"/>
                </a:lnTo>
                <a:lnTo>
                  <a:pt x="7334" y="2263"/>
                </a:lnTo>
                <a:lnTo>
                  <a:pt x="7314" y="2260"/>
                </a:lnTo>
                <a:lnTo>
                  <a:pt x="7294" y="2257"/>
                </a:lnTo>
                <a:lnTo>
                  <a:pt x="7275" y="2252"/>
                </a:lnTo>
                <a:lnTo>
                  <a:pt x="7255" y="2247"/>
                </a:lnTo>
                <a:lnTo>
                  <a:pt x="7236" y="2241"/>
                </a:lnTo>
                <a:lnTo>
                  <a:pt x="7218" y="2233"/>
                </a:lnTo>
                <a:lnTo>
                  <a:pt x="7200" y="2225"/>
                </a:lnTo>
                <a:lnTo>
                  <a:pt x="7182" y="2216"/>
                </a:lnTo>
                <a:lnTo>
                  <a:pt x="7165" y="2207"/>
                </a:lnTo>
                <a:lnTo>
                  <a:pt x="7149" y="2196"/>
                </a:lnTo>
                <a:lnTo>
                  <a:pt x="7133" y="2185"/>
                </a:lnTo>
                <a:lnTo>
                  <a:pt x="7118" y="2173"/>
                </a:lnTo>
                <a:lnTo>
                  <a:pt x="7103" y="2161"/>
                </a:lnTo>
                <a:lnTo>
                  <a:pt x="7088" y="2147"/>
                </a:lnTo>
                <a:lnTo>
                  <a:pt x="7075" y="2133"/>
                </a:lnTo>
                <a:lnTo>
                  <a:pt x="7062" y="2119"/>
                </a:lnTo>
                <a:lnTo>
                  <a:pt x="7050" y="2104"/>
                </a:lnTo>
                <a:lnTo>
                  <a:pt x="7039" y="2088"/>
                </a:lnTo>
                <a:lnTo>
                  <a:pt x="7029" y="2071"/>
                </a:lnTo>
                <a:lnTo>
                  <a:pt x="7019" y="2055"/>
                </a:lnTo>
                <a:lnTo>
                  <a:pt x="7009" y="2037"/>
                </a:lnTo>
                <a:lnTo>
                  <a:pt x="7001" y="2020"/>
                </a:lnTo>
                <a:lnTo>
                  <a:pt x="6994" y="2001"/>
                </a:lnTo>
                <a:lnTo>
                  <a:pt x="6988" y="1983"/>
                </a:lnTo>
                <a:lnTo>
                  <a:pt x="6982" y="1964"/>
                </a:lnTo>
                <a:lnTo>
                  <a:pt x="6978" y="1944"/>
                </a:lnTo>
                <a:lnTo>
                  <a:pt x="6974" y="1925"/>
                </a:lnTo>
                <a:lnTo>
                  <a:pt x="6972" y="1905"/>
                </a:lnTo>
                <a:lnTo>
                  <a:pt x="6970" y="1884"/>
                </a:lnTo>
                <a:lnTo>
                  <a:pt x="6970" y="1864"/>
                </a:lnTo>
                <a:lnTo>
                  <a:pt x="6970" y="401"/>
                </a:lnTo>
                <a:lnTo>
                  <a:pt x="6970" y="381"/>
                </a:lnTo>
                <a:lnTo>
                  <a:pt x="6972" y="360"/>
                </a:lnTo>
                <a:lnTo>
                  <a:pt x="6974" y="340"/>
                </a:lnTo>
                <a:lnTo>
                  <a:pt x="6978" y="320"/>
                </a:lnTo>
                <a:lnTo>
                  <a:pt x="6982" y="301"/>
                </a:lnTo>
                <a:lnTo>
                  <a:pt x="6988" y="282"/>
                </a:lnTo>
                <a:lnTo>
                  <a:pt x="6994" y="263"/>
                </a:lnTo>
                <a:lnTo>
                  <a:pt x="7001" y="245"/>
                </a:lnTo>
                <a:lnTo>
                  <a:pt x="7009" y="228"/>
                </a:lnTo>
                <a:lnTo>
                  <a:pt x="7019" y="210"/>
                </a:lnTo>
                <a:lnTo>
                  <a:pt x="7029" y="193"/>
                </a:lnTo>
                <a:lnTo>
                  <a:pt x="7039" y="177"/>
                </a:lnTo>
                <a:lnTo>
                  <a:pt x="7050" y="161"/>
                </a:lnTo>
                <a:lnTo>
                  <a:pt x="7062" y="146"/>
                </a:lnTo>
                <a:lnTo>
                  <a:pt x="7075" y="132"/>
                </a:lnTo>
                <a:lnTo>
                  <a:pt x="7088" y="118"/>
                </a:lnTo>
                <a:lnTo>
                  <a:pt x="7103" y="104"/>
                </a:lnTo>
                <a:lnTo>
                  <a:pt x="7118" y="92"/>
                </a:lnTo>
                <a:lnTo>
                  <a:pt x="7133" y="80"/>
                </a:lnTo>
                <a:lnTo>
                  <a:pt x="7149" y="69"/>
                </a:lnTo>
                <a:lnTo>
                  <a:pt x="7165" y="58"/>
                </a:lnTo>
                <a:lnTo>
                  <a:pt x="7182" y="49"/>
                </a:lnTo>
                <a:lnTo>
                  <a:pt x="7200" y="40"/>
                </a:lnTo>
                <a:lnTo>
                  <a:pt x="7218" y="32"/>
                </a:lnTo>
                <a:lnTo>
                  <a:pt x="7236" y="24"/>
                </a:lnTo>
                <a:lnTo>
                  <a:pt x="7255" y="18"/>
                </a:lnTo>
                <a:lnTo>
                  <a:pt x="7275" y="13"/>
                </a:lnTo>
                <a:lnTo>
                  <a:pt x="7294" y="8"/>
                </a:lnTo>
                <a:lnTo>
                  <a:pt x="7314" y="5"/>
                </a:lnTo>
                <a:lnTo>
                  <a:pt x="7334" y="2"/>
                </a:lnTo>
                <a:lnTo>
                  <a:pt x="7354" y="1"/>
                </a:lnTo>
                <a:lnTo>
                  <a:pt x="7376" y="0"/>
                </a:lnTo>
                <a:lnTo>
                  <a:pt x="7396" y="1"/>
                </a:lnTo>
                <a:lnTo>
                  <a:pt x="7417" y="2"/>
                </a:lnTo>
                <a:lnTo>
                  <a:pt x="7437" y="5"/>
                </a:lnTo>
                <a:lnTo>
                  <a:pt x="7457" y="8"/>
                </a:lnTo>
                <a:lnTo>
                  <a:pt x="7477" y="13"/>
                </a:lnTo>
                <a:lnTo>
                  <a:pt x="7496" y="18"/>
                </a:lnTo>
                <a:lnTo>
                  <a:pt x="7514" y="24"/>
                </a:lnTo>
                <a:lnTo>
                  <a:pt x="7533" y="32"/>
                </a:lnTo>
                <a:lnTo>
                  <a:pt x="7551" y="40"/>
                </a:lnTo>
                <a:lnTo>
                  <a:pt x="7569" y="49"/>
                </a:lnTo>
                <a:lnTo>
                  <a:pt x="7585" y="58"/>
                </a:lnTo>
                <a:lnTo>
                  <a:pt x="7602" y="69"/>
                </a:lnTo>
                <a:lnTo>
                  <a:pt x="7618" y="80"/>
                </a:lnTo>
                <a:lnTo>
                  <a:pt x="7634" y="92"/>
                </a:lnTo>
                <a:lnTo>
                  <a:pt x="7648" y="104"/>
                </a:lnTo>
                <a:lnTo>
                  <a:pt x="7662" y="118"/>
                </a:lnTo>
                <a:lnTo>
                  <a:pt x="7675" y="132"/>
                </a:lnTo>
                <a:lnTo>
                  <a:pt x="7688" y="146"/>
                </a:lnTo>
                <a:lnTo>
                  <a:pt x="7700" y="161"/>
                </a:lnTo>
                <a:lnTo>
                  <a:pt x="7712" y="177"/>
                </a:lnTo>
                <a:lnTo>
                  <a:pt x="7722" y="193"/>
                </a:lnTo>
                <a:lnTo>
                  <a:pt x="7732" y="210"/>
                </a:lnTo>
                <a:lnTo>
                  <a:pt x="7741" y="228"/>
                </a:lnTo>
                <a:lnTo>
                  <a:pt x="7749" y="245"/>
                </a:lnTo>
                <a:lnTo>
                  <a:pt x="7756" y="263"/>
                </a:lnTo>
                <a:lnTo>
                  <a:pt x="7763" y="282"/>
                </a:lnTo>
                <a:lnTo>
                  <a:pt x="7768" y="301"/>
                </a:lnTo>
                <a:lnTo>
                  <a:pt x="7773" y="320"/>
                </a:lnTo>
                <a:lnTo>
                  <a:pt x="7776" y="340"/>
                </a:lnTo>
                <a:lnTo>
                  <a:pt x="7779" y="360"/>
                </a:lnTo>
                <a:lnTo>
                  <a:pt x="7780" y="381"/>
                </a:lnTo>
                <a:lnTo>
                  <a:pt x="7781" y="401"/>
                </a:lnTo>
                <a:close/>
                <a:moveTo>
                  <a:pt x="14309" y="7607"/>
                </a:moveTo>
                <a:lnTo>
                  <a:pt x="12831" y="7607"/>
                </a:lnTo>
                <a:lnTo>
                  <a:pt x="12811" y="7607"/>
                </a:lnTo>
                <a:lnTo>
                  <a:pt x="12790" y="7605"/>
                </a:lnTo>
                <a:lnTo>
                  <a:pt x="12769" y="7603"/>
                </a:lnTo>
                <a:lnTo>
                  <a:pt x="12750" y="7599"/>
                </a:lnTo>
                <a:lnTo>
                  <a:pt x="12730" y="7595"/>
                </a:lnTo>
                <a:lnTo>
                  <a:pt x="12711" y="7589"/>
                </a:lnTo>
                <a:lnTo>
                  <a:pt x="12692" y="7583"/>
                </a:lnTo>
                <a:lnTo>
                  <a:pt x="12673" y="7576"/>
                </a:lnTo>
                <a:lnTo>
                  <a:pt x="12656" y="7568"/>
                </a:lnTo>
                <a:lnTo>
                  <a:pt x="12638" y="7559"/>
                </a:lnTo>
                <a:lnTo>
                  <a:pt x="12622" y="7549"/>
                </a:lnTo>
                <a:lnTo>
                  <a:pt x="12604" y="7539"/>
                </a:lnTo>
                <a:lnTo>
                  <a:pt x="12588" y="7528"/>
                </a:lnTo>
                <a:lnTo>
                  <a:pt x="12573" y="7516"/>
                </a:lnTo>
                <a:lnTo>
                  <a:pt x="12559" y="7502"/>
                </a:lnTo>
                <a:lnTo>
                  <a:pt x="12545" y="7489"/>
                </a:lnTo>
                <a:lnTo>
                  <a:pt x="12532" y="7475"/>
                </a:lnTo>
                <a:lnTo>
                  <a:pt x="12518" y="7460"/>
                </a:lnTo>
                <a:lnTo>
                  <a:pt x="12506" y="7445"/>
                </a:lnTo>
                <a:lnTo>
                  <a:pt x="12495" y="7429"/>
                </a:lnTo>
                <a:lnTo>
                  <a:pt x="12484" y="7413"/>
                </a:lnTo>
                <a:lnTo>
                  <a:pt x="12475" y="7396"/>
                </a:lnTo>
                <a:lnTo>
                  <a:pt x="12466" y="7379"/>
                </a:lnTo>
                <a:lnTo>
                  <a:pt x="12458" y="7361"/>
                </a:lnTo>
                <a:lnTo>
                  <a:pt x="12450" y="7343"/>
                </a:lnTo>
                <a:lnTo>
                  <a:pt x="12444" y="7324"/>
                </a:lnTo>
                <a:lnTo>
                  <a:pt x="12439" y="7305"/>
                </a:lnTo>
                <a:lnTo>
                  <a:pt x="12433" y="7286"/>
                </a:lnTo>
                <a:lnTo>
                  <a:pt x="12430" y="7266"/>
                </a:lnTo>
                <a:lnTo>
                  <a:pt x="12427" y="7246"/>
                </a:lnTo>
                <a:lnTo>
                  <a:pt x="12426" y="7226"/>
                </a:lnTo>
                <a:lnTo>
                  <a:pt x="12425" y="7205"/>
                </a:lnTo>
                <a:lnTo>
                  <a:pt x="12426" y="7185"/>
                </a:lnTo>
                <a:lnTo>
                  <a:pt x="12427" y="7164"/>
                </a:lnTo>
                <a:lnTo>
                  <a:pt x="12430" y="7144"/>
                </a:lnTo>
                <a:lnTo>
                  <a:pt x="12433" y="7125"/>
                </a:lnTo>
                <a:lnTo>
                  <a:pt x="12439" y="7105"/>
                </a:lnTo>
                <a:lnTo>
                  <a:pt x="12444" y="7086"/>
                </a:lnTo>
                <a:lnTo>
                  <a:pt x="12450" y="7068"/>
                </a:lnTo>
                <a:lnTo>
                  <a:pt x="12458" y="7049"/>
                </a:lnTo>
                <a:lnTo>
                  <a:pt x="12466" y="7032"/>
                </a:lnTo>
                <a:lnTo>
                  <a:pt x="12475" y="7014"/>
                </a:lnTo>
                <a:lnTo>
                  <a:pt x="12484" y="6998"/>
                </a:lnTo>
                <a:lnTo>
                  <a:pt x="12495" y="6981"/>
                </a:lnTo>
                <a:lnTo>
                  <a:pt x="12506" y="6965"/>
                </a:lnTo>
                <a:lnTo>
                  <a:pt x="12518" y="6950"/>
                </a:lnTo>
                <a:lnTo>
                  <a:pt x="12532" y="6936"/>
                </a:lnTo>
                <a:lnTo>
                  <a:pt x="12545" y="6922"/>
                </a:lnTo>
                <a:lnTo>
                  <a:pt x="12559" y="6909"/>
                </a:lnTo>
                <a:lnTo>
                  <a:pt x="12573" y="6896"/>
                </a:lnTo>
                <a:lnTo>
                  <a:pt x="12588" y="6884"/>
                </a:lnTo>
                <a:lnTo>
                  <a:pt x="12604" y="6873"/>
                </a:lnTo>
                <a:lnTo>
                  <a:pt x="12622" y="6862"/>
                </a:lnTo>
                <a:lnTo>
                  <a:pt x="12638" y="6853"/>
                </a:lnTo>
                <a:lnTo>
                  <a:pt x="12656" y="6844"/>
                </a:lnTo>
                <a:lnTo>
                  <a:pt x="12673" y="6836"/>
                </a:lnTo>
                <a:lnTo>
                  <a:pt x="12692" y="6829"/>
                </a:lnTo>
                <a:lnTo>
                  <a:pt x="12711" y="6822"/>
                </a:lnTo>
                <a:lnTo>
                  <a:pt x="12730" y="6817"/>
                </a:lnTo>
                <a:lnTo>
                  <a:pt x="12750" y="6812"/>
                </a:lnTo>
                <a:lnTo>
                  <a:pt x="12769" y="6809"/>
                </a:lnTo>
                <a:lnTo>
                  <a:pt x="12790" y="6806"/>
                </a:lnTo>
                <a:lnTo>
                  <a:pt x="12811" y="6805"/>
                </a:lnTo>
                <a:lnTo>
                  <a:pt x="12831" y="6804"/>
                </a:lnTo>
                <a:lnTo>
                  <a:pt x="14309" y="6804"/>
                </a:lnTo>
                <a:lnTo>
                  <a:pt x="14330" y="6805"/>
                </a:lnTo>
                <a:lnTo>
                  <a:pt x="14351" y="6806"/>
                </a:lnTo>
                <a:lnTo>
                  <a:pt x="14371" y="6809"/>
                </a:lnTo>
                <a:lnTo>
                  <a:pt x="14391" y="6812"/>
                </a:lnTo>
                <a:lnTo>
                  <a:pt x="14410" y="6817"/>
                </a:lnTo>
                <a:lnTo>
                  <a:pt x="14430" y="6822"/>
                </a:lnTo>
                <a:lnTo>
                  <a:pt x="14449" y="6829"/>
                </a:lnTo>
                <a:lnTo>
                  <a:pt x="14467" y="6836"/>
                </a:lnTo>
                <a:lnTo>
                  <a:pt x="14484" y="6844"/>
                </a:lnTo>
                <a:lnTo>
                  <a:pt x="14503" y="6853"/>
                </a:lnTo>
                <a:lnTo>
                  <a:pt x="14520" y="6862"/>
                </a:lnTo>
                <a:lnTo>
                  <a:pt x="14536" y="6873"/>
                </a:lnTo>
                <a:lnTo>
                  <a:pt x="14552" y="6884"/>
                </a:lnTo>
                <a:lnTo>
                  <a:pt x="14567" y="6896"/>
                </a:lnTo>
                <a:lnTo>
                  <a:pt x="14581" y="6909"/>
                </a:lnTo>
                <a:lnTo>
                  <a:pt x="14596" y="6922"/>
                </a:lnTo>
                <a:lnTo>
                  <a:pt x="14610" y="6936"/>
                </a:lnTo>
                <a:lnTo>
                  <a:pt x="14622" y="6950"/>
                </a:lnTo>
                <a:lnTo>
                  <a:pt x="14634" y="6965"/>
                </a:lnTo>
                <a:lnTo>
                  <a:pt x="14645" y="6981"/>
                </a:lnTo>
                <a:lnTo>
                  <a:pt x="14656" y="6998"/>
                </a:lnTo>
                <a:lnTo>
                  <a:pt x="14665" y="7014"/>
                </a:lnTo>
                <a:lnTo>
                  <a:pt x="14675" y="7032"/>
                </a:lnTo>
                <a:lnTo>
                  <a:pt x="14683" y="7049"/>
                </a:lnTo>
                <a:lnTo>
                  <a:pt x="14691" y="7068"/>
                </a:lnTo>
                <a:lnTo>
                  <a:pt x="14697" y="7086"/>
                </a:lnTo>
                <a:lnTo>
                  <a:pt x="14702" y="7105"/>
                </a:lnTo>
                <a:lnTo>
                  <a:pt x="14707" y="7125"/>
                </a:lnTo>
                <a:lnTo>
                  <a:pt x="14710" y="7144"/>
                </a:lnTo>
                <a:lnTo>
                  <a:pt x="14713" y="7164"/>
                </a:lnTo>
                <a:lnTo>
                  <a:pt x="14714" y="7185"/>
                </a:lnTo>
                <a:lnTo>
                  <a:pt x="14715" y="7205"/>
                </a:lnTo>
                <a:lnTo>
                  <a:pt x="14714" y="7226"/>
                </a:lnTo>
                <a:lnTo>
                  <a:pt x="14713" y="7246"/>
                </a:lnTo>
                <a:lnTo>
                  <a:pt x="14710" y="7266"/>
                </a:lnTo>
                <a:lnTo>
                  <a:pt x="14707" y="7286"/>
                </a:lnTo>
                <a:lnTo>
                  <a:pt x="14702" y="7305"/>
                </a:lnTo>
                <a:lnTo>
                  <a:pt x="14697" y="7324"/>
                </a:lnTo>
                <a:lnTo>
                  <a:pt x="14691" y="7343"/>
                </a:lnTo>
                <a:lnTo>
                  <a:pt x="14683" y="7361"/>
                </a:lnTo>
                <a:lnTo>
                  <a:pt x="14675" y="7379"/>
                </a:lnTo>
                <a:lnTo>
                  <a:pt x="14665" y="7396"/>
                </a:lnTo>
                <a:lnTo>
                  <a:pt x="14656" y="7413"/>
                </a:lnTo>
                <a:lnTo>
                  <a:pt x="14645" y="7429"/>
                </a:lnTo>
                <a:lnTo>
                  <a:pt x="14634" y="7445"/>
                </a:lnTo>
                <a:lnTo>
                  <a:pt x="14622" y="7460"/>
                </a:lnTo>
                <a:lnTo>
                  <a:pt x="14610" y="7475"/>
                </a:lnTo>
                <a:lnTo>
                  <a:pt x="14596" y="7489"/>
                </a:lnTo>
                <a:lnTo>
                  <a:pt x="14581" y="7502"/>
                </a:lnTo>
                <a:lnTo>
                  <a:pt x="14567" y="7516"/>
                </a:lnTo>
                <a:lnTo>
                  <a:pt x="14552" y="7528"/>
                </a:lnTo>
                <a:lnTo>
                  <a:pt x="14536" y="7539"/>
                </a:lnTo>
                <a:lnTo>
                  <a:pt x="14520" y="7549"/>
                </a:lnTo>
                <a:lnTo>
                  <a:pt x="14503" y="7559"/>
                </a:lnTo>
                <a:lnTo>
                  <a:pt x="14484" y="7568"/>
                </a:lnTo>
                <a:lnTo>
                  <a:pt x="14467" y="7576"/>
                </a:lnTo>
                <a:lnTo>
                  <a:pt x="14449" y="7583"/>
                </a:lnTo>
                <a:lnTo>
                  <a:pt x="14430" y="7589"/>
                </a:lnTo>
                <a:lnTo>
                  <a:pt x="14410" y="7595"/>
                </a:lnTo>
                <a:lnTo>
                  <a:pt x="14391" y="7599"/>
                </a:lnTo>
                <a:lnTo>
                  <a:pt x="14371" y="7603"/>
                </a:lnTo>
                <a:lnTo>
                  <a:pt x="14351" y="7605"/>
                </a:lnTo>
                <a:lnTo>
                  <a:pt x="14330" y="7607"/>
                </a:lnTo>
                <a:lnTo>
                  <a:pt x="14309" y="7607"/>
                </a:lnTo>
                <a:close/>
                <a:moveTo>
                  <a:pt x="13604" y="4155"/>
                </a:moveTo>
                <a:lnTo>
                  <a:pt x="12324" y="4887"/>
                </a:lnTo>
                <a:lnTo>
                  <a:pt x="12306" y="4897"/>
                </a:lnTo>
                <a:lnTo>
                  <a:pt x="12288" y="4905"/>
                </a:lnTo>
                <a:lnTo>
                  <a:pt x="12269" y="4913"/>
                </a:lnTo>
                <a:lnTo>
                  <a:pt x="12249" y="4920"/>
                </a:lnTo>
                <a:lnTo>
                  <a:pt x="12230" y="4926"/>
                </a:lnTo>
                <a:lnTo>
                  <a:pt x="12211" y="4931"/>
                </a:lnTo>
                <a:lnTo>
                  <a:pt x="12192" y="4934"/>
                </a:lnTo>
                <a:lnTo>
                  <a:pt x="12171" y="4937"/>
                </a:lnTo>
                <a:lnTo>
                  <a:pt x="12152" y="4939"/>
                </a:lnTo>
                <a:lnTo>
                  <a:pt x="12132" y="4940"/>
                </a:lnTo>
                <a:lnTo>
                  <a:pt x="12113" y="4940"/>
                </a:lnTo>
                <a:lnTo>
                  <a:pt x="12094" y="4939"/>
                </a:lnTo>
                <a:lnTo>
                  <a:pt x="12073" y="4937"/>
                </a:lnTo>
                <a:lnTo>
                  <a:pt x="12054" y="4935"/>
                </a:lnTo>
                <a:lnTo>
                  <a:pt x="12035" y="4931"/>
                </a:lnTo>
                <a:lnTo>
                  <a:pt x="12017" y="4926"/>
                </a:lnTo>
                <a:lnTo>
                  <a:pt x="11997" y="4921"/>
                </a:lnTo>
                <a:lnTo>
                  <a:pt x="11979" y="4915"/>
                </a:lnTo>
                <a:lnTo>
                  <a:pt x="11961" y="4908"/>
                </a:lnTo>
                <a:lnTo>
                  <a:pt x="11944" y="4900"/>
                </a:lnTo>
                <a:lnTo>
                  <a:pt x="11926" y="4891"/>
                </a:lnTo>
                <a:lnTo>
                  <a:pt x="11909" y="4881"/>
                </a:lnTo>
                <a:lnTo>
                  <a:pt x="11892" y="4870"/>
                </a:lnTo>
                <a:lnTo>
                  <a:pt x="11876" y="4859"/>
                </a:lnTo>
                <a:lnTo>
                  <a:pt x="11861" y="4847"/>
                </a:lnTo>
                <a:lnTo>
                  <a:pt x="11846" y="4834"/>
                </a:lnTo>
                <a:lnTo>
                  <a:pt x="11831" y="4820"/>
                </a:lnTo>
                <a:lnTo>
                  <a:pt x="11818" y="4806"/>
                </a:lnTo>
                <a:lnTo>
                  <a:pt x="11805" y="4790"/>
                </a:lnTo>
                <a:lnTo>
                  <a:pt x="11792" y="4774"/>
                </a:lnTo>
                <a:lnTo>
                  <a:pt x="11781" y="4757"/>
                </a:lnTo>
                <a:lnTo>
                  <a:pt x="11770" y="4740"/>
                </a:lnTo>
                <a:lnTo>
                  <a:pt x="11760" y="4722"/>
                </a:lnTo>
                <a:lnTo>
                  <a:pt x="11752" y="4703"/>
                </a:lnTo>
                <a:lnTo>
                  <a:pt x="11743" y="4685"/>
                </a:lnTo>
                <a:lnTo>
                  <a:pt x="11736" y="4666"/>
                </a:lnTo>
                <a:lnTo>
                  <a:pt x="11730" y="4647"/>
                </a:lnTo>
                <a:lnTo>
                  <a:pt x="11725" y="4628"/>
                </a:lnTo>
                <a:lnTo>
                  <a:pt x="11721" y="4608"/>
                </a:lnTo>
                <a:lnTo>
                  <a:pt x="11719" y="4589"/>
                </a:lnTo>
                <a:lnTo>
                  <a:pt x="11717" y="4570"/>
                </a:lnTo>
                <a:lnTo>
                  <a:pt x="11716" y="4550"/>
                </a:lnTo>
                <a:lnTo>
                  <a:pt x="11716" y="4531"/>
                </a:lnTo>
                <a:lnTo>
                  <a:pt x="11717" y="4512"/>
                </a:lnTo>
                <a:lnTo>
                  <a:pt x="11718" y="4491"/>
                </a:lnTo>
                <a:lnTo>
                  <a:pt x="11721" y="4472"/>
                </a:lnTo>
                <a:lnTo>
                  <a:pt x="11725" y="4453"/>
                </a:lnTo>
                <a:lnTo>
                  <a:pt x="11729" y="4435"/>
                </a:lnTo>
                <a:lnTo>
                  <a:pt x="11735" y="4416"/>
                </a:lnTo>
                <a:lnTo>
                  <a:pt x="11741" y="4398"/>
                </a:lnTo>
                <a:lnTo>
                  <a:pt x="11749" y="4380"/>
                </a:lnTo>
                <a:lnTo>
                  <a:pt x="11757" y="4362"/>
                </a:lnTo>
                <a:lnTo>
                  <a:pt x="11766" y="4345"/>
                </a:lnTo>
                <a:lnTo>
                  <a:pt x="11776" y="4328"/>
                </a:lnTo>
                <a:lnTo>
                  <a:pt x="11786" y="4312"/>
                </a:lnTo>
                <a:lnTo>
                  <a:pt x="11798" y="4296"/>
                </a:lnTo>
                <a:lnTo>
                  <a:pt x="11810" y="4281"/>
                </a:lnTo>
                <a:lnTo>
                  <a:pt x="11823" y="4266"/>
                </a:lnTo>
                <a:lnTo>
                  <a:pt x="11838" y="4252"/>
                </a:lnTo>
                <a:lnTo>
                  <a:pt x="11852" y="4238"/>
                </a:lnTo>
                <a:lnTo>
                  <a:pt x="11868" y="4225"/>
                </a:lnTo>
                <a:lnTo>
                  <a:pt x="11884" y="4213"/>
                </a:lnTo>
                <a:lnTo>
                  <a:pt x="11900" y="4202"/>
                </a:lnTo>
                <a:lnTo>
                  <a:pt x="11919" y="4191"/>
                </a:lnTo>
                <a:lnTo>
                  <a:pt x="13198" y="3460"/>
                </a:lnTo>
                <a:lnTo>
                  <a:pt x="13217" y="3450"/>
                </a:lnTo>
                <a:lnTo>
                  <a:pt x="13235" y="3441"/>
                </a:lnTo>
                <a:lnTo>
                  <a:pt x="13254" y="3433"/>
                </a:lnTo>
                <a:lnTo>
                  <a:pt x="13273" y="3426"/>
                </a:lnTo>
                <a:lnTo>
                  <a:pt x="13292" y="3421"/>
                </a:lnTo>
                <a:lnTo>
                  <a:pt x="13312" y="3416"/>
                </a:lnTo>
                <a:lnTo>
                  <a:pt x="13331" y="3412"/>
                </a:lnTo>
                <a:lnTo>
                  <a:pt x="13351" y="3409"/>
                </a:lnTo>
                <a:lnTo>
                  <a:pt x="13370" y="3407"/>
                </a:lnTo>
                <a:lnTo>
                  <a:pt x="13391" y="3406"/>
                </a:lnTo>
                <a:lnTo>
                  <a:pt x="13410" y="3406"/>
                </a:lnTo>
                <a:lnTo>
                  <a:pt x="13429" y="3407"/>
                </a:lnTo>
                <a:lnTo>
                  <a:pt x="13449" y="3409"/>
                </a:lnTo>
                <a:lnTo>
                  <a:pt x="13469" y="3412"/>
                </a:lnTo>
                <a:lnTo>
                  <a:pt x="13488" y="3415"/>
                </a:lnTo>
                <a:lnTo>
                  <a:pt x="13506" y="3420"/>
                </a:lnTo>
                <a:lnTo>
                  <a:pt x="13525" y="3425"/>
                </a:lnTo>
                <a:lnTo>
                  <a:pt x="13543" y="3432"/>
                </a:lnTo>
                <a:lnTo>
                  <a:pt x="13562" y="3439"/>
                </a:lnTo>
                <a:lnTo>
                  <a:pt x="13579" y="3447"/>
                </a:lnTo>
                <a:lnTo>
                  <a:pt x="13597" y="3456"/>
                </a:lnTo>
                <a:lnTo>
                  <a:pt x="13613" y="3465"/>
                </a:lnTo>
                <a:lnTo>
                  <a:pt x="13630" y="3476"/>
                </a:lnTo>
                <a:lnTo>
                  <a:pt x="13647" y="3487"/>
                </a:lnTo>
                <a:lnTo>
                  <a:pt x="13662" y="3499"/>
                </a:lnTo>
                <a:lnTo>
                  <a:pt x="13677" y="3513"/>
                </a:lnTo>
                <a:lnTo>
                  <a:pt x="13691" y="3527"/>
                </a:lnTo>
                <a:lnTo>
                  <a:pt x="13704" y="3542"/>
                </a:lnTo>
                <a:lnTo>
                  <a:pt x="13717" y="3557"/>
                </a:lnTo>
                <a:lnTo>
                  <a:pt x="13731" y="3573"/>
                </a:lnTo>
                <a:lnTo>
                  <a:pt x="13742" y="3590"/>
                </a:lnTo>
                <a:lnTo>
                  <a:pt x="13753" y="3607"/>
                </a:lnTo>
                <a:lnTo>
                  <a:pt x="13763" y="3625"/>
                </a:lnTo>
                <a:lnTo>
                  <a:pt x="13771" y="3644"/>
                </a:lnTo>
                <a:lnTo>
                  <a:pt x="13779" y="3662"/>
                </a:lnTo>
                <a:lnTo>
                  <a:pt x="13786" y="3681"/>
                </a:lnTo>
                <a:lnTo>
                  <a:pt x="13792" y="3700"/>
                </a:lnTo>
                <a:lnTo>
                  <a:pt x="13797" y="3720"/>
                </a:lnTo>
                <a:lnTo>
                  <a:pt x="13801" y="3739"/>
                </a:lnTo>
                <a:lnTo>
                  <a:pt x="13803" y="3758"/>
                </a:lnTo>
                <a:lnTo>
                  <a:pt x="13805" y="3778"/>
                </a:lnTo>
                <a:lnTo>
                  <a:pt x="13806" y="3797"/>
                </a:lnTo>
                <a:lnTo>
                  <a:pt x="13806" y="3816"/>
                </a:lnTo>
                <a:lnTo>
                  <a:pt x="13805" y="3836"/>
                </a:lnTo>
                <a:lnTo>
                  <a:pt x="13804" y="3855"/>
                </a:lnTo>
                <a:lnTo>
                  <a:pt x="13801" y="3874"/>
                </a:lnTo>
                <a:lnTo>
                  <a:pt x="13797" y="3893"/>
                </a:lnTo>
                <a:lnTo>
                  <a:pt x="13793" y="3912"/>
                </a:lnTo>
                <a:lnTo>
                  <a:pt x="13787" y="3930"/>
                </a:lnTo>
                <a:lnTo>
                  <a:pt x="13781" y="3948"/>
                </a:lnTo>
                <a:lnTo>
                  <a:pt x="13774" y="3966"/>
                </a:lnTo>
                <a:lnTo>
                  <a:pt x="13766" y="3984"/>
                </a:lnTo>
                <a:lnTo>
                  <a:pt x="13757" y="4001"/>
                </a:lnTo>
                <a:lnTo>
                  <a:pt x="13747" y="4018"/>
                </a:lnTo>
                <a:lnTo>
                  <a:pt x="13737" y="4034"/>
                </a:lnTo>
                <a:lnTo>
                  <a:pt x="13724" y="4050"/>
                </a:lnTo>
                <a:lnTo>
                  <a:pt x="13712" y="4065"/>
                </a:lnTo>
                <a:lnTo>
                  <a:pt x="13699" y="4080"/>
                </a:lnTo>
                <a:lnTo>
                  <a:pt x="13685" y="4094"/>
                </a:lnTo>
                <a:lnTo>
                  <a:pt x="13671" y="4108"/>
                </a:lnTo>
                <a:lnTo>
                  <a:pt x="13655" y="4121"/>
                </a:lnTo>
                <a:lnTo>
                  <a:pt x="13638" y="4133"/>
                </a:lnTo>
                <a:lnTo>
                  <a:pt x="13622" y="4145"/>
                </a:lnTo>
                <a:lnTo>
                  <a:pt x="13604" y="4155"/>
                </a:lnTo>
                <a:close/>
                <a:moveTo>
                  <a:pt x="11312" y="1416"/>
                </a:moveTo>
                <a:lnTo>
                  <a:pt x="10574" y="2683"/>
                </a:lnTo>
                <a:lnTo>
                  <a:pt x="10563" y="2700"/>
                </a:lnTo>
                <a:lnTo>
                  <a:pt x="10551" y="2717"/>
                </a:lnTo>
                <a:lnTo>
                  <a:pt x="10538" y="2733"/>
                </a:lnTo>
                <a:lnTo>
                  <a:pt x="10525" y="2749"/>
                </a:lnTo>
                <a:lnTo>
                  <a:pt x="10512" y="2763"/>
                </a:lnTo>
                <a:lnTo>
                  <a:pt x="10497" y="2777"/>
                </a:lnTo>
                <a:lnTo>
                  <a:pt x="10483" y="2790"/>
                </a:lnTo>
                <a:lnTo>
                  <a:pt x="10467" y="2802"/>
                </a:lnTo>
                <a:lnTo>
                  <a:pt x="10450" y="2813"/>
                </a:lnTo>
                <a:lnTo>
                  <a:pt x="10434" y="2824"/>
                </a:lnTo>
                <a:lnTo>
                  <a:pt x="10417" y="2834"/>
                </a:lnTo>
                <a:lnTo>
                  <a:pt x="10400" y="2842"/>
                </a:lnTo>
                <a:lnTo>
                  <a:pt x="10383" y="2850"/>
                </a:lnTo>
                <a:lnTo>
                  <a:pt x="10364" y="2858"/>
                </a:lnTo>
                <a:lnTo>
                  <a:pt x="10346" y="2864"/>
                </a:lnTo>
                <a:lnTo>
                  <a:pt x="10327" y="2869"/>
                </a:lnTo>
                <a:lnTo>
                  <a:pt x="10308" y="2874"/>
                </a:lnTo>
                <a:lnTo>
                  <a:pt x="10289" y="2878"/>
                </a:lnTo>
                <a:lnTo>
                  <a:pt x="10269" y="2880"/>
                </a:lnTo>
                <a:lnTo>
                  <a:pt x="10250" y="2882"/>
                </a:lnTo>
                <a:lnTo>
                  <a:pt x="10231" y="2883"/>
                </a:lnTo>
                <a:lnTo>
                  <a:pt x="10211" y="2883"/>
                </a:lnTo>
                <a:lnTo>
                  <a:pt x="10191" y="2882"/>
                </a:lnTo>
                <a:lnTo>
                  <a:pt x="10172" y="2880"/>
                </a:lnTo>
                <a:lnTo>
                  <a:pt x="10152" y="2877"/>
                </a:lnTo>
                <a:lnTo>
                  <a:pt x="10133" y="2874"/>
                </a:lnTo>
                <a:lnTo>
                  <a:pt x="10114" y="2869"/>
                </a:lnTo>
                <a:lnTo>
                  <a:pt x="10094" y="2863"/>
                </a:lnTo>
                <a:lnTo>
                  <a:pt x="10075" y="2856"/>
                </a:lnTo>
                <a:lnTo>
                  <a:pt x="10056" y="2848"/>
                </a:lnTo>
                <a:lnTo>
                  <a:pt x="10038" y="2839"/>
                </a:lnTo>
                <a:lnTo>
                  <a:pt x="10019" y="2830"/>
                </a:lnTo>
                <a:lnTo>
                  <a:pt x="10001" y="2819"/>
                </a:lnTo>
                <a:lnTo>
                  <a:pt x="9984" y="2807"/>
                </a:lnTo>
                <a:lnTo>
                  <a:pt x="9968" y="2795"/>
                </a:lnTo>
                <a:lnTo>
                  <a:pt x="9953" y="2782"/>
                </a:lnTo>
                <a:lnTo>
                  <a:pt x="9937" y="2769"/>
                </a:lnTo>
                <a:lnTo>
                  <a:pt x="9924" y="2754"/>
                </a:lnTo>
                <a:lnTo>
                  <a:pt x="9911" y="2740"/>
                </a:lnTo>
                <a:lnTo>
                  <a:pt x="9899" y="2724"/>
                </a:lnTo>
                <a:lnTo>
                  <a:pt x="9887" y="2709"/>
                </a:lnTo>
                <a:lnTo>
                  <a:pt x="9877" y="2692"/>
                </a:lnTo>
                <a:lnTo>
                  <a:pt x="9867" y="2675"/>
                </a:lnTo>
                <a:lnTo>
                  <a:pt x="9858" y="2658"/>
                </a:lnTo>
                <a:lnTo>
                  <a:pt x="9849" y="2641"/>
                </a:lnTo>
                <a:lnTo>
                  <a:pt x="9842" y="2623"/>
                </a:lnTo>
                <a:lnTo>
                  <a:pt x="9836" y="2605"/>
                </a:lnTo>
                <a:lnTo>
                  <a:pt x="9830" y="2586"/>
                </a:lnTo>
                <a:lnTo>
                  <a:pt x="9826" y="2567"/>
                </a:lnTo>
                <a:lnTo>
                  <a:pt x="9822" y="2548"/>
                </a:lnTo>
                <a:lnTo>
                  <a:pt x="9819" y="2529"/>
                </a:lnTo>
                <a:lnTo>
                  <a:pt x="9817" y="2510"/>
                </a:lnTo>
                <a:lnTo>
                  <a:pt x="9817" y="2490"/>
                </a:lnTo>
                <a:lnTo>
                  <a:pt x="9817" y="2470"/>
                </a:lnTo>
                <a:lnTo>
                  <a:pt x="9817" y="2451"/>
                </a:lnTo>
                <a:lnTo>
                  <a:pt x="9819" y="2432"/>
                </a:lnTo>
                <a:lnTo>
                  <a:pt x="9822" y="2412"/>
                </a:lnTo>
                <a:lnTo>
                  <a:pt x="9826" y="2393"/>
                </a:lnTo>
                <a:lnTo>
                  <a:pt x="9831" y="2374"/>
                </a:lnTo>
                <a:lnTo>
                  <a:pt x="9837" y="2355"/>
                </a:lnTo>
                <a:lnTo>
                  <a:pt x="9843" y="2336"/>
                </a:lnTo>
                <a:lnTo>
                  <a:pt x="9851" y="2317"/>
                </a:lnTo>
                <a:lnTo>
                  <a:pt x="9861" y="2299"/>
                </a:lnTo>
                <a:lnTo>
                  <a:pt x="9871" y="2281"/>
                </a:lnTo>
                <a:lnTo>
                  <a:pt x="10609" y="1015"/>
                </a:lnTo>
                <a:lnTo>
                  <a:pt x="10620" y="997"/>
                </a:lnTo>
                <a:lnTo>
                  <a:pt x="10633" y="980"/>
                </a:lnTo>
                <a:lnTo>
                  <a:pt x="10645" y="964"/>
                </a:lnTo>
                <a:lnTo>
                  <a:pt x="10658" y="949"/>
                </a:lnTo>
                <a:lnTo>
                  <a:pt x="10671" y="934"/>
                </a:lnTo>
                <a:lnTo>
                  <a:pt x="10686" y="921"/>
                </a:lnTo>
                <a:lnTo>
                  <a:pt x="10700" y="908"/>
                </a:lnTo>
                <a:lnTo>
                  <a:pt x="10717" y="896"/>
                </a:lnTo>
                <a:lnTo>
                  <a:pt x="10732" y="884"/>
                </a:lnTo>
                <a:lnTo>
                  <a:pt x="10749" y="874"/>
                </a:lnTo>
                <a:lnTo>
                  <a:pt x="10766" y="864"/>
                </a:lnTo>
                <a:lnTo>
                  <a:pt x="10783" y="855"/>
                </a:lnTo>
                <a:lnTo>
                  <a:pt x="10801" y="847"/>
                </a:lnTo>
                <a:lnTo>
                  <a:pt x="10819" y="840"/>
                </a:lnTo>
                <a:lnTo>
                  <a:pt x="10837" y="834"/>
                </a:lnTo>
                <a:lnTo>
                  <a:pt x="10856" y="828"/>
                </a:lnTo>
                <a:lnTo>
                  <a:pt x="10875" y="824"/>
                </a:lnTo>
                <a:lnTo>
                  <a:pt x="10895" y="820"/>
                </a:lnTo>
                <a:lnTo>
                  <a:pt x="10914" y="817"/>
                </a:lnTo>
                <a:lnTo>
                  <a:pt x="10933" y="815"/>
                </a:lnTo>
                <a:lnTo>
                  <a:pt x="10952" y="814"/>
                </a:lnTo>
                <a:lnTo>
                  <a:pt x="10973" y="814"/>
                </a:lnTo>
                <a:lnTo>
                  <a:pt x="10992" y="815"/>
                </a:lnTo>
                <a:lnTo>
                  <a:pt x="11011" y="817"/>
                </a:lnTo>
                <a:lnTo>
                  <a:pt x="11031" y="820"/>
                </a:lnTo>
                <a:lnTo>
                  <a:pt x="11050" y="824"/>
                </a:lnTo>
                <a:lnTo>
                  <a:pt x="11070" y="829"/>
                </a:lnTo>
                <a:lnTo>
                  <a:pt x="11089" y="835"/>
                </a:lnTo>
                <a:lnTo>
                  <a:pt x="11108" y="841"/>
                </a:lnTo>
                <a:lnTo>
                  <a:pt x="11127" y="849"/>
                </a:lnTo>
                <a:lnTo>
                  <a:pt x="11146" y="858"/>
                </a:lnTo>
                <a:lnTo>
                  <a:pt x="11164" y="868"/>
                </a:lnTo>
                <a:lnTo>
                  <a:pt x="11182" y="879"/>
                </a:lnTo>
                <a:lnTo>
                  <a:pt x="11199" y="890"/>
                </a:lnTo>
                <a:lnTo>
                  <a:pt x="11215" y="902"/>
                </a:lnTo>
                <a:lnTo>
                  <a:pt x="11231" y="915"/>
                </a:lnTo>
                <a:lnTo>
                  <a:pt x="11246" y="929"/>
                </a:lnTo>
                <a:lnTo>
                  <a:pt x="11259" y="943"/>
                </a:lnTo>
                <a:lnTo>
                  <a:pt x="11272" y="958"/>
                </a:lnTo>
                <a:lnTo>
                  <a:pt x="11284" y="973"/>
                </a:lnTo>
                <a:lnTo>
                  <a:pt x="11296" y="989"/>
                </a:lnTo>
                <a:lnTo>
                  <a:pt x="11306" y="1005"/>
                </a:lnTo>
                <a:lnTo>
                  <a:pt x="11317" y="1022"/>
                </a:lnTo>
                <a:lnTo>
                  <a:pt x="11326" y="1039"/>
                </a:lnTo>
                <a:lnTo>
                  <a:pt x="11334" y="1057"/>
                </a:lnTo>
                <a:lnTo>
                  <a:pt x="11341" y="1075"/>
                </a:lnTo>
                <a:lnTo>
                  <a:pt x="11347" y="1093"/>
                </a:lnTo>
                <a:lnTo>
                  <a:pt x="11353" y="1111"/>
                </a:lnTo>
                <a:lnTo>
                  <a:pt x="11357" y="1130"/>
                </a:lnTo>
                <a:lnTo>
                  <a:pt x="11361" y="1149"/>
                </a:lnTo>
                <a:lnTo>
                  <a:pt x="11364" y="1168"/>
                </a:lnTo>
                <a:lnTo>
                  <a:pt x="11366" y="1188"/>
                </a:lnTo>
                <a:lnTo>
                  <a:pt x="11366" y="1207"/>
                </a:lnTo>
                <a:lnTo>
                  <a:pt x="11366" y="1226"/>
                </a:lnTo>
                <a:lnTo>
                  <a:pt x="11366" y="1246"/>
                </a:lnTo>
                <a:lnTo>
                  <a:pt x="11364" y="1265"/>
                </a:lnTo>
                <a:lnTo>
                  <a:pt x="11361" y="1284"/>
                </a:lnTo>
                <a:lnTo>
                  <a:pt x="11357" y="1304"/>
                </a:lnTo>
                <a:lnTo>
                  <a:pt x="11352" y="1323"/>
                </a:lnTo>
                <a:lnTo>
                  <a:pt x="11346" y="1342"/>
                </a:lnTo>
                <a:lnTo>
                  <a:pt x="11339" y="1361"/>
                </a:lnTo>
                <a:lnTo>
                  <a:pt x="11332" y="1379"/>
                </a:lnTo>
                <a:lnTo>
                  <a:pt x="11323" y="1398"/>
                </a:lnTo>
                <a:lnTo>
                  <a:pt x="11312" y="1416"/>
                </a:lnTo>
                <a:close/>
                <a:moveTo>
                  <a:pt x="7906" y="14489"/>
                </a:moveTo>
                <a:lnTo>
                  <a:pt x="7044" y="14638"/>
                </a:lnTo>
                <a:lnTo>
                  <a:pt x="7031" y="14640"/>
                </a:lnTo>
                <a:lnTo>
                  <a:pt x="7019" y="14642"/>
                </a:lnTo>
                <a:lnTo>
                  <a:pt x="7005" y="14642"/>
                </a:lnTo>
                <a:lnTo>
                  <a:pt x="6992" y="14642"/>
                </a:lnTo>
                <a:lnTo>
                  <a:pt x="6980" y="14641"/>
                </a:lnTo>
                <a:lnTo>
                  <a:pt x="6968" y="14640"/>
                </a:lnTo>
                <a:lnTo>
                  <a:pt x="6956" y="14638"/>
                </a:lnTo>
                <a:lnTo>
                  <a:pt x="6944" y="14636"/>
                </a:lnTo>
                <a:lnTo>
                  <a:pt x="6932" y="14633"/>
                </a:lnTo>
                <a:lnTo>
                  <a:pt x="6919" y="14629"/>
                </a:lnTo>
                <a:lnTo>
                  <a:pt x="6908" y="14625"/>
                </a:lnTo>
                <a:lnTo>
                  <a:pt x="6897" y="14620"/>
                </a:lnTo>
                <a:lnTo>
                  <a:pt x="6886" y="14615"/>
                </a:lnTo>
                <a:lnTo>
                  <a:pt x="6875" y="14609"/>
                </a:lnTo>
                <a:lnTo>
                  <a:pt x="6865" y="14603"/>
                </a:lnTo>
                <a:lnTo>
                  <a:pt x="6855" y="14596"/>
                </a:lnTo>
                <a:lnTo>
                  <a:pt x="6845" y="14589"/>
                </a:lnTo>
                <a:lnTo>
                  <a:pt x="6835" y="14582"/>
                </a:lnTo>
                <a:lnTo>
                  <a:pt x="6826" y="14574"/>
                </a:lnTo>
                <a:lnTo>
                  <a:pt x="6817" y="14565"/>
                </a:lnTo>
                <a:lnTo>
                  <a:pt x="6809" y="14556"/>
                </a:lnTo>
                <a:lnTo>
                  <a:pt x="6801" y="14547"/>
                </a:lnTo>
                <a:lnTo>
                  <a:pt x="6794" y="14537"/>
                </a:lnTo>
                <a:lnTo>
                  <a:pt x="6787" y="14527"/>
                </a:lnTo>
                <a:lnTo>
                  <a:pt x="6781" y="14517"/>
                </a:lnTo>
                <a:lnTo>
                  <a:pt x="6775" y="14505"/>
                </a:lnTo>
                <a:lnTo>
                  <a:pt x="6769" y="14494"/>
                </a:lnTo>
                <a:lnTo>
                  <a:pt x="6765" y="14482"/>
                </a:lnTo>
                <a:lnTo>
                  <a:pt x="6760" y="14471"/>
                </a:lnTo>
                <a:lnTo>
                  <a:pt x="6757" y="14459"/>
                </a:lnTo>
                <a:lnTo>
                  <a:pt x="6752" y="14446"/>
                </a:lnTo>
                <a:lnTo>
                  <a:pt x="6750" y="14434"/>
                </a:lnTo>
                <a:lnTo>
                  <a:pt x="6748" y="14421"/>
                </a:lnTo>
                <a:lnTo>
                  <a:pt x="6747" y="14408"/>
                </a:lnTo>
                <a:lnTo>
                  <a:pt x="6746" y="14396"/>
                </a:lnTo>
                <a:lnTo>
                  <a:pt x="6746" y="14383"/>
                </a:lnTo>
                <a:lnTo>
                  <a:pt x="6747" y="14371"/>
                </a:lnTo>
                <a:lnTo>
                  <a:pt x="6748" y="14358"/>
                </a:lnTo>
                <a:lnTo>
                  <a:pt x="6750" y="14346"/>
                </a:lnTo>
                <a:lnTo>
                  <a:pt x="6753" y="14334"/>
                </a:lnTo>
                <a:lnTo>
                  <a:pt x="6757" y="14323"/>
                </a:lnTo>
                <a:lnTo>
                  <a:pt x="6760" y="14311"/>
                </a:lnTo>
                <a:lnTo>
                  <a:pt x="6764" y="14299"/>
                </a:lnTo>
                <a:lnTo>
                  <a:pt x="6769" y="14288"/>
                </a:lnTo>
                <a:lnTo>
                  <a:pt x="6774" y="14278"/>
                </a:lnTo>
                <a:lnTo>
                  <a:pt x="6780" y="14267"/>
                </a:lnTo>
                <a:lnTo>
                  <a:pt x="6786" y="14257"/>
                </a:lnTo>
                <a:lnTo>
                  <a:pt x="6793" y="14247"/>
                </a:lnTo>
                <a:lnTo>
                  <a:pt x="6800" y="14237"/>
                </a:lnTo>
                <a:lnTo>
                  <a:pt x="6808" y="14227"/>
                </a:lnTo>
                <a:lnTo>
                  <a:pt x="6816" y="14219"/>
                </a:lnTo>
                <a:lnTo>
                  <a:pt x="6824" y="14210"/>
                </a:lnTo>
                <a:lnTo>
                  <a:pt x="6833" y="14202"/>
                </a:lnTo>
                <a:lnTo>
                  <a:pt x="6843" y="14194"/>
                </a:lnTo>
                <a:lnTo>
                  <a:pt x="6853" y="14187"/>
                </a:lnTo>
                <a:lnTo>
                  <a:pt x="6863" y="14180"/>
                </a:lnTo>
                <a:lnTo>
                  <a:pt x="6874" y="14173"/>
                </a:lnTo>
                <a:lnTo>
                  <a:pt x="6884" y="14168"/>
                </a:lnTo>
                <a:lnTo>
                  <a:pt x="6895" y="14162"/>
                </a:lnTo>
                <a:lnTo>
                  <a:pt x="6907" y="14157"/>
                </a:lnTo>
                <a:lnTo>
                  <a:pt x="6919" y="14153"/>
                </a:lnTo>
                <a:lnTo>
                  <a:pt x="6932" y="14149"/>
                </a:lnTo>
                <a:lnTo>
                  <a:pt x="6944" y="14146"/>
                </a:lnTo>
                <a:lnTo>
                  <a:pt x="6957" y="14144"/>
                </a:lnTo>
                <a:lnTo>
                  <a:pt x="7819" y="13995"/>
                </a:lnTo>
                <a:lnTo>
                  <a:pt x="7831" y="13993"/>
                </a:lnTo>
                <a:lnTo>
                  <a:pt x="7844" y="13992"/>
                </a:lnTo>
                <a:lnTo>
                  <a:pt x="7857" y="13991"/>
                </a:lnTo>
                <a:lnTo>
                  <a:pt x="7869" y="13991"/>
                </a:lnTo>
                <a:lnTo>
                  <a:pt x="7882" y="13992"/>
                </a:lnTo>
                <a:lnTo>
                  <a:pt x="7895" y="13993"/>
                </a:lnTo>
                <a:lnTo>
                  <a:pt x="7907" y="13995"/>
                </a:lnTo>
                <a:lnTo>
                  <a:pt x="7919" y="13997"/>
                </a:lnTo>
                <a:lnTo>
                  <a:pt x="7931" y="14000"/>
                </a:lnTo>
                <a:lnTo>
                  <a:pt x="7942" y="14004"/>
                </a:lnTo>
                <a:lnTo>
                  <a:pt x="7954" y="14008"/>
                </a:lnTo>
                <a:lnTo>
                  <a:pt x="7966" y="14013"/>
                </a:lnTo>
                <a:lnTo>
                  <a:pt x="7977" y="14018"/>
                </a:lnTo>
                <a:lnTo>
                  <a:pt x="7987" y="14024"/>
                </a:lnTo>
                <a:lnTo>
                  <a:pt x="7998" y="14030"/>
                </a:lnTo>
                <a:lnTo>
                  <a:pt x="8008" y="14037"/>
                </a:lnTo>
                <a:lnTo>
                  <a:pt x="8017" y="14044"/>
                </a:lnTo>
                <a:lnTo>
                  <a:pt x="8027" y="14051"/>
                </a:lnTo>
                <a:lnTo>
                  <a:pt x="8036" y="14059"/>
                </a:lnTo>
                <a:lnTo>
                  <a:pt x="8044" y="14068"/>
                </a:lnTo>
                <a:lnTo>
                  <a:pt x="8053" y="14077"/>
                </a:lnTo>
                <a:lnTo>
                  <a:pt x="8061" y="14086"/>
                </a:lnTo>
                <a:lnTo>
                  <a:pt x="8068" y="14096"/>
                </a:lnTo>
                <a:lnTo>
                  <a:pt x="8075" y="14106"/>
                </a:lnTo>
                <a:lnTo>
                  <a:pt x="8082" y="14116"/>
                </a:lnTo>
                <a:lnTo>
                  <a:pt x="8088" y="14127"/>
                </a:lnTo>
                <a:lnTo>
                  <a:pt x="8093" y="14138"/>
                </a:lnTo>
                <a:lnTo>
                  <a:pt x="8098" y="14150"/>
                </a:lnTo>
                <a:lnTo>
                  <a:pt x="8102" y="14161"/>
                </a:lnTo>
                <a:lnTo>
                  <a:pt x="8106" y="14174"/>
                </a:lnTo>
                <a:lnTo>
                  <a:pt x="8109" y="14186"/>
                </a:lnTo>
                <a:lnTo>
                  <a:pt x="8112" y="14198"/>
                </a:lnTo>
                <a:lnTo>
                  <a:pt x="8114" y="14211"/>
                </a:lnTo>
                <a:lnTo>
                  <a:pt x="8115" y="14224"/>
                </a:lnTo>
                <a:lnTo>
                  <a:pt x="8115" y="14237"/>
                </a:lnTo>
                <a:lnTo>
                  <a:pt x="8115" y="14249"/>
                </a:lnTo>
                <a:lnTo>
                  <a:pt x="8115" y="14261"/>
                </a:lnTo>
                <a:lnTo>
                  <a:pt x="8113" y="14274"/>
                </a:lnTo>
                <a:lnTo>
                  <a:pt x="8111" y="14286"/>
                </a:lnTo>
                <a:lnTo>
                  <a:pt x="8109" y="14298"/>
                </a:lnTo>
                <a:lnTo>
                  <a:pt x="8106" y="14310"/>
                </a:lnTo>
                <a:lnTo>
                  <a:pt x="8102" y="14321"/>
                </a:lnTo>
                <a:lnTo>
                  <a:pt x="8098" y="14333"/>
                </a:lnTo>
                <a:lnTo>
                  <a:pt x="8093" y="14344"/>
                </a:lnTo>
                <a:lnTo>
                  <a:pt x="8088" y="14355"/>
                </a:lnTo>
                <a:lnTo>
                  <a:pt x="8083" y="14365"/>
                </a:lnTo>
                <a:lnTo>
                  <a:pt x="8076" y="14376"/>
                </a:lnTo>
                <a:lnTo>
                  <a:pt x="8070" y="14386"/>
                </a:lnTo>
                <a:lnTo>
                  <a:pt x="8062" y="14395"/>
                </a:lnTo>
                <a:lnTo>
                  <a:pt x="8055" y="14405"/>
                </a:lnTo>
                <a:lnTo>
                  <a:pt x="8047" y="14414"/>
                </a:lnTo>
                <a:lnTo>
                  <a:pt x="8037" y="14422"/>
                </a:lnTo>
                <a:lnTo>
                  <a:pt x="8028" y="14430"/>
                </a:lnTo>
                <a:lnTo>
                  <a:pt x="8019" y="14438"/>
                </a:lnTo>
                <a:lnTo>
                  <a:pt x="8009" y="14445"/>
                </a:lnTo>
                <a:lnTo>
                  <a:pt x="7999" y="14452"/>
                </a:lnTo>
                <a:lnTo>
                  <a:pt x="7989" y="14459"/>
                </a:lnTo>
                <a:lnTo>
                  <a:pt x="7978" y="14465"/>
                </a:lnTo>
                <a:lnTo>
                  <a:pt x="7967" y="14470"/>
                </a:lnTo>
                <a:lnTo>
                  <a:pt x="7955" y="14475"/>
                </a:lnTo>
                <a:lnTo>
                  <a:pt x="7943" y="14479"/>
                </a:lnTo>
                <a:lnTo>
                  <a:pt x="7931" y="14483"/>
                </a:lnTo>
                <a:lnTo>
                  <a:pt x="7918" y="14486"/>
                </a:lnTo>
                <a:lnTo>
                  <a:pt x="7906" y="14489"/>
                </a:lnTo>
                <a:close/>
                <a:moveTo>
                  <a:pt x="7906" y="13623"/>
                </a:moveTo>
                <a:lnTo>
                  <a:pt x="7044" y="13772"/>
                </a:lnTo>
                <a:lnTo>
                  <a:pt x="7031" y="13774"/>
                </a:lnTo>
                <a:lnTo>
                  <a:pt x="7019" y="13775"/>
                </a:lnTo>
                <a:lnTo>
                  <a:pt x="7005" y="13776"/>
                </a:lnTo>
                <a:lnTo>
                  <a:pt x="6992" y="13776"/>
                </a:lnTo>
                <a:lnTo>
                  <a:pt x="6980" y="13775"/>
                </a:lnTo>
                <a:lnTo>
                  <a:pt x="6968" y="13774"/>
                </a:lnTo>
                <a:lnTo>
                  <a:pt x="6956" y="13772"/>
                </a:lnTo>
                <a:lnTo>
                  <a:pt x="6944" y="13770"/>
                </a:lnTo>
                <a:lnTo>
                  <a:pt x="6932" y="13767"/>
                </a:lnTo>
                <a:lnTo>
                  <a:pt x="6919" y="13763"/>
                </a:lnTo>
                <a:lnTo>
                  <a:pt x="6908" y="13759"/>
                </a:lnTo>
                <a:lnTo>
                  <a:pt x="6897" y="13754"/>
                </a:lnTo>
                <a:lnTo>
                  <a:pt x="6886" y="13749"/>
                </a:lnTo>
                <a:lnTo>
                  <a:pt x="6875" y="13743"/>
                </a:lnTo>
                <a:lnTo>
                  <a:pt x="6865" y="13737"/>
                </a:lnTo>
                <a:lnTo>
                  <a:pt x="6855" y="13730"/>
                </a:lnTo>
                <a:lnTo>
                  <a:pt x="6845" y="13723"/>
                </a:lnTo>
                <a:lnTo>
                  <a:pt x="6835" y="13716"/>
                </a:lnTo>
                <a:lnTo>
                  <a:pt x="6826" y="13708"/>
                </a:lnTo>
                <a:lnTo>
                  <a:pt x="6817" y="13699"/>
                </a:lnTo>
                <a:lnTo>
                  <a:pt x="6809" y="13690"/>
                </a:lnTo>
                <a:lnTo>
                  <a:pt x="6801" y="13681"/>
                </a:lnTo>
                <a:lnTo>
                  <a:pt x="6794" y="13671"/>
                </a:lnTo>
                <a:lnTo>
                  <a:pt x="6787" y="13661"/>
                </a:lnTo>
                <a:lnTo>
                  <a:pt x="6781" y="13651"/>
                </a:lnTo>
                <a:lnTo>
                  <a:pt x="6775" y="13640"/>
                </a:lnTo>
                <a:lnTo>
                  <a:pt x="6769" y="13629"/>
                </a:lnTo>
                <a:lnTo>
                  <a:pt x="6765" y="13617"/>
                </a:lnTo>
                <a:lnTo>
                  <a:pt x="6760" y="13605"/>
                </a:lnTo>
                <a:lnTo>
                  <a:pt x="6757" y="13593"/>
                </a:lnTo>
                <a:lnTo>
                  <a:pt x="6752" y="13581"/>
                </a:lnTo>
                <a:lnTo>
                  <a:pt x="6750" y="13568"/>
                </a:lnTo>
                <a:lnTo>
                  <a:pt x="6748" y="13556"/>
                </a:lnTo>
                <a:lnTo>
                  <a:pt x="6747" y="13543"/>
                </a:lnTo>
                <a:lnTo>
                  <a:pt x="6746" y="13530"/>
                </a:lnTo>
                <a:lnTo>
                  <a:pt x="6746" y="13518"/>
                </a:lnTo>
                <a:lnTo>
                  <a:pt x="6747" y="13505"/>
                </a:lnTo>
                <a:lnTo>
                  <a:pt x="6748" y="13492"/>
                </a:lnTo>
                <a:lnTo>
                  <a:pt x="6750" y="13480"/>
                </a:lnTo>
                <a:lnTo>
                  <a:pt x="6753" y="13468"/>
                </a:lnTo>
                <a:lnTo>
                  <a:pt x="6757" y="13456"/>
                </a:lnTo>
                <a:lnTo>
                  <a:pt x="6760" y="13445"/>
                </a:lnTo>
                <a:lnTo>
                  <a:pt x="6764" y="13433"/>
                </a:lnTo>
                <a:lnTo>
                  <a:pt x="6769" y="13422"/>
                </a:lnTo>
                <a:lnTo>
                  <a:pt x="6774" y="13411"/>
                </a:lnTo>
                <a:lnTo>
                  <a:pt x="6780" y="13401"/>
                </a:lnTo>
                <a:lnTo>
                  <a:pt x="6786" y="13390"/>
                </a:lnTo>
                <a:lnTo>
                  <a:pt x="6793" y="13380"/>
                </a:lnTo>
                <a:lnTo>
                  <a:pt x="6800" y="13371"/>
                </a:lnTo>
                <a:lnTo>
                  <a:pt x="6808" y="13361"/>
                </a:lnTo>
                <a:lnTo>
                  <a:pt x="6816" y="13352"/>
                </a:lnTo>
                <a:lnTo>
                  <a:pt x="6824" y="13344"/>
                </a:lnTo>
                <a:lnTo>
                  <a:pt x="6833" y="13336"/>
                </a:lnTo>
                <a:lnTo>
                  <a:pt x="6843" y="13328"/>
                </a:lnTo>
                <a:lnTo>
                  <a:pt x="6853" y="13321"/>
                </a:lnTo>
                <a:lnTo>
                  <a:pt x="6863" y="13314"/>
                </a:lnTo>
                <a:lnTo>
                  <a:pt x="6874" y="13307"/>
                </a:lnTo>
                <a:lnTo>
                  <a:pt x="6884" y="13301"/>
                </a:lnTo>
                <a:lnTo>
                  <a:pt x="6895" y="13296"/>
                </a:lnTo>
                <a:lnTo>
                  <a:pt x="6907" y="13291"/>
                </a:lnTo>
                <a:lnTo>
                  <a:pt x="6919" y="13287"/>
                </a:lnTo>
                <a:lnTo>
                  <a:pt x="6932" y="13283"/>
                </a:lnTo>
                <a:lnTo>
                  <a:pt x="6944" y="13280"/>
                </a:lnTo>
                <a:lnTo>
                  <a:pt x="6957" y="13277"/>
                </a:lnTo>
                <a:lnTo>
                  <a:pt x="7819" y="13129"/>
                </a:lnTo>
                <a:lnTo>
                  <a:pt x="7831" y="13127"/>
                </a:lnTo>
                <a:lnTo>
                  <a:pt x="7844" y="13125"/>
                </a:lnTo>
                <a:lnTo>
                  <a:pt x="7857" y="13125"/>
                </a:lnTo>
                <a:lnTo>
                  <a:pt x="7869" y="13125"/>
                </a:lnTo>
                <a:lnTo>
                  <a:pt x="7882" y="13126"/>
                </a:lnTo>
                <a:lnTo>
                  <a:pt x="7895" y="13127"/>
                </a:lnTo>
                <a:lnTo>
                  <a:pt x="7907" y="13129"/>
                </a:lnTo>
                <a:lnTo>
                  <a:pt x="7919" y="13131"/>
                </a:lnTo>
                <a:lnTo>
                  <a:pt x="7931" y="13134"/>
                </a:lnTo>
                <a:lnTo>
                  <a:pt x="7942" y="13138"/>
                </a:lnTo>
                <a:lnTo>
                  <a:pt x="7954" y="13142"/>
                </a:lnTo>
                <a:lnTo>
                  <a:pt x="7966" y="13147"/>
                </a:lnTo>
                <a:lnTo>
                  <a:pt x="7977" y="13152"/>
                </a:lnTo>
                <a:lnTo>
                  <a:pt x="7987" y="13158"/>
                </a:lnTo>
                <a:lnTo>
                  <a:pt x="7998" y="13164"/>
                </a:lnTo>
                <a:lnTo>
                  <a:pt x="8008" y="13171"/>
                </a:lnTo>
                <a:lnTo>
                  <a:pt x="8017" y="13178"/>
                </a:lnTo>
                <a:lnTo>
                  <a:pt x="8027" y="13185"/>
                </a:lnTo>
                <a:lnTo>
                  <a:pt x="8036" y="13193"/>
                </a:lnTo>
                <a:lnTo>
                  <a:pt x="8044" y="13202"/>
                </a:lnTo>
                <a:lnTo>
                  <a:pt x="8053" y="13211"/>
                </a:lnTo>
                <a:lnTo>
                  <a:pt x="8061" y="13220"/>
                </a:lnTo>
                <a:lnTo>
                  <a:pt x="8068" y="13230"/>
                </a:lnTo>
                <a:lnTo>
                  <a:pt x="8075" y="13240"/>
                </a:lnTo>
                <a:lnTo>
                  <a:pt x="8082" y="13250"/>
                </a:lnTo>
                <a:lnTo>
                  <a:pt x="8088" y="13261"/>
                </a:lnTo>
                <a:lnTo>
                  <a:pt x="8093" y="13272"/>
                </a:lnTo>
                <a:lnTo>
                  <a:pt x="8098" y="13284"/>
                </a:lnTo>
                <a:lnTo>
                  <a:pt x="8102" y="13295"/>
                </a:lnTo>
                <a:lnTo>
                  <a:pt x="8106" y="13307"/>
                </a:lnTo>
                <a:lnTo>
                  <a:pt x="8109" y="13320"/>
                </a:lnTo>
                <a:lnTo>
                  <a:pt x="8112" y="13332"/>
                </a:lnTo>
                <a:lnTo>
                  <a:pt x="8114" y="13345"/>
                </a:lnTo>
                <a:lnTo>
                  <a:pt x="8115" y="13358"/>
                </a:lnTo>
                <a:lnTo>
                  <a:pt x="8115" y="13370"/>
                </a:lnTo>
                <a:lnTo>
                  <a:pt x="8115" y="13383"/>
                </a:lnTo>
                <a:lnTo>
                  <a:pt x="8115" y="13395"/>
                </a:lnTo>
                <a:lnTo>
                  <a:pt x="8113" y="13408"/>
                </a:lnTo>
                <a:lnTo>
                  <a:pt x="8111" y="13420"/>
                </a:lnTo>
                <a:lnTo>
                  <a:pt x="8109" y="13432"/>
                </a:lnTo>
                <a:lnTo>
                  <a:pt x="8106" y="13443"/>
                </a:lnTo>
                <a:lnTo>
                  <a:pt x="8102" y="13455"/>
                </a:lnTo>
                <a:lnTo>
                  <a:pt x="8098" y="13467"/>
                </a:lnTo>
                <a:lnTo>
                  <a:pt x="8093" y="13478"/>
                </a:lnTo>
                <a:lnTo>
                  <a:pt x="8088" y="13488"/>
                </a:lnTo>
                <a:lnTo>
                  <a:pt x="8083" y="13499"/>
                </a:lnTo>
                <a:lnTo>
                  <a:pt x="8076" y="13509"/>
                </a:lnTo>
                <a:lnTo>
                  <a:pt x="8070" y="13520"/>
                </a:lnTo>
                <a:lnTo>
                  <a:pt x="8062" y="13530"/>
                </a:lnTo>
                <a:lnTo>
                  <a:pt x="8055" y="13540"/>
                </a:lnTo>
                <a:lnTo>
                  <a:pt x="8047" y="13548"/>
                </a:lnTo>
                <a:lnTo>
                  <a:pt x="8037" y="13557"/>
                </a:lnTo>
                <a:lnTo>
                  <a:pt x="8028" y="13565"/>
                </a:lnTo>
                <a:lnTo>
                  <a:pt x="8019" y="13573"/>
                </a:lnTo>
                <a:lnTo>
                  <a:pt x="8009" y="13580"/>
                </a:lnTo>
                <a:lnTo>
                  <a:pt x="7999" y="13587"/>
                </a:lnTo>
                <a:lnTo>
                  <a:pt x="7989" y="13594"/>
                </a:lnTo>
                <a:lnTo>
                  <a:pt x="7978" y="13599"/>
                </a:lnTo>
                <a:lnTo>
                  <a:pt x="7967" y="13605"/>
                </a:lnTo>
                <a:lnTo>
                  <a:pt x="7955" y="13610"/>
                </a:lnTo>
                <a:lnTo>
                  <a:pt x="7943" y="13614"/>
                </a:lnTo>
                <a:lnTo>
                  <a:pt x="7931" y="13618"/>
                </a:lnTo>
                <a:lnTo>
                  <a:pt x="7918" y="13621"/>
                </a:lnTo>
                <a:lnTo>
                  <a:pt x="7906" y="13623"/>
                </a:lnTo>
                <a:close/>
              </a:path>
            </a:pathLst>
          </a:custGeom>
          <a:solidFill>
            <a:srgbClr val="F6C516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xmlns="" id="{43129896-4466-4943-AB92-B4A10A64B6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4674" y="2587667"/>
            <a:ext cx="595542" cy="539240"/>
          </a:xfrm>
          <a:custGeom>
            <a:avLst/>
            <a:gdLst>
              <a:gd name="T0" fmla="*/ 969 w 3313"/>
              <a:gd name="T1" fmla="*/ 2999 h 3000"/>
              <a:gd name="T2" fmla="*/ 875 w 3313"/>
              <a:gd name="T3" fmla="*/ 2437 h 3000"/>
              <a:gd name="T4" fmla="*/ 1563 w 3313"/>
              <a:gd name="T5" fmla="*/ 1999 h 3000"/>
              <a:gd name="T6" fmla="*/ 1188 w 3313"/>
              <a:gd name="T7" fmla="*/ 1282 h 3000"/>
              <a:gd name="T8" fmla="*/ 1687 w 3313"/>
              <a:gd name="T9" fmla="*/ 782 h 3000"/>
              <a:gd name="T10" fmla="*/ 2093 w 3313"/>
              <a:gd name="T11" fmla="*/ 1531 h 3000"/>
              <a:gd name="T12" fmla="*/ 1937 w 3313"/>
              <a:gd name="T13" fmla="*/ 1438 h 3000"/>
              <a:gd name="T14" fmla="*/ 1687 w 3313"/>
              <a:gd name="T15" fmla="*/ 1000 h 3000"/>
              <a:gd name="T16" fmla="*/ 1375 w 3313"/>
              <a:gd name="T17" fmla="*/ 1282 h 3000"/>
              <a:gd name="T18" fmla="*/ 1780 w 3313"/>
              <a:gd name="T19" fmla="*/ 1687 h 3000"/>
              <a:gd name="T20" fmla="*/ 1749 w 3313"/>
              <a:gd name="T21" fmla="*/ 2156 h 3000"/>
              <a:gd name="T22" fmla="*/ 1313 w 3313"/>
              <a:gd name="T23" fmla="*/ 2187 h 3000"/>
              <a:gd name="T24" fmla="*/ 1063 w 3313"/>
              <a:gd name="T25" fmla="*/ 2874 h 3000"/>
              <a:gd name="T26" fmla="*/ 2499 w 3313"/>
              <a:gd name="T27" fmla="*/ 2874 h 3000"/>
              <a:gd name="T28" fmla="*/ 2499 w 3313"/>
              <a:gd name="T29" fmla="*/ 2437 h 3000"/>
              <a:gd name="T30" fmla="*/ 1999 w 3313"/>
              <a:gd name="T31" fmla="*/ 1999 h 3000"/>
              <a:gd name="T32" fmla="*/ 1999 w 3313"/>
              <a:gd name="T33" fmla="*/ 2187 h 3000"/>
              <a:gd name="T34" fmla="*/ 2312 w 3313"/>
              <a:gd name="T35" fmla="*/ 2437 h 3000"/>
              <a:gd name="T36" fmla="*/ 2405 w 3313"/>
              <a:gd name="T37" fmla="*/ 2999 h 3000"/>
              <a:gd name="T38" fmla="*/ 188 w 3313"/>
              <a:gd name="T39" fmla="*/ 2124 h 3000"/>
              <a:gd name="T40" fmla="*/ 188 w 3313"/>
              <a:gd name="T41" fmla="*/ 1749 h 3000"/>
              <a:gd name="T42" fmla="*/ 813 w 3313"/>
              <a:gd name="T43" fmla="*/ 1406 h 3000"/>
              <a:gd name="T44" fmla="*/ 906 w 3313"/>
              <a:gd name="T45" fmla="*/ 1313 h 3000"/>
              <a:gd name="T46" fmla="*/ 813 w 3313"/>
              <a:gd name="T47" fmla="*/ 813 h 3000"/>
              <a:gd name="T48" fmla="*/ 594 w 3313"/>
              <a:gd name="T49" fmla="*/ 282 h 3000"/>
              <a:gd name="T50" fmla="*/ 1125 w 3313"/>
              <a:gd name="T51" fmla="*/ 500 h 3000"/>
              <a:gd name="T52" fmla="*/ 1094 w 3313"/>
              <a:gd name="T53" fmla="*/ 813 h 3000"/>
              <a:gd name="T54" fmla="*/ 1313 w 3313"/>
              <a:gd name="T55" fmla="*/ 500 h 3000"/>
              <a:gd name="T56" fmla="*/ 469 w 3313"/>
              <a:gd name="T57" fmla="*/ 157 h 3000"/>
              <a:gd name="T58" fmla="*/ 719 w 3313"/>
              <a:gd name="T59" fmla="*/ 1000 h 3000"/>
              <a:gd name="T60" fmla="*/ 531 w 3313"/>
              <a:gd name="T61" fmla="*/ 1219 h 3000"/>
              <a:gd name="T62" fmla="*/ 0 w 3313"/>
              <a:gd name="T63" fmla="*/ 2124 h 3000"/>
              <a:gd name="T64" fmla="*/ 188 w 3313"/>
              <a:gd name="T65" fmla="*/ 2124 h 3000"/>
              <a:gd name="T66" fmla="*/ 3312 w 3313"/>
              <a:gd name="T67" fmla="*/ 2124 h 3000"/>
              <a:gd name="T68" fmla="*/ 2812 w 3313"/>
              <a:gd name="T69" fmla="*/ 1219 h 3000"/>
              <a:gd name="T70" fmla="*/ 2593 w 3313"/>
              <a:gd name="T71" fmla="*/ 1000 h 3000"/>
              <a:gd name="T72" fmla="*/ 2843 w 3313"/>
              <a:gd name="T73" fmla="*/ 157 h 3000"/>
              <a:gd name="T74" fmla="*/ 2030 w 3313"/>
              <a:gd name="T75" fmla="*/ 500 h 3000"/>
              <a:gd name="T76" fmla="*/ 2218 w 3313"/>
              <a:gd name="T77" fmla="*/ 813 h 3000"/>
              <a:gd name="T78" fmla="*/ 2218 w 3313"/>
              <a:gd name="T79" fmla="*/ 500 h 3000"/>
              <a:gd name="T80" fmla="*/ 2718 w 3313"/>
              <a:gd name="T81" fmla="*/ 282 h 3000"/>
              <a:gd name="T82" fmla="*/ 2499 w 3313"/>
              <a:gd name="T83" fmla="*/ 813 h 3000"/>
              <a:gd name="T84" fmla="*/ 2405 w 3313"/>
              <a:gd name="T85" fmla="*/ 1313 h 3000"/>
              <a:gd name="T86" fmla="*/ 2499 w 3313"/>
              <a:gd name="T87" fmla="*/ 1406 h 3000"/>
              <a:gd name="T88" fmla="*/ 3124 w 3313"/>
              <a:gd name="T89" fmla="*/ 1749 h 3000"/>
              <a:gd name="T90" fmla="*/ 3218 w 3313"/>
              <a:gd name="T91" fmla="*/ 2218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313" h="3000">
                <a:moveTo>
                  <a:pt x="969" y="2999"/>
                </a:moveTo>
                <a:lnTo>
                  <a:pt x="969" y="2999"/>
                </a:lnTo>
                <a:cubicBezTo>
                  <a:pt x="906" y="2999"/>
                  <a:pt x="875" y="2937"/>
                  <a:pt x="875" y="2874"/>
                </a:cubicBezTo>
                <a:cubicBezTo>
                  <a:pt x="875" y="2437"/>
                  <a:pt x="875" y="2437"/>
                  <a:pt x="875" y="2437"/>
                </a:cubicBezTo>
                <a:cubicBezTo>
                  <a:pt x="875" y="2187"/>
                  <a:pt x="1063" y="1999"/>
                  <a:pt x="1313" y="1999"/>
                </a:cubicBezTo>
                <a:cubicBezTo>
                  <a:pt x="1563" y="1999"/>
                  <a:pt x="1563" y="1999"/>
                  <a:pt x="1563" y="1999"/>
                </a:cubicBezTo>
                <a:cubicBezTo>
                  <a:pt x="1563" y="1781"/>
                  <a:pt x="1563" y="1781"/>
                  <a:pt x="1563" y="1781"/>
                </a:cubicBezTo>
                <a:cubicBezTo>
                  <a:pt x="1344" y="1718"/>
                  <a:pt x="1188" y="1531"/>
                  <a:pt x="1188" y="1282"/>
                </a:cubicBezTo>
                <a:cubicBezTo>
                  <a:pt x="1188" y="1157"/>
                  <a:pt x="1250" y="1032"/>
                  <a:pt x="1344" y="938"/>
                </a:cubicBezTo>
                <a:cubicBezTo>
                  <a:pt x="1438" y="844"/>
                  <a:pt x="1563" y="782"/>
                  <a:pt x="1687" y="782"/>
                </a:cubicBezTo>
                <a:cubicBezTo>
                  <a:pt x="1968" y="813"/>
                  <a:pt x="2155" y="1032"/>
                  <a:pt x="2155" y="1282"/>
                </a:cubicBezTo>
                <a:cubicBezTo>
                  <a:pt x="2155" y="1375"/>
                  <a:pt x="2155" y="1469"/>
                  <a:pt x="2093" y="1531"/>
                </a:cubicBezTo>
                <a:cubicBezTo>
                  <a:pt x="2062" y="1593"/>
                  <a:pt x="1999" y="1593"/>
                  <a:pt x="1968" y="1562"/>
                </a:cubicBezTo>
                <a:cubicBezTo>
                  <a:pt x="1905" y="1562"/>
                  <a:pt x="1905" y="1500"/>
                  <a:pt x="1937" y="1438"/>
                </a:cubicBezTo>
                <a:cubicBezTo>
                  <a:pt x="1968" y="1406"/>
                  <a:pt x="1968" y="1344"/>
                  <a:pt x="1968" y="1282"/>
                </a:cubicBezTo>
                <a:cubicBezTo>
                  <a:pt x="1968" y="1125"/>
                  <a:pt x="1843" y="1000"/>
                  <a:pt x="1687" y="1000"/>
                </a:cubicBezTo>
                <a:cubicBezTo>
                  <a:pt x="1594" y="969"/>
                  <a:pt x="1531" y="1000"/>
                  <a:pt x="1469" y="1063"/>
                </a:cubicBezTo>
                <a:cubicBezTo>
                  <a:pt x="1406" y="1125"/>
                  <a:pt x="1375" y="1188"/>
                  <a:pt x="1375" y="1282"/>
                </a:cubicBezTo>
                <a:cubicBezTo>
                  <a:pt x="1375" y="1438"/>
                  <a:pt x="1500" y="1593"/>
                  <a:pt x="1687" y="1593"/>
                </a:cubicBezTo>
                <a:cubicBezTo>
                  <a:pt x="1718" y="1593"/>
                  <a:pt x="1780" y="1624"/>
                  <a:pt x="1780" y="1687"/>
                </a:cubicBezTo>
                <a:cubicBezTo>
                  <a:pt x="1780" y="2093"/>
                  <a:pt x="1780" y="2093"/>
                  <a:pt x="1780" y="2093"/>
                </a:cubicBezTo>
                <a:cubicBezTo>
                  <a:pt x="1780" y="2124"/>
                  <a:pt x="1749" y="2156"/>
                  <a:pt x="1749" y="2156"/>
                </a:cubicBezTo>
                <a:cubicBezTo>
                  <a:pt x="1718" y="2187"/>
                  <a:pt x="1687" y="2187"/>
                  <a:pt x="1687" y="2187"/>
                </a:cubicBezTo>
                <a:cubicBezTo>
                  <a:pt x="1313" y="2187"/>
                  <a:pt x="1313" y="2187"/>
                  <a:pt x="1313" y="2187"/>
                </a:cubicBezTo>
                <a:cubicBezTo>
                  <a:pt x="1188" y="2187"/>
                  <a:pt x="1063" y="2312"/>
                  <a:pt x="1063" y="2437"/>
                </a:cubicBezTo>
                <a:cubicBezTo>
                  <a:pt x="1063" y="2874"/>
                  <a:pt x="1063" y="2874"/>
                  <a:pt x="1063" y="2874"/>
                </a:cubicBezTo>
                <a:cubicBezTo>
                  <a:pt x="1063" y="2937"/>
                  <a:pt x="1031" y="2999"/>
                  <a:pt x="969" y="2999"/>
                </a:cubicBezTo>
                <a:close/>
                <a:moveTo>
                  <a:pt x="2499" y="2874"/>
                </a:moveTo>
                <a:lnTo>
                  <a:pt x="2499" y="2874"/>
                </a:lnTo>
                <a:cubicBezTo>
                  <a:pt x="2499" y="2437"/>
                  <a:pt x="2499" y="2437"/>
                  <a:pt x="2499" y="2437"/>
                </a:cubicBezTo>
                <a:cubicBezTo>
                  <a:pt x="2499" y="2187"/>
                  <a:pt x="2312" y="1999"/>
                  <a:pt x="2062" y="1999"/>
                </a:cubicBezTo>
                <a:cubicBezTo>
                  <a:pt x="1999" y="1999"/>
                  <a:pt x="1999" y="1999"/>
                  <a:pt x="1999" y="1999"/>
                </a:cubicBezTo>
                <a:cubicBezTo>
                  <a:pt x="1968" y="1999"/>
                  <a:pt x="1905" y="2031"/>
                  <a:pt x="1905" y="2093"/>
                </a:cubicBezTo>
                <a:cubicBezTo>
                  <a:pt x="1905" y="2156"/>
                  <a:pt x="1968" y="2187"/>
                  <a:pt x="1999" y="2187"/>
                </a:cubicBezTo>
                <a:cubicBezTo>
                  <a:pt x="2062" y="2187"/>
                  <a:pt x="2062" y="2187"/>
                  <a:pt x="2062" y="2187"/>
                </a:cubicBezTo>
                <a:cubicBezTo>
                  <a:pt x="2187" y="2187"/>
                  <a:pt x="2312" y="2312"/>
                  <a:pt x="2312" y="2437"/>
                </a:cubicBezTo>
                <a:cubicBezTo>
                  <a:pt x="2312" y="2874"/>
                  <a:pt x="2312" y="2874"/>
                  <a:pt x="2312" y="2874"/>
                </a:cubicBezTo>
                <a:cubicBezTo>
                  <a:pt x="2312" y="2937"/>
                  <a:pt x="2343" y="2999"/>
                  <a:pt x="2405" y="2999"/>
                </a:cubicBezTo>
                <a:cubicBezTo>
                  <a:pt x="2468" y="2999"/>
                  <a:pt x="2499" y="2937"/>
                  <a:pt x="2499" y="2874"/>
                </a:cubicBezTo>
                <a:close/>
                <a:moveTo>
                  <a:pt x="188" y="2124"/>
                </a:moveTo>
                <a:lnTo>
                  <a:pt x="188" y="2124"/>
                </a:lnTo>
                <a:cubicBezTo>
                  <a:pt x="188" y="1749"/>
                  <a:pt x="188" y="1749"/>
                  <a:pt x="188" y="1749"/>
                </a:cubicBezTo>
                <a:cubicBezTo>
                  <a:pt x="188" y="1562"/>
                  <a:pt x="344" y="1406"/>
                  <a:pt x="531" y="1406"/>
                </a:cubicBezTo>
                <a:cubicBezTo>
                  <a:pt x="813" y="1406"/>
                  <a:pt x="813" y="1406"/>
                  <a:pt x="813" y="1406"/>
                </a:cubicBezTo>
                <a:cubicBezTo>
                  <a:pt x="844" y="1406"/>
                  <a:pt x="875" y="1406"/>
                  <a:pt x="875" y="1375"/>
                </a:cubicBezTo>
                <a:cubicBezTo>
                  <a:pt x="906" y="1375"/>
                  <a:pt x="906" y="1344"/>
                  <a:pt x="906" y="1313"/>
                </a:cubicBezTo>
                <a:cubicBezTo>
                  <a:pt x="906" y="907"/>
                  <a:pt x="906" y="907"/>
                  <a:pt x="906" y="907"/>
                </a:cubicBezTo>
                <a:cubicBezTo>
                  <a:pt x="906" y="844"/>
                  <a:pt x="875" y="813"/>
                  <a:pt x="813" y="813"/>
                </a:cubicBezTo>
                <a:cubicBezTo>
                  <a:pt x="656" y="813"/>
                  <a:pt x="531" y="688"/>
                  <a:pt x="531" y="500"/>
                </a:cubicBezTo>
                <a:cubicBezTo>
                  <a:pt x="531" y="438"/>
                  <a:pt x="563" y="344"/>
                  <a:pt x="594" y="282"/>
                </a:cubicBezTo>
                <a:cubicBezTo>
                  <a:pt x="656" y="250"/>
                  <a:pt x="750" y="219"/>
                  <a:pt x="844" y="219"/>
                </a:cubicBezTo>
                <a:cubicBezTo>
                  <a:pt x="969" y="219"/>
                  <a:pt x="1125" y="344"/>
                  <a:pt x="1125" y="500"/>
                </a:cubicBezTo>
                <a:cubicBezTo>
                  <a:pt x="1125" y="563"/>
                  <a:pt x="1094" y="625"/>
                  <a:pt x="1063" y="657"/>
                </a:cubicBezTo>
                <a:cubicBezTo>
                  <a:pt x="1031" y="719"/>
                  <a:pt x="1063" y="782"/>
                  <a:pt x="1094" y="813"/>
                </a:cubicBezTo>
                <a:cubicBezTo>
                  <a:pt x="1125" y="844"/>
                  <a:pt x="1188" y="813"/>
                  <a:pt x="1219" y="782"/>
                </a:cubicBezTo>
                <a:cubicBezTo>
                  <a:pt x="1281" y="688"/>
                  <a:pt x="1313" y="594"/>
                  <a:pt x="1313" y="500"/>
                </a:cubicBezTo>
                <a:cubicBezTo>
                  <a:pt x="1313" y="250"/>
                  <a:pt x="1094" y="31"/>
                  <a:pt x="844" y="31"/>
                </a:cubicBezTo>
                <a:cubicBezTo>
                  <a:pt x="719" y="0"/>
                  <a:pt x="563" y="63"/>
                  <a:pt x="469" y="157"/>
                </a:cubicBezTo>
                <a:cubicBezTo>
                  <a:pt x="375" y="250"/>
                  <a:pt x="313" y="375"/>
                  <a:pt x="313" y="500"/>
                </a:cubicBezTo>
                <a:cubicBezTo>
                  <a:pt x="313" y="750"/>
                  <a:pt x="500" y="938"/>
                  <a:pt x="719" y="1000"/>
                </a:cubicBezTo>
                <a:cubicBezTo>
                  <a:pt x="719" y="1219"/>
                  <a:pt x="719" y="1219"/>
                  <a:pt x="719" y="1219"/>
                </a:cubicBezTo>
                <a:cubicBezTo>
                  <a:pt x="531" y="1219"/>
                  <a:pt x="531" y="1219"/>
                  <a:pt x="531" y="1219"/>
                </a:cubicBezTo>
                <a:cubicBezTo>
                  <a:pt x="250" y="1219"/>
                  <a:pt x="0" y="1438"/>
                  <a:pt x="0" y="1749"/>
                </a:cubicBezTo>
                <a:cubicBezTo>
                  <a:pt x="0" y="2124"/>
                  <a:pt x="0" y="2124"/>
                  <a:pt x="0" y="2124"/>
                </a:cubicBezTo>
                <a:cubicBezTo>
                  <a:pt x="0" y="2156"/>
                  <a:pt x="62" y="2218"/>
                  <a:pt x="94" y="2218"/>
                </a:cubicBezTo>
                <a:cubicBezTo>
                  <a:pt x="156" y="2218"/>
                  <a:pt x="188" y="2156"/>
                  <a:pt x="188" y="2124"/>
                </a:cubicBezTo>
                <a:close/>
                <a:moveTo>
                  <a:pt x="3312" y="2124"/>
                </a:moveTo>
                <a:lnTo>
                  <a:pt x="3312" y="2124"/>
                </a:lnTo>
                <a:cubicBezTo>
                  <a:pt x="3312" y="1749"/>
                  <a:pt x="3312" y="1749"/>
                  <a:pt x="3312" y="1749"/>
                </a:cubicBezTo>
                <a:cubicBezTo>
                  <a:pt x="3312" y="1438"/>
                  <a:pt x="3093" y="1219"/>
                  <a:pt x="2812" y="1219"/>
                </a:cubicBezTo>
                <a:cubicBezTo>
                  <a:pt x="2593" y="1219"/>
                  <a:pt x="2593" y="1219"/>
                  <a:pt x="2593" y="1219"/>
                </a:cubicBezTo>
                <a:cubicBezTo>
                  <a:pt x="2593" y="1000"/>
                  <a:pt x="2593" y="1000"/>
                  <a:pt x="2593" y="1000"/>
                </a:cubicBezTo>
                <a:cubicBezTo>
                  <a:pt x="2843" y="938"/>
                  <a:pt x="2999" y="750"/>
                  <a:pt x="2999" y="500"/>
                </a:cubicBezTo>
                <a:cubicBezTo>
                  <a:pt x="2999" y="375"/>
                  <a:pt x="2937" y="250"/>
                  <a:pt x="2843" y="157"/>
                </a:cubicBezTo>
                <a:cubicBezTo>
                  <a:pt x="2749" y="63"/>
                  <a:pt x="2624" y="0"/>
                  <a:pt x="2468" y="31"/>
                </a:cubicBezTo>
                <a:cubicBezTo>
                  <a:pt x="2218" y="31"/>
                  <a:pt x="2030" y="250"/>
                  <a:pt x="2030" y="500"/>
                </a:cubicBezTo>
                <a:cubicBezTo>
                  <a:pt x="2030" y="594"/>
                  <a:pt x="2030" y="688"/>
                  <a:pt x="2093" y="782"/>
                </a:cubicBezTo>
                <a:cubicBezTo>
                  <a:pt x="2124" y="813"/>
                  <a:pt x="2187" y="844"/>
                  <a:pt x="2218" y="813"/>
                </a:cubicBezTo>
                <a:cubicBezTo>
                  <a:pt x="2280" y="782"/>
                  <a:pt x="2280" y="719"/>
                  <a:pt x="2249" y="657"/>
                </a:cubicBezTo>
                <a:cubicBezTo>
                  <a:pt x="2218" y="625"/>
                  <a:pt x="2218" y="563"/>
                  <a:pt x="2218" y="500"/>
                </a:cubicBezTo>
                <a:cubicBezTo>
                  <a:pt x="2218" y="344"/>
                  <a:pt x="2343" y="219"/>
                  <a:pt x="2499" y="219"/>
                </a:cubicBezTo>
                <a:cubicBezTo>
                  <a:pt x="2562" y="219"/>
                  <a:pt x="2655" y="250"/>
                  <a:pt x="2718" y="282"/>
                </a:cubicBezTo>
                <a:cubicBezTo>
                  <a:pt x="2780" y="344"/>
                  <a:pt x="2812" y="438"/>
                  <a:pt x="2812" y="500"/>
                </a:cubicBezTo>
                <a:cubicBezTo>
                  <a:pt x="2812" y="688"/>
                  <a:pt x="2687" y="813"/>
                  <a:pt x="2499" y="813"/>
                </a:cubicBezTo>
                <a:cubicBezTo>
                  <a:pt x="2468" y="813"/>
                  <a:pt x="2405" y="844"/>
                  <a:pt x="2405" y="907"/>
                </a:cubicBezTo>
                <a:cubicBezTo>
                  <a:pt x="2405" y="1313"/>
                  <a:pt x="2405" y="1313"/>
                  <a:pt x="2405" y="1313"/>
                </a:cubicBezTo>
                <a:cubicBezTo>
                  <a:pt x="2405" y="1344"/>
                  <a:pt x="2437" y="1375"/>
                  <a:pt x="2437" y="1375"/>
                </a:cubicBezTo>
                <a:cubicBezTo>
                  <a:pt x="2468" y="1406"/>
                  <a:pt x="2468" y="1406"/>
                  <a:pt x="2499" y="1406"/>
                </a:cubicBezTo>
                <a:cubicBezTo>
                  <a:pt x="2812" y="1406"/>
                  <a:pt x="2812" y="1406"/>
                  <a:pt x="2812" y="1406"/>
                </a:cubicBezTo>
                <a:cubicBezTo>
                  <a:pt x="2968" y="1406"/>
                  <a:pt x="3124" y="1562"/>
                  <a:pt x="3124" y="1749"/>
                </a:cubicBezTo>
                <a:cubicBezTo>
                  <a:pt x="3124" y="2124"/>
                  <a:pt x="3124" y="2124"/>
                  <a:pt x="3124" y="2124"/>
                </a:cubicBezTo>
                <a:cubicBezTo>
                  <a:pt x="3124" y="2156"/>
                  <a:pt x="3155" y="2218"/>
                  <a:pt x="3218" y="2218"/>
                </a:cubicBezTo>
                <a:cubicBezTo>
                  <a:pt x="3280" y="2218"/>
                  <a:pt x="3312" y="2156"/>
                  <a:pt x="3312" y="2124"/>
                </a:cubicBezTo>
                <a:close/>
              </a:path>
            </a:pathLst>
          </a:custGeom>
          <a:solidFill>
            <a:srgbClr val="EB7E2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t-BR" sz="833"/>
          </a:p>
        </p:txBody>
      </p:sp>
      <p:sp>
        <p:nvSpPr>
          <p:cNvPr id="30" name="Freeform 53">
            <a:extLst>
              <a:ext uri="{FF2B5EF4-FFF2-40B4-BE49-F238E27FC236}">
                <a16:creationId xmlns:a16="http://schemas.microsoft.com/office/drawing/2014/main" xmlns="" id="{3C1B4688-10D8-4E25-A356-B453429430F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34595" y="2636038"/>
            <a:ext cx="494867" cy="436940"/>
          </a:xfrm>
          <a:custGeom>
            <a:avLst/>
            <a:gdLst>
              <a:gd name="T0" fmla="*/ 435621 w 16146"/>
              <a:gd name="T1" fmla="*/ 88400 h 14256"/>
              <a:gd name="T2" fmla="*/ 468283 w 16146"/>
              <a:gd name="T3" fmla="*/ 125971 h 14256"/>
              <a:gd name="T4" fmla="*/ 473457 w 16146"/>
              <a:gd name="T5" fmla="*/ 357922 h 14256"/>
              <a:gd name="T6" fmla="*/ 452378 w 16146"/>
              <a:gd name="T7" fmla="*/ 402020 h 14256"/>
              <a:gd name="T8" fmla="*/ 403813 w 16146"/>
              <a:gd name="T9" fmla="*/ 418806 h 14256"/>
              <a:gd name="T10" fmla="*/ 35631 w 16146"/>
              <a:gd name="T11" fmla="*/ 411280 h 14256"/>
              <a:gd name="T12" fmla="*/ 5733 w 16146"/>
              <a:gd name="T13" fmla="*/ 377590 h 14256"/>
              <a:gd name="T14" fmla="*/ 794 w 16146"/>
              <a:gd name="T15" fmla="*/ 143933 h 14256"/>
              <a:gd name="T16" fmla="*/ 21725 w 16146"/>
              <a:gd name="T17" fmla="*/ 98660 h 14256"/>
              <a:gd name="T18" fmla="*/ 67233 w 16146"/>
              <a:gd name="T19" fmla="*/ 77464 h 14256"/>
              <a:gd name="T20" fmla="*/ 274402 w 16146"/>
              <a:gd name="T21" fmla="*/ 78023 h 14256"/>
              <a:gd name="T22" fmla="*/ 280811 w 16146"/>
              <a:gd name="T23" fmla="*/ 84108 h 14256"/>
              <a:gd name="T24" fmla="*/ 282398 w 16146"/>
              <a:gd name="T25" fmla="*/ 93075 h 14256"/>
              <a:gd name="T26" fmla="*/ 278341 w 16146"/>
              <a:gd name="T27" fmla="*/ 100983 h 14256"/>
              <a:gd name="T28" fmla="*/ 270374 w 16146"/>
              <a:gd name="T29" fmla="*/ 105010 h 14256"/>
              <a:gd name="T30" fmla="*/ 55974 w 16146"/>
              <a:gd name="T31" fmla="*/ 109567 h 14256"/>
              <a:gd name="T32" fmla="*/ 33955 w 16146"/>
              <a:gd name="T33" fmla="*/ 130498 h 14256"/>
              <a:gd name="T34" fmla="*/ 28869 w 16146"/>
              <a:gd name="T35" fmla="*/ 345399 h 14256"/>
              <a:gd name="T36" fmla="*/ 37541 w 16146"/>
              <a:gd name="T37" fmla="*/ 377178 h 14256"/>
              <a:gd name="T38" fmla="*/ 64911 w 16146"/>
              <a:gd name="T39" fmla="*/ 389878 h 14256"/>
              <a:gd name="T40" fmla="*/ 418512 w 16146"/>
              <a:gd name="T41" fmla="*/ 387967 h 14256"/>
              <a:gd name="T42" fmla="*/ 440854 w 16146"/>
              <a:gd name="T43" fmla="*/ 370270 h 14256"/>
              <a:gd name="T44" fmla="*/ 445881 w 16146"/>
              <a:gd name="T45" fmla="*/ 154517 h 14256"/>
              <a:gd name="T46" fmla="*/ 433946 w 16146"/>
              <a:gd name="T47" fmla="*/ 124237 h 14256"/>
              <a:gd name="T48" fmla="*/ 406752 w 16146"/>
              <a:gd name="T49" fmla="*/ 106892 h 14256"/>
              <a:gd name="T50" fmla="*/ 325231 w 16146"/>
              <a:gd name="T51" fmla="*/ 104305 h 14256"/>
              <a:gd name="T52" fmla="*/ 318264 w 16146"/>
              <a:gd name="T53" fmla="*/ 98866 h 14256"/>
              <a:gd name="T54" fmla="*/ 315795 w 16146"/>
              <a:gd name="T55" fmla="*/ 47507 h 14256"/>
              <a:gd name="T56" fmla="*/ 312649 w 16146"/>
              <a:gd name="T57" fmla="*/ 35278 h 14256"/>
              <a:gd name="T58" fmla="*/ 303242 w 16146"/>
              <a:gd name="T59" fmla="*/ 29251 h 14256"/>
              <a:gd name="T60" fmla="*/ 168745 w 16146"/>
              <a:gd name="T61" fmla="*/ 28957 h 14256"/>
              <a:gd name="T62" fmla="*/ 160132 w 16146"/>
              <a:gd name="T63" fmla="*/ 34043 h 14256"/>
              <a:gd name="T64" fmla="*/ 158779 w 16146"/>
              <a:gd name="T65" fmla="*/ 49565 h 14256"/>
              <a:gd name="T66" fmla="*/ 154781 w 16146"/>
              <a:gd name="T67" fmla="*/ 57532 h 14256"/>
              <a:gd name="T68" fmla="*/ 146873 w 16146"/>
              <a:gd name="T69" fmla="*/ 61619 h 14256"/>
              <a:gd name="T70" fmla="*/ 137818 w 16146"/>
              <a:gd name="T71" fmla="*/ 60119 h 14256"/>
              <a:gd name="T72" fmla="*/ 131704 w 16146"/>
              <a:gd name="T73" fmla="*/ 53799 h 14256"/>
              <a:gd name="T74" fmla="*/ 130292 w 16146"/>
              <a:gd name="T75" fmla="*/ 44362 h 14256"/>
              <a:gd name="T76" fmla="*/ 134291 w 16146"/>
              <a:gd name="T77" fmla="*/ 21431 h 14256"/>
              <a:gd name="T78" fmla="*/ 152341 w 16146"/>
              <a:gd name="T79" fmla="*/ 4145 h 14256"/>
              <a:gd name="T80" fmla="*/ 299508 w 16146"/>
              <a:gd name="T81" fmla="*/ 88 h 14256"/>
              <a:gd name="T82" fmla="*/ 328024 w 16146"/>
              <a:gd name="T83" fmla="*/ 10142 h 14256"/>
              <a:gd name="T84" fmla="*/ 343135 w 16146"/>
              <a:gd name="T85" fmla="*/ 34896 h 14256"/>
              <a:gd name="T86" fmla="*/ 131116 w 16146"/>
              <a:gd name="T87" fmla="*/ 352572 h 14256"/>
              <a:gd name="T88" fmla="*/ 126353 w 16146"/>
              <a:gd name="T89" fmla="*/ 360039 h 14256"/>
              <a:gd name="T90" fmla="*/ 117945 w 16146"/>
              <a:gd name="T91" fmla="*/ 363273 h 14256"/>
              <a:gd name="T92" fmla="*/ 109214 w 16146"/>
              <a:gd name="T93" fmla="*/ 360862 h 14256"/>
              <a:gd name="T94" fmla="*/ 103746 w 16146"/>
              <a:gd name="T95" fmla="*/ 353924 h 14256"/>
              <a:gd name="T96" fmla="*/ 103334 w 16146"/>
              <a:gd name="T97" fmla="*/ 142228 h 14256"/>
              <a:gd name="T98" fmla="*/ 108097 w 16146"/>
              <a:gd name="T99" fmla="*/ 134791 h 14256"/>
              <a:gd name="T100" fmla="*/ 116505 w 16146"/>
              <a:gd name="T101" fmla="*/ 131557 h 14256"/>
              <a:gd name="T102" fmla="*/ 125265 w 16146"/>
              <a:gd name="T103" fmla="*/ 133967 h 14256"/>
              <a:gd name="T104" fmla="*/ 130704 w 16146"/>
              <a:gd name="T105" fmla="*/ 140905 h 14256"/>
              <a:gd name="T106" fmla="*/ 370651 w 16146"/>
              <a:gd name="T107" fmla="*/ 351896 h 14256"/>
              <a:gd name="T108" fmla="*/ 366242 w 16146"/>
              <a:gd name="T109" fmla="*/ 359569 h 14256"/>
              <a:gd name="T110" fmla="*/ 358069 w 16146"/>
              <a:gd name="T111" fmla="*/ 363214 h 14256"/>
              <a:gd name="T112" fmla="*/ 349161 w 16146"/>
              <a:gd name="T113" fmla="*/ 361215 h 14256"/>
              <a:gd name="T114" fmla="*/ 343399 w 16146"/>
              <a:gd name="T115" fmla="*/ 354571 h 14256"/>
              <a:gd name="T116" fmla="*/ 342547 w 16146"/>
              <a:gd name="T117" fmla="*/ 142934 h 14256"/>
              <a:gd name="T118" fmla="*/ 346957 w 16146"/>
              <a:gd name="T119" fmla="*/ 135231 h 14256"/>
              <a:gd name="T120" fmla="*/ 355129 w 16146"/>
              <a:gd name="T121" fmla="*/ 131616 h 14256"/>
              <a:gd name="T122" fmla="*/ 364037 w 16146"/>
              <a:gd name="T123" fmla="*/ 133615 h 14256"/>
              <a:gd name="T124" fmla="*/ 369828 w 16146"/>
              <a:gd name="T125" fmla="*/ 140259 h 142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146" h="14256">
                <a:moveTo>
                  <a:pt x="11719" y="2607"/>
                </a:moveTo>
                <a:lnTo>
                  <a:pt x="13396" y="2608"/>
                </a:lnTo>
                <a:lnTo>
                  <a:pt x="13537" y="2612"/>
                </a:lnTo>
                <a:lnTo>
                  <a:pt x="13676" y="2623"/>
                </a:lnTo>
                <a:lnTo>
                  <a:pt x="13813" y="2640"/>
                </a:lnTo>
                <a:lnTo>
                  <a:pt x="13948" y="2665"/>
                </a:lnTo>
                <a:lnTo>
                  <a:pt x="14080" y="2695"/>
                </a:lnTo>
                <a:lnTo>
                  <a:pt x="14210" y="2732"/>
                </a:lnTo>
                <a:lnTo>
                  <a:pt x="14338" y="2775"/>
                </a:lnTo>
                <a:lnTo>
                  <a:pt x="14463" y="2826"/>
                </a:lnTo>
                <a:lnTo>
                  <a:pt x="14585" y="2881"/>
                </a:lnTo>
                <a:lnTo>
                  <a:pt x="14703" y="2941"/>
                </a:lnTo>
                <a:lnTo>
                  <a:pt x="14818" y="3007"/>
                </a:lnTo>
                <a:lnTo>
                  <a:pt x="14930" y="3079"/>
                </a:lnTo>
                <a:lnTo>
                  <a:pt x="15037" y="3156"/>
                </a:lnTo>
                <a:lnTo>
                  <a:pt x="15142" y="3237"/>
                </a:lnTo>
                <a:lnTo>
                  <a:pt x="15242" y="3324"/>
                </a:lnTo>
                <a:lnTo>
                  <a:pt x="15337" y="3414"/>
                </a:lnTo>
                <a:lnTo>
                  <a:pt x="15429" y="3510"/>
                </a:lnTo>
                <a:lnTo>
                  <a:pt x="15515" y="3609"/>
                </a:lnTo>
                <a:lnTo>
                  <a:pt x="15597" y="3713"/>
                </a:lnTo>
                <a:lnTo>
                  <a:pt x="15674" y="3820"/>
                </a:lnTo>
                <a:lnTo>
                  <a:pt x="15745" y="3931"/>
                </a:lnTo>
                <a:lnTo>
                  <a:pt x="15812" y="4046"/>
                </a:lnTo>
                <a:lnTo>
                  <a:pt x="15874" y="4164"/>
                </a:lnTo>
                <a:lnTo>
                  <a:pt x="15929" y="4285"/>
                </a:lnTo>
                <a:lnTo>
                  <a:pt x="15978" y="4409"/>
                </a:lnTo>
                <a:lnTo>
                  <a:pt x="16022" y="4536"/>
                </a:lnTo>
                <a:lnTo>
                  <a:pt x="16059" y="4665"/>
                </a:lnTo>
                <a:lnTo>
                  <a:pt x="16089" y="4798"/>
                </a:lnTo>
                <a:lnTo>
                  <a:pt x="16114" y="4931"/>
                </a:lnTo>
                <a:lnTo>
                  <a:pt x="16132" y="5068"/>
                </a:lnTo>
                <a:lnTo>
                  <a:pt x="16142" y="5207"/>
                </a:lnTo>
                <a:lnTo>
                  <a:pt x="16146" y="5346"/>
                </a:lnTo>
                <a:lnTo>
                  <a:pt x="16146" y="11517"/>
                </a:lnTo>
                <a:lnTo>
                  <a:pt x="16143" y="11690"/>
                </a:lnTo>
                <a:lnTo>
                  <a:pt x="16136" y="11858"/>
                </a:lnTo>
                <a:lnTo>
                  <a:pt x="16123" y="12020"/>
                </a:lnTo>
                <a:lnTo>
                  <a:pt x="16105" y="12175"/>
                </a:lnTo>
                <a:lnTo>
                  <a:pt x="16081" y="12325"/>
                </a:lnTo>
                <a:lnTo>
                  <a:pt x="16053" y="12469"/>
                </a:lnTo>
                <a:lnTo>
                  <a:pt x="16020" y="12607"/>
                </a:lnTo>
                <a:lnTo>
                  <a:pt x="15981" y="12740"/>
                </a:lnTo>
                <a:lnTo>
                  <a:pt x="15936" y="12866"/>
                </a:lnTo>
                <a:lnTo>
                  <a:pt x="15887" y="12987"/>
                </a:lnTo>
                <a:lnTo>
                  <a:pt x="15832" y="13102"/>
                </a:lnTo>
                <a:lnTo>
                  <a:pt x="15772" y="13212"/>
                </a:lnTo>
                <a:lnTo>
                  <a:pt x="15706" y="13315"/>
                </a:lnTo>
                <a:lnTo>
                  <a:pt x="15634" y="13414"/>
                </a:lnTo>
                <a:lnTo>
                  <a:pt x="15558" y="13506"/>
                </a:lnTo>
                <a:lnTo>
                  <a:pt x="15476" y="13593"/>
                </a:lnTo>
                <a:lnTo>
                  <a:pt x="15388" y="13675"/>
                </a:lnTo>
                <a:lnTo>
                  <a:pt x="15295" y="13751"/>
                </a:lnTo>
                <a:lnTo>
                  <a:pt x="15196" y="13821"/>
                </a:lnTo>
                <a:lnTo>
                  <a:pt x="15091" y="13886"/>
                </a:lnTo>
                <a:lnTo>
                  <a:pt x="14981" y="13946"/>
                </a:lnTo>
                <a:lnTo>
                  <a:pt x="14866" y="14000"/>
                </a:lnTo>
                <a:lnTo>
                  <a:pt x="14745" y="14049"/>
                </a:lnTo>
                <a:lnTo>
                  <a:pt x="14618" y="14093"/>
                </a:lnTo>
                <a:lnTo>
                  <a:pt x="14486" y="14131"/>
                </a:lnTo>
                <a:lnTo>
                  <a:pt x="14348" y="14165"/>
                </a:lnTo>
                <a:lnTo>
                  <a:pt x="14203" y="14193"/>
                </a:lnTo>
                <a:lnTo>
                  <a:pt x="14054" y="14216"/>
                </a:lnTo>
                <a:lnTo>
                  <a:pt x="13898" y="14233"/>
                </a:lnTo>
                <a:lnTo>
                  <a:pt x="13736" y="14246"/>
                </a:lnTo>
                <a:lnTo>
                  <a:pt x="13570" y="14253"/>
                </a:lnTo>
                <a:lnTo>
                  <a:pt x="13396" y="14256"/>
                </a:lnTo>
                <a:lnTo>
                  <a:pt x="2660" y="14256"/>
                </a:lnTo>
                <a:lnTo>
                  <a:pt x="2486" y="14253"/>
                </a:lnTo>
                <a:lnTo>
                  <a:pt x="2321" y="14245"/>
                </a:lnTo>
                <a:lnTo>
                  <a:pt x="2161" y="14232"/>
                </a:lnTo>
                <a:lnTo>
                  <a:pt x="2007" y="14214"/>
                </a:lnTo>
                <a:lnTo>
                  <a:pt x="1859" y="14190"/>
                </a:lnTo>
                <a:lnTo>
                  <a:pt x="1718" y="14161"/>
                </a:lnTo>
                <a:lnTo>
                  <a:pt x="1582" y="14125"/>
                </a:lnTo>
                <a:lnTo>
                  <a:pt x="1453" y="14085"/>
                </a:lnTo>
                <a:lnTo>
                  <a:pt x="1329" y="14041"/>
                </a:lnTo>
                <a:lnTo>
                  <a:pt x="1212" y="13990"/>
                </a:lnTo>
                <a:lnTo>
                  <a:pt x="1100" y="13934"/>
                </a:lnTo>
                <a:lnTo>
                  <a:pt x="994" y="13872"/>
                </a:lnTo>
                <a:lnTo>
                  <a:pt x="894" y="13806"/>
                </a:lnTo>
                <a:lnTo>
                  <a:pt x="799" y="13734"/>
                </a:lnTo>
                <a:lnTo>
                  <a:pt x="710" y="13657"/>
                </a:lnTo>
                <a:lnTo>
                  <a:pt x="627" y="13574"/>
                </a:lnTo>
                <a:lnTo>
                  <a:pt x="549" y="13486"/>
                </a:lnTo>
                <a:lnTo>
                  <a:pt x="477" y="13392"/>
                </a:lnTo>
                <a:lnTo>
                  <a:pt x="410" y="13293"/>
                </a:lnTo>
                <a:lnTo>
                  <a:pt x="348" y="13190"/>
                </a:lnTo>
                <a:lnTo>
                  <a:pt x="292" y="13079"/>
                </a:lnTo>
                <a:lnTo>
                  <a:pt x="240" y="12965"/>
                </a:lnTo>
                <a:lnTo>
                  <a:pt x="195" y="12844"/>
                </a:lnTo>
                <a:lnTo>
                  <a:pt x="153" y="12719"/>
                </a:lnTo>
                <a:lnTo>
                  <a:pt x="117" y="12587"/>
                </a:lnTo>
                <a:lnTo>
                  <a:pt x="87" y="12451"/>
                </a:lnTo>
                <a:lnTo>
                  <a:pt x="61" y="12308"/>
                </a:lnTo>
                <a:lnTo>
                  <a:pt x="39" y="12160"/>
                </a:lnTo>
                <a:lnTo>
                  <a:pt x="23" y="12008"/>
                </a:lnTo>
                <a:lnTo>
                  <a:pt x="11" y="11849"/>
                </a:lnTo>
                <a:lnTo>
                  <a:pt x="4" y="11685"/>
                </a:lnTo>
                <a:lnTo>
                  <a:pt x="2" y="11517"/>
                </a:lnTo>
                <a:lnTo>
                  <a:pt x="0" y="5346"/>
                </a:lnTo>
                <a:lnTo>
                  <a:pt x="3" y="5192"/>
                </a:lnTo>
                <a:lnTo>
                  <a:pt x="12" y="5043"/>
                </a:lnTo>
                <a:lnTo>
                  <a:pt x="27" y="4896"/>
                </a:lnTo>
                <a:lnTo>
                  <a:pt x="48" y="4754"/>
                </a:lnTo>
                <a:lnTo>
                  <a:pt x="76" y="4614"/>
                </a:lnTo>
                <a:lnTo>
                  <a:pt x="108" y="4479"/>
                </a:lnTo>
                <a:lnTo>
                  <a:pt x="147" y="4347"/>
                </a:lnTo>
                <a:lnTo>
                  <a:pt x="191" y="4219"/>
                </a:lnTo>
                <a:lnTo>
                  <a:pt x="241" y="4097"/>
                </a:lnTo>
                <a:lnTo>
                  <a:pt x="296" y="3977"/>
                </a:lnTo>
                <a:lnTo>
                  <a:pt x="356" y="3862"/>
                </a:lnTo>
                <a:lnTo>
                  <a:pt x="423" y="3752"/>
                </a:lnTo>
                <a:lnTo>
                  <a:pt x="493" y="3646"/>
                </a:lnTo>
                <a:lnTo>
                  <a:pt x="570" y="3545"/>
                </a:lnTo>
                <a:lnTo>
                  <a:pt x="652" y="3447"/>
                </a:lnTo>
                <a:lnTo>
                  <a:pt x="739" y="3356"/>
                </a:lnTo>
                <a:lnTo>
                  <a:pt x="830" y="3269"/>
                </a:lnTo>
                <a:lnTo>
                  <a:pt x="926" y="3186"/>
                </a:lnTo>
                <a:lnTo>
                  <a:pt x="1027" y="3109"/>
                </a:lnTo>
                <a:lnTo>
                  <a:pt x="1133" y="3037"/>
                </a:lnTo>
                <a:lnTo>
                  <a:pt x="1244" y="2970"/>
                </a:lnTo>
                <a:lnTo>
                  <a:pt x="1359" y="2908"/>
                </a:lnTo>
                <a:lnTo>
                  <a:pt x="1478" y="2853"/>
                </a:lnTo>
                <a:lnTo>
                  <a:pt x="1602" y="2802"/>
                </a:lnTo>
                <a:lnTo>
                  <a:pt x="1732" y="2756"/>
                </a:lnTo>
                <a:lnTo>
                  <a:pt x="1864" y="2717"/>
                </a:lnTo>
                <a:lnTo>
                  <a:pt x="2001" y="2684"/>
                </a:lnTo>
                <a:lnTo>
                  <a:pt x="2141" y="2656"/>
                </a:lnTo>
                <a:lnTo>
                  <a:pt x="2287" y="2635"/>
                </a:lnTo>
                <a:lnTo>
                  <a:pt x="2436" y="2619"/>
                </a:lnTo>
                <a:lnTo>
                  <a:pt x="2588" y="2610"/>
                </a:lnTo>
                <a:lnTo>
                  <a:pt x="2746" y="2607"/>
                </a:lnTo>
                <a:lnTo>
                  <a:pt x="9123" y="2607"/>
                </a:lnTo>
                <a:lnTo>
                  <a:pt x="9149" y="2607"/>
                </a:lnTo>
                <a:lnTo>
                  <a:pt x="9173" y="2609"/>
                </a:lnTo>
                <a:lnTo>
                  <a:pt x="9197" y="2612"/>
                </a:lnTo>
                <a:lnTo>
                  <a:pt x="9221" y="2616"/>
                </a:lnTo>
                <a:lnTo>
                  <a:pt x="9245" y="2622"/>
                </a:lnTo>
                <a:lnTo>
                  <a:pt x="9268" y="2628"/>
                </a:lnTo>
                <a:lnTo>
                  <a:pt x="9291" y="2636"/>
                </a:lnTo>
                <a:lnTo>
                  <a:pt x="9313" y="2645"/>
                </a:lnTo>
                <a:lnTo>
                  <a:pt x="9334" y="2654"/>
                </a:lnTo>
                <a:lnTo>
                  <a:pt x="9356" y="2665"/>
                </a:lnTo>
                <a:lnTo>
                  <a:pt x="9376" y="2677"/>
                </a:lnTo>
                <a:lnTo>
                  <a:pt x="9396" y="2689"/>
                </a:lnTo>
                <a:lnTo>
                  <a:pt x="9415" y="2703"/>
                </a:lnTo>
                <a:lnTo>
                  <a:pt x="9433" y="2717"/>
                </a:lnTo>
                <a:lnTo>
                  <a:pt x="9451" y="2732"/>
                </a:lnTo>
                <a:lnTo>
                  <a:pt x="9468" y="2749"/>
                </a:lnTo>
                <a:lnTo>
                  <a:pt x="9485" y="2765"/>
                </a:lnTo>
                <a:lnTo>
                  <a:pt x="9500" y="2784"/>
                </a:lnTo>
                <a:lnTo>
                  <a:pt x="9514" y="2802"/>
                </a:lnTo>
                <a:lnTo>
                  <a:pt x="9528" y="2821"/>
                </a:lnTo>
                <a:lnTo>
                  <a:pt x="9540" y="2841"/>
                </a:lnTo>
                <a:lnTo>
                  <a:pt x="9552" y="2861"/>
                </a:lnTo>
                <a:lnTo>
                  <a:pt x="9563" y="2882"/>
                </a:lnTo>
                <a:lnTo>
                  <a:pt x="9573" y="2903"/>
                </a:lnTo>
                <a:lnTo>
                  <a:pt x="9582" y="2925"/>
                </a:lnTo>
                <a:lnTo>
                  <a:pt x="9590" y="2948"/>
                </a:lnTo>
                <a:lnTo>
                  <a:pt x="9596" y="2971"/>
                </a:lnTo>
                <a:lnTo>
                  <a:pt x="9601" y="2994"/>
                </a:lnTo>
                <a:lnTo>
                  <a:pt x="9606" y="3018"/>
                </a:lnTo>
                <a:lnTo>
                  <a:pt x="9609" y="3043"/>
                </a:lnTo>
                <a:lnTo>
                  <a:pt x="9611" y="3067"/>
                </a:lnTo>
                <a:lnTo>
                  <a:pt x="9611" y="3092"/>
                </a:lnTo>
                <a:lnTo>
                  <a:pt x="9611" y="3117"/>
                </a:lnTo>
                <a:lnTo>
                  <a:pt x="9609" y="3142"/>
                </a:lnTo>
                <a:lnTo>
                  <a:pt x="9606" y="3166"/>
                </a:lnTo>
                <a:lnTo>
                  <a:pt x="9601" y="3189"/>
                </a:lnTo>
                <a:lnTo>
                  <a:pt x="9596" y="3213"/>
                </a:lnTo>
                <a:lnTo>
                  <a:pt x="9590" y="3236"/>
                </a:lnTo>
                <a:lnTo>
                  <a:pt x="9582" y="3258"/>
                </a:lnTo>
                <a:lnTo>
                  <a:pt x="9573" y="3281"/>
                </a:lnTo>
                <a:lnTo>
                  <a:pt x="9563" y="3303"/>
                </a:lnTo>
                <a:lnTo>
                  <a:pt x="9552" y="3323"/>
                </a:lnTo>
                <a:lnTo>
                  <a:pt x="9540" y="3344"/>
                </a:lnTo>
                <a:lnTo>
                  <a:pt x="9528" y="3363"/>
                </a:lnTo>
                <a:lnTo>
                  <a:pt x="9514" y="3382"/>
                </a:lnTo>
                <a:lnTo>
                  <a:pt x="9500" y="3401"/>
                </a:lnTo>
                <a:lnTo>
                  <a:pt x="9485" y="3418"/>
                </a:lnTo>
                <a:lnTo>
                  <a:pt x="9468" y="3435"/>
                </a:lnTo>
                <a:lnTo>
                  <a:pt x="9451" y="3451"/>
                </a:lnTo>
                <a:lnTo>
                  <a:pt x="9433" y="3466"/>
                </a:lnTo>
                <a:lnTo>
                  <a:pt x="9415" y="3481"/>
                </a:lnTo>
                <a:lnTo>
                  <a:pt x="9396" y="3494"/>
                </a:lnTo>
                <a:lnTo>
                  <a:pt x="9376" y="3508"/>
                </a:lnTo>
                <a:lnTo>
                  <a:pt x="9356" y="3519"/>
                </a:lnTo>
                <a:lnTo>
                  <a:pt x="9334" y="3530"/>
                </a:lnTo>
                <a:lnTo>
                  <a:pt x="9313" y="3540"/>
                </a:lnTo>
                <a:lnTo>
                  <a:pt x="9291" y="3548"/>
                </a:lnTo>
                <a:lnTo>
                  <a:pt x="9268" y="3556"/>
                </a:lnTo>
                <a:lnTo>
                  <a:pt x="9245" y="3563"/>
                </a:lnTo>
                <a:lnTo>
                  <a:pt x="9221" y="3568"/>
                </a:lnTo>
                <a:lnTo>
                  <a:pt x="9197" y="3572"/>
                </a:lnTo>
                <a:lnTo>
                  <a:pt x="9173" y="3575"/>
                </a:lnTo>
                <a:lnTo>
                  <a:pt x="9149" y="3577"/>
                </a:lnTo>
                <a:lnTo>
                  <a:pt x="9123" y="3578"/>
                </a:lnTo>
                <a:lnTo>
                  <a:pt x="2746" y="3578"/>
                </a:lnTo>
                <a:lnTo>
                  <a:pt x="2639" y="3580"/>
                </a:lnTo>
                <a:lnTo>
                  <a:pt x="2537" y="3585"/>
                </a:lnTo>
                <a:lnTo>
                  <a:pt x="2437" y="3595"/>
                </a:lnTo>
                <a:lnTo>
                  <a:pt x="2340" y="3608"/>
                </a:lnTo>
                <a:lnTo>
                  <a:pt x="2246" y="3624"/>
                </a:lnTo>
                <a:lnTo>
                  <a:pt x="2157" y="3645"/>
                </a:lnTo>
                <a:lnTo>
                  <a:pt x="2069" y="3669"/>
                </a:lnTo>
                <a:lnTo>
                  <a:pt x="1985" y="3696"/>
                </a:lnTo>
                <a:lnTo>
                  <a:pt x="1904" y="3727"/>
                </a:lnTo>
                <a:lnTo>
                  <a:pt x="1827" y="3762"/>
                </a:lnTo>
                <a:lnTo>
                  <a:pt x="1753" y="3800"/>
                </a:lnTo>
                <a:lnTo>
                  <a:pt x="1681" y="3842"/>
                </a:lnTo>
                <a:lnTo>
                  <a:pt x="1614" y="3886"/>
                </a:lnTo>
                <a:lnTo>
                  <a:pt x="1549" y="3935"/>
                </a:lnTo>
                <a:lnTo>
                  <a:pt x="1488" y="3986"/>
                </a:lnTo>
                <a:lnTo>
                  <a:pt x="1431" y="4042"/>
                </a:lnTo>
                <a:lnTo>
                  <a:pt x="1376" y="4100"/>
                </a:lnTo>
                <a:lnTo>
                  <a:pt x="1325" y="4161"/>
                </a:lnTo>
                <a:lnTo>
                  <a:pt x="1278" y="4226"/>
                </a:lnTo>
                <a:lnTo>
                  <a:pt x="1233" y="4294"/>
                </a:lnTo>
                <a:lnTo>
                  <a:pt x="1193" y="4365"/>
                </a:lnTo>
                <a:lnTo>
                  <a:pt x="1155" y="4439"/>
                </a:lnTo>
                <a:lnTo>
                  <a:pt x="1121" y="4517"/>
                </a:lnTo>
                <a:lnTo>
                  <a:pt x="1091" y="4597"/>
                </a:lnTo>
                <a:lnTo>
                  <a:pt x="1065" y="4680"/>
                </a:lnTo>
                <a:lnTo>
                  <a:pt x="1041" y="4767"/>
                </a:lnTo>
                <a:lnTo>
                  <a:pt x="1021" y="4856"/>
                </a:lnTo>
                <a:lnTo>
                  <a:pt x="1005" y="4948"/>
                </a:lnTo>
                <a:lnTo>
                  <a:pt x="992" y="5044"/>
                </a:lnTo>
                <a:lnTo>
                  <a:pt x="984" y="5141"/>
                </a:lnTo>
                <a:lnTo>
                  <a:pt x="978" y="5243"/>
                </a:lnTo>
                <a:lnTo>
                  <a:pt x="976" y="5346"/>
                </a:lnTo>
                <a:lnTo>
                  <a:pt x="978" y="11516"/>
                </a:lnTo>
                <a:lnTo>
                  <a:pt x="979" y="11635"/>
                </a:lnTo>
                <a:lnTo>
                  <a:pt x="982" y="11749"/>
                </a:lnTo>
                <a:lnTo>
                  <a:pt x="988" y="11858"/>
                </a:lnTo>
                <a:lnTo>
                  <a:pt x="996" y="11963"/>
                </a:lnTo>
                <a:lnTo>
                  <a:pt x="1006" y="12063"/>
                </a:lnTo>
                <a:lnTo>
                  <a:pt x="1020" y="12159"/>
                </a:lnTo>
                <a:lnTo>
                  <a:pt x="1035" y="12251"/>
                </a:lnTo>
                <a:lnTo>
                  <a:pt x="1055" y="12338"/>
                </a:lnTo>
                <a:lnTo>
                  <a:pt x="1077" y="12420"/>
                </a:lnTo>
                <a:lnTo>
                  <a:pt x="1102" y="12499"/>
                </a:lnTo>
                <a:lnTo>
                  <a:pt x="1130" y="12573"/>
                </a:lnTo>
                <a:lnTo>
                  <a:pt x="1162" y="12643"/>
                </a:lnTo>
                <a:lnTo>
                  <a:pt x="1196" y="12710"/>
                </a:lnTo>
                <a:lnTo>
                  <a:pt x="1234" y="12772"/>
                </a:lnTo>
                <a:lnTo>
                  <a:pt x="1277" y="12830"/>
                </a:lnTo>
                <a:lnTo>
                  <a:pt x="1323" y="12885"/>
                </a:lnTo>
                <a:lnTo>
                  <a:pt x="1372" y="12936"/>
                </a:lnTo>
                <a:lnTo>
                  <a:pt x="1426" y="12983"/>
                </a:lnTo>
                <a:lnTo>
                  <a:pt x="1484" y="13026"/>
                </a:lnTo>
                <a:lnTo>
                  <a:pt x="1546" y="13066"/>
                </a:lnTo>
                <a:lnTo>
                  <a:pt x="1613" y="13102"/>
                </a:lnTo>
                <a:lnTo>
                  <a:pt x="1683" y="13134"/>
                </a:lnTo>
                <a:lnTo>
                  <a:pt x="1759" y="13164"/>
                </a:lnTo>
                <a:lnTo>
                  <a:pt x="1839" y="13190"/>
                </a:lnTo>
                <a:lnTo>
                  <a:pt x="1923" y="13213"/>
                </a:lnTo>
                <a:lnTo>
                  <a:pt x="2013" y="13232"/>
                </a:lnTo>
                <a:lnTo>
                  <a:pt x="2108" y="13249"/>
                </a:lnTo>
                <a:lnTo>
                  <a:pt x="2208" y="13262"/>
                </a:lnTo>
                <a:lnTo>
                  <a:pt x="2313" y="13272"/>
                </a:lnTo>
                <a:lnTo>
                  <a:pt x="2423" y="13279"/>
                </a:lnTo>
                <a:lnTo>
                  <a:pt x="2538" y="13283"/>
                </a:lnTo>
                <a:lnTo>
                  <a:pt x="2660" y="13285"/>
                </a:lnTo>
                <a:lnTo>
                  <a:pt x="13396" y="13285"/>
                </a:lnTo>
                <a:lnTo>
                  <a:pt x="13518" y="13284"/>
                </a:lnTo>
                <a:lnTo>
                  <a:pt x="13635" y="13280"/>
                </a:lnTo>
                <a:lnTo>
                  <a:pt x="13748" y="13273"/>
                </a:lnTo>
                <a:lnTo>
                  <a:pt x="13855" y="13264"/>
                </a:lnTo>
                <a:lnTo>
                  <a:pt x="13957" y="13252"/>
                </a:lnTo>
                <a:lnTo>
                  <a:pt x="14055" y="13237"/>
                </a:lnTo>
                <a:lnTo>
                  <a:pt x="14148" y="13219"/>
                </a:lnTo>
                <a:lnTo>
                  <a:pt x="14236" y="13197"/>
                </a:lnTo>
                <a:lnTo>
                  <a:pt x="14319" y="13173"/>
                </a:lnTo>
                <a:lnTo>
                  <a:pt x="14398" y="13144"/>
                </a:lnTo>
                <a:lnTo>
                  <a:pt x="14473" y="13113"/>
                </a:lnTo>
                <a:lnTo>
                  <a:pt x="14544" y="13079"/>
                </a:lnTo>
                <a:lnTo>
                  <a:pt x="14609" y="13040"/>
                </a:lnTo>
                <a:lnTo>
                  <a:pt x="14672" y="12999"/>
                </a:lnTo>
                <a:lnTo>
                  <a:pt x="14729" y="12953"/>
                </a:lnTo>
                <a:lnTo>
                  <a:pt x="14783" y="12903"/>
                </a:lnTo>
                <a:lnTo>
                  <a:pt x="14833" y="12850"/>
                </a:lnTo>
                <a:lnTo>
                  <a:pt x="14880" y="12792"/>
                </a:lnTo>
                <a:lnTo>
                  <a:pt x="14922" y="12731"/>
                </a:lnTo>
                <a:lnTo>
                  <a:pt x="14960" y="12665"/>
                </a:lnTo>
                <a:lnTo>
                  <a:pt x="14996" y="12595"/>
                </a:lnTo>
                <a:lnTo>
                  <a:pt x="15027" y="12521"/>
                </a:lnTo>
                <a:lnTo>
                  <a:pt x="15055" y="12441"/>
                </a:lnTo>
                <a:lnTo>
                  <a:pt x="15080" y="12358"/>
                </a:lnTo>
                <a:lnTo>
                  <a:pt x="15102" y="12270"/>
                </a:lnTo>
                <a:lnTo>
                  <a:pt x="15121" y="12177"/>
                </a:lnTo>
                <a:lnTo>
                  <a:pt x="15136" y="12080"/>
                </a:lnTo>
                <a:lnTo>
                  <a:pt x="15148" y="11978"/>
                </a:lnTo>
                <a:lnTo>
                  <a:pt x="15158" y="11870"/>
                </a:lnTo>
                <a:lnTo>
                  <a:pt x="15165" y="11757"/>
                </a:lnTo>
                <a:lnTo>
                  <a:pt x="15168" y="11639"/>
                </a:lnTo>
                <a:lnTo>
                  <a:pt x="15170" y="11517"/>
                </a:lnTo>
                <a:lnTo>
                  <a:pt x="15170" y="5346"/>
                </a:lnTo>
                <a:lnTo>
                  <a:pt x="15167" y="5256"/>
                </a:lnTo>
                <a:lnTo>
                  <a:pt x="15161" y="5167"/>
                </a:lnTo>
                <a:lnTo>
                  <a:pt x="15149" y="5080"/>
                </a:lnTo>
                <a:lnTo>
                  <a:pt x="15134" y="4993"/>
                </a:lnTo>
                <a:lnTo>
                  <a:pt x="15114" y="4908"/>
                </a:lnTo>
                <a:lnTo>
                  <a:pt x="15089" y="4825"/>
                </a:lnTo>
                <a:lnTo>
                  <a:pt x="15061" y="4743"/>
                </a:lnTo>
                <a:lnTo>
                  <a:pt x="15029" y="4663"/>
                </a:lnTo>
                <a:lnTo>
                  <a:pt x="14994" y="4585"/>
                </a:lnTo>
                <a:lnTo>
                  <a:pt x="14954" y="4509"/>
                </a:lnTo>
                <a:lnTo>
                  <a:pt x="14911" y="4434"/>
                </a:lnTo>
                <a:lnTo>
                  <a:pt x="14864" y="4363"/>
                </a:lnTo>
                <a:lnTo>
                  <a:pt x="14815" y="4294"/>
                </a:lnTo>
                <a:lnTo>
                  <a:pt x="14761" y="4226"/>
                </a:lnTo>
                <a:lnTo>
                  <a:pt x="14706" y="4162"/>
                </a:lnTo>
                <a:lnTo>
                  <a:pt x="14646" y="4101"/>
                </a:lnTo>
                <a:lnTo>
                  <a:pt x="14585" y="4042"/>
                </a:lnTo>
                <a:lnTo>
                  <a:pt x="14520" y="3986"/>
                </a:lnTo>
                <a:lnTo>
                  <a:pt x="14454" y="3933"/>
                </a:lnTo>
                <a:lnTo>
                  <a:pt x="14384" y="3884"/>
                </a:lnTo>
                <a:lnTo>
                  <a:pt x="14311" y="3838"/>
                </a:lnTo>
                <a:lnTo>
                  <a:pt x="14238" y="3795"/>
                </a:lnTo>
                <a:lnTo>
                  <a:pt x="14161" y="3756"/>
                </a:lnTo>
                <a:lnTo>
                  <a:pt x="14082" y="3720"/>
                </a:lnTo>
                <a:lnTo>
                  <a:pt x="14002" y="3688"/>
                </a:lnTo>
                <a:lnTo>
                  <a:pt x="13920" y="3660"/>
                </a:lnTo>
                <a:lnTo>
                  <a:pt x="13836" y="3636"/>
                </a:lnTo>
                <a:lnTo>
                  <a:pt x="13750" y="3616"/>
                </a:lnTo>
                <a:lnTo>
                  <a:pt x="13664" y="3600"/>
                </a:lnTo>
                <a:lnTo>
                  <a:pt x="13576" y="3589"/>
                </a:lnTo>
                <a:lnTo>
                  <a:pt x="13486" y="3582"/>
                </a:lnTo>
                <a:lnTo>
                  <a:pt x="13396" y="3580"/>
                </a:lnTo>
                <a:lnTo>
                  <a:pt x="11231" y="3578"/>
                </a:lnTo>
                <a:lnTo>
                  <a:pt x="11205" y="3577"/>
                </a:lnTo>
                <a:lnTo>
                  <a:pt x="11180" y="3575"/>
                </a:lnTo>
                <a:lnTo>
                  <a:pt x="11156" y="3572"/>
                </a:lnTo>
                <a:lnTo>
                  <a:pt x="11132" y="3568"/>
                </a:lnTo>
                <a:lnTo>
                  <a:pt x="11108" y="3562"/>
                </a:lnTo>
                <a:lnTo>
                  <a:pt x="11085" y="3556"/>
                </a:lnTo>
                <a:lnTo>
                  <a:pt x="11063" y="3548"/>
                </a:lnTo>
                <a:lnTo>
                  <a:pt x="11041" y="3540"/>
                </a:lnTo>
                <a:lnTo>
                  <a:pt x="11020" y="3530"/>
                </a:lnTo>
                <a:lnTo>
                  <a:pt x="10998" y="3519"/>
                </a:lnTo>
                <a:lnTo>
                  <a:pt x="10977" y="3507"/>
                </a:lnTo>
                <a:lnTo>
                  <a:pt x="10958" y="3494"/>
                </a:lnTo>
                <a:lnTo>
                  <a:pt x="10939" y="3480"/>
                </a:lnTo>
                <a:lnTo>
                  <a:pt x="10921" y="3466"/>
                </a:lnTo>
                <a:lnTo>
                  <a:pt x="10903" y="3451"/>
                </a:lnTo>
                <a:lnTo>
                  <a:pt x="10885" y="3435"/>
                </a:lnTo>
                <a:lnTo>
                  <a:pt x="10869" y="3418"/>
                </a:lnTo>
                <a:lnTo>
                  <a:pt x="10854" y="3400"/>
                </a:lnTo>
                <a:lnTo>
                  <a:pt x="10840" y="3382"/>
                </a:lnTo>
                <a:lnTo>
                  <a:pt x="10826" y="3363"/>
                </a:lnTo>
                <a:lnTo>
                  <a:pt x="10814" y="3344"/>
                </a:lnTo>
                <a:lnTo>
                  <a:pt x="10802" y="3323"/>
                </a:lnTo>
                <a:lnTo>
                  <a:pt x="10791" y="3303"/>
                </a:lnTo>
                <a:lnTo>
                  <a:pt x="10781" y="3281"/>
                </a:lnTo>
                <a:lnTo>
                  <a:pt x="10772" y="3258"/>
                </a:lnTo>
                <a:lnTo>
                  <a:pt x="10764" y="3236"/>
                </a:lnTo>
                <a:lnTo>
                  <a:pt x="10758" y="3213"/>
                </a:lnTo>
                <a:lnTo>
                  <a:pt x="10752" y="3189"/>
                </a:lnTo>
                <a:lnTo>
                  <a:pt x="10748" y="3166"/>
                </a:lnTo>
                <a:lnTo>
                  <a:pt x="10745" y="3142"/>
                </a:lnTo>
                <a:lnTo>
                  <a:pt x="10743" y="3117"/>
                </a:lnTo>
                <a:lnTo>
                  <a:pt x="10742" y="3092"/>
                </a:lnTo>
                <a:lnTo>
                  <a:pt x="10742" y="1616"/>
                </a:lnTo>
                <a:lnTo>
                  <a:pt x="10742" y="1576"/>
                </a:lnTo>
                <a:lnTo>
                  <a:pt x="10740" y="1538"/>
                </a:lnTo>
                <a:lnTo>
                  <a:pt x="10737" y="1501"/>
                </a:lnTo>
                <a:lnTo>
                  <a:pt x="10732" y="1465"/>
                </a:lnTo>
                <a:lnTo>
                  <a:pt x="10727" y="1431"/>
                </a:lnTo>
                <a:lnTo>
                  <a:pt x="10720" y="1398"/>
                </a:lnTo>
                <a:lnTo>
                  <a:pt x="10711" y="1366"/>
                </a:lnTo>
                <a:lnTo>
                  <a:pt x="10702" y="1336"/>
                </a:lnTo>
                <a:lnTo>
                  <a:pt x="10691" y="1306"/>
                </a:lnTo>
                <a:lnTo>
                  <a:pt x="10679" y="1277"/>
                </a:lnTo>
                <a:lnTo>
                  <a:pt x="10665" y="1250"/>
                </a:lnTo>
                <a:lnTo>
                  <a:pt x="10651" y="1225"/>
                </a:lnTo>
                <a:lnTo>
                  <a:pt x="10635" y="1200"/>
                </a:lnTo>
                <a:lnTo>
                  <a:pt x="10618" y="1177"/>
                </a:lnTo>
                <a:lnTo>
                  <a:pt x="10600" y="1155"/>
                </a:lnTo>
                <a:lnTo>
                  <a:pt x="10580" y="1135"/>
                </a:lnTo>
                <a:lnTo>
                  <a:pt x="10558" y="1115"/>
                </a:lnTo>
                <a:lnTo>
                  <a:pt x="10537" y="1097"/>
                </a:lnTo>
                <a:lnTo>
                  <a:pt x="10513" y="1079"/>
                </a:lnTo>
                <a:lnTo>
                  <a:pt x="10489" y="1063"/>
                </a:lnTo>
                <a:lnTo>
                  <a:pt x="10464" y="1049"/>
                </a:lnTo>
                <a:lnTo>
                  <a:pt x="10436" y="1036"/>
                </a:lnTo>
                <a:lnTo>
                  <a:pt x="10408" y="1024"/>
                </a:lnTo>
                <a:lnTo>
                  <a:pt x="10378" y="1013"/>
                </a:lnTo>
                <a:lnTo>
                  <a:pt x="10348" y="1004"/>
                </a:lnTo>
                <a:lnTo>
                  <a:pt x="10315" y="995"/>
                </a:lnTo>
                <a:lnTo>
                  <a:pt x="10282" y="988"/>
                </a:lnTo>
                <a:lnTo>
                  <a:pt x="10248" y="983"/>
                </a:lnTo>
                <a:lnTo>
                  <a:pt x="10212" y="978"/>
                </a:lnTo>
                <a:lnTo>
                  <a:pt x="10175" y="975"/>
                </a:lnTo>
                <a:lnTo>
                  <a:pt x="10138" y="973"/>
                </a:lnTo>
                <a:lnTo>
                  <a:pt x="10098" y="973"/>
                </a:lnTo>
                <a:lnTo>
                  <a:pt x="6050" y="971"/>
                </a:lnTo>
                <a:lnTo>
                  <a:pt x="5988" y="972"/>
                </a:lnTo>
                <a:lnTo>
                  <a:pt x="5931" y="973"/>
                </a:lnTo>
                <a:lnTo>
                  <a:pt x="5877" y="975"/>
                </a:lnTo>
                <a:lnTo>
                  <a:pt x="5828" y="977"/>
                </a:lnTo>
                <a:lnTo>
                  <a:pt x="5782" y="981"/>
                </a:lnTo>
                <a:lnTo>
                  <a:pt x="5740" y="985"/>
                </a:lnTo>
                <a:lnTo>
                  <a:pt x="5701" y="991"/>
                </a:lnTo>
                <a:lnTo>
                  <a:pt x="5665" y="997"/>
                </a:lnTo>
                <a:lnTo>
                  <a:pt x="5633" y="1005"/>
                </a:lnTo>
                <a:lnTo>
                  <a:pt x="5604" y="1013"/>
                </a:lnTo>
                <a:lnTo>
                  <a:pt x="5577" y="1024"/>
                </a:lnTo>
                <a:lnTo>
                  <a:pt x="5553" y="1035"/>
                </a:lnTo>
                <a:lnTo>
                  <a:pt x="5532" y="1048"/>
                </a:lnTo>
                <a:lnTo>
                  <a:pt x="5513" y="1062"/>
                </a:lnTo>
                <a:lnTo>
                  <a:pt x="5496" y="1078"/>
                </a:lnTo>
                <a:lnTo>
                  <a:pt x="5481" y="1096"/>
                </a:lnTo>
                <a:lnTo>
                  <a:pt x="5468" y="1115"/>
                </a:lnTo>
                <a:lnTo>
                  <a:pt x="5457" y="1136"/>
                </a:lnTo>
                <a:lnTo>
                  <a:pt x="5447" y="1158"/>
                </a:lnTo>
                <a:lnTo>
                  <a:pt x="5439" y="1182"/>
                </a:lnTo>
                <a:lnTo>
                  <a:pt x="5433" y="1208"/>
                </a:lnTo>
                <a:lnTo>
                  <a:pt x="5428" y="1236"/>
                </a:lnTo>
                <a:lnTo>
                  <a:pt x="5423" y="1266"/>
                </a:lnTo>
                <a:lnTo>
                  <a:pt x="5420" y="1298"/>
                </a:lnTo>
                <a:lnTo>
                  <a:pt x="5417" y="1333"/>
                </a:lnTo>
                <a:lnTo>
                  <a:pt x="5415" y="1369"/>
                </a:lnTo>
                <a:lnTo>
                  <a:pt x="5413" y="1408"/>
                </a:lnTo>
                <a:lnTo>
                  <a:pt x="5411" y="1448"/>
                </a:lnTo>
                <a:lnTo>
                  <a:pt x="5409" y="1537"/>
                </a:lnTo>
                <a:lnTo>
                  <a:pt x="5405" y="1637"/>
                </a:lnTo>
                <a:lnTo>
                  <a:pt x="5403" y="1661"/>
                </a:lnTo>
                <a:lnTo>
                  <a:pt x="5401" y="1686"/>
                </a:lnTo>
                <a:lnTo>
                  <a:pt x="5396" y="1710"/>
                </a:lnTo>
                <a:lnTo>
                  <a:pt x="5391" y="1733"/>
                </a:lnTo>
                <a:lnTo>
                  <a:pt x="5385" y="1756"/>
                </a:lnTo>
                <a:lnTo>
                  <a:pt x="5377" y="1779"/>
                </a:lnTo>
                <a:lnTo>
                  <a:pt x="5369" y="1801"/>
                </a:lnTo>
                <a:lnTo>
                  <a:pt x="5358" y="1824"/>
                </a:lnTo>
                <a:lnTo>
                  <a:pt x="5348" y="1845"/>
                </a:lnTo>
                <a:lnTo>
                  <a:pt x="5336" y="1865"/>
                </a:lnTo>
                <a:lnTo>
                  <a:pt x="5324" y="1885"/>
                </a:lnTo>
                <a:lnTo>
                  <a:pt x="5310" y="1904"/>
                </a:lnTo>
                <a:lnTo>
                  <a:pt x="5296" y="1922"/>
                </a:lnTo>
                <a:lnTo>
                  <a:pt x="5281" y="1940"/>
                </a:lnTo>
                <a:lnTo>
                  <a:pt x="5265" y="1957"/>
                </a:lnTo>
                <a:lnTo>
                  <a:pt x="5247" y="1973"/>
                </a:lnTo>
                <a:lnTo>
                  <a:pt x="5230" y="1989"/>
                </a:lnTo>
                <a:lnTo>
                  <a:pt x="5212" y="2003"/>
                </a:lnTo>
                <a:lnTo>
                  <a:pt x="5193" y="2017"/>
                </a:lnTo>
                <a:lnTo>
                  <a:pt x="5173" y="2029"/>
                </a:lnTo>
                <a:lnTo>
                  <a:pt x="5153" y="2041"/>
                </a:lnTo>
                <a:lnTo>
                  <a:pt x="5131" y="2052"/>
                </a:lnTo>
                <a:lnTo>
                  <a:pt x="5110" y="2063"/>
                </a:lnTo>
                <a:lnTo>
                  <a:pt x="5088" y="2072"/>
                </a:lnTo>
                <a:lnTo>
                  <a:pt x="5066" y="2079"/>
                </a:lnTo>
                <a:lnTo>
                  <a:pt x="5043" y="2086"/>
                </a:lnTo>
                <a:lnTo>
                  <a:pt x="5019" y="2092"/>
                </a:lnTo>
                <a:lnTo>
                  <a:pt x="4996" y="2096"/>
                </a:lnTo>
                <a:lnTo>
                  <a:pt x="4972" y="2100"/>
                </a:lnTo>
                <a:lnTo>
                  <a:pt x="4947" y="2102"/>
                </a:lnTo>
                <a:lnTo>
                  <a:pt x="4923" y="2102"/>
                </a:lnTo>
                <a:lnTo>
                  <a:pt x="4897" y="2102"/>
                </a:lnTo>
                <a:lnTo>
                  <a:pt x="4872" y="2100"/>
                </a:lnTo>
                <a:lnTo>
                  <a:pt x="4848" y="2098"/>
                </a:lnTo>
                <a:lnTo>
                  <a:pt x="4824" y="2093"/>
                </a:lnTo>
                <a:lnTo>
                  <a:pt x="4799" y="2088"/>
                </a:lnTo>
                <a:lnTo>
                  <a:pt x="4776" y="2082"/>
                </a:lnTo>
                <a:lnTo>
                  <a:pt x="4754" y="2074"/>
                </a:lnTo>
                <a:lnTo>
                  <a:pt x="4731" y="2066"/>
                </a:lnTo>
                <a:lnTo>
                  <a:pt x="4710" y="2056"/>
                </a:lnTo>
                <a:lnTo>
                  <a:pt x="4688" y="2045"/>
                </a:lnTo>
                <a:lnTo>
                  <a:pt x="4667" y="2033"/>
                </a:lnTo>
                <a:lnTo>
                  <a:pt x="4648" y="2021"/>
                </a:lnTo>
                <a:lnTo>
                  <a:pt x="4628" y="2007"/>
                </a:lnTo>
                <a:lnTo>
                  <a:pt x="4610" y="1993"/>
                </a:lnTo>
                <a:lnTo>
                  <a:pt x="4592" y="1978"/>
                </a:lnTo>
                <a:lnTo>
                  <a:pt x="4574" y="1962"/>
                </a:lnTo>
                <a:lnTo>
                  <a:pt x="4558" y="1945"/>
                </a:lnTo>
                <a:lnTo>
                  <a:pt x="4543" y="1928"/>
                </a:lnTo>
                <a:lnTo>
                  <a:pt x="4529" y="1910"/>
                </a:lnTo>
                <a:lnTo>
                  <a:pt x="4515" y="1891"/>
                </a:lnTo>
                <a:lnTo>
                  <a:pt x="4502" y="1871"/>
                </a:lnTo>
                <a:lnTo>
                  <a:pt x="4490" y="1851"/>
                </a:lnTo>
                <a:lnTo>
                  <a:pt x="4480" y="1830"/>
                </a:lnTo>
                <a:lnTo>
                  <a:pt x="4469" y="1808"/>
                </a:lnTo>
                <a:lnTo>
                  <a:pt x="4460" y="1786"/>
                </a:lnTo>
                <a:lnTo>
                  <a:pt x="4452" y="1764"/>
                </a:lnTo>
                <a:lnTo>
                  <a:pt x="4445" y="1741"/>
                </a:lnTo>
                <a:lnTo>
                  <a:pt x="4440" y="1718"/>
                </a:lnTo>
                <a:lnTo>
                  <a:pt x="4435" y="1695"/>
                </a:lnTo>
                <a:lnTo>
                  <a:pt x="4432" y="1671"/>
                </a:lnTo>
                <a:lnTo>
                  <a:pt x="4430" y="1646"/>
                </a:lnTo>
                <a:lnTo>
                  <a:pt x="4429" y="1622"/>
                </a:lnTo>
                <a:lnTo>
                  <a:pt x="4429" y="1597"/>
                </a:lnTo>
                <a:lnTo>
                  <a:pt x="4431" y="1567"/>
                </a:lnTo>
                <a:lnTo>
                  <a:pt x="4432" y="1538"/>
                </a:lnTo>
                <a:lnTo>
                  <a:pt x="4432" y="1509"/>
                </a:lnTo>
                <a:lnTo>
                  <a:pt x="4433" y="1479"/>
                </a:lnTo>
                <a:lnTo>
                  <a:pt x="4434" y="1450"/>
                </a:lnTo>
                <a:lnTo>
                  <a:pt x="4435" y="1421"/>
                </a:lnTo>
                <a:lnTo>
                  <a:pt x="4436" y="1392"/>
                </a:lnTo>
                <a:lnTo>
                  <a:pt x="4437" y="1363"/>
                </a:lnTo>
                <a:lnTo>
                  <a:pt x="4442" y="1271"/>
                </a:lnTo>
                <a:lnTo>
                  <a:pt x="4451" y="1183"/>
                </a:lnTo>
                <a:lnTo>
                  <a:pt x="4462" y="1099"/>
                </a:lnTo>
                <a:lnTo>
                  <a:pt x="4477" y="1018"/>
                </a:lnTo>
                <a:lnTo>
                  <a:pt x="4496" y="941"/>
                </a:lnTo>
                <a:lnTo>
                  <a:pt x="4517" y="867"/>
                </a:lnTo>
                <a:lnTo>
                  <a:pt x="4541" y="796"/>
                </a:lnTo>
                <a:lnTo>
                  <a:pt x="4568" y="729"/>
                </a:lnTo>
                <a:lnTo>
                  <a:pt x="4598" y="666"/>
                </a:lnTo>
                <a:lnTo>
                  <a:pt x="4631" y="605"/>
                </a:lnTo>
                <a:lnTo>
                  <a:pt x="4667" y="547"/>
                </a:lnTo>
                <a:lnTo>
                  <a:pt x="4706" y="494"/>
                </a:lnTo>
                <a:lnTo>
                  <a:pt x="4748" y="443"/>
                </a:lnTo>
                <a:lnTo>
                  <a:pt x="4792" y="395"/>
                </a:lnTo>
                <a:lnTo>
                  <a:pt x="4840" y="349"/>
                </a:lnTo>
                <a:lnTo>
                  <a:pt x="4890" y="307"/>
                </a:lnTo>
                <a:lnTo>
                  <a:pt x="4943" y="268"/>
                </a:lnTo>
                <a:lnTo>
                  <a:pt x="4999" y="232"/>
                </a:lnTo>
                <a:lnTo>
                  <a:pt x="5058" y="199"/>
                </a:lnTo>
                <a:lnTo>
                  <a:pt x="5118" y="169"/>
                </a:lnTo>
                <a:lnTo>
                  <a:pt x="5182" y="141"/>
                </a:lnTo>
                <a:lnTo>
                  <a:pt x="5248" y="115"/>
                </a:lnTo>
                <a:lnTo>
                  <a:pt x="5317" y="92"/>
                </a:lnTo>
                <a:lnTo>
                  <a:pt x="5389" y="73"/>
                </a:lnTo>
                <a:lnTo>
                  <a:pt x="5463" y="55"/>
                </a:lnTo>
                <a:lnTo>
                  <a:pt x="5539" y="40"/>
                </a:lnTo>
                <a:lnTo>
                  <a:pt x="5619" y="28"/>
                </a:lnTo>
                <a:lnTo>
                  <a:pt x="5700" y="18"/>
                </a:lnTo>
                <a:lnTo>
                  <a:pt x="5784" y="10"/>
                </a:lnTo>
                <a:lnTo>
                  <a:pt x="5870" y="4"/>
                </a:lnTo>
                <a:lnTo>
                  <a:pt x="5959" y="1"/>
                </a:lnTo>
                <a:lnTo>
                  <a:pt x="6050" y="0"/>
                </a:lnTo>
                <a:lnTo>
                  <a:pt x="10098" y="1"/>
                </a:lnTo>
                <a:lnTo>
                  <a:pt x="10188" y="3"/>
                </a:lnTo>
                <a:lnTo>
                  <a:pt x="10275" y="9"/>
                </a:lnTo>
                <a:lnTo>
                  <a:pt x="10361" y="18"/>
                </a:lnTo>
                <a:lnTo>
                  <a:pt x="10444" y="31"/>
                </a:lnTo>
                <a:lnTo>
                  <a:pt x="10526" y="47"/>
                </a:lnTo>
                <a:lnTo>
                  <a:pt x="10606" y="67"/>
                </a:lnTo>
                <a:lnTo>
                  <a:pt x="10684" y="91"/>
                </a:lnTo>
                <a:lnTo>
                  <a:pt x="10758" y="117"/>
                </a:lnTo>
                <a:lnTo>
                  <a:pt x="10831" y="148"/>
                </a:lnTo>
                <a:lnTo>
                  <a:pt x="10902" y="181"/>
                </a:lnTo>
                <a:lnTo>
                  <a:pt x="10969" y="218"/>
                </a:lnTo>
                <a:lnTo>
                  <a:pt x="11035" y="257"/>
                </a:lnTo>
                <a:lnTo>
                  <a:pt x="11097" y="300"/>
                </a:lnTo>
                <a:lnTo>
                  <a:pt x="11158" y="345"/>
                </a:lnTo>
                <a:lnTo>
                  <a:pt x="11215" y="395"/>
                </a:lnTo>
                <a:lnTo>
                  <a:pt x="11270" y="446"/>
                </a:lnTo>
                <a:lnTo>
                  <a:pt x="11321" y="500"/>
                </a:lnTo>
                <a:lnTo>
                  <a:pt x="11371" y="557"/>
                </a:lnTo>
                <a:lnTo>
                  <a:pt x="11417" y="618"/>
                </a:lnTo>
                <a:lnTo>
                  <a:pt x="11460" y="680"/>
                </a:lnTo>
                <a:lnTo>
                  <a:pt x="11500" y="745"/>
                </a:lnTo>
                <a:lnTo>
                  <a:pt x="11537" y="812"/>
                </a:lnTo>
                <a:lnTo>
                  <a:pt x="11571" y="883"/>
                </a:lnTo>
                <a:lnTo>
                  <a:pt x="11601" y="955"/>
                </a:lnTo>
                <a:lnTo>
                  <a:pt x="11628" y="1030"/>
                </a:lnTo>
                <a:lnTo>
                  <a:pt x="11651" y="1108"/>
                </a:lnTo>
                <a:lnTo>
                  <a:pt x="11672" y="1187"/>
                </a:lnTo>
                <a:lnTo>
                  <a:pt x="11689" y="1268"/>
                </a:lnTo>
                <a:lnTo>
                  <a:pt x="11702" y="1353"/>
                </a:lnTo>
                <a:lnTo>
                  <a:pt x="11711" y="1438"/>
                </a:lnTo>
                <a:lnTo>
                  <a:pt x="11717" y="1525"/>
                </a:lnTo>
                <a:lnTo>
                  <a:pt x="11719" y="1616"/>
                </a:lnTo>
                <a:lnTo>
                  <a:pt x="11719" y="2607"/>
                </a:lnTo>
                <a:close/>
                <a:moveTo>
                  <a:pt x="4475" y="4960"/>
                </a:moveTo>
                <a:lnTo>
                  <a:pt x="4475" y="11872"/>
                </a:lnTo>
                <a:lnTo>
                  <a:pt x="4475" y="11896"/>
                </a:lnTo>
                <a:lnTo>
                  <a:pt x="4473" y="11921"/>
                </a:lnTo>
                <a:lnTo>
                  <a:pt x="4470" y="11945"/>
                </a:lnTo>
                <a:lnTo>
                  <a:pt x="4465" y="11970"/>
                </a:lnTo>
                <a:lnTo>
                  <a:pt x="4460" y="11993"/>
                </a:lnTo>
                <a:lnTo>
                  <a:pt x="4453" y="12016"/>
                </a:lnTo>
                <a:lnTo>
                  <a:pt x="4446" y="12039"/>
                </a:lnTo>
                <a:lnTo>
                  <a:pt x="4437" y="12061"/>
                </a:lnTo>
                <a:lnTo>
                  <a:pt x="4427" y="12082"/>
                </a:lnTo>
                <a:lnTo>
                  <a:pt x="4417" y="12103"/>
                </a:lnTo>
                <a:lnTo>
                  <a:pt x="4405" y="12123"/>
                </a:lnTo>
                <a:lnTo>
                  <a:pt x="4392" y="12143"/>
                </a:lnTo>
                <a:lnTo>
                  <a:pt x="4379" y="12162"/>
                </a:lnTo>
                <a:lnTo>
                  <a:pt x="4364" y="12180"/>
                </a:lnTo>
                <a:lnTo>
                  <a:pt x="4348" y="12198"/>
                </a:lnTo>
                <a:lnTo>
                  <a:pt x="4332" y="12215"/>
                </a:lnTo>
                <a:lnTo>
                  <a:pt x="4315" y="12231"/>
                </a:lnTo>
                <a:lnTo>
                  <a:pt x="4298" y="12247"/>
                </a:lnTo>
                <a:lnTo>
                  <a:pt x="4280" y="12261"/>
                </a:lnTo>
                <a:lnTo>
                  <a:pt x="4261" y="12275"/>
                </a:lnTo>
                <a:lnTo>
                  <a:pt x="4240" y="12287"/>
                </a:lnTo>
                <a:lnTo>
                  <a:pt x="4220" y="12299"/>
                </a:lnTo>
                <a:lnTo>
                  <a:pt x="4199" y="12310"/>
                </a:lnTo>
                <a:lnTo>
                  <a:pt x="4177" y="12319"/>
                </a:lnTo>
                <a:lnTo>
                  <a:pt x="4156" y="12328"/>
                </a:lnTo>
                <a:lnTo>
                  <a:pt x="4132" y="12336"/>
                </a:lnTo>
                <a:lnTo>
                  <a:pt x="4109" y="12342"/>
                </a:lnTo>
                <a:lnTo>
                  <a:pt x="4086" y="12347"/>
                </a:lnTo>
                <a:lnTo>
                  <a:pt x="4062" y="12352"/>
                </a:lnTo>
                <a:lnTo>
                  <a:pt x="4038" y="12355"/>
                </a:lnTo>
                <a:lnTo>
                  <a:pt x="4012" y="12357"/>
                </a:lnTo>
                <a:lnTo>
                  <a:pt x="3988" y="12357"/>
                </a:lnTo>
                <a:lnTo>
                  <a:pt x="3963" y="12357"/>
                </a:lnTo>
                <a:lnTo>
                  <a:pt x="3938" y="12355"/>
                </a:lnTo>
                <a:lnTo>
                  <a:pt x="3913" y="12352"/>
                </a:lnTo>
                <a:lnTo>
                  <a:pt x="3889" y="12347"/>
                </a:lnTo>
                <a:lnTo>
                  <a:pt x="3866" y="12342"/>
                </a:lnTo>
                <a:lnTo>
                  <a:pt x="3843" y="12336"/>
                </a:lnTo>
                <a:lnTo>
                  <a:pt x="3821" y="12328"/>
                </a:lnTo>
                <a:lnTo>
                  <a:pt x="3798" y="12319"/>
                </a:lnTo>
                <a:lnTo>
                  <a:pt x="3776" y="12310"/>
                </a:lnTo>
                <a:lnTo>
                  <a:pt x="3755" y="12299"/>
                </a:lnTo>
                <a:lnTo>
                  <a:pt x="3735" y="12287"/>
                </a:lnTo>
                <a:lnTo>
                  <a:pt x="3715" y="12275"/>
                </a:lnTo>
                <a:lnTo>
                  <a:pt x="3695" y="12261"/>
                </a:lnTo>
                <a:lnTo>
                  <a:pt x="3677" y="12247"/>
                </a:lnTo>
                <a:lnTo>
                  <a:pt x="3660" y="12231"/>
                </a:lnTo>
                <a:lnTo>
                  <a:pt x="3643" y="12215"/>
                </a:lnTo>
                <a:lnTo>
                  <a:pt x="3627" y="12198"/>
                </a:lnTo>
                <a:lnTo>
                  <a:pt x="3612" y="12180"/>
                </a:lnTo>
                <a:lnTo>
                  <a:pt x="3597" y="12162"/>
                </a:lnTo>
                <a:lnTo>
                  <a:pt x="3583" y="12143"/>
                </a:lnTo>
                <a:lnTo>
                  <a:pt x="3570" y="12123"/>
                </a:lnTo>
                <a:lnTo>
                  <a:pt x="3558" y="12103"/>
                </a:lnTo>
                <a:lnTo>
                  <a:pt x="3548" y="12082"/>
                </a:lnTo>
                <a:lnTo>
                  <a:pt x="3538" y="12061"/>
                </a:lnTo>
                <a:lnTo>
                  <a:pt x="3529" y="12039"/>
                </a:lnTo>
                <a:lnTo>
                  <a:pt x="3522" y="12016"/>
                </a:lnTo>
                <a:lnTo>
                  <a:pt x="3515" y="11993"/>
                </a:lnTo>
                <a:lnTo>
                  <a:pt x="3510" y="11970"/>
                </a:lnTo>
                <a:lnTo>
                  <a:pt x="3506" y="11945"/>
                </a:lnTo>
                <a:lnTo>
                  <a:pt x="3502" y="11921"/>
                </a:lnTo>
                <a:lnTo>
                  <a:pt x="3501" y="11896"/>
                </a:lnTo>
                <a:lnTo>
                  <a:pt x="3500" y="11872"/>
                </a:lnTo>
                <a:lnTo>
                  <a:pt x="3500" y="4960"/>
                </a:lnTo>
                <a:lnTo>
                  <a:pt x="3501" y="4934"/>
                </a:lnTo>
                <a:lnTo>
                  <a:pt x="3502" y="4910"/>
                </a:lnTo>
                <a:lnTo>
                  <a:pt x="3506" y="4886"/>
                </a:lnTo>
                <a:lnTo>
                  <a:pt x="3510" y="4862"/>
                </a:lnTo>
                <a:lnTo>
                  <a:pt x="3515" y="4838"/>
                </a:lnTo>
                <a:lnTo>
                  <a:pt x="3522" y="4816"/>
                </a:lnTo>
                <a:lnTo>
                  <a:pt x="3529" y="4793"/>
                </a:lnTo>
                <a:lnTo>
                  <a:pt x="3538" y="4771"/>
                </a:lnTo>
                <a:lnTo>
                  <a:pt x="3548" y="4750"/>
                </a:lnTo>
                <a:lnTo>
                  <a:pt x="3558" y="4729"/>
                </a:lnTo>
                <a:lnTo>
                  <a:pt x="3570" y="4708"/>
                </a:lnTo>
                <a:lnTo>
                  <a:pt x="3583" y="4688"/>
                </a:lnTo>
                <a:lnTo>
                  <a:pt x="3597" y="4669"/>
                </a:lnTo>
                <a:lnTo>
                  <a:pt x="3612" y="4651"/>
                </a:lnTo>
                <a:lnTo>
                  <a:pt x="3627" y="4633"/>
                </a:lnTo>
                <a:lnTo>
                  <a:pt x="3643" y="4616"/>
                </a:lnTo>
                <a:lnTo>
                  <a:pt x="3660" y="4600"/>
                </a:lnTo>
                <a:lnTo>
                  <a:pt x="3677" y="4585"/>
                </a:lnTo>
                <a:lnTo>
                  <a:pt x="3695" y="4571"/>
                </a:lnTo>
                <a:lnTo>
                  <a:pt x="3715" y="4557"/>
                </a:lnTo>
                <a:lnTo>
                  <a:pt x="3735" y="4545"/>
                </a:lnTo>
                <a:lnTo>
                  <a:pt x="3755" y="4533"/>
                </a:lnTo>
                <a:lnTo>
                  <a:pt x="3776" y="4522"/>
                </a:lnTo>
                <a:lnTo>
                  <a:pt x="3798" y="4512"/>
                </a:lnTo>
                <a:lnTo>
                  <a:pt x="3821" y="4504"/>
                </a:lnTo>
                <a:lnTo>
                  <a:pt x="3843" y="4496"/>
                </a:lnTo>
                <a:lnTo>
                  <a:pt x="3866" y="4490"/>
                </a:lnTo>
                <a:lnTo>
                  <a:pt x="3889" y="4484"/>
                </a:lnTo>
                <a:lnTo>
                  <a:pt x="3913" y="4480"/>
                </a:lnTo>
                <a:lnTo>
                  <a:pt x="3938" y="4477"/>
                </a:lnTo>
                <a:lnTo>
                  <a:pt x="3963" y="4475"/>
                </a:lnTo>
                <a:lnTo>
                  <a:pt x="3988" y="4474"/>
                </a:lnTo>
                <a:lnTo>
                  <a:pt x="4012" y="4475"/>
                </a:lnTo>
                <a:lnTo>
                  <a:pt x="4038" y="4477"/>
                </a:lnTo>
                <a:lnTo>
                  <a:pt x="4062" y="4480"/>
                </a:lnTo>
                <a:lnTo>
                  <a:pt x="4086" y="4484"/>
                </a:lnTo>
                <a:lnTo>
                  <a:pt x="4109" y="4490"/>
                </a:lnTo>
                <a:lnTo>
                  <a:pt x="4132" y="4496"/>
                </a:lnTo>
                <a:lnTo>
                  <a:pt x="4156" y="4504"/>
                </a:lnTo>
                <a:lnTo>
                  <a:pt x="4177" y="4512"/>
                </a:lnTo>
                <a:lnTo>
                  <a:pt x="4199" y="4522"/>
                </a:lnTo>
                <a:lnTo>
                  <a:pt x="4220" y="4533"/>
                </a:lnTo>
                <a:lnTo>
                  <a:pt x="4240" y="4545"/>
                </a:lnTo>
                <a:lnTo>
                  <a:pt x="4261" y="4557"/>
                </a:lnTo>
                <a:lnTo>
                  <a:pt x="4280" y="4571"/>
                </a:lnTo>
                <a:lnTo>
                  <a:pt x="4298" y="4585"/>
                </a:lnTo>
                <a:lnTo>
                  <a:pt x="4315" y="4600"/>
                </a:lnTo>
                <a:lnTo>
                  <a:pt x="4332" y="4616"/>
                </a:lnTo>
                <a:lnTo>
                  <a:pt x="4348" y="4633"/>
                </a:lnTo>
                <a:lnTo>
                  <a:pt x="4364" y="4651"/>
                </a:lnTo>
                <a:lnTo>
                  <a:pt x="4379" y="4669"/>
                </a:lnTo>
                <a:lnTo>
                  <a:pt x="4392" y="4688"/>
                </a:lnTo>
                <a:lnTo>
                  <a:pt x="4405" y="4708"/>
                </a:lnTo>
                <a:lnTo>
                  <a:pt x="4417" y="4729"/>
                </a:lnTo>
                <a:lnTo>
                  <a:pt x="4427" y="4750"/>
                </a:lnTo>
                <a:lnTo>
                  <a:pt x="4437" y="4771"/>
                </a:lnTo>
                <a:lnTo>
                  <a:pt x="4446" y="4793"/>
                </a:lnTo>
                <a:lnTo>
                  <a:pt x="4453" y="4816"/>
                </a:lnTo>
                <a:lnTo>
                  <a:pt x="4460" y="4838"/>
                </a:lnTo>
                <a:lnTo>
                  <a:pt x="4465" y="4862"/>
                </a:lnTo>
                <a:lnTo>
                  <a:pt x="4470" y="4886"/>
                </a:lnTo>
                <a:lnTo>
                  <a:pt x="4473" y="4910"/>
                </a:lnTo>
                <a:lnTo>
                  <a:pt x="4475" y="4934"/>
                </a:lnTo>
                <a:lnTo>
                  <a:pt x="4475" y="4960"/>
                </a:lnTo>
                <a:close/>
                <a:moveTo>
                  <a:pt x="12618" y="4960"/>
                </a:moveTo>
                <a:lnTo>
                  <a:pt x="12618" y="11872"/>
                </a:lnTo>
                <a:lnTo>
                  <a:pt x="12617" y="11896"/>
                </a:lnTo>
                <a:lnTo>
                  <a:pt x="12615" y="11921"/>
                </a:lnTo>
                <a:lnTo>
                  <a:pt x="12612" y="11945"/>
                </a:lnTo>
                <a:lnTo>
                  <a:pt x="12608" y="11970"/>
                </a:lnTo>
                <a:lnTo>
                  <a:pt x="12603" y="11993"/>
                </a:lnTo>
                <a:lnTo>
                  <a:pt x="12596" y="12016"/>
                </a:lnTo>
                <a:lnTo>
                  <a:pt x="12588" y="12039"/>
                </a:lnTo>
                <a:lnTo>
                  <a:pt x="12580" y="12061"/>
                </a:lnTo>
                <a:lnTo>
                  <a:pt x="12570" y="12082"/>
                </a:lnTo>
                <a:lnTo>
                  <a:pt x="12559" y="12103"/>
                </a:lnTo>
                <a:lnTo>
                  <a:pt x="12547" y="12123"/>
                </a:lnTo>
                <a:lnTo>
                  <a:pt x="12534" y="12143"/>
                </a:lnTo>
                <a:lnTo>
                  <a:pt x="12521" y="12162"/>
                </a:lnTo>
                <a:lnTo>
                  <a:pt x="12506" y="12180"/>
                </a:lnTo>
                <a:lnTo>
                  <a:pt x="12491" y="12198"/>
                </a:lnTo>
                <a:lnTo>
                  <a:pt x="12475" y="12215"/>
                </a:lnTo>
                <a:lnTo>
                  <a:pt x="12458" y="12231"/>
                </a:lnTo>
                <a:lnTo>
                  <a:pt x="12440" y="12247"/>
                </a:lnTo>
                <a:lnTo>
                  <a:pt x="12421" y="12261"/>
                </a:lnTo>
                <a:lnTo>
                  <a:pt x="12402" y="12275"/>
                </a:lnTo>
                <a:lnTo>
                  <a:pt x="12383" y="12287"/>
                </a:lnTo>
                <a:lnTo>
                  <a:pt x="12362" y="12299"/>
                </a:lnTo>
                <a:lnTo>
                  <a:pt x="12342" y="12310"/>
                </a:lnTo>
                <a:lnTo>
                  <a:pt x="12319" y="12319"/>
                </a:lnTo>
                <a:lnTo>
                  <a:pt x="12297" y="12328"/>
                </a:lnTo>
                <a:lnTo>
                  <a:pt x="12275" y="12336"/>
                </a:lnTo>
                <a:lnTo>
                  <a:pt x="12252" y="12342"/>
                </a:lnTo>
                <a:lnTo>
                  <a:pt x="12228" y="12347"/>
                </a:lnTo>
                <a:lnTo>
                  <a:pt x="12204" y="12352"/>
                </a:lnTo>
                <a:lnTo>
                  <a:pt x="12180" y="12355"/>
                </a:lnTo>
                <a:lnTo>
                  <a:pt x="12155" y="12357"/>
                </a:lnTo>
                <a:lnTo>
                  <a:pt x="12130" y="12357"/>
                </a:lnTo>
                <a:lnTo>
                  <a:pt x="12104" y="12357"/>
                </a:lnTo>
                <a:lnTo>
                  <a:pt x="12080" y="12355"/>
                </a:lnTo>
                <a:lnTo>
                  <a:pt x="12056" y="12352"/>
                </a:lnTo>
                <a:lnTo>
                  <a:pt x="12032" y="12347"/>
                </a:lnTo>
                <a:lnTo>
                  <a:pt x="12009" y="12342"/>
                </a:lnTo>
                <a:lnTo>
                  <a:pt x="11985" y="12336"/>
                </a:lnTo>
                <a:lnTo>
                  <a:pt x="11962" y="12328"/>
                </a:lnTo>
                <a:lnTo>
                  <a:pt x="11940" y="12319"/>
                </a:lnTo>
                <a:lnTo>
                  <a:pt x="11919" y="12310"/>
                </a:lnTo>
                <a:lnTo>
                  <a:pt x="11898" y="12299"/>
                </a:lnTo>
                <a:lnTo>
                  <a:pt x="11877" y="12287"/>
                </a:lnTo>
                <a:lnTo>
                  <a:pt x="11857" y="12275"/>
                </a:lnTo>
                <a:lnTo>
                  <a:pt x="11838" y="12261"/>
                </a:lnTo>
                <a:lnTo>
                  <a:pt x="11820" y="12247"/>
                </a:lnTo>
                <a:lnTo>
                  <a:pt x="11802" y="12231"/>
                </a:lnTo>
                <a:lnTo>
                  <a:pt x="11786" y="12215"/>
                </a:lnTo>
                <a:lnTo>
                  <a:pt x="11768" y="12198"/>
                </a:lnTo>
                <a:lnTo>
                  <a:pt x="11753" y="12180"/>
                </a:lnTo>
                <a:lnTo>
                  <a:pt x="11739" y="12162"/>
                </a:lnTo>
                <a:lnTo>
                  <a:pt x="11725" y="12143"/>
                </a:lnTo>
                <a:lnTo>
                  <a:pt x="11713" y="12123"/>
                </a:lnTo>
                <a:lnTo>
                  <a:pt x="11701" y="12103"/>
                </a:lnTo>
                <a:lnTo>
                  <a:pt x="11690" y="12082"/>
                </a:lnTo>
                <a:lnTo>
                  <a:pt x="11681" y="12061"/>
                </a:lnTo>
                <a:lnTo>
                  <a:pt x="11672" y="12039"/>
                </a:lnTo>
                <a:lnTo>
                  <a:pt x="11663" y="12016"/>
                </a:lnTo>
                <a:lnTo>
                  <a:pt x="11657" y="11993"/>
                </a:lnTo>
                <a:lnTo>
                  <a:pt x="11652" y="11970"/>
                </a:lnTo>
                <a:lnTo>
                  <a:pt x="11647" y="11945"/>
                </a:lnTo>
                <a:lnTo>
                  <a:pt x="11644" y="11921"/>
                </a:lnTo>
                <a:lnTo>
                  <a:pt x="11642" y="11896"/>
                </a:lnTo>
                <a:lnTo>
                  <a:pt x="11642" y="11872"/>
                </a:lnTo>
                <a:lnTo>
                  <a:pt x="11642" y="4960"/>
                </a:lnTo>
                <a:lnTo>
                  <a:pt x="11642" y="4934"/>
                </a:lnTo>
                <a:lnTo>
                  <a:pt x="11644" y="4910"/>
                </a:lnTo>
                <a:lnTo>
                  <a:pt x="11647" y="4886"/>
                </a:lnTo>
                <a:lnTo>
                  <a:pt x="11652" y="4862"/>
                </a:lnTo>
                <a:lnTo>
                  <a:pt x="11657" y="4838"/>
                </a:lnTo>
                <a:lnTo>
                  <a:pt x="11663" y="4816"/>
                </a:lnTo>
                <a:lnTo>
                  <a:pt x="11672" y="4793"/>
                </a:lnTo>
                <a:lnTo>
                  <a:pt x="11681" y="4771"/>
                </a:lnTo>
                <a:lnTo>
                  <a:pt x="11690" y="4750"/>
                </a:lnTo>
                <a:lnTo>
                  <a:pt x="11701" y="4729"/>
                </a:lnTo>
                <a:lnTo>
                  <a:pt x="11713" y="4708"/>
                </a:lnTo>
                <a:lnTo>
                  <a:pt x="11725" y="4688"/>
                </a:lnTo>
                <a:lnTo>
                  <a:pt x="11739" y="4669"/>
                </a:lnTo>
                <a:lnTo>
                  <a:pt x="11753" y="4651"/>
                </a:lnTo>
                <a:lnTo>
                  <a:pt x="11768" y="4633"/>
                </a:lnTo>
                <a:lnTo>
                  <a:pt x="11786" y="4616"/>
                </a:lnTo>
                <a:lnTo>
                  <a:pt x="11802" y="4600"/>
                </a:lnTo>
                <a:lnTo>
                  <a:pt x="11820" y="4585"/>
                </a:lnTo>
                <a:lnTo>
                  <a:pt x="11838" y="4571"/>
                </a:lnTo>
                <a:lnTo>
                  <a:pt x="11857" y="4557"/>
                </a:lnTo>
                <a:lnTo>
                  <a:pt x="11877" y="4545"/>
                </a:lnTo>
                <a:lnTo>
                  <a:pt x="11898" y="4533"/>
                </a:lnTo>
                <a:lnTo>
                  <a:pt x="11919" y="4522"/>
                </a:lnTo>
                <a:lnTo>
                  <a:pt x="11940" y="4512"/>
                </a:lnTo>
                <a:lnTo>
                  <a:pt x="11962" y="4504"/>
                </a:lnTo>
                <a:lnTo>
                  <a:pt x="11985" y="4496"/>
                </a:lnTo>
                <a:lnTo>
                  <a:pt x="12009" y="4490"/>
                </a:lnTo>
                <a:lnTo>
                  <a:pt x="12032" y="4484"/>
                </a:lnTo>
                <a:lnTo>
                  <a:pt x="12056" y="4480"/>
                </a:lnTo>
                <a:lnTo>
                  <a:pt x="12080" y="4477"/>
                </a:lnTo>
                <a:lnTo>
                  <a:pt x="12104" y="4475"/>
                </a:lnTo>
                <a:lnTo>
                  <a:pt x="12130" y="4474"/>
                </a:lnTo>
                <a:lnTo>
                  <a:pt x="12155" y="4475"/>
                </a:lnTo>
                <a:lnTo>
                  <a:pt x="12180" y="4477"/>
                </a:lnTo>
                <a:lnTo>
                  <a:pt x="12204" y="4480"/>
                </a:lnTo>
                <a:lnTo>
                  <a:pt x="12228" y="4484"/>
                </a:lnTo>
                <a:lnTo>
                  <a:pt x="12252" y="4490"/>
                </a:lnTo>
                <a:lnTo>
                  <a:pt x="12275" y="4496"/>
                </a:lnTo>
                <a:lnTo>
                  <a:pt x="12297" y="4504"/>
                </a:lnTo>
                <a:lnTo>
                  <a:pt x="12319" y="4512"/>
                </a:lnTo>
                <a:lnTo>
                  <a:pt x="12342" y="4522"/>
                </a:lnTo>
                <a:lnTo>
                  <a:pt x="12362" y="4533"/>
                </a:lnTo>
                <a:lnTo>
                  <a:pt x="12383" y="4545"/>
                </a:lnTo>
                <a:lnTo>
                  <a:pt x="12402" y="4557"/>
                </a:lnTo>
                <a:lnTo>
                  <a:pt x="12421" y="4571"/>
                </a:lnTo>
                <a:lnTo>
                  <a:pt x="12440" y="4585"/>
                </a:lnTo>
                <a:lnTo>
                  <a:pt x="12458" y="4600"/>
                </a:lnTo>
                <a:lnTo>
                  <a:pt x="12475" y="4616"/>
                </a:lnTo>
                <a:lnTo>
                  <a:pt x="12491" y="4633"/>
                </a:lnTo>
                <a:lnTo>
                  <a:pt x="12506" y="4651"/>
                </a:lnTo>
                <a:lnTo>
                  <a:pt x="12521" y="4669"/>
                </a:lnTo>
                <a:lnTo>
                  <a:pt x="12534" y="4688"/>
                </a:lnTo>
                <a:lnTo>
                  <a:pt x="12547" y="4708"/>
                </a:lnTo>
                <a:lnTo>
                  <a:pt x="12559" y="4729"/>
                </a:lnTo>
                <a:lnTo>
                  <a:pt x="12570" y="4750"/>
                </a:lnTo>
                <a:lnTo>
                  <a:pt x="12580" y="4771"/>
                </a:lnTo>
                <a:lnTo>
                  <a:pt x="12588" y="4793"/>
                </a:lnTo>
                <a:lnTo>
                  <a:pt x="12596" y="4816"/>
                </a:lnTo>
                <a:lnTo>
                  <a:pt x="12603" y="4838"/>
                </a:lnTo>
                <a:lnTo>
                  <a:pt x="12608" y="4862"/>
                </a:lnTo>
                <a:lnTo>
                  <a:pt x="12612" y="4886"/>
                </a:lnTo>
                <a:lnTo>
                  <a:pt x="12615" y="4910"/>
                </a:lnTo>
                <a:lnTo>
                  <a:pt x="12617" y="4934"/>
                </a:lnTo>
                <a:lnTo>
                  <a:pt x="12618" y="4960"/>
                </a:lnTo>
                <a:close/>
              </a:path>
            </a:pathLst>
          </a:custGeom>
          <a:solidFill>
            <a:srgbClr val="2FBBEC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31" name="Freeform 25">
            <a:extLst>
              <a:ext uri="{FF2B5EF4-FFF2-40B4-BE49-F238E27FC236}">
                <a16:creationId xmlns:a16="http://schemas.microsoft.com/office/drawing/2014/main" xmlns="" id="{1502CBF6-FBD5-477D-A6E8-DB47694461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28937" y="2558072"/>
            <a:ext cx="501988" cy="514906"/>
          </a:xfrm>
          <a:custGeom>
            <a:avLst/>
            <a:gdLst>
              <a:gd name="T0" fmla="*/ 122922 w 15776"/>
              <a:gd name="T1" fmla="*/ 225452 h 16182"/>
              <a:gd name="T2" fmla="*/ 110824 w 15776"/>
              <a:gd name="T3" fmla="*/ 216748 h 16182"/>
              <a:gd name="T4" fmla="*/ 112740 w 15776"/>
              <a:gd name="T5" fmla="*/ 202187 h 16182"/>
              <a:gd name="T6" fmla="*/ 174543 w 15776"/>
              <a:gd name="T7" fmla="*/ 142081 h 16182"/>
              <a:gd name="T8" fmla="*/ 206156 w 15776"/>
              <a:gd name="T9" fmla="*/ 150019 h 16182"/>
              <a:gd name="T10" fmla="*/ 212397 w 15776"/>
              <a:gd name="T11" fmla="*/ 160721 h 16182"/>
              <a:gd name="T12" fmla="*/ 206649 w 15776"/>
              <a:gd name="T13" fmla="*/ 440011 h 16182"/>
              <a:gd name="T14" fmla="*/ 125659 w 15776"/>
              <a:gd name="T15" fmla="*/ 441735 h 16182"/>
              <a:gd name="T16" fmla="*/ 116955 w 15776"/>
              <a:gd name="T17" fmla="*/ 429938 h 16182"/>
              <a:gd name="T18" fmla="*/ 123223 w 15776"/>
              <a:gd name="T19" fmla="*/ 416527 h 16182"/>
              <a:gd name="T20" fmla="*/ 235798 w 15776"/>
              <a:gd name="T21" fmla="*/ 186422 h 16182"/>
              <a:gd name="T22" fmla="*/ 229147 w 15776"/>
              <a:gd name="T23" fmla="*/ 173366 h 16182"/>
              <a:gd name="T24" fmla="*/ 237605 w 15776"/>
              <a:gd name="T25" fmla="*/ 161158 h 16182"/>
              <a:gd name="T26" fmla="*/ 315338 w 15776"/>
              <a:gd name="T27" fmla="*/ 179442 h 16182"/>
              <a:gd name="T28" fmla="*/ 321989 w 15776"/>
              <a:gd name="T29" fmla="*/ 189843 h 16182"/>
              <a:gd name="T30" fmla="*/ 316843 w 15776"/>
              <a:gd name="T31" fmla="*/ 439628 h 16182"/>
              <a:gd name="T32" fmla="*/ 236017 w 15776"/>
              <a:gd name="T33" fmla="*/ 442036 h 16182"/>
              <a:gd name="T34" fmla="*/ 226739 w 15776"/>
              <a:gd name="T35" fmla="*/ 430705 h 16182"/>
              <a:gd name="T36" fmla="*/ 232350 w 15776"/>
              <a:gd name="T37" fmla="*/ 416965 h 16182"/>
              <a:gd name="T38" fmla="*/ 356585 w 15776"/>
              <a:gd name="T39" fmla="*/ 182562 h 16182"/>
              <a:gd name="T40" fmla="*/ 342435 w 15776"/>
              <a:gd name="T41" fmla="*/ 186422 h 16182"/>
              <a:gd name="T42" fmla="*/ 332171 w 15776"/>
              <a:gd name="T43" fmla="*/ 175610 h 16182"/>
              <a:gd name="T44" fmla="*/ 360007 w 15776"/>
              <a:gd name="T45" fmla="*/ 125604 h 16182"/>
              <a:gd name="T46" fmla="*/ 424246 w 15776"/>
              <a:gd name="T47" fmla="*/ 124126 h 16182"/>
              <a:gd name="T48" fmla="*/ 431800 w 15776"/>
              <a:gd name="T49" fmla="*/ 136771 h 16182"/>
              <a:gd name="T50" fmla="*/ 424848 w 15776"/>
              <a:gd name="T51" fmla="*/ 440804 h 16182"/>
              <a:gd name="T52" fmla="*/ 343803 w 15776"/>
              <a:gd name="T53" fmla="*/ 441160 h 16182"/>
              <a:gd name="T54" fmla="*/ 336249 w 15776"/>
              <a:gd name="T55" fmla="*/ 428515 h 16182"/>
              <a:gd name="T56" fmla="*/ 343803 w 15776"/>
              <a:gd name="T57" fmla="*/ 415870 h 16182"/>
              <a:gd name="T58" fmla="*/ 81866 w 15776"/>
              <a:gd name="T59" fmla="*/ 235251 h 16182"/>
              <a:gd name="T60" fmla="*/ 93225 w 15776"/>
              <a:gd name="T61" fmla="*/ 234594 h 16182"/>
              <a:gd name="T62" fmla="*/ 101600 w 15776"/>
              <a:gd name="T63" fmla="*/ 242367 h 16182"/>
              <a:gd name="T64" fmla="*/ 100998 w 15776"/>
              <a:gd name="T65" fmla="*/ 435276 h 16182"/>
              <a:gd name="T66" fmla="*/ 88353 w 15776"/>
              <a:gd name="T67" fmla="*/ 442803 h 16182"/>
              <a:gd name="T68" fmla="*/ 2108 w 15776"/>
              <a:gd name="T69" fmla="*/ 435850 h 16182"/>
              <a:gd name="T70" fmla="*/ 2108 w 15776"/>
              <a:gd name="T71" fmla="*/ 420961 h 16182"/>
              <a:gd name="T72" fmla="*/ 73928 w 15776"/>
              <a:gd name="T73" fmla="*/ 414009 h 16182"/>
              <a:gd name="T74" fmla="*/ 28821 w 15776"/>
              <a:gd name="T75" fmla="*/ 321414 h 16182"/>
              <a:gd name="T76" fmla="*/ 21869 w 15776"/>
              <a:gd name="T77" fmla="*/ 384558 h 16182"/>
              <a:gd name="T78" fmla="*/ 6952 w 15776"/>
              <a:gd name="T79" fmla="*/ 384558 h 16182"/>
              <a:gd name="T80" fmla="*/ 0 w 15776"/>
              <a:gd name="T81" fmla="*/ 290786 h 16182"/>
              <a:gd name="T82" fmla="*/ 4352 w 15776"/>
              <a:gd name="T83" fmla="*/ 280440 h 16182"/>
              <a:gd name="T84" fmla="*/ 15054 w 15776"/>
              <a:gd name="T85" fmla="*/ 276389 h 16182"/>
              <a:gd name="T86" fmla="*/ 298559 w 15776"/>
              <a:gd name="T87" fmla="*/ 118460 h 16182"/>
              <a:gd name="T88" fmla="*/ 381356 w 15776"/>
              <a:gd name="T89" fmla="*/ 164 h 16182"/>
              <a:gd name="T90" fmla="*/ 393344 w 15776"/>
              <a:gd name="T91" fmla="*/ 3805 h 16182"/>
              <a:gd name="T92" fmla="*/ 397176 w 15776"/>
              <a:gd name="T93" fmla="*/ 68290 h 16182"/>
              <a:gd name="T94" fmla="*/ 389458 w 15776"/>
              <a:gd name="T95" fmla="*/ 80826 h 16182"/>
              <a:gd name="T96" fmla="*/ 374541 w 15776"/>
              <a:gd name="T97" fmla="*/ 79895 h 16182"/>
              <a:gd name="T98" fmla="*/ 316980 w 15776"/>
              <a:gd name="T99" fmla="*/ 142930 h 16182"/>
              <a:gd name="T100" fmla="*/ 306853 w 15776"/>
              <a:gd name="T101" fmla="*/ 149362 h 16182"/>
              <a:gd name="T102" fmla="*/ 36430 w 15776"/>
              <a:gd name="T103" fmla="*/ 242531 h 16182"/>
              <a:gd name="T104" fmla="*/ 22116 w 15776"/>
              <a:gd name="T105" fmla="*/ 239110 h 16182"/>
              <a:gd name="T106" fmla="*/ 18284 w 15776"/>
              <a:gd name="T107" fmla="*/ 224850 h 16182"/>
              <a:gd name="T108" fmla="*/ 155082 w 15776"/>
              <a:gd name="T109" fmla="*/ 83152 h 16182"/>
              <a:gd name="T110" fmla="*/ 298559 w 15776"/>
              <a:gd name="T111" fmla="*/ 118460 h 16182"/>
              <a:gd name="T112" fmla="*/ 349633 w 15776"/>
              <a:gd name="T113" fmla="*/ 9470 h 16182"/>
              <a:gd name="T114" fmla="*/ 356914 w 15776"/>
              <a:gd name="T115" fmla="*/ 22471 h 16182"/>
              <a:gd name="T116" fmla="*/ 348949 w 15776"/>
              <a:gd name="T117" fmla="*/ 34843 h 16182"/>
              <a:gd name="T118" fmla="*/ 318622 w 15776"/>
              <a:gd name="T119" fmla="*/ 42151 h 16182"/>
              <a:gd name="T120" fmla="*/ 311971 w 15776"/>
              <a:gd name="T121" fmla="*/ 28821 h 1618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5776" h="16182">
                <a:moveTo>
                  <a:pt x="6708" y="15128"/>
                </a:moveTo>
                <a:lnTo>
                  <a:pt x="6708" y="6320"/>
                </a:lnTo>
                <a:lnTo>
                  <a:pt x="6632" y="6300"/>
                </a:lnTo>
                <a:lnTo>
                  <a:pt x="4911" y="8078"/>
                </a:lnTo>
                <a:lnTo>
                  <a:pt x="4892" y="8097"/>
                </a:lnTo>
                <a:lnTo>
                  <a:pt x="4872" y="8114"/>
                </a:lnTo>
                <a:lnTo>
                  <a:pt x="4852" y="8131"/>
                </a:lnTo>
                <a:lnTo>
                  <a:pt x="4830" y="8147"/>
                </a:lnTo>
                <a:lnTo>
                  <a:pt x="4808" y="8161"/>
                </a:lnTo>
                <a:lnTo>
                  <a:pt x="4786" y="8174"/>
                </a:lnTo>
                <a:lnTo>
                  <a:pt x="4763" y="8185"/>
                </a:lnTo>
                <a:lnTo>
                  <a:pt x="4739" y="8196"/>
                </a:lnTo>
                <a:lnTo>
                  <a:pt x="4716" y="8205"/>
                </a:lnTo>
                <a:lnTo>
                  <a:pt x="4692" y="8213"/>
                </a:lnTo>
                <a:lnTo>
                  <a:pt x="4667" y="8220"/>
                </a:lnTo>
                <a:lnTo>
                  <a:pt x="4642" y="8227"/>
                </a:lnTo>
                <a:lnTo>
                  <a:pt x="4618" y="8232"/>
                </a:lnTo>
                <a:lnTo>
                  <a:pt x="4592" y="8235"/>
                </a:lnTo>
                <a:lnTo>
                  <a:pt x="4567" y="8237"/>
                </a:lnTo>
                <a:lnTo>
                  <a:pt x="4542" y="8238"/>
                </a:lnTo>
                <a:lnTo>
                  <a:pt x="4517" y="8238"/>
                </a:lnTo>
                <a:lnTo>
                  <a:pt x="4491" y="8237"/>
                </a:lnTo>
                <a:lnTo>
                  <a:pt x="4466" y="8234"/>
                </a:lnTo>
                <a:lnTo>
                  <a:pt x="4441" y="8230"/>
                </a:lnTo>
                <a:lnTo>
                  <a:pt x="4416" y="8225"/>
                </a:lnTo>
                <a:lnTo>
                  <a:pt x="4391" y="8218"/>
                </a:lnTo>
                <a:lnTo>
                  <a:pt x="4367" y="8211"/>
                </a:lnTo>
                <a:lnTo>
                  <a:pt x="4342" y="8203"/>
                </a:lnTo>
                <a:lnTo>
                  <a:pt x="4319" y="8193"/>
                </a:lnTo>
                <a:lnTo>
                  <a:pt x="4296" y="8182"/>
                </a:lnTo>
                <a:lnTo>
                  <a:pt x="4273" y="8170"/>
                </a:lnTo>
                <a:lnTo>
                  <a:pt x="4250" y="8157"/>
                </a:lnTo>
                <a:lnTo>
                  <a:pt x="4229" y="8142"/>
                </a:lnTo>
                <a:lnTo>
                  <a:pt x="4208" y="8126"/>
                </a:lnTo>
                <a:lnTo>
                  <a:pt x="4186" y="8109"/>
                </a:lnTo>
                <a:lnTo>
                  <a:pt x="4167" y="8091"/>
                </a:lnTo>
                <a:lnTo>
                  <a:pt x="4148" y="8072"/>
                </a:lnTo>
                <a:lnTo>
                  <a:pt x="4130" y="8052"/>
                </a:lnTo>
                <a:lnTo>
                  <a:pt x="4114" y="8030"/>
                </a:lnTo>
                <a:lnTo>
                  <a:pt x="4098" y="8009"/>
                </a:lnTo>
                <a:lnTo>
                  <a:pt x="4084" y="7988"/>
                </a:lnTo>
                <a:lnTo>
                  <a:pt x="4071" y="7966"/>
                </a:lnTo>
                <a:lnTo>
                  <a:pt x="4059" y="7942"/>
                </a:lnTo>
                <a:lnTo>
                  <a:pt x="4049" y="7919"/>
                </a:lnTo>
                <a:lnTo>
                  <a:pt x="4039" y="7895"/>
                </a:lnTo>
                <a:lnTo>
                  <a:pt x="4031" y="7871"/>
                </a:lnTo>
                <a:lnTo>
                  <a:pt x="4023" y="7846"/>
                </a:lnTo>
                <a:lnTo>
                  <a:pt x="4018" y="7822"/>
                </a:lnTo>
                <a:lnTo>
                  <a:pt x="4013" y="7797"/>
                </a:lnTo>
                <a:lnTo>
                  <a:pt x="4010" y="7771"/>
                </a:lnTo>
                <a:lnTo>
                  <a:pt x="4007" y="7747"/>
                </a:lnTo>
                <a:lnTo>
                  <a:pt x="4006" y="7722"/>
                </a:lnTo>
                <a:lnTo>
                  <a:pt x="4007" y="7697"/>
                </a:lnTo>
                <a:lnTo>
                  <a:pt x="4008" y="7671"/>
                </a:lnTo>
                <a:lnTo>
                  <a:pt x="4010" y="7646"/>
                </a:lnTo>
                <a:lnTo>
                  <a:pt x="4014" y="7621"/>
                </a:lnTo>
                <a:lnTo>
                  <a:pt x="4019" y="7595"/>
                </a:lnTo>
                <a:lnTo>
                  <a:pt x="4026" y="7571"/>
                </a:lnTo>
                <a:lnTo>
                  <a:pt x="4034" y="7547"/>
                </a:lnTo>
                <a:lnTo>
                  <a:pt x="4042" y="7523"/>
                </a:lnTo>
                <a:lnTo>
                  <a:pt x="4052" y="7499"/>
                </a:lnTo>
                <a:lnTo>
                  <a:pt x="4063" y="7476"/>
                </a:lnTo>
                <a:lnTo>
                  <a:pt x="4075" y="7453"/>
                </a:lnTo>
                <a:lnTo>
                  <a:pt x="4088" y="7431"/>
                </a:lnTo>
                <a:lnTo>
                  <a:pt x="4102" y="7408"/>
                </a:lnTo>
                <a:lnTo>
                  <a:pt x="4119" y="7387"/>
                </a:lnTo>
                <a:lnTo>
                  <a:pt x="4136" y="7367"/>
                </a:lnTo>
                <a:lnTo>
                  <a:pt x="4154" y="7347"/>
                </a:lnTo>
                <a:lnTo>
                  <a:pt x="6090" y="5346"/>
                </a:lnTo>
                <a:lnTo>
                  <a:pt x="6102" y="5333"/>
                </a:lnTo>
                <a:lnTo>
                  <a:pt x="6115" y="5320"/>
                </a:lnTo>
                <a:lnTo>
                  <a:pt x="6129" y="5309"/>
                </a:lnTo>
                <a:lnTo>
                  <a:pt x="6144" y="5297"/>
                </a:lnTo>
                <a:lnTo>
                  <a:pt x="6157" y="5286"/>
                </a:lnTo>
                <a:lnTo>
                  <a:pt x="6172" y="5275"/>
                </a:lnTo>
                <a:lnTo>
                  <a:pt x="6186" y="5266"/>
                </a:lnTo>
                <a:lnTo>
                  <a:pt x="6201" y="5257"/>
                </a:lnTo>
                <a:lnTo>
                  <a:pt x="6216" y="5248"/>
                </a:lnTo>
                <a:lnTo>
                  <a:pt x="6232" y="5240"/>
                </a:lnTo>
                <a:lnTo>
                  <a:pt x="6247" y="5232"/>
                </a:lnTo>
                <a:lnTo>
                  <a:pt x="6263" y="5225"/>
                </a:lnTo>
                <a:lnTo>
                  <a:pt x="6278" y="5219"/>
                </a:lnTo>
                <a:lnTo>
                  <a:pt x="6294" y="5213"/>
                </a:lnTo>
                <a:lnTo>
                  <a:pt x="6311" y="5208"/>
                </a:lnTo>
                <a:lnTo>
                  <a:pt x="6327" y="5203"/>
                </a:lnTo>
                <a:lnTo>
                  <a:pt x="6344" y="5198"/>
                </a:lnTo>
                <a:lnTo>
                  <a:pt x="6360" y="5194"/>
                </a:lnTo>
                <a:lnTo>
                  <a:pt x="6377" y="5191"/>
                </a:lnTo>
                <a:lnTo>
                  <a:pt x="6395" y="5188"/>
                </a:lnTo>
                <a:lnTo>
                  <a:pt x="6412" y="5186"/>
                </a:lnTo>
                <a:lnTo>
                  <a:pt x="6429" y="5185"/>
                </a:lnTo>
                <a:lnTo>
                  <a:pt x="6446" y="5184"/>
                </a:lnTo>
                <a:lnTo>
                  <a:pt x="6463" y="5184"/>
                </a:lnTo>
                <a:lnTo>
                  <a:pt x="6481" y="5184"/>
                </a:lnTo>
                <a:lnTo>
                  <a:pt x="6499" y="5185"/>
                </a:lnTo>
                <a:lnTo>
                  <a:pt x="6516" y="5186"/>
                </a:lnTo>
                <a:lnTo>
                  <a:pt x="6534" y="5188"/>
                </a:lnTo>
                <a:lnTo>
                  <a:pt x="6552" y="5191"/>
                </a:lnTo>
                <a:lnTo>
                  <a:pt x="6570" y="5194"/>
                </a:lnTo>
                <a:lnTo>
                  <a:pt x="6587" y="5198"/>
                </a:lnTo>
                <a:lnTo>
                  <a:pt x="6605" y="5204"/>
                </a:lnTo>
                <a:lnTo>
                  <a:pt x="7372" y="5409"/>
                </a:lnTo>
                <a:lnTo>
                  <a:pt x="7394" y="5416"/>
                </a:lnTo>
                <a:lnTo>
                  <a:pt x="7415" y="5423"/>
                </a:lnTo>
                <a:lnTo>
                  <a:pt x="7435" y="5430"/>
                </a:lnTo>
                <a:lnTo>
                  <a:pt x="7456" y="5439"/>
                </a:lnTo>
                <a:lnTo>
                  <a:pt x="7476" y="5448"/>
                </a:lnTo>
                <a:lnTo>
                  <a:pt x="7495" y="5458"/>
                </a:lnTo>
                <a:lnTo>
                  <a:pt x="7513" y="5470"/>
                </a:lnTo>
                <a:lnTo>
                  <a:pt x="7532" y="5481"/>
                </a:lnTo>
                <a:lnTo>
                  <a:pt x="7549" y="5494"/>
                </a:lnTo>
                <a:lnTo>
                  <a:pt x="7566" y="5506"/>
                </a:lnTo>
                <a:lnTo>
                  <a:pt x="7582" y="5520"/>
                </a:lnTo>
                <a:lnTo>
                  <a:pt x="7597" y="5534"/>
                </a:lnTo>
                <a:lnTo>
                  <a:pt x="7613" y="5548"/>
                </a:lnTo>
                <a:lnTo>
                  <a:pt x="7628" y="5564"/>
                </a:lnTo>
                <a:lnTo>
                  <a:pt x="7641" y="5580"/>
                </a:lnTo>
                <a:lnTo>
                  <a:pt x="7654" y="5596"/>
                </a:lnTo>
                <a:lnTo>
                  <a:pt x="7667" y="5613"/>
                </a:lnTo>
                <a:lnTo>
                  <a:pt x="7678" y="5630"/>
                </a:lnTo>
                <a:lnTo>
                  <a:pt x="7690" y="5649"/>
                </a:lnTo>
                <a:lnTo>
                  <a:pt x="7700" y="5667"/>
                </a:lnTo>
                <a:lnTo>
                  <a:pt x="7710" y="5686"/>
                </a:lnTo>
                <a:lnTo>
                  <a:pt x="7719" y="5705"/>
                </a:lnTo>
                <a:lnTo>
                  <a:pt x="7726" y="5724"/>
                </a:lnTo>
                <a:lnTo>
                  <a:pt x="7734" y="5745"/>
                </a:lnTo>
                <a:lnTo>
                  <a:pt x="7740" y="5765"/>
                </a:lnTo>
                <a:lnTo>
                  <a:pt x="7746" y="5786"/>
                </a:lnTo>
                <a:lnTo>
                  <a:pt x="7750" y="5807"/>
                </a:lnTo>
                <a:lnTo>
                  <a:pt x="7754" y="5829"/>
                </a:lnTo>
                <a:lnTo>
                  <a:pt x="7757" y="5851"/>
                </a:lnTo>
                <a:lnTo>
                  <a:pt x="7760" y="5872"/>
                </a:lnTo>
                <a:lnTo>
                  <a:pt x="7761" y="5894"/>
                </a:lnTo>
                <a:lnTo>
                  <a:pt x="7761" y="5918"/>
                </a:lnTo>
                <a:lnTo>
                  <a:pt x="7761" y="15654"/>
                </a:lnTo>
                <a:lnTo>
                  <a:pt x="7761" y="15681"/>
                </a:lnTo>
                <a:lnTo>
                  <a:pt x="7759" y="15708"/>
                </a:lnTo>
                <a:lnTo>
                  <a:pt x="7755" y="15734"/>
                </a:lnTo>
                <a:lnTo>
                  <a:pt x="7751" y="15760"/>
                </a:lnTo>
                <a:lnTo>
                  <a:pt x="7745" y="15786"/>
                </a:lnTo>
                <a:lnTo>
                  <a:pt x="7738" y="15810"/>
                </a:lnTo>
                <a:lnTo>
                  <a:pt x="7730" y="15835"/>
                </a:lnTo>
                <a:lnTo>
                  <a:pt x="7720" y="15858"/>
                </a:lnTo>
                <a:lnTo>
                  <a:pt x="7710" y="15882"/>
                </a:lnTo>
                <a:lnTo>
                  <a:pt x="7699" y="15905"/>
                </a:lnTo>
                <a:lnTo>
                  <a:pt x="7686" y="15926"/>
                </a:lnTo>
                <a:lnTo>
                  <a:pt x="7671" y="15948"/>
                </a:lnTo>
                <a:lnTo>
                  <a:pt x="7657" y="15969"/>
                </a:lnTo>
                <a:lnTo>
                  <a:pt x="7641" y="15989"/>
                </a:lnTo>
                <a:lnTo>
                  <a:pt x="7625" y="16007"/>
                </a:lnTo>
                <a:lnTo>
                  <a:pt x="7608" y="16026"/>
                </a:lnTo>
                <a:lnTo>
                  <a:pt x="7589" y="16043"/>
                </a:lnTo>
                <a:lnTo>
                  <a:pt x="7570" y="16060"/>
                </a:lnTo>
                <a:lnTo>
                  <a:pt x="7550" y="16076"/>
                </a:lnTo>
                <a:lnTo>
                  <a:pt x="7530" y="16090"/>
                </a:lnTo>
                <a:lnTo>
                  <a:pt x="7508" y="16104"/>
                </a:lnTo>
                <a:lnTo>
                  <a:pt x="7486" y="16116"/>
                </a:lnTo>
                <a:lnTo>
                  <a:pt x="7463" y="16128"/>
                </a:lnTo>
                <a:lnTo>
                  <a:pt x="7439" y="16139"/>
                </a:lnTo>
                <a:lnTo>
                  <a:pt x="7416" y="16149"/>
                </a:lnTo>
                <a:lnTo>
                  <a:pt x="7392" y="16157"/>
                </a:lnTo>
                <a:lnTo>
                  <a:pt x="7367" y="16164"/>
                </a:lnTo>
                <a:lnTo>
                  <a:pt x="7341" y="16170"/>
                </a:lnTo>
                <a:lnTo>
                  <a:pt x="7315" y="16174"/>
                </a:lnTo>
                <a:lnTo>
                  <a:pt x="7289" y="16177"/>
                </a:lnTo>
                <a:lnTo>
                  <a:pt x="7262" y="16180"/>
                </a:lnTo>
                <a:lnTo>
                  <a:pt x="7235" y="16180"/>
                </a:lnTo>
                <a:lnTo>
                  <a:pt x="4796" y="16180"/>
                </a:lnTo>
                <a:lnTo>
                  <a:pt x="4769" y="16180"/>
                </a:lnTo>
                <a:lnTo>
                  <a:pt x="4742" y="16177"/>
                </a:lnTo>
                <a:lnTo>
                  <a:pt x="4716" y="16174"/>
                </a:lnTo>
                <a:lnTo>
                  <a:pt x="4690" y="16170"/>
                </a:lnTo>
                <a:lnTo>
                  <a:pt x="4664" y="16164"/>
                </a:lnTo>
                <a:lnTo>
                  <a:pt x="4640" y="16157"/>
                </a:lnTo>
                <a:lnTo>
                  <a:pt x="4615" y="16149"/>
                </a:lnTo>
                <a:lnTo>
                  <a:pt x="4591" y="16139"/>
                </a:lnTo>
                <a:lnTo>
                  <a:pt x="4568" y="16128"/>
                </a:lnTo>
                <a:lnTo>
                  <a:pt x="4545" y="16116"/>
                </a:lnTo>
                <a:lnTo>
                  <a:pt x="4524" y="16104"/>
                </a:lnTo>
                <a:lnTo>
                  <a:pt x="4502" y="16090"/>
                </a:lnTo>
                <a:lnTo>
                  <a:pt x="4481" y="16076"/>
                </a:lnTo>
                <a:lnTo>
                  <a:pt x="4461" y="16060"/>
                </a:lnTo>
                <a:lnTo>
                  <a:pt x="4443" y="16043"/>
                </a:lnTo>
                <a:lnTo>
                  <a:pt x="4424" y="16026"/>
                </a:lnTo>
                <a:lnTo>
                  <a:pt x="4406" y="16007"/>
                </a:lnTo>
                <a:lnTo>
                  <a:pt x="4390" y="15989"/>
                </a:lnTo>
                <a:lnTo>
                  <a:pt x="4374" y="15969"/>
                </a:lnTo>
                <a:lnTo>
                  <a:pt x="4360" y="15948"/>
                </a:lnTo>
                <a:lnTo>
                  <a:pt x="4345" y="15926"/>
                </a:lnTo>
                <a:lnTo>
                  <a:pt x="4333" y="15905"/>
                </a:lnTo>
                <a:lnTo>
                  <a:pt x="4321" y="15882"/>
                </a:lnTo>
                <a:lnTo>
                  <a:pt x="4311" y="15858"/>
                </a:lnTo>
                <a:lnTo>
                  <a:pt x="4301" y="15835"/>
                </a:lnTo>
                <a:lnTo>
                  <a:pt x="4293" y="15810"/>
                </a:lnTo>
                <a:lnTo>
                  <a:pt x="4286" y="15786"/>
                </a:lnTo>
                <a:lnTo>
                  <a:pt x="4281" y="15760"/>
                </a:lnTo>
                <a:lnTo>
                  <a:pt x="4276" y="15734"/>
                </a:lnTo>
                <a:lnTo>
                  <a:pt x="4273" y="15708"/>
                </a:lnTo>
                <a:lnTo>
                  <a:pt x="4271" y="15681"/>
                </a:lnTo>
                <a:lnTo>
                  <a:pt x="4270" y="15654"/>
                </a:lnTo>
                <a:lnTo>
                  <a:pt x="4271" y="15627"/>
                </a:lnTo>
                <a:lnTo>
                  <a:pt x="4273" y="15600"/>
                </a:lnTo>
                <a:lnTo>
                  <a:pt x="4276" y="15574"/>
                </a:lnTo>
                <a:lnTo>
                  <a:pt x="4281" y="15549"/>
                </a:lnTo>
                <a:lnTo>
                  <a:pt x="4286" y="15523"/>
                </a:lnTo>
                <a:lnTo>
                  <a:pt x="4293" y="15498"/>
                </a:lnTo>
                <a:lnTo>
                  <a:pt x="4301" y="15474"/>
                </a:lnTo>
                <a:lnTo>
                  <a:pt x="4311" y="15450"/>
                </a:lnTo>
                <a:lnTo>
                  <a:pt x="4321" y="15427"/>
                </a:lnTo>
                <a:lnTo>
                  <a:pt x="4333" y="15404"/>
                </a:lnTo>
                <a:lnTo>
                  <a:pt x="4345" y="15382"/>
                </a:lnTo>
                <a:lnTo>
                  <a:pt x="4360" y="15361"/>
                </a:lnTo>
                <a:lnTo>
                  <a:pt x="4374" y="15340"/>
                </a:lnTo>
                <a:lnTo>
                  <a:pt x="4390" y="15320"/>
                </a:lnTo>
                <a:lnTo>
                  <a:pt x="4406" y="15301"/>
                </a:lnTo>
                <a:lnTo>
                  <a:pt x="4424" y="15283"/>
                </a:lnTo>
                <a:lnTo>
                  <a:pt x="4443" y="15265"/>
                </a:lnTo>
                <a:lnTo>
                  <a:pt x="4461" y="15249"/>
                </a:lnTo>
                <a:lnTo>
                  <a:pt x="4481" y="15233"/>
                </a:lnTo>
                <a:lnTo>
                  <a:pt x="4502" y="15218"/>
                </a:lnTo>
                <a:lnTo>
                  <a:pt x="4524" y="15205"/>
                </a:lnTo>
                <a:lnTo>
                  <a:pt x="4545" y="15192"/>
                </a:lnTo>
                <a:lnTo>
                  <a:pt x="4568" y="15180"/>
                </a:lnTo>
                <a:lnTo>
                  <a:pt x="4591" y="15170"/>
                </a:lnTo>
                <a:lnTo>
                  <a:pt x="4615" y="15161"/>
                </a:lnTo>
                <a:lnTo>
                  <a:pt x="4640" y="15151"/>
                </a:lnTo>
                <a:lnTo>
                  <a:pt x="4664" y="15144"/>
                </a:lnTo>
                <a:lnTo>
                  <a:pt x="4690" y="15139"/>
                </a:lnTo>
                <a:lnTo>
                  <a:pt x="4716" y="15134"/>
                </a:lnTo>
                <a:lnTo>
                  <a:pt x="4742" y="15131"/>
                </a:lnTo>
                <a:lnTo>
                  <a:pt x="4769" y="15129"/>
                </a:lnTo>
                <a:lnTo>
                  <a:pt x="4796" y="15128"/>
                </a:lnTo>
                <a:lnTo>
                  <a:pt x="6708" y="15128"/>
                </a:lnTo>
                <a:close/>
                <a:moveTo>
                  <a:pt x="10715" y="15130"/>
                </a:moveTo>
                <a:lnTo>
                  <a:pt x="10715" y="7405"/>
                </a:lnTo>
                <a:lnTo>
                  <a:pt x="8760" y="6874"/>
                </a:lnTo>
                <a:lnTo>
                  <a:pt x="8733" y="6867"/>
                </a:lnTo>
                <a:lnTo>
                  <a:pt x="8708" y="6858"/>
                </a:lnTo>
                <a:lnTo>
                  <a:pt x="8684" y="6848"/>
                </a:lnTo>
                <a:lnTo>
                  <a:pt x="8660" y="6837"/>
                </a:lnTo>
                <a:lnTo>
                  <a:pt x="8637" y="6824"/>
                </a:lnTo>
                <a:lnTo>
                  <a:pt x="8615" y="6811"/>
                </a:lnTo>
                <a:lnTo>
                  <a:pt x="8594" y="6796"/>
                </a:lnTo>
                <a:lnTo>
                  <a:pt x="8572" y="6781"/>
                </a:lnTo>
                <a:lnTo>
                  <a:pt x="8553" y="6765"/>
                </a:lnTo>
                <a:lnTo>
                  <a:pt x="8534" y="6748"/>
                </a:lnTo>
                <a:lnTo>
                  <a:pt x="8517" y="6730"/>
                </a:lnTo>
                <a:lnTo>
                  <a:pt x="8500" y="6710"/>
                </a:lnTo>
                <a:lnTo>
                  <a:pt x="8483" y="6691"/>
                </a:lnTo>
                <a:lnTo>
                  <a:pt x="8468" y="6671"/>
                </a:lnTo>
                <a:lnTo>
                  <a:pt x="8454" y="6650"/>
                </a:lnTo>
                <a:lnTo>
                  <a:pt x="8441" y="6629"/>
                </a:lnTo>
                <a:lnTo>
                  <a:pt x="8429" y="6606"/>
                </a:lnTo>
                <a:lnTo>
                  <a:pt x="8418" y="6583"/>
                </a:lnTo>
                <a:lnTo>
                  <a:pt x="8408" y="6560"/>
                </a:lnTo>
                <a:lnTo>
                  <a:pt x="8399" y="6537"/>
                </a:lnTo>
                <a:lnTo>
                  <a:pt x="8391" y="6512"/>
                </a:lnTo>
                <a:lnTo>
                  <a:pt x="8385" y="6488"/>
                </a:lnTo>
                <a:lnTo>
                  <a:pt x="8380" y="6463"/>
                </a:lnTo>
                <a:lnTo>
                  <a:pt x="8376" y="6437"/>
                </a:lnTo>
                <a:lnTo>
                  <a:pt x="8373" y="6412"/>
                </a:lnTo>
                <a:lnTo>
                  <a:pt x="8371" y="6386"/>
                </a:lnTo>
                <a:lnTo>
                  <a:pt x="8371" y="6361"/>
                </a:lnTo>
                <a:lnTo>
                  <a:pt x="8372" y="6334"/>
                </a:lnTo>
                <a:lnTo>
                  <a:pt x="8374" y="6308"/>
                </a:lnTo>
                <a:lnTo>
                  <a:pt x="8378" y="6282"/>
                </a:lnTo>
                <a:lnTo>
                  <a:pt x="8383" y="6255"/>
                </a:lnTo>
                <a:lnTo>
                  <a:pt x="8389" y="6229"/>
                </a:lnTo>
                <a:lnTo>
                  <a:pt x="8397" y="6204"/>
                </a:lnTo>
                <a:lnTo>
                  <a:pt x="8406" y="6178"/>
                </a:lnTo>
                <a:lnTo>
                  <a:pt x="8416" y="6154"/>
                </a:lnTo>
                <a:lnTo>
                  <a:pt x="8428" y="6130"/>
                </a:lnTo>
                <a:lnTo>
                  <a:pt x="8440" y="6107"/>
                </a:lnTo>
                <a:lnTo>
                  <a:pt x="8453" y="6084"/>
                </a:lnTo>
                <a:lnTo>
                  <a:pt x="8467" y="6063"/>
                </a:lnTo>
                <a:lnTo>
                  <a:pt x="8483" y="6043"/>
                </a:lnTo>
                <a:lnTo>
                  <a:pt x="8500" y="6023"/>
                </a:lnTo>
                <a:lnTo>
                  <a:pt x="8517" y="6005"/>
                </a:lnTo>
                <a:lnTo>
                  <a:pt x="8534" y="5986"/>
                </a:lnTo>
                <a:lnTo>
                  <a:pt x="8553" y="5969"/>
                </a:lnTo>
                <a:lnTo>
                  <a:pt x="8572" y="5953"/>
                </a:lnTo>
                <a:lnTo>
                  <a:pt x="8593" y="5938"/>
                </a:lnTo>
                <a:lnTo>
                  <a:pt x="8614" y="5925"/>
                </a:lnTo>
                <a:lnTo>
                  <a:pt x="8635" y="5911"/>
                </a:lnTo>
                <a:lnTo>
                  <a:pt x="8657" y="5899"/>
                </a:lnTo>
                <a:lnTo>
                  <a:pt x="8681" y="5888"/>
                </a:lnTo>
                <a:lnTo>
                  <a:pt x="8704" y="5878"/>
                </a:lnTo>
                <a:lnTo>
                  <a:pt x="8727" y="5869"/>
                </a:lnTo>
                <a:lnTo>
                  <a:pt x="8752" y="5862"/>
                </a:lnTo>
                <a:lnTo>
                  <a:pt x="8777" y="5855"/>
                </a:lnTo>
                <a:lnTo>
                  <a:pt x="8801" y="5850"/>
                </a:lnTo>
                <a:lnTo>
                  <a:pt x="8827" y="5846"/>
                </a:lnTo>
                <a:lnTo>
                  <a:pt x="8852" y="5843"/>
                </a:lnTo>
                <a:lnTo>
                  <a:pt x="8878" y="5842"/>
                </a:lnTo>
                <a:lnTo>
                  <a:pt x="8905" y="5841"/>
                </a:lnTo>
                <a:lnTo>
                  <a:pt x="8930" y="5842"/>
                </a:lnTo>
                <a:lnTo>
                  <a:pt x="8956" y="5845"/>
                </a:lnTo>
                <a:lnTo>
                  <a:pt x="8982" y="5848"/>
                </a:lnTo>
                <a:lnTo>
                  <a:pt x="9009" y="5853"/>
                </a:lnTo>
                <a:lnTo>
                  <a:pt x="9035" y="5860"/>
                </a:lnTo>
                <a:lnTo>
                  <a:pt x="11380" y="6495"/>
                </a:lnTo>
                <a:lnTo>
                  <a:pt x="11401" y="6501"/>
                </a:lnTo>
                <a:lnTo>
                  <a:pt x="11422" y="6508"/>
                </a:lnTo>
                <a:lnTo>
                  <a:pt x="11444" y="6516"/>
                </a:lnTo>
                <a:lnTo>
                  <a:pt x="11463" y="6525"/>
                </a:lnTo>
                <a:lnTo>
                  <a:pt x="11483" y="6534"/>
                </a:lnTo>
                <a:lnTo>
                  <a:pt x="11502" y="6545"/>
                </a:lnTo>
                <a:lnTo>
                  <a:pt x="11521" y="6556"/>
                </a:lnTo>
                <a:lnTo>
                  <a:pt x="11539" y="6568"/>
                </a:lnTo>
                <a:lnTo>
                  <a:pt x="11556" y="6580"/>
                </a:lnTo>
                <a:lnTo>
                  <a:pt x="11573" y="6592"/>
                </a:lnTo>
                <a:lnTo>
                  <a:pt x="11590" y="6606"/>
                </a:lnTo>
                <a:lnTo>
                  <a:pt x="11605" y="6620"/>
                </a:lnTo>
                <a:lnTo>
                  <a:pt x="11620" y="6635"/>
                </a:lnTo>
                <a:lnTo>
                  <a:pt x="11634" y="6650"/>
                </a:lnTo>
                <a:lnTo>
                  <a:pt x="11648" y="6666"/>
                </a:lnTo>
                <a:lnTo>
                  <a:pt x="11661" y="6682"/>
                </a:lnTo>
                <a:lnTo>
                  <a:pt x="11674" y="6699"/>
                </a:lnTo>
                <a:lnTo>
                  <a:pt x="11686" y="6717"/>
                </a:lnTo>
                <a:lnTo>
                  <a:pt x="11696" y="6735"/>
                </a:lnTo>
                <a:lnTo>
                  <a:pt x="11707" y="6753"/>
                </a:lnTo>
                <a:lnTo>
                  <a:pt x="11716" y="6772"/>
                </a:lnTo>
                <a:lnTo>
                  <a:pt x="11725" y="6791"/>
                </a:lnTo>
                <a:lnTo>
                  <a:pt x="11733" y="6811"/>
                </a:lnTo>
                <a:lnTo>
                  <a:pt x="11740" y="6831"/>
                </a:lnTo>
                <a:lnTo>
                  <a:pt x="11746" y="6851"/>
                </a:lnTo>
                <a:lnTo>
                  <a:pt x="11753" y="6872"/>
                </a:lnTo>
                <a:lnTo>
                  <a:pt x="11757" y="6893"/>
                </a:lnTo>
                <a:lnTo>
                  <a:pt x="11761" y="6915"/>
                </a:lnTo>
                <a:lnTo>
                  <a:pt x="11764" y="6936"/>
                </a:lnTo>
                <a:lnTo>
                  <a:pt x="11766" y="6958"/>
                </a:lnTo>
                <a:lnTo>
                  <a:pt x="11768" y="6981"/>
                </a:lnTo>
                <a:lnTo>
                  <a:pt x="11768" y="7003"/>
                </a:lnTo>
                <a:lnTo>
                  <a:pt x="11768" y="15656"/>
                </a:lnTo>
                <a:lnTo>
                  <a:pt x="11768" y="15683"/>
                </a:lnTo>
                <a:lnTo>
                  <a:pt x="11766" y="15710"/>
                </a:lnTo>
                <a:lnTo>
                  <a:pt x="11762" y="15736"/>
                </a:lnTo>
                <a:lnTo>
                  <a:pt x="11758" y="15761"/>
                </a:lnTo>
                <a:lnTo>
                  <a:pt x="11752" y="15788"/>
                </a:lnTo>
                <a:lnTo>
                  <a:pt x="11744" y="15812"/>
                </a:lnTo>
                <a:lnTo>
                  <a:pt x="11736" y="15836"/>
                </a:lnTo>
                <a:lnTo>
                  <a:pt x="11726" y="15860"/>
                </a:lnTo>
                <a:lnTo>
                  <a:pt x="11716" y="15884"/>
                </a:lnTo>
                <a:lnTo>
                  <a:pt x="11704" y="15906"/>
                </a:lnTo>
                <a:lnTo>
                  <a:pt x="11692" y="15928"/>
                </a:lnTo>
                <a:lnTo>
                  <a:pt x="11678" y="15949"/>
                </a:lnTo>
                <a:lnTo>
                  <a:pt x="11663" y="15971"/>
                </a:lnTo>
                <a:lnTo>
                  <a:pt x="11647" y="15990"/>
                </a:lnTo>
                <a:lnTo>
                  <a:pt x="11631" y="16009"/>
                </a:lnTo>
                <a:lnTo>
                  <a:pt x="11614" y="16027"/>
                </a:lnTo>
                <a:lnTo>
                  <a:pt x="11596" y="16045"/>
                </a:lnTo>
                <a:lnTo>
                  <a:pt x="11576" y="16062"/>
                </a:lnTo>
                <a:lnTo>
                  <a:pt x="11556" y="16078"/>
                </a:lnTo>
                <a:lnTo>
                  <a:pt x="11536" y="16092"/>
                </a:lnTo>
                <a:lnTo>
                  <a:pt x="11515" y="16105"/>
                </a:lnTo>
                <a:lnTo>
                  <a:pt x="11492" y="16118"/>
                </a:lnTo>
                <a:lnTo>
                  <a:pt x="11469" y="16130"/>
                </a:lnTo>
                <a:lnTo>
                  <a:pt x="11446" y="16141"/>
                </a:lnTo>
                <a:lnTo>
                  <a:pt x="11422" y="16150"/>
                </a:lnTo>
                <a:lnTo>
                  <a:pt x="11398" y="16159"/>
                </a:lnTo>
                <a:lnTo>
                  <a:pt x="11373" y="16166"/>
                </a:lnTo>
                <a:lnTo>
                  <a:pt x="11348" y="16171"/>
                </a:lnTo>
                <a:lnTo>
                  <a:pt x="11321" y="16176"/>
                </a:lnTo>
                <a:lnTo>
                  <a:pt x="11295" y="16179"/>
                </a:lnTo>
                <a:lnTo>
                  <a:pt x="11269" y="16181"/>
                </a:lnTo>
                <a:lnTo>
                  <a:pt x="11241" y="16182"/>
                </a:lnTo>
                <a:lnTo>
                  <a:pt x="8804" y="16182"/>
                </a:lnTo>
                <a:lnTo>
                  <a:pt x="8777" y="16181"/>
                </a:lnTo>
                <a:lnTo>
                  <a:pt x="8751" y="16179"/>
                </a:lnTo>
                <a:lnTo>
                  <a:pt x="8724" y="16176"/>
                </a:lnTo>
                <a:lnTo>
                  <a:pt x="8698" y="16171"/>
                </a:lnTo>
                <a:lnTo>
                  <a:pt x="8673" y="16166"/>
                </a:lnTo>
                <a:lnTo>
                  <a:pt x="8647" y="16159"/>
                </a:lnTo>
                <a:lnTo>
                  <a:pt x="8623" y="16150"/>
                </a:lnTo>
                <a:lnTo>
                  <a:pt x="8600" y="16141"/>
                </a:lnTo>
                <a:lnTo>
                  <a:pt x="8576" y="16130"/>
                </a:lnTo>
                <a:lnTo>
                  <a:pt x="8553" y="16118"/>
                </a:lnTo>
                <a:lnTo>
                  <a:pt x="8531" y="16105"/>
                </a:lnTo>
                <a:lnTo>
                  <a:pt x="8510" y="16092"/>
                </a:lnTo>
                <a:lnTo>
                  <a:pt x="8489" y="16078"/>
                </a:lnTo>
                <a:lnTo>
                  <a:pt x="8469" y="16062"/>
                </a:lnTo>
                <a:lnTo>
                  <a:pt x="8450" y="16045"/>
                </a:lnTo>
                <a:lnTo>
                  <a:pt x="8432" y="16027"/>
                </a:lnTo>
                <a:lnTo>
                  <a:pt x="8414" y="16009"/>
                </a:lnTo>
                <a:lnTo>
                  <a:pt x="8398" y="15990"/>
                </a:lnTo>
                <a:lnTo>
                  <a:pt x="8382" y="15971"/>
                </a:lnTo>
                <a:lnTo>
                  <a:pt x="8368" y="15949"/>
                </a:lnTo>
                <a:lnTo>
                  <a:pt x="8354" y="15928"/>
                </a:lnTo>
                <a:lnTo>
                  <a:pt x="8342" y="15906"/>
                </a:lnTo>
                <a:lnTo>
                  <a:pt x="8329" y="15884"/>
                </a:lnTo>
                <a:lnTo>
                  <a:pt x="8319" y="15860"/>
                </a:lnTo>
                <a:lnTo>
                  <a:pt x="8309" y="15836"/>
                </a:lnTo>
                <a:lnTo>
                  <a:pt x="8301" y="15812"/>
                </a:lnTo>
                <a:lnTo>
                  <a:pt x="8294" y="15788"/>
                </a:lnTo>
                <a:lnTo>
                  <a:pt x="8288" y="15761"/>
                </a:lnTo>
                <a:lnTo>
                  <a:pt x="8284" y="15736"/>
                </a:lnTo>
                <a:lnTo>
                  <a:pt x="8280" y="15710"/>
                </a:lnTo>
                <a:lnTo>
                  <a:pt x="8278" y="15683"/>
                </a:lnTo>
                <a:lnTo>
                  <a:pt x="8278" y="15656"/>
                </a:lnTo>
                <a:lnTo>
                  <a:pt x="8278" y="15629"/>
                </a:lnTo>
                <a:lnTo>
                  <a:pt x="8280" y="15602"/>
                </a:lnTo>
                <a:lnTo>
                  <a:pt x="8284" y="15576"/>
                </a:lnTo>
                <a:lnTo>
                  <a:pt x="8288" y="15550"/>
                </a:lnTo>
                <a:lnTo>
                  <a:pt x="8294" y="15525"/>
                </a:lnTo>
                <a:lnTo>
                  <a:pt x="8301" y="15500"/>
                </a:lnTo>
                <a:lnTo>
                  <a:pt x="8309" y="15475"/>
                </a:lnTo>
                <a:lnTo>
                  <a:pt x="8319" y="15452"/>
                </a:lnTo>
                <a:lnTo>
                  <a:pt x="8329" y="15429"/>
                </a:lnTo>
                <a:lnTo>
                  <a:pt x="8342" y="15405"/>
                </a:lnTo>
                <a:lnTo>
                  <a:pt x="8354" y="15384"/>
                </a:lnTo>
                <a:lnTo>
                  <a:pt x="8368" y="15362"/>
                </a:lnTo>
                <a:lnTo>
                  <a:pt x="8382" y="15342"/>
                </a:lnTo>
                <a:lnTo>
                  <a:pt x="8398" y="15321"/>
                </a:lnTo>
                <a:lnTo>
                  <a:pt x="8414" y="15303"/>
                </a:lnTo>
                <a:lnTo>
                  <a:pt x="8432" y="15285"/>
                </a:lnTo>
                <a:lnTo>
                  <a:pt x="8450" y="15267"/>
                </a:lnTo>
                <a:lnTo>
                  <a:pt x="8469" y="15251"/>
                </a:lnTo>
                <a:lnTo>
                  <a:pt x="8489" y="15234"/>
                </a:lnTo>
                <a:lnTo>
                  <a:pt x="8510" y="15220"/>
                </a:lnTo>
                <a:lnTo>
                  <a:pt x="8531" y="15206"/>
                </a:lnTo>
                <a:lnTo>
                  <a:pt x="8553" y="15194"/>
                </a:lnTo>
                <a:lnTo>
                  <a:pt x="8576" y="15182"/>
                </a:lnTo>
                <a:lnTo>
                  <a:pt x="8600" y="15172"/>
                </a:lnTo>
                <a:lnTo>
                  <a:pt x="8623" y="15162"/>
                </a:lnTo>
                <a:lnTo>
                  <a:pt x="8647" y="15153"/>
                </a:lnTo>
                <a:lnTo>
                  <a:pt x="8673" y="15146"/>
                </a:lnTo>
                <a:lnTo>
                  <a:pt x="8698" y="15141"/>
                </a:lnTo>
                <a:lnTo>
                  <a:pt x="8724" y="15136"/>
                </a:lnTo>
                <a:lnTo>
                  <a:pt x="8751" y="15133"/>
                </a:lnTo>
                <a:lnTo>
                  <a:pt x="8777" y="15131"/>
                </a:lnTo>
                <a:lnTo>
                  <a:pt x="8804" y="15130"/>
                </a:lnTo>
                <a:lnTo>
                  <a:pt x="10715" y="15130"/>
                </a:lnTo>
                <a:close/>
                <a:moveTo>
                  <a:pt x="14723" y="15130"/>
                </a:moveTo>
                <a:lnTo>
                  <a:pt x="14723" y="5523"/>
                </a:lnTo>
                <a:lnTo>
                  <a:pt x="13775" y="5523"/>
                </a:lnTo>
                <a:lnTo>
                  <a:pt x="13094" y="6587"/>
                </a:lnTo>
                <a:lnTo>
                  <a:pt x="13079" y="6609"/>
                </a:lnTo>
                <a:lnTo>
                  <a:pt x="13063" y="6631"/>
                </a:lnTo>
                <a:lnTo>
                  <a:pt x="13045" y="6651"/>
                </a:lnTo>
                <a:lnTo>
                  <a:pt x="13028" y="6670"/>
                </a:lnTo>
                <a:lnTo>
                  <a:pt x="13009" y="6688"/>
                </a:lnTo>
                <a:lnTo>
                  <a:pt x="12990" y="6705"/>
                </a:lnTo>
                <a:lnTo>
                  <a:pt x="12969" y="6722"/>
                </a:lnTo>
                <a:lnTo>
                  <a:pt x="12948" y="6737"/>
                </a:lnTo>
                <a:lnTo>
                  <a:pt x="12927" y="6751"/>
                </a:lnTo>
                <a:lnTo>
                  <a:pt x="12905" y="6763"/>
                </a:lnTo>
                <a:lnTo>
                  <a:pt x="12882" y="6775"/>
                </a:lnTo>
                <a:lnTo>
                  <a:pt x="12859" y="6785"/>
                </a:lnTo>
                <a:lnTo>
                  <a:pt x="12836" y="6795"/>
                </a:lnTo>
                <a:lnTo>
                  <a:pt x="12812" y="6804"/>
                </a:lnTo>
                <a:lnTo>
                  <a:pt x="12787" y="6811"/>
                </a:lnTo>
                <a:lnTo>
                  <a:pt x="12763" y="6817"/>
                </a:lnTo>
                <a:lnTo>
                  <a:pt x="12739" y="6822"/>
                </a:lnTo>
                <a:lnTo>
                  <a:pt x="12713" y="6825"/>
                </a:lnTo>
                <a:lnTo>
                  <a:pt x="12688" y="6828"/>
                </a:lnTo>
                <a:lnTo>
                  <a:pt x="12663" y="6829"/>
                </a:lnTo>
                <a:lnTo>
                  <a:pt x="12637" y="6829"/>
                </a:lnTo>
                <a:lnTo>
                  <a:pt x="12612" y="6828"/>
                </a:lnTo>
                <a:lnTo>
                  <a:pt x="12587" y="6825"/>
                </a:lnTo>
                <a:lnTo>
                  <a:pt x="12561" y="6822"/>
                </a:lnTo>
                <a:lnTo>
                  <a:pt x="12536" y="6817"/>
                </a:lnTo>
                <a:lnTo>
                  <a:pt x="12511" y="6811"/>
                </a:lnTo>
                <a:lnTo>
                  <a:pt x="12487" y="6803"/>
                </a:lnTo>
                <a:lnTo>
                  <a:pt x="12461" y="6794"/>
                </a:lnTo>
                <a:lnTo>
                  <a:pt x="12437" y="6784"/>
                </a:lnTo>
                <a:lnTo>
                  <a:pt x="12414" y="6773"/>
                </a:lnTo>
                <a:lnTo>
                  <a:pt x="12389" y="6760"/>
                </a:lnTo>
                <a:lnTo>
                  <a:pt x="12366" y="6746"/>
                </a:lnTo>
                <a:lnTo>
                  <a:pt x="12344" y="6731"/>
                </a:lnTo>
                <a:lnTo>
                  <a:pt x="12323" y="6715"/>
                </a:lnTo>
                <a:lnTo>
                  <a:pt x="12302" y="6698"/>
                </a:lnTo>
                <a:lnTo>
                  <a:pt x="12283" y="6680"/>
                </a:lnTo>
                <a:lnTo>
                  <a:pt x="12265" y="6662"/>
                </a:lnTo>
                <a:lnTo>
                  <a:pt x="12248" y="6642"/>
                </a:lnTo>
                <a:lnTo>
                  <a:pt x="12231" y="6621"/>
                </a:lnTo>
                <a:lnTo>
                  <a:pt x="12216" y="6601"/>
                </a:lnTo>
                <a:lnTo>
                  <a:pt x="12202" y="6580"/>
                </a:lnTo>
                <a:lnTo>
                  <a:pt x="12190" y="6558"/>
                </a:lnTo>
                <a:lnTo>
                  <a:pt x="12178" y="6534"/>
                </a:lnTo>
                <a:lnTo>
                  <a:pt x="12168" y="6512"/>
                </a:lnTo>
                <a:lnTo>
                  <a:pt x="12158" y="6488"/>
                </a:lnTo>
                <a:lnTo>
                  <a:pt x="12149" y="6465"/>
                </a:lnTo>
                <a:lnTo>
                  <a:pt x="12142" y="6440"/>
                </a:lnTo>
                <a:lnTo>
                  <a:pt x="12136" y="6416"/>
                </a:lnTo>
                <a:lnTo>
                  <a:pt x="12131" y="6391"/>
                </a:lnTo>
                <a:lnTo>
                  <a:pt x="12128" y="6366"/>
                </a:lnTo>
                <a:lnTo>
                  <a:pt x="12125" y="6340"/>
                </a:lnTo>
                <a:lnTo>
                  <a:pt x="12124" y="6315"/>
                </a:lnTo>
                <a:lnTo>
                  <a:pt x="12124" y="6290"/>
                </a:lnTo>
                <a:lnTo>
                  <a:pt x="12125" y="6264"/>
                </a:lnTo>
                <a:lnTo>
                  <a:pt x="12128" y="6239"/>
                </a:lnTo>
                <a:lnTo>
                  <a:pt x="12131" y="6214"/>
                </a:lnTo>
                <a:lnTo>
                  <a:pt x="12136" y="6189"/>
                </a:lnTo>
                <a:lnTo>
                  <a:pt x="12142" y="6164"/>
                </a:lnTo>
                <a:lnTo>
                  <a:pt x="12150" y="6139"/>
                </a:lnTo>
                <a:lnTo>
                  <a:pt x="12159" y="6115"/>
                </a:lnTo>
                <a:lnTo>
                  <a:pt x="12169" y="6091"/>
                </a:lnTo>
                <a:lnTo>
                  <a:pt x="12180" y="6066"/>
                </a:lnTo>
                <a:lnTo>
                  <a:pt x="12193" y="6043"/>
                </a:lnTo>
                <a:lnTo>
                  <a:pt x="12207" y="6020"/>
                </a:lnTo>
                <a:lnTo>
                  <a:pt x="13043" y="4714"/>
                </a:lnTo>
                <a:lnTo>
                  <a:pt x="13063" y="4686"/>
                </a:lnTo>
                <a:lnTo>
                  <a:pt x="13083" y="4659"/>
                </a:lnTo>
                <a:lnTo>
                  <a:pt x="13105" y="4634"/>
                </a:lnTo>
                <a:lnTo>
                  <a:pt x="13128" y="4611"/>
                </a:lnTo>
                <a:lnTo>
                  <a:pt x="13153" y="4589"/>
                </a:lnTo>
                <a:lnTo>
                  <a:pt x="13179" y="4569"/>
                </a:lnTo>
                <a:lnTo>
                  <a:pt x="13205" y="4551"/>
                </a:lnTo>
                <a:lnTo>
                  <a:pt x="13233" y="4535"/>
                </a:lnTo>
                <a:lnTo>
                  <a:pt x="13262" y="4520"/>
                </a:lnTo>
                <a:lnTo>
                  <a:pt x="13291" y="4508"/>
                </a:lnTo>
                <a:lnTo>
                  <a:pt x="13322" y="4497"/>
                </a:lnTo>
                <a:lnTo>
                  <a:pt x="13353" y="4487"/>
                </a:lnTo>
                <a:lnTo>
                  <a:pt x="13386" y="4480"/>
                </a:lnTo>
                <a:lnTo>
                  <a:pt x="13419" y="4475"/>
                </a:lnTo>
                <a:lnTo>
                  <a:pt x="13452" y="4472"/>
                </a:lnTo>
                <a:lnTo>
                  <a:pt x="13487" y="4471"/>
                </a:lnTo>
                <a:lnTo>
                  <a:pt x="15250" y="4471"/>
                </a:lnTo>
                <a:lnTo>
                  <a:pt x="15277" y="4472"/>
                </a:lnTo>
                <a:lnTo>
                  <a:pt x="15303" y="4474"/>
                </a:lnTo>
                <a:lnTo>
                  <a:pt x="15330" y="4477"/>
                </a:lnTo>
                <a:lnTo>
                  <a:pt x="15355" y="4482"/>
                </a:lnTo>
                <a:lnTo>
                  <a:pt x="15381" y="4488"/>
                </a:lnTo>
                <a:lnTo>
                  <a:pt x="15405" y="4496"/>
                </a:lnTo>
                <a:lnTo>
                  <a:pt x="15430" y="4504"/>
                </a:lnTo>
                <a:lnTo>
                  <a:pt x="15454" y="4513"/>
                </a:lnTo>
                <a:lnTo>
                  <a:pt x="15477" y="4524"/>
                </a:lnTo>
                <a:lnTo>
                  <a:pt x="15500" y="4535"/>
                </a:lnTo>
                <a:lnTo>
                  <a:pt x="15522" y="4548"/>
                </a:lnTo>
                <a:lnTo>
                  <a:pt x="15543" y="4561"/>
                </a:lnTo>
                <a:lnTo>
                  <a:pt x="15564" y="4576"/>
                </a:lnTo>
                <a:lnTo>
                  <a:pt x="15584" y="4592"/>
                </a:lnTo>
                <a:lnTo>
                  <a:pt x="15603" y="4609"/>
                </a:lnTo>
                <a:lnTo>
                  <a:pt x="15621" y="4626"/>
                </a:lnTo>
                <a:lnTo>
                  <a:pt x="15639" y="4644"/>
                </a:lnTo>
                <a:lnTo>
                  <a:pt x="15656" y="4663"/>
                </a:lnTo>
                <a:lnTo>
                  <a:pt x="15672" y="4684"/>
                </a:lnTo>
                <a:lnTo>
                  <a:pt x="15686" y="4704"/>
                </a:lnTo>
                <a:lnTo>
                  <a:pt x="15699" y="4725"/>
                </a:lnTo>
                <a:lnTo>
                  <a:pt x="15712" y="4747"/>
                </a:lnTo>
                <a:lnTo>
                  <a:pt x="15724" y="4770"/>
                </a:lnTo>
                <a:lnTo>
                  <a:pt x="15734" y="4793"/>
                </a:lnTo>
                <a:lnTo>
                  <a:pt x="15744" y="4817"/>
                </a:lnTo>
                <a:lnTo>
                  <a:pt x="15753" y="4841"/>
                </a:lnTo>
                <a:lnTo>
                  <a:pt x="15760" y="4867"/>
                </a:lnTo>
                <a:lnTo>
                  <a:pt x="15765" y="4892"/>
                </a:lnTo>
                <a:lnTo>
                  <a:pt x="15770" y="4917"/>
                </a:lnTo>
                <a:lnTo>
                  <a:pt x="15773" y="4944"/>
                </a:lnTo>
                <a:lnTo>
                  <a:pt x="15775" y="4971"/>
                </a:lnTo>
                <a:lnTo>
                  <a:pt x="15776" y="4997"/>
                </a:lnTo>
                <a:lnTo>
                  <a:pt x="15776" y="15656"/>
                </a:lnTo>
                <a:lnTo>
                  <a:pt x="15775" y="15683"/>
                </a:lnTo>
                <a:lnTo>
                  <a:pt x="15773" y="15710"/>
                </a:lnTo>
                <a:lnTo>
                  <a:pt x="15770" y="15736"/>
                </a:lnTo>
                <a:lnTo>
                  <a:pt x="15765" y="15761"/>
                </a:lnTo>
                <a:lnTo>
                  <a:pt x="15760" y="15788"/>
                </a:lnTo>
                <a:lnTo>
                  <a:pt x="15753" y="15812"/>
                </a:lnTo>
                <a:lnTo>
                  <a:pt x="15744" y="15836"/>
                </a:lnTo>
                <a:lnTo>
                  <a:pt x="15734" y="15860"/>
                </a:lnTo>
                <a:lnTo>
                  <a:pt x="15724" y="15884"/>
                </a:lnTo>
                <a:lnTo>
                  <a:pt x="15712" y="15906"/>
                </a:lnTo>
                <a:lnTo>
                  <a:pt x="15699" y="15928"/>
                </a:lnTo>
                <a:lnTo>
                  <a:pt x="15686" y="15949"/>
                </a:lnTo>
                <a:lnTo>
                  <a:pt x="15672" y="15971"/>
                </a:lnTo>
                <a:lnTo>
                  <a:pt x="15656" y="15990"/>
                </a:lnTo>
                <a:lnTo>
                  <a:pt x="15639" y="16009"/>
                </a:lnTo>
                <a:lnTo>
                  <a:pt x="15621" y="16027"/>
                </a:lnTo>
                <a:lnTo>
                  <a:pt x="15603" y="16045"/>
                </a:lnTo>
                <a:lnTo>
                  <a:pt x="15584" y="16062"/>
                </a:lnTo>
                <a:lnTo>
                  <a:pt x="15564" y="16078"/>
                </a:lnTo>
                <a:lnTo>
                  <a:pt x="15543" y="16092"/>
                </a:lnTo>
                <a:lnTo>
                  <a:pt x="15522" y="16105"/>
                </a:lnTo>
                <a:lnTo>
                  <a:pt x="15500" y="16118"/>
                </a:lnTo>
                <a:lnTo>
                  <a:pt x="15477" y="16130"/>
                </a:lnTo>
                <a:lnTo>
                  <a:pt x="15454" y="16141"/>
                </a:lnTo>
                <a:lnTo>
                  <a:pt x="15430" y="16150"/>
                </a:lnTo>
                <a:lnTo>
                  <a:pt x="15405" y="16159"/>
                </a:lnTo>
                <a:lnTo>
                  <a:pt x="15381" y="16166"/>
                </a:lnTo>
                <a:lnTo>
                  <a:pt x="15355" y="16171"/>
                </a:lnTo>
                <a:lnTo>
                  <a:pt x="15330" y="16176"/>
                </a:lnTo>
                <a:lnTo>
                  <a:pt x="15303" y="16179"/>
                </a:lnTo>
                <a:lnTo>
                  <a:pt x="15277" y="16181"/>
                </a:lnTo>
                <a:lnTo>
                  <a:pt x="15250" y="16182"/>
                </a:lnTo>
                <a:lnTo>
                  <a:pt x="12812" y="16182"/>
                </a:lnTo>
                <a:lnTo>
                  <a:pt x="12785" y="16181"/>
                </a:lnTo>
                <a:lnTo>
                  <a:pt x="12758" y="16179"/>
                </a:lnTo>
                <a:lnTo>
                  <a:pt x="12732" y="16176"/>
                </a:lnTo>
                <a:lnTo>
                  <a:pt x="12706" y="16171"/>
                </a:lnTo>
                <a:lnTo>
                  <a:pt x="12681" y="16166"/>
                </a:lnTo>
                <a:lnTo>
                  <a:pt x="12656" y="16159"/>
                </a:lnTo>
                <a:lnTo>
                  <a:pt x="12631" y="16150"/>
                </a:lnTo>
                <a:lnTo>
                  <a:pt x="12607" y="16141"/>
                </a:lnTo>
                <a:lnTo>
                  <a:pt x="12584" y="16130"/>
                </a:lnTo>
                <a:lnTo>
                  <a:pt x="12561" y="16118"/>
                </a:lnTo>
                <a:lnTo>
                  <a:pt x="12539" y="16105"/>
                </a:lnTo>
                <a:lnTo>
                  <a:pt x="12518" y="16092"/>
                </a:lnTo>
                <a:lnTo>
                  <a:pt x="12498" y="16078"/>
                </a:lnTo>
                <a:lnTo>
                  <a:pt x="12477" y="16062"/>
                </a:lnTo>
                <a:lnTo>
                  <a:pt x="12458" y="16045"/>
                </a:lnTo>
                <a:lnTo>
                  <a:pt x="12440" y="16027"/>
                </a:lnTo>
                <a:lnTo>
                  <a:pt x="12423" y="16009"/>
                </a:lnTo>
                <a:lnTo>
                  <a:pt x="12406" y="15990"/>
                </a:lnTo>
                <a:lnTo>
                  <a:pt x="12390" y="15971"/>
                </a:lnTo>
                <a:lnTo>
                  <a:pt x="12375" y="15949"/>
                </a:lnTo>
                <a:lnTo>
                  <a:pt x="12362" y="15928"/>
                </a:lnTo>
                <a:lnTo>
                  <a:pt x="12349" y="15906"/>
                </a:lnTo>
                <a:lnTo>
                  <a:pt x="12338" y="15884"/>
                </a:lnTo>
                <a:lnTo>
                  <a:pt x="12327" y="15860"/>
                </a:lnTo>
                <a:lnTo>
                  <a:pt x="12317" y="15836"/>
                </a:lnTo>
                <a:lnTo>
                  <a:pt x="12309" y="15812"/>
                </a:lnTo>
                <a:lnTo>
                  <a:pt x="12302" y="15788"/>
                </a:lnTo>
                <a:lnTo>
                  <a:pt x="12296" y="15761"/>
                </a:lnTo>
                <a:lnTo>
                  <a:pt x="12291" y="15736"/>
                </a:lnTo>
                <a:lnTo>
                  <a:pt x="12288" y="15710"/>
                </a:lnTo>
                <a:lnTo>
                  <a:pt x="12286" y="15683"/>
                </a:lnTo>
                <a:lnTo>
                  <a:pt x="12285" y="15656"/>
                </a:lnTo>
                <a:lnTo>
                  <a:pt x="12286" y="15629"/>
                </a:lnTo>
                <a:lnTo>
                  <a:pt x="12288" y="15602"/>
                </a:lnTo>
                <a:lnTo>
                  <a:pt x="12291" y="15576"/>
                </a:lnTo>
                <a:lnTo>
                  <a:pt x="12296" y="15550"/>
                </a:lnTo>
                <a:lnTo>
                  <a:pt x="12302" y="15525"/>
                </a:lnTo>
                <a:lnTo>
                  <a:pt x="12309" y="15500"/>
                </a:lnTo>
                <a:lnTo>
                  <a:pt x="12317" y="15475"/>
                </a:lnTo>
                <a:lnTo>
                  <a:pt x="12327" y="15452"/>
                </a:lnTo>
                <a:lnTo>
                  <a:pt x="12338" y="15429"/>
                </a:lnTo>
                <a:lnTo>
                  <a:pt x="12349" y="15405"/>
                </a:lnTo>
                <a:lnTo>
                  <a:pt x="12362" y="15384"/>
                </a:lnTo>
                <a:lnTo>
                  <a:pt x="12375" y="15362"/>
                </a:lnTo>
                <a:lnTo>
                  <a:pt x="12390" y="15342"/>
                </a:lnTo>
                <a:lnTo>
                  <a:pt x="12406" y="15321"/>
                </a:lnTo>
                <a:lnTo>
                  <a:pt x="12423" y="15303"/>
                </a:lnTo>
                <a:lnTo>
                  <a:pt x="12440" y="15285"/>
                </a:lnTo>
                <a:lnTo>
                  <a:pt x="12458" y="15267"/>
                </a:lnTo>
                <a:lnTo>
                  <a:pt x="12477" y="15251"/>
                </a:lnTo>
                <a:lnTo>
                  <a:pt x="12498" y="15234"/>
                </a:lnTo>
                <a:lnTo>
                  <a:pt x="12518" y="15220"/>
                </a:lnTo>
                <a:lnTo>
                  <a:pt x="12539" y="15206"/>
                </a:lnTo>
                <a:lnTo>
                  <a:pt x="12561" y="15194"/>
                </a:lnTo>
                <a:lnTo>
                  <a:pt x="12584" y="15182"/>
                </a:lnTo>
                <a:lnTo>
                  <a:pt x="12607" y="15172"/>
                </a:lnTo>
                <a:lnTo>
                  <a:pt x="12631" y="15162"/>
                </a:lnTo>
                <a:lnTo>
                  <a:pt x="12656" y="15153"/>
                </a:lnTo>
                <a:lnTo>
                  <a:pt x="12681" y="15146"/>
                </a:lnTo>
                <a:lnTo>
                  <a:pt x="12706" y="15141"/>
                </a:lnTo>
                <a:lnTo>
                  <a:pt x="12732" y="15136"/>
                </a:lnTo>
                <a:lnTo>
                  <a:pt x="12758" y="15133"/>
                </a:lnTo>
                <a:lnTo>
                  <a:pt x="12785" y="15131"/>
                </a:lnTo>
                <a:lnTo>
                  <a:pt x="12812" y="15130"/>
                </a:lnTo>
                <a:lnTo>
                  <a:pt x="14723" y="15130"/>
                </a:lnTo>
                <a:close/>
                <a:moveTo>
                  <a:pt x="1131" y="10479"/>
                </a:moveTo>
                <a:lnTo>
                  <a:pt x="2849" y="8701"/>
                </a:lnTo>
                <a:lnTo>
                  <a:pt x="2863" y="8687"/>
                </a:lnTo>
                <a:lnTo>
                  <a:pt x="2878" y="8673"/>
                </a:lnTo>
                <a:lnTo>
                  <a:pt x="2893" y="8659"/>
                </a:lnTo>
                <a:lnTo>
                  <a:pt x="2909" y="8647"/>
                </a:lnTo>
                <a:lnTo>
                  <a:pt x="2925" y="8635"/>
                </a:lnTo>
                <a:lnTo>
                  <a:pt x="2941" y="8624"/>
                </a:lnTo>
                <a:lnTo>
                  <a:pt x="2957" y="8614"/>
                </a:lnTo>
                <a:lnTo>
                  <a:pt x="2975" y="8604"/>
                </a:lnTo>
                <a:lnTo>
                  <a:pt x="2991" y="8595"/>
                </a:lnTo>
                <a:lnTo>
                  <a:pt x="3009" y="8587"/>
                </a:lnTo>
                <a:lnTo>
                  <a:pt x="3026" y="8578"/>
                </a:lnTo>
                <a:lnTo>
                  <a:pt x="3044" y="8571"/>
                </a:lnTo>
                <a:lnTo>
                  <a:pt x="3063" y="8565"/>
                </a:lnTo>
                <a:lnTo>
                  <a:pt x="3081" y="8559"/>
                </a:lnTo>
                <a:lnTo>
                  <a:pt x="3099" y="8554"/>
                </a:lnTo>
                <a:lnTo>
                  <a:pt x="3117" y="8550"/>
                </a:lnTo>
                <a:lnTo>
                  <a:pt x="3137" y="8546"/>
                </a:lnTo>
                <a:lnTo>
                  <a:pt x="3155" y="8544"/>
                </a:lnTo>
                <a:lnTo>
                  <a:pt x="3174" y="8541"/>
                </a:lnTo>
                <a:lnTo>
                  <a:pt x="3193" y="8540"/>
                </a:lnTo>
                <a:lnTo>
                  <a:pt x="3213" y="8539"/>
                </a:lnTo>
                <a:lnTo>
                  <a:pt x="3232" y="8539"/>
                </a:lnTo>
                <a:lnTo>
                  <a:pt x="3251" y="8540"/>
                </a:lnTo>
                <a:lnTo>
                  <a:pt x="3270" y="8541"/>
                </a:lnTo>
                <a:lnTo>
                  <a:pt x="3289" y="8543"/>
                </a:lnTo>
                <a:lnTo>
                  <a:pt x="3309" y="8546"/>
                </a:lnTo>
                <a:lnTo>
                  <a:pt x="3328" y="8550"/>
                </a:lnTo>
                <a:lnTo>
                  <a:pt x="3348" y="8554"/>
                </a:lnTo>
                <a:lnTo>
                  <a:pt x="3367" y="8559"/>
                </a:lnTo>
                <a:lnTo>
                  <a:pt x="3387" y="8565"/>
                </a:lnTo>
                <a:lnTo>
                  <a:pt x="3406" y="8571"/>
                </a:lnTo>
                <a:lnTo>
                  <a:pt x="3424" y="8578"/>
                </a:lnTo>
                <a:lnTo>
                  <a:pt x="3443" y="8587"/>
                </a:lnTo>
                <a:lnTo>
                  <a:pt x="3462" y="8596"/>
                </a:lnTo>
                <a:lnTo>
                  <a:pt x="3480" y="8605"/>
                </a:lnTo>
                <a:lnTo>
                  <a:pt x="3497" y="8614"/>
                </a:lnTo>
                <a:lnTo>
                  <a:pt x="3514" y="8625"/>
                </a:lnTo>
                <a:lnTo>
                  <a:pt x="3530" y="8635"/>
                </a:lnTo>
                <a:lnTo>
                  <a:pt x="3547" y="8647"/>
                </a:lnTo>
                <a:lnTo>
                  <a:pt x="3562" y="8658"/>
                </a:lnTo>
                <a:lnTo>
                  <a:pt x="3577" y="8672"/>
                </a:lnTo>
                <a:lnTo>
                  <a:pt x="3591" y="8684"/>
                </a:lnTo>
                <a:lnTo>
                  <a:pt x="3604" y="8698"/>
                </a:lnTo>
                <a:lnTo>
                  <a:pt x="3618" y="8711"/>
                </a:lnTo>
                <a:lnTo>
                  <a:pt x="3631" y="8726"/>
                </a:lnTo>
                <a:lnTo>
                  <a:pt x="3643" y="8740"/>
                </a:lnTo>
                <a:lnTo>
                  <a:pt x="3655" y="8755"/>
                </a:lnTo>
                <a:lnTo>
                  <a:pt x="3665" y="8772"/>
                </a:lnTo>
                <a:lnTo>
                  <a:pt x="3676" y="8788"/>
                </a:lnTo>
                <a:lnTo>
                  <a:pt x="3685" y="8804"/>
                </a:lnTo>
                <a:lnTo>
                  <a:pt x="3694" y="8820"/>
                </a:lnTo>
                <a:lnTo>
                  <a:pt x="3704" y="8837"/>
                </a:lnTo>
                <a:lnTo>
                  <a:pt x="3712" y="8855"/>
                </a:lnTo>
                <a:lnTo>
                  <a:pt x="3719" y="8873"/>
                </a:lnTo>
                <a:lnTo>
                  <a:pt x="3725" y="8891"/>
                </a:lnTo>
                <a:lnTo>
                  <a:pt x="3731" y="8909"/>
                </a:lnTo>
                <a:lnTo>
                  <a:pt x="3736" y="8928"/>
                </a:lnTo>
                <a:lnTo>
                  <a:pt x="3741" y="8948"/>
                </a:lnTo>
                <a:lnTo>
                  <a:pt x="3745" y="8967"/>
                </a:lnTo>
                <a:lnTo>
                  <a:pt x="3748" y="8986"/>
                </a:lnTo>
                <a:lnTo>
                  <a:pt x="3751" y="9006"/>
                </a:lnTo>
                <a:lnTo>
                  <a:pt x="3752" y="9026"/>
                </a:lnTo>
                <a:lnTo>
                  <a:pt x="3753" y="9046"/>
                </a:lnTo>
                <a:lnTo>
                  <a:pt x="3754" y="9067"/>
                </a:lnTo>
                <a:lnTo>
                  <a:pt x="3754" y="15652"/>
                </a:lnTo>
                <a:lnTo>
                  <a:pt x="3753" y="15679"/>
                </a:lnTo>
                <a:lnTo>
                  <a:pt x="3751" y="15706"/>
                </a:lnTo>
                <a:lnTo>
                  <a:pt x="3748" y="15732"/>
                </a:lnTo>
                <a:lnTo>
                  <a:pt x="3743" y="15758"/>
                </a:lnTo>
                <a:lnTo>
                  <a:pt x="3737" y="15784"/>
                </a:lnTo>
                <a:lnTo>
                  <a:pt x="3730" y="15808"/>
                </a:lnTo>
                <a:lnTo>
                  <a:pt x="3722" y="15833"/>
                </a:lnTo>
                <a:lnTo>
                  <a:pt x="3713" y="15856"/>
                </a:lnTo>
                <a:lnTo>
                  <a:pt x="3702" y="15880"/>
                </a:lnTo>
                <a:lnTo>
                  <a:pt x="3690" y="15903"/>
                </a:lnTo>
                <a:lnTo>
                  <a:pt x="3677" y="15924"/>
                </a:lnTo>
                <a:lnTo>
                  <a:pt x="3664" y="15946"/>
                </a:lnTo>
                <a:lnTo>
                  <a:pt x="3649" y="15967"/>
                </a:lnTo>
                <a:lnTo>
                  <a:pt x="3634" y="15987"/>
                </a:lnTo>
                <a:lnTo>
                  <a:pt x="3616" y="16006"/>
                </a:lnTo>
                <a:lnTo>
                  <a:pt x="3599" y="16024"/>
                </a:lnTo>
                <a:lnTo>
                  <a:pt x="3581" y="16041"/>
                </a:lnTo>
                <a:lnTo>
                  <a:pt x="3562" y="16058"/>
                </a:lnTo>
                <a:lnTo>
                  <a:pt x="3543" y="16074"/>
                </a:lnTo>
                <a:lnTo>
                  <a:pt x="3521" y="16088"/>
                </a:lnTo>
                <a:lnTo>
                  <a:pt x="3500" y="16102"/>
                </a:lnTo>
                <a:lnTo>
                  <a:pt x="3478" y="16114"/>
                </a:lnTo>
                <a:lnTo>
                  <a:pt x="3455" y="16126"/>
                </a:lnTo>
                <a:lnTo>
                  <a:pt x="3432" y="16136"/>
                </a:lnTo>
                <a:lnTo>
                  <a:pt x="3408" y="16147"/>
                </a:lnTo>
                <a:lnTo>
                  <a:pt x="3384" y="16155"/>
                </a:lnTo>
                <a:lnTo>
                  <a:pt x="3358" y="16162"/>
                </a:lnTo>
                <a:lnTo>
                  <a:pt x="3333" y="16168"/>
                </a:lnTo>
                <a:lnTo>
                  <a:pt x="3308" y="16172"/>
                </a:lnTo>
                <a:lnTo>
                  <a:pt x="3281" y="16175"/>
                </a:lnTo>
                <a:lnTo>
                  <a:pt x="3254" y="16178"/>
                </a:lnTo>
                <a:lnTo>
                  <a:pt x="3228" y="16178"/>
                </a:lnTo>
                <a:lnTo>
                  <a:pt x="526" y="16178"/>
                </a:lnTo>
                <a:lnTo>
                  <a:pt x="499" y="16178"/>
                </a:lnTo>
                <a:lnTo>
                  <a:pt x="473" y="16175"/>
                </a:lnTo>
                <a:lnTo>
                  <a:pt x="446" y="16172"/>
                </a:lnTo>
                <a:lnTo>
                  <a:pt x="421" y="16168"/>
                </a:lnTo>
                <a:lnTo>
                  <a:pt x="395" y="16162"/>
                </a:lnTo>
                <a:lnTo>
                  <a:pt x="371" y="16155"/>
                </a:lnTo>
                <a:lnTo>
                  <a:pt x="346" y="16147"/>
                </a:lnTo>
                <a:lnTo>
                  <a:pt x="322" y="16136"/>
                </a:lnTo>
                <a:lnTo>
                  <a:pt x="299" y="16126"/>
                </a:lnTo>
                <a:lnTo>
                  <a:pt x="276" y="16114"/>
                </a:lnTo>
                <a:lnTo>
                  <a:pt x="254" y="16102"/>
                </a:lnTo>
                <a:lnTo>
                  <a:pt x="233" y="16088"/>
                </a:lnTo>
                <a:lnTo>
                  <a:pt x="212" y="16074"/>
                </a:lnTo>
                <a:lnTo>
                  <a:pt x="192" y="16058"/>
                </a:lnTo>
                <a:lnTo>
                  <a:pt x="173" y="16041"/>
                </a:lnTo>
                <a:lnTo>
                  <a:pt x="155" y="16024"/>
                </a:lnTo>
                <a:lnTo>
                  <a:pt x="137" y="16006"/>
                </a:lnTo>
                <a:lnTo>
                  <a:pt x="120" y="15987"/>
                </a:lnTo>
                <a:lnTo>
                  <a:pt x="104" y="15967"/>
                </a:lnTo>
                <a:lnTo>
                  <a:pt x="90" y="15946"/>
                </a:lnTo>
                <a:lnTo>
                  <a:pt x="77" y="15924"/>
                </a:lnTo>
                <a:lnTo>
                  <a:pt x="64" y="15903"/>
                </a:lnTo>
                <a:lnTo>
                  <a:pt x="52" y="15880"/>
                </a:lnTo>
                <a:lnTo>
                  <a:pt x="42" y="15856"/>
                </a:lnTo>
                <a:lnTo>
                  <a:pt x="32" y="15833"/>
                </a:lnTo>
                <a:lnTo>
                  <a:pt x="23" y="15808"/>
                </a:lnTo>
                <a:lnTo>
                  <a:pt x="16" y="15784"/>
                </a:lnTo>
                <a:lnTo>
                  <a:pt x="11" y="15758"/>
                </a:lnTo>
                <a:lnTo>
                  <a:pt x="6" y="15732"/>
                </a:lnTo>
                <a:lnTo>
                  <a:pt x="3" y="15706"/>
                </a:lnTo>
                <a:lnTo>
                  <a:pt x="1" y="15679"/>
                </a:lnTo>
                <a:lnTo>
                  <a:pt x="0" y="15652"/>
                </a:lnTo>
                <a:lnTo>
                  <a:pt x="1" y="15626"/>
                </a:lnTo>
                <a:lnTo>
                  <a:pt x="3" y="15598"/>
                </a:lnTo>
                <a:lnTo>
                  <a:pt x="6" y="15572"/>
                </a:lnTo>
                <a:lnTo>
                  <a:pt x="11" y="15547"/>
                </a:lnTo>
                <a:lnTo>
                  <a:pt x="16" y="15521"/>
                </a:lnTo>
                <a:lnTo>
                  <a:pt x="23" y="15496"/>
                </a:lnTo>
                <a:lnTo>
                  <a:pt x="32" y="15472"/>
                </a:lnTo>
                <a:lnTo>
                  <a:pt x="42" y="15448"/>
                </a:lnTo>
                <a:lnTo>
                  <a:pt x="52" y="15424"/>
                </a:lnTo>
                <a:lnTo>
                  <a:pt x="64" y="15402"/>
                </a:lnTo>
                <a:lnTo>
                  <a:pt x="77" y="15380"/>
                </a:lnTo>
                <a:lnTo>
                  <a:pt x="90" y="15359"/>
                </a:lnTo>
                <a:lnTo>
                  <a:pt x="104" y="15338"/>
                </a:lnTo>
                <a:lnTo>
                  <a:pt x="120" y="15318"/>
                </a:lnTo>
                <a:lnTo>
                  <a:pt x="137" y="15299"/>
                </a:lnTo>
                <a:lnTo>
                  <a:pt x="155" y="15281"/>
                </a:lnTo>
                <a:lnTo>
                  <a:pt x="173" y="15263"/>
                </a:lnTo>
                <a:lnTo>
                  <a:pt x="192" y="15246"/>
                </a:lnTo>
                <a:lnTo>
                  <a:pt x="212" y="15231"/>
                </a:lnTo>
                <a:lnTo>
                  <a:pt x="233" y="15216"/>
                </a:lnTo>
                <a:lnTo>
                  <a:pt x="254" y="15203"/>
                </a:lnTo>
                <a:lnTo>
                  <a:pt x="276" y="15190"/>
                </a:lnTo>
                <a:lnTo>
                  <a:pt x="299" y="15178"/>
                </a:lnTo>
                <a:lnTo>
                  <a:pt x="322" y="15168"/>
                </a:lnTo>
                <a:lnTo>
                  <a:pt x="346" y="15158"/>
                </a:lnTo>
                <a:lnTo>
                  <a:pt x="371" y="15149"/>
                </a:lnTo>
                <a:lnTo>
                  <a:pt x="395" y="15142"/>
                </a:lnTo>
                <a:lnTo>
                  <a:pt x="421" y="15137"/>
                </a:lnTo>
                <a:lnTo>
                  <a:pt x="446" y="15132"/>
                </a:lnTo>
                <a:lnTo>
                  <a:pt x="473" y="15129"/>
                </a:lnTo>
                <a:lnTo>
                  <a:pt x="499" y="15127"/>
                </a:lnTo>
                <a:lnTo>
                  <a:pt x="526" y="15126"/>
                </a:lnTo>
                <a:lnTo>
                  <a:pt x="2701" y="15126"/>
                </a:lnTo>
                <a:lnTo>
                  <a:pt x="2701" y="10369"/>
                </a:lnTo>
                <a:lnTo>
                  <a:pt x="1522" y="11589"/>
                </a:lnTo>
                <a:lnTo>
                  <a:pt x="1502" y="11608"/>
                </a:lnTo>
                <a:lnTo>
                  <a:pt x="1482" y="11626"/>
                </a:lnTo>
                <a:lnTo>
                  <a:pt x="1462" y="11642"/>
                </a:lnTo>
                <a:lnTo>
                  <a:pt x="1442" y="11658"/>
                </a:lnTo>
                <a:lnTo>
                  <a:pt x="1420" y="11672"/>
                </a:lnTo>
                <a:lnTo>
                  <a:pt x="1398" y="11685"/>
                </a:lnTo>
                <a:lnTo>
                  <a:pt x="1376" y="11697"/>
                </a:lnTo>
                <a:lnTo>
                  <a:pt x="1353" y="11708"/>
                </a:lnTo>
                <a:lnTo>
                  <a:pt x="1329" y="11717"/>
                </a:lnTo>
                <a:lnTo>
                  <a:pt x="1305" y="11725"/>
                </a:lnTo>
                <a:lnTo>
                  <a:pt x="1281" y="11732"/>
                </a:lnTo>
                <a:lnTo>
                  <a:pt x="1255" y="11738"/>
                </a:lnTo>
                <a:lnTo>
                  <a:pt x="1230" y="11743"/>
                </a:lnTo>
                <a:lnTo>
                  <a:pt x="1205" y="11746"/>
                </a:lnTo>
                <a:lnTo>
                  <a:pt x="1177" y="11748"/>
                </a:lnTo>
                <a:lnTo>
                  <a:pt x="1151" y="11749"/>
                </a:lnTo>
                <a:lnTo>
                  <a:pt x="1126" y="11749"/>
                </a:lnTo>
                <a:lnTo>
                  <a:pt x="1102" y="11748"/>
                </a:lnTo>
                <a:lnTo>
                  <a:pt x="1077" y="11746"/>
                </a:lnTo>
                <a:lnTo>
                  <a:pt x="1053" y="11743"/>
                </a:lnTo>
                <a:lnTo>
                  <a:pt x="1053" y="13601"/>
                </a:lnTo>
                <a:lnTo>
                  <a:pt x="1052" y="13627"/>
                </a:lnTo>
                <a:lnTo>
                  <a:pt x="1050" y="13655"/>
                </a:lnTo>
                <a:lnTo>
                  <a:pt x="1047" y="13681"/>
                </a:lnTo>
                <a:lnTo>
                  <a:pt x="1042" y="13706"/>
                </a:lnTo>
                <a:lnTo>
                  <a:pt x="1037" y="13731"/>
                </a:lnTo>
                <a:lnTo>
                  <a:pt x="1030" y="13757"/>
                </a:lnTo>
                <a:lnTo>
                  <a:pt x="1022" y="13781"/>
                </a:lnTo>
                <a:lnTo>
                  <a:pt x="1011" y="13805"/>
                </a:lnTo>
                <a:lnTo>
                  <a:pt x="1001" y="13829"/>
                </a:lnTo>
                <a:lnTo>
                  <a:pt x="989" y="13851"/>
                </a:lnTo>
                <a:lnTo>
                  <a:pt x="977" y="13873"/>
                </a:lnTo>
                <a:lnTo>
                  <a:pt x="963" y="13894"/>
                </a:lnTo>
                <a:lnTo>
                  <a:pt x="949" y="13916"/>
                </a:lnTo>
                <a:lnTo>
                  <a:pt x="932" y="13935"/>
                </a:lnTo>
                <a:lnTo>
                  <a:pt x="916" y="13954"/>
                </a:lnTo>
                <a:lnTo>
                  <a:pt x="898" y="13972"/>
                </a:lnTo>
                <a:lnTo>
                  <a:pt x="880" y="13989"/>
                </a:lnTo>
                <a:lnTo>
                  <a:pt x="862" y="14007"/>
                </a:lnTo>
                <a:lnTo>
                  <a:pt x="841" y="14022"/>
                </a:lnTo>
                <a:lnTo>
                  <a:pt x="821" y="14037"/>
                </a:lnTo>
                <a:lnTo>
                  <a:pt x="799" y="14050"/>
                </a:lnTo>
                <a:lnTo>
                  <a:pt x="778" y="14063"/>
                </a:lnTo>
                <a:lnTo>
                  <a:pt x="754" y="14074"/>
                </a:lnTo>
                <a:lnTo>
                  <a:pt x="731" y="14085"/>
                </a:lnTo>
                <a:lnTo>
                  <a:pt x="708" y="14095"/>
                </a:lnTo>
                <a:lnTo>
                  <a:pt x="682" y="14103"/>
                </a:lnTo>
                <a:lnTo>
                  <a:pt x="658" y="14110"/>
                </a:lnTo>
                <a:lnTo>
                  <a:pt x="633" y="14116"/>
                </a:lnTo>
                <a:lnTo>
                  <a:pt x="606" y="14121"/>
                </a:lnTo>
                <a:lnTo>
                  <a:pt x="580" y="14124"/>
                </a:lnTo>
                <a:lnTo>
                  <a:pt x="554" y="14126"/>
                </a:lnTo>
                <a:lnTo>
                  <a:pt x="526" y="14127"/>
                </a:lnTo>
                <a:lnTo>
                  <a:pt x="499" y="14126"/>
                </a:lnTo>
                <a:lnTo>
                  <a:pt x="473" y="14124"/>
                </a:lnTo>
                <a:lnTo>
                  <a:pt x="446" y="14121"/>
                </a:lnTo>
                <a:lnTo>
                  <a:pt x="421" y="14116"/>
                </a:lnTo>
                <a:lnTo>
                  <a:pt x="395" y="14110"/>
                </a:lnTo>
                <a:lnTo>
                  <a:pt x="371" y="14103"/>
                </a:lnTo>
                <a:lnTo>
                  <a:pt x="346" y="14095"/>
                </a:lnTo>
                <a:lnTo>
                  <a:pt x="322" y="14085"/>
                </a:lnTo>
                <a:lnTo>
                  <a:pt x="299" y="14074"/>
                </a:lnTo>
                <a:lnTo>
                  <a:pt x="276" y="14063"/>
                </a:lnTo>
                <a:lnTo>
                  <a:pt x="254" y="14050"/>
                </a:lnTo>
                <a:lnTo>
                  <a:pt x="233" y="14037"/>
                </a:lnTo>
                <a:lnTo>
                  <a:pt x="212" y="14022"/>
                </a:lnTo>
                <a:lnTo>
                  <a:pt x="192" y="14007"/>
                </a:lnTo>
                <a:lnTo>
                  <a:pt x="173" y="13989"/>
                </a:lnTo>
                <a:lnTo>
                  <a:pt x="155" y="13972"/>
                </a:lnTo>
                <a:lnTo>
                  <a:pt x="137" y="13954"/>
                </a:lnTo>
                <a:lnTo>
                  <a:pt x="120" y="13935"/>
                </a:lnTo>
                <a:lnTo>
                  <a:pt x="104" y="13916"/>
                </a:lnTo>
                <a:lnTo>
                  <a:pt x="90" y="13894"/>
                </a:lnTo>
                <a:lnTo>
                  <a:pt x="77" y="13873"/>
                </a:lnTo>
                <a:lnTo>
                  <a:pt x="64" y="13851"/>
                </a:lnTo>
                <a:lnTo>
                  <a:pt x="52" y="13829"/>
                </a:lnTo>
                <a:lnTo>
                  <a:pt x="42" y="13805"/>
                </a:lnTo>
                <a:lnTo>
                  <a:pt x="32" y="13781"/>
                </a:lnTo>
                <a:lnTo>
                  <a:pt x="23" y="13757"/>
                </a:lnTo>
                <a:lnTo>
                  <a:pt x="16" y="13731"/>
                </a:lnTo>
                <a:lnTo>
                  <a:pt x="11" y="13706"/>
                </a:lnTo>
                <a:lnTo>
                  <a:pt x="6" y="13681"/>
                </a:lnTo>
                <a:lnTo>
                  <a:pt x="3" y="13655"/>
                </a:lnTo>
                <a:lnTo>
                  <a:pt x="1" y="13627"/>
                </a:lnTo>
                <a:lnTo>
                  <a:pt x="0" y="13601"/>
                </a:lnTo>
                <a:lnTo>
                  <a:pt x="0" y="10624"/>
                </a:lnTo>
                <a:lnTo>
                  <a:pt x="0" y="10604"/>
                </a:lnTo>
                <a:lnTo>
                  <a:pt x="1" y="10584"/>
                </a:lnTo>
                <a:lnTo>
                  <a:pt x="3" y="10565"/>
                </a:lnTo>
                <a:lnTo>
                  <a:pt x="6" y="10546"/>
                </a:lnTo>
                <a:lnTo>
                  <a:pt x="9" y="10525"/>
                </a:lnTo>
                <a:lnTo>
                  <a:pt x="12" y="10507"/>
                </a:lnTo>
                <a:lnTo>
                  <a:pt x="17" y="10488"/>
                </a:lnTo>
                <a:lnTo>
                  <a:pt x="22" y="10470"/>
                </a:lnTo>
                <a:lnTo>
                  <a:pt x="28" y="10452"/>
                </a:lnTo>
                <a:lnTo>
                  <a:pt x="34" y="10433"/>
                </a:lnTo>
                <a:lnTo>
                  <a:pt x="42" y="10416"/>
                </a:lnTo>
                <a:lnTo>
                  <a:pt x="50" y="10399"/>
                </a:lnTo>
                <a:lnTo>
                  <a:pt x="58" y="10382"/>
                </a:lnTo>
                <a:lnTo>
                  <a:pt x="67" y="10365"/>
                </a:lnTo>
                <a:lnTo>
                  <a:pt x="76" y="10348"/>
                </a:lnTo>
                <a:lnTo>
                  <a:pt x="86" y="10333"/>
                </a:lnTo>
                <a:lnTo>
                  <a:pt x="97" y="10317"/>
                </a:lnTo>
                <a:lnTo>
                  <a:pt x="108" y="10302"/>
                </a:lnTo>
                <a:lnTo>
                  <a:pt x="120" y="10288"/>
                </a:lnTo>
                <a:lnTo>
                  <a:pt x="133" y="10274"/>
                </a:lnTo>
                <a:lnTo>
                  <a:pt x="146" y="10259"/>
                </a:lnTo>
                <a:lnTo>
                  <a:pt x="159" y="10246"/>
                </a:lnTo>
                <a:lnTo>
                  <a:pt x="173" y="10233"/>
                </a:lnTo>
                <a:lnTo>
                  <a:pt x="187" y="10221"/>
                </a:lnTo>
                <a:lnTo>
                  <a:pt x="202" y="10209"/>
                </a:lnTo>
                <a:lnTo>
                  <a:pt x="218" y="10198"/>
                </a:lnTo>
                <a:lnTo>
                  <a:pt x="234" y="10187"/>
                </a:lnTo>
                <a:lnTo>
                  <a:pt x="251" y="10176"/>
                </a:lnTo>
                <a:lnTo>
                  <a:pt x="267" y="10166"/>
                </a:lnTo>
                <a:lnTo>
                  <a:pt x="286" y="10157"/>
                </a:lnTo>
                <a:lnTo>
                  <a:pt x="304" y="10148"/>
                </a:lnTo>
                <a:lnTo>
                  <a:pt x="322" y="10140"/>
                </a:lnTo>
                <a:lnTo>
                  <a:pt x="340" y="10133"/>
                </a:lnTo>
                <a:lnTo>
                  <a:pt x="359" y="10126"/>
                </a:lnTo>
                <a:lnTo>
                  <a:pt x="379" y="10120"/>
                </a:lnTo>
                <a:lnTo>
                  <a:pt x="397" y="10115"/>
                </a:lnTo>
                <a:lnTo>
                  <a:pt x="416" y="10110"/>
                </a:lnTo>
                <a:lnTo>
                  <a:pt x="435" y="10106"/>
                </a:lnTo>
                <a:lnTo>
                  <a:pt x="455" y="10103"/>
                </a:lnTo>
                <a:lnTo>
                  <a:pt x="474" y="10101"/>
                </a:lnTo>
                <a:lnTo>
                  <a:pt x="492" y="10099"/>
                </a:lnTo>
                <a:lnTo>
                  <a:pt x="511" y="10098"/>
                </a:lnTo>
                <a:lnTo>
                  <a:pt x="531" y="10097"/>
                </a:lnTo>
                <a:lnTo>
                  <a:pt x="550" y="10098"/>
                </a:lnTo>
                <a:lnTo>
                  <a:pt x="568" y="10099"/>
                </a:lnTo>
                <a:lnTo>
                  <a:pt x="587" y="10101"/>
                </a:lnTo>
                <a:lnTo>
                  <a:pt x="605" y="10103"/>
                </a:lnTo>
                <a:lnTo>
                  <a:pt x="625" y="10106"/>
                </a:lnTo>
                <a:lnTo>
                  <a:pt x="643" y="10110"/>
                </a:lnTo>
                <a:lnTo>
                  <a:pt x="661" y="10114"/>
                </a:lnTo>
                <a:lnTo>
                  <a:pt x="679" y="10120"/>
                </a:lnTo>
                <a:lnTo>
                  <a:pt x="698" y="10125"/>
                </a:lnTo>
                <a:lnTo>
                  <a:pt x="715" y="10132"/>
                </a:lnTo>
                <a:lnTo>
                  <a:pt x="733" y="10139"/>
                </a:lnTo>
                <a:lnTo>
                  <a:pt x="750" y="10147"/>
                </a:lnTo>
                <a:lnTo>
                  <a:pt x="767" y="10155"/>
                </a:lnTo>
                <a:lnTo>
                  <a:pt x="784" y="10164"/>
                </a:lnTo>
                <a:lnTo>
                  <a:pt x="801" y="10174"/>
                </a:lnTo>
                <a:lnTo>
                  <a:pt x="817" y="10186"/>
                </a:lnTo>
                <a:lnTo>
                  <a:pt x="833" y="10197"/>
                </a:lnTo>
                <a:lnTo>
                  <a:pt x="848" y="10208"/>
                </a:lnTo>
                <a:lnTo>
                  <a:pt x="864" y="10221"/>
                </a:lnTo>
                <a:lnTo>
                  <a:pt x="879" y="10234"/>
                </a:lnTo>
                <a:lnTo>
                  <a:pt x="894" y="10247"/>
                </a:lnTo>
                <a:lnTo>
                  <a:pt x="1131" y="10479"/>
                </a:lnTo>
                <a:close/>
                <a:moveTo>
                  <a:pt x="10908" y="4328"/>
                </a:moveTo>
                <a:lnTo>
                  <a:pt x="13572" y="240"/>
                </a:lnTo>
                <a:lnTo>
                  <a:pt x="13584" y="221"/>
                </a:lnTo>
                <a:lnTo>
                  <a:pt x="13597" y="204"/>
                </a:lnTo>
                <a:lnTo>
                  <a:pt x="13611" y="187"/>
                </a:lnTo>
                <a:lnTo>
                  <a:pt x="13626" y="171"/>
                </a:lnTo>
                <a:lnTo>
                  <a:pt x="13641" y="155"/>
                </a:lnTo>
                <a:lnTo>
                  <a:pt x="13656" y="140"/>
                </a:lnTo>
                <a:lnTo>
                  <a:pt x="13671" y="125"/>
                </a:lnTo>
                <a:lnTo>
                  <a:pt x="13687" y="112"/>
                </a:lnTo>
                <a:lnTo>
                  <a:pt x="13705" y="99"/>
                </a:lnTo>
                <a:lnTo>
                  <a:pt x="13722" y="87"/>
                </a:lnTo>
                <a:lnTo>
                  <a:pt x="13739" y="76"/>
                </a:lnTo>
                <a:lnTo>
                  <a:pt x="13757" y="66"/>
                </a:lnTo>
                <a:lnTo>
                  <a:pt x="13775" y="56"/>
                </a:lnTo>
                <a:lnTo>
                  <a:pt x="13795" y="47"/>
                </a:lnTo>
                <a:lnTo>
                  <a:pt x="13813" y="38"/>
                </a:lnTo>
                <a:lnTo>
                  <a:pt x="13832" y="31"/>
                </a:lnTo>
                <a:lnTo>
                  <a:pt x="13852" y="24"/>
                </a:lnTo>
                <a:lnTo>
                  <a:pt x="13873" y="18"/>
                </a:lnTo>
                <a:lnTo>
                  <a:pt x="13892" y="13"/>
                </a:lnTo>
                <a:lnTo>
                  <a:pt x="13913" y="9"/>
                </a:lnTo>
                <a:lnTo>
                  <a:pt x="13933" y="6"/>
                </a:lnTo>
                <a:lnTo>
                  <a:pt x="13954" y="3"/>
                </a:lnTo>
                <a:lnTo>
                  <a:pt x="13975" y="1"/>
                </a:lnTo>
                <a:lnTo>
                  <a:pt x="13996" y="0"/>
                </a:lnTo>
                <a:lnTo>
                  <a:pt x="14017" y="0"/>
                </a:lnTo>
                <a:lnTo>
                  <a:pt x="14039" y="1"/>
                </a:lnTo>
                <a:lnTo>
                  <a:pt x="14060" y="2"/>
                </a:lnTo>
                <a:lnTo>
                  <a:pt x="14081" y="5"/>
                </a:lnTo>
                <a:lnTo>
                  <a:pt x="14102" y="8"/>
                </a:lnTo>
                <a:lnTo>
                  <a:pt x="14124" y="12"/>
                </a:lnTo>
                <a:lnTo>
                  <a:pt x="14145" y="17"/>
                </a:lnTo>
                <a:lnTo>
                  <a:pt x="14166" y="23"/>
                </a:lnTo>
                <a:lnTo>
                  <a:pt x="14187" y="30"/>
                </a:lnTo>
                <a:lnTo>
                  <a:pt x="14209" y="38"/>
                </a:lnTo>
                <a:lnTo>
                  <a:pt x="14229" y="47"/>
                </a:lnTo>
                <a:lnTo>
                  <a:pt x="14248" y="56"/>
                </a:lnTo>
                <a:lnTo>
                  <a:pt x="14267" y="66"/>
                </a:lnTo>
                <a:lnTo>
                  <a:pt x="14286" y="76"/>
                </a:lnTo>
                <a:lnTo>
                  <a:pt x="14304" y="87"/>
                </a:lnTo>
                <a:lnTo>
                  <a:pt x="14321" y="99"/>
                </a:lnTo>
                <a:lnTo>
                  <a:pt x="14338" y="112"/>
                </a:lnTo>
                <a:lnTo>
                  <a:pt x="14355" y="125"/>
                </a:lnTo>
                <a:lnTo>
                  <a:pt x="14371" y="139"/>
                </a:lnTo>
                <a:lnTo>
                  <a:pt x="14386" y="153"/>
                </a:lnTo>
                <a:lnTo>
                  <a:pt x="14400" y="168"/>
                </a:lnTo>
                <a:lnTo>
                  <a:pt x="14414" y="183"/>
                </a:lnTo>
                <a:lnTo>
                  <a:pt x="14427" y="199"/>
                </a:lnTo>
                <a:lnTo>
                  <a:pt x="14440" y="215"/>
                </a:lnTo>
                <a:lnTo>
                  <a:pt x="14452" y="233"/>
                </a:lnTo>
                <a:lnTo>
                  <a:pt x="14463" y="250"/>
                </a:lnTo>
                <a:lnTo>
                  <a:pt x="14474" y="268"/>
                </a:lnTo>
                <a:lnTo>
                  <a:pt x="14483" y="286"/>
                </a:lnTo>
                <a:lnTo>
                  <a:pt x="14492" y="305"/>
                </a:lnTo>
                <a:lnTo>
                  <a:pt x="14500" y="325"/>
                </a:lnTo>
                <a:lnTo>
                  <a:pt x="14508" y="344"/>
                </a:lnTo>
                <a:lnTo>
                  <a:pt x="14514" y="364"/>
                </a:lnTo>
                <a:lnTo>
                  <a:pt x="14521" y="384"/>
                </a:lnTo>
                <a:lnTo>
                  <a:pt x="14526" y="405"/>
                </a:lnTo>
                <a:lnTo>
                  <a:pt x="14531" y="426"/>
                </a:lnTo>
                <a:lnTo>
                  <a:pt x="14534" y="447"/>
                </a:lnTo>
                <a:lnTo>
                  <a:pt x="14537" y="468"/>
                </a:lnTo>
                <a:lnTo>
                  <a:pt x="14539" y="491"/>
                </a:lnTo>
                <a:lnTo>
                  <a:pt x="14540" y="512"/>
                </a:lnTo>
                <a:lnTo>
                  <a:pt x="14540" y="534"/>
                </a:lnTo>
                <a:lnTo>
                  <a:pt x="14511" y="2495"/>
                </a:lnTo>
                <a:lnTo>
                  <a:pt x="14510" y="2521"/>
                </a:lnTo>
                <a:lnTo>
                  <a:pt x="14508" y="2549"/>
                </a:lnTo>
                <a:lnTo>
                  <a:pt x="14504" y="2575"/>
                </a:lnTo>
                <a:lnTo>
                  <a:pt x="14499" y="2600"/>
                </a:lnTo>
                <a:lnTo>
                  <a:pt x="14493" y="2626"/>
                </a:lnTo>
                <a:lnTo>
                  <a:pt x="14485" y="2651"/>
                </a:lnTo>
                <a:lnTo>
                  <a:pt x="14477" y="2675"/>
                </a:lnTo>
                <a:lnTo>
                  <a:pt x="14467" y="2698"/>
                </a:lnTo>
                <a:lnTo>
                  <a:pt x="14456" y="2722"/>
                </a:lnTo>
                <a:lnTo>
                  <a:pt x="14445" y="2744"/>
                </a:lnTo>
                <a:lnTo>
                  <a:pt x="14431" y="2766"/>
                </a:lnTo>
                <a:lnTo>
                  <a:pt x="14417" y="2787"/>
                </a:lnTo>
                <a:lnTo>
                  <a:pt x="14402" y="2808"/>
                </a:lnTo>
                <a:lnTo>
                  <a:pt x="14386" y="2827"/>
                </a:lnTo>
                <a:lnTo>
                  <a:pt x="14370" y="2846"/>
                </a:lnTo>
                <a:lnTo>
                  <a:pt x="14351" y="2864"/>
                </a:lnTo>
                <a:lnTo>
                  <a:pt x="14333" y="2881"/>
                </a:lnTo>
                <a:lnTo>
                  <a:pt x="14314" y="2898"/>
                </a:lnTo>
                <a:lnTo>
                  <a:pt x="14294" y="2913"/>
                </a:lnTo>
                <a:lnTo>
                  <a:pt x="14273" y="2927"/>
                </a:lnTo>
                <a:lnTo>
                  <a:pt x="14251" y="2941"/>
                </a:lnTo>
                <a:lnTo>
                  <a:pt x="14229" y="2953"/>
                </a:lnTo>
                <a:lnTo>
                  <a:pt x="14206" y="2964"/>
                </a:lnTo>
                <a:lnTo>
                  <a:pt x="14182" y="2974"/>
                </a:lnTo>
                <a:lnTo>
                  <a:pt x="14159" y="2984"/>
                </a:lnTo>
                <a:lnTo>
                  <a:pt x="14134" y="2992"/>
                </a:lnTo>
                <a:lnTo>
                  <a:pt x="14108" y="2999"/>
                </a:lnTo>
                <a:lnTo>
                  <a:pt x="14083" y="3004"/>
                </a:lnTo>
                <a:lnTo>
                  <a:pt x="14058" y="3008"/>
                </a:lnTo>
                <a:lnTo>
                  <a:pt x="14032" y="3011"/>
                </a:lnTo>
                <a:lnTo>
                  <a:pt x="14004" y="3013"/>
                </a:lnTo>
                <a:lnTo>
                  <a:pt x="13978" y="3013"/>
                </a:lnTo>
                <a:lnTo>
                  <a:pt x="13951" y="3012"/>
                </a:lnTo>
                <a:lnTo>
                  <a:pt x="13924" y="3010"/>
                </a:lnTo>
                <a:lnTo>
                  <a:pt x="13898" y="3006"/>
                </a:lnTo>
                <a:lnTo>
                  <a:pt x="13872" y="3001"/>
                </a:lnTo>
                <a:lnTo>
                  <a:pt x="13846" y="2995"/>
                </a:lnTo>
                <a:lnTo>
                  <a:pt x="13822" y="2988"/>
                </a:lnTo>
                <a:lnTo>
                  <a:pt x="13798" y="2978"/>
                </a:lnTo>
                <a:lnTo>
                  <a:pt x="13773" y="2968"/>
                </a:lnTo>
                <a:lnTo>
                  <a:pt x="13750" y="2958"/>
                </a:lnTo>
                <a:lnTo>
                  <a:pt x="13728" y="2946"/>
                </a:lnTo>
                <a:lnTo>
                  <a:pt x="13706" y="2933"/>
                </a:lnTo>
                <a:lnTo>
                  <a:pt x="13684" y="2919"/>
                </a:lnTo>
                <a:lnTo>
                  <a:pt x="13664" y="2904"/>
                </a:lnTo>
                <a:lnTo>
                  <a:pt x="13645" y="2888"/>
                </a:lnTo>
                <a:lnTo>
                  <a:pt x="13626" y="2871"/>
                </a:lnTo>
                <a:lnTo>
                  <a:pt x="13607" y="2853"/>
                </a:lnTo>
                <a:lnTo>
                  <a:pt x="13590" y="2835"/>
                </a:lnTo>
                <a:lnTo>
                  <a:pt x="13574" y="2816"/>
                </a:lnTo>
                <a:lnTo>
                  <a:pt x="13559" y="2795"/>
                </a:lnTo>
                <a:lnTo>
                  <a:pt x="13545" y="2774"/>
                </a:lnTo>
                <a:lnTo>
                  <a:pt x="13531" y="2753"/>
                </a:lnTo>
                <a:lnTo>
                  <a:pt x="13518" y="2731"/>
                </a:lnTo>
                <a:lnTo>
                  <a:pt x="13507" y="2708"/>
                </a:lnTo>
                <a:lnTo>
                  <a:pt x="13497" y="2684"/>
                </a:lnTo>
                <a:lnTo>
                  <a:pt x="13488" y="2661"/>
                </a:lnTo>
                <a:lnTo>
                  <a:pt x="13480" y="2636"/>
                </a:lnTo>
                <a:lnTo>
                  <a:pt x="13474" y="2611"/>
                </a:lnTo>
                <a:lnTo>
                  <a:pt x="13468" y="2586"/>
                </a:lnTo>
                <a:lnTo>
                  <a:pt x="13464" y="2560"/>
                </a:lnTo>
                <a:lnTo>
                  <a:pt x="13461" y="2533"/>
                </a:lnTo>
                <a:lnTo>
                  <a:pt x="13459" y="2507"/>
                </a:lnTo>
                <a:lnTo>
                  <a:pt x="13459" y="2480"/>
                </a:lnTo>
                <a:lnTo>
                  <a:pt x="13461" y="2338"/>
                </a:lnTo>
                <a:lnTo>
                  <a:pt x="11581" y="5222"/>
                </a:lnTo>
                <a:lnTo>
                  <a:pt x="11569" y="5240"/>
                </a:lnTo>
                <a:lnTo>
                  <a:pt x="11556" y="5257"/>
                </a:lnTo>
                <a:lnTo>
                  <a:pt x="11543" y="5273"/>
                </a:lnTo>
                <a:lnTo>
                  <a:pt x="11530" y="5289"/>
                </a:lnTo>
                <a:lnTo>
                  <a:pt x="11515" y="5305"/>
                </a:lnTo>
                <a:lnTo>
                  <a:pt x="11500" y="5320"/>
                </a:lnTo>
                <a:lnTo>
                  <a:pt x="11485" y="5334"/>
                </a:lnTo>
                <a:lnTo>
                  <a:pt x="11469" y="5347"/>
                </a:lnTo>
                <a:lnTo>
                  <a:pt x="11453" y="5359"/>
                </a:lnTo>
                <a:lnTo>
                  <a:pt x="11437" y="5371"/>
                </a:lnTo>
                <a:lnTo>
                  <a:pt x="11419" y="5383"/>
                </a:lnTo>
                <a:lnTo>
                  <a:pt x="11402" y="5394"/>
                </a:lnTo>
                <a:lnTo>
                  <a:pt x="11384" y="5403"/>
                </a:lnTo>
                <a:lnTo>
                  <a:pt x="11366" y="5412"/>
                </a:lnTo>
                <a:lnTo>
                  <a:pt x="11348" y="5420"/>
                </a:lnTo>
                <a:lnTo>
                  <a:pt x="11328" y="5428"/>
                </a:lnTo>
                <a:lnTo>
                  <a:pt x="11310" y="5435"/>
                </a:lnTo>
                <a:lnTo>
                  <a:pt x="11290" y="5441"/>
                </a:lnTo>
                <a:lnTo>
                  <a:pt x="11271" y="5446"/>
                </a:lnTo>
                <a:lnTo>
                  <a:pt x="11251" y="5450"/>
                </a:lnTo>
                <a:lnTo>
                  <a:pt x="11231" y="5454"/>
                </a:lnTo>
                <a:lnTo>
                  <a:pt x="11211" y="5457"/>
                </a:lnTo>
                <a:lnTo>
                  <a:pt x="11191" y="5459"/>
                </a:lnTo>
                <a:lnTo>
                  <a:pt x="11170" y="5461"/>
                </a:lnTo>
                <a:lnTo>
                  <a:pt x="11149" y="5461"/>
                </a:lnTo>
                <a:lnTo>
                  <a:pt x="11129" y="5461"/>
                </a:lnTo>
                <a:lnTo>
                  <a:pt x="11108" y="5460"/>
                </a:lnTo>
                <a:lnTo>
                  <a:pt x="11086" y="5458"/>
                </a:lnTo>
                <a:lnTo>
                  <a:pt x="11066" y="5456"/>
                </a:lnTo>
                <a:lnTo>
                  <a:pt x="11045" y="5452"/>
                </a:lnTo>
                <a:lnTo>
                  <a:pt x="11024" y="5448"/>
                </a:lnTo>
                <a:lnTo>
                  <a:pt x="11003" y="5443"/>
                </a:lnTo>
                <a:lnTo>
                  <a:pt x="6048" y="4106"/>
                </a:lnTo>
                <a:lnTo>
                  <a:pt x="1552" y="8725"/>
                </a:lnTo>
                <a:lnTo>
                  <a:pt x="1533" y="8744"/>
                </a:lnTo>
                <a:lnTo>
                  <a:pt x="1513" y="8762"/>
                </a:lnTo>
                <a:lnTo>
                  <a:pt x="1492" y="8779"/>
                </a:lnTo>
                <a:lnTo>
                  <a:pt x="1471" y="8794"/>
                </a:lnTo>
                <a:lnTo>
                  <a:pt x="1449" y="8808"/>
                </a:lnTo>
                <a:lnTo>
                  <a:pt x="1427" y="8821"/>
                </a:lnTo>
                <a:lnTo>
                  <a:pt x="1403" y="8832"/>
                </a:lnTo>
                <a:lnTo>
                  <a:pt x="1380" y="8843"/>
                </a:lnTo>
                <a:lnTo>
                  <a:pt x="1356" y="8853"/>
                </a:lnTo>
                <a:lnTo>
                  <a:pt x="1331" y="8861"/>
                </a:lnTo>
                <a:lnTo>
                  <a:pt x="1307" y="8868"/>
                </a:lnTo>
                <a:lnTo>
                  <a:pt x="1283" y="8873"/>
                </a:lnTo>
                <a:lnTo>
                  <a:pt x="1257" y="8878"/>
                </a:lnTo>
                <a:lnTo>
                  <a:pt x="1232" y="8881"/>
                </a:lnTo>
                <a:lnTo>
                  <a:pt x="1207" y="8883"/>
                </a:lnTo>
                <a:lnTo>
                  <a:pt x="1182" y="8884"/>
                </a:lnTo>
                <a:lnTo>
                  <a:pt x="1156" y="8884"/>
                </a:lnTo>
                <a:lnTo>
                  <a:pt x="1131" y="8883"/>
                </a:lnTo>
                <a:lnTo>
                  <a:pt x="1107" y="8880"/>
                </a:lnTo>
                <a:lnTo>
                  <a:pt x="1081" y="8876"/>
                </a:lnTo>
                <a:lnTo>
                  <a:pt x="1056" y="8871"/>
                </a:lnTo>
                <a:lnTo>
                  <a:pt x="1032" y="8865"/>
                </a:lnTo>
                <a:lnTo>
                  <a:pt x="1007" y="8858"/>
                </a:lnTo>
                <a:lnTo>
                  <a:pt x="983" y="8849"/>
                </a:lnTo>
                <a:lnTo>
                  <a:pt x="960" y="8838"/>
                </a:lnTo>
                <a:lnTo>
                  <a:pt x="937" y="8827"/>
                </a:lnTo>
                <a:lnTo>
                  <a:pt x="913" y="8815"/>
                </a:lnTo>
                <a:lnTo>
                  <a:pt x="891" y="8802"/>
                </a:lnTo>
                <a:lnTo>
                  <a:pt x="869" y="8787"/>
                </a:lnTo>
                <a:lnTo>
                  <a:pt x="848" y="8772"/>
                </a:lnTo>
                <a:lnTo>
                  <a:pt x="827" y="8754"/>
                </a:lnTo>
                <a:lnTo>
                  <a:pt x="808" y="8736"/>
                </a:lnTo>
                <a:lnTo>
                  <a:pt x="789" y="8716"/>
                </a:lnTo>
                <a:lnTo>
                  <a:pt x="770" y="8697"/>
                </a:lnTo>
                <a:lnTo>
                  <a:pt x="754" y="8676"/>
                </a:lnTo>
                <a:lnTo>
                  <a:pt x="739" y="8654"/>
                </a:lnTo>
                <a:lnTo>
                  <a:pt x="725" y="8632"/>
                </a:lnTo>
                <a:lnTo>
                  <a:pt x="712" y="8610"/>
                </a:lnTo>
                <a:lnTo>
                  <a:pt x="701" y="8587"/>
                </a:lnTo>
                <a:lnTo>
                  <a:pt x="689" y="8563"/>
                </a:lnTo>
                <a:lnTo>
                  <a:pt x="680" y="8540"/>
                </a:lnTo>
                <a:lnTo>
                  <a:pt x="672" y="8516"/>
                </a:lnTo>
                <a:lnTo>
                  <a:pt x="665" y="8492"/>
                </a:lnTo>
                <a:lnTo>
                  <a:pt x="659" y="8466"/>
                </a:lnTo>
                <a:lnTo>
                  <a:pt x="655" y="8442"/>
                </a:lnTo>
                <a:lnTo>
                  <a:pt x="652" y="8417"/>
                </a:lnTo>
                <a:lnTo>
                  <a:pt x="649" y="8391"/>
                </a:lnTo>
                <a:lnTo>
                  <a:pt x="649" y="8366"/>
                </a:lnTo>
                <a:lnTo>
                  <a:pt x="649" y="8341"/>
                </a:lnTo>
                <a:lnTo>
                  <a:pt x="650" y="8316"/>
                </a:lnTo>
                <a:lnTo>
                  <a:pt x="653" y="8290"/>
                </a:lnTo>
                <a:lnTo>
                  <a:pt x="657" y="8265"/>
                </a:lnTo>
                <a:lnTo>
                  <a:pt x="662" y="8241"/>
                </a:lnTo>
                <a:lnTo>
                  <a:pt x="668" y="8215"/>
                </a:lnTo>
                <a:lnTo>
                  <a:pt x="675" y="8191"/>
                </a:lnTo>
                <a:lnTo>
                  <a:pt x="684" y="8168"/>
                </a:lnTo>
                <a:lnTo>
                  <a:pt x="694" y="8144"/>
                </a:lnTo>
                <a:lnTo>
                  <a:pt x="705" y="8120"/>
                </a:lnTo>
                <a:lnTo>
                  <a:pt x="718" y="8098"/>
                </a:lnTo>
                <a:lnTo>
                  <a:pt x="731" y="8075"/>
                </a:lnTo>
                <a:lnTo>
                  <a:pt x="745" y="8054"/>
                </a:lnTo>
                <a:lnTo>
                  <a:pt x="761" y="8032"/>
                </a:lnTo>
                <a:lnTo>
                  <a:pt x="779" y="8012"/>
                </a:lnTo>
                <a:lnTo>
                  <a:pt x="797" y="7992"/>
                </a:lnTo>
                <a:lnTo>
                  <a:pt x="5509" y="3151"/>
                </a:lnTo>
                <a:lnTo>
                  <a:pt x="5522" y="3138"/>
                </a:lnTo>
                <a:lnTo>
                  <a:pt x="5535" y="3126"/>
                </a:lnTo>
                <a:lnTo>
                  <a:pt x="5548" y="3114"/>
                </a:lnTo>
                <a:lnTo>
                  <a:pt x="5562" y="3103"/>
                </a:lnTo>
                <a:lnTo>
                  <a:pt x="5577" y="3092"/>
                </a:lnTo>
                <a:lnTo>
                  <a:pt x="5591" y="3082"/>
                </a:lnTo>
                <a:lnTo>
                  <a:pt x="5606" y="3072"/>
                </a:lnTo>
                <a:lnTo>
                  <a:pt x="5620" y="3062"/>
                </a:lnTo>
                <a:lnTo>
                  <a:pt x="5635" y="3054"/>
                </a:lnTo>
                <a:lnTo>
                  <a:pt x="5650" y="3046"/>
                </a:lnTo>
                <a:lnTo>
                  <a:pt x="5666" y="3038"/>
                </a:lnTo>
                <a:lnTo>
                  <a:pt x="5682" y="3031"/>
                </a:lnTo>
                <a:lnTo>
                  <a:pt x="5698" y="3025"/>
                </a:lnTo>
                <a:lnTo>
                  <a:pt x="5714" y="3019"/>
                </a:lnTo>
                <a:lnTo>
                  <a:pt x="5730" y="3014"/>
                </a:lnTo>
                <a:lnTo>
                  <a:pt x="5747" y="3009"/>
                </a:lnTo>
                <a:lnTo>
                  <a:pt x="5763" y="3005"/>
                </a:lnTo>
                <a:lnTo>
                  <a:pt x="5780" y="3001"/>
                </a:lnTo>
                <a:lnTo>
                  <a:pt x="5796" y="2998"/>
                </a:lnTo>
                <a:lnTo>
                  <a:pt x="5813" y="2996"/>
                </a:lnTo>
                <a:lnTo>
                  <a:pt x="5831" y="2994"/>
                </a:lnTo>
                <a:lnTo>
                  <a:pt x="5848" y="2992"/>
                </a:lnTo>
                <a:lnTo>
                  <a:pt x="5865" y="2991"/>
                </a:lnTo>
                <a:lnTo>
                  <a:pt x="5882" y="2991"/>
                </a:lnTo>
                <a:lnTo>
                  <a:pt x="5900" y="2991"/>
                </a:lnTo>
                <a:lnTo>
                  <a:pt x="5918" y="2992"/>
                </a:lnTo>
                <a:lnTo>
                  <a:pt x="5935" y="2994"/>
                </a:lnTo>
                <a:lnTo>
                  <a:pt x="5952" y="2996"/>
                </a:lnTo>
                <a:lnTo>
                  <a:pt x="5970" y="2999"/>
                </a:lnTo>
                <a:lnTo>
                  <a:pt x="5988" y="3002"/>
                </a:lnTo>
                <a:lnTo>
                  <a:pt x="6006" y="3006"/>
                </a:lnTo>
                <a:lnTo>
                  <a:pt x="6023" y="3010"/>
                </a:lnTo>
                <a:lnTo>
                  <a:pt x="10908" y="4328"/>
                </a:lnTo>
                <a:close/>
                <a:moveTo>
                  <a:pt x="11689" y="625"/>
                </a:moveTo>
                <a:lnTo>
                  <a:pt x="12279" y="332"/>
                </a:lnTo>
                <a:lnTo>
                  <a:pt x="12304" y="321"/>
                </a:lnTo>
                <a:lnTo>
                  <a:pt x="12329" y="310"/>
                </a:lnTo>
                <a:lnTo>
                  <a:pt x="12354" y="301"/>
                </a:lnTo>
                <a:lnTo>
                  <a:pt x="12379" y="294"/>
                </a:lnTo>
                <a:lnTo>
                  <a:pt x="12405" y="288"/>
                </a:lnTo>
                <a:lnTo>
                  <a:pt x="12430" y="283"/>
                </a:lnTo>
                <a:lnTo>
                  <a:pt x="12455" y="280"/>
                </a:lnTo>
                <a:lnTo>
                  <a:pt x="12481" y="278"/>
                </a:lnTo>
                <a:lnTo>
                  <a:pt x="12507" y="277"/>
                </a:lnTo>
                <a:lnTo>
                  <a:pt x="12532" y="277"/>
                </a:lnTo>
                <a:lnTo>
                  <a:pt x="12557" y="279"/>
                </a:lnTo>
                <a:lnTo>
                  <a:pt x="12583" y="281"/>
                </a:lnTo>
                <a:lnTo>
                  <a:pt x="12608" y="285"/>
                </a:lnTo>
                <a:lnTo>
                  <a:pt x="12632" y="290"/>
                </a:lnTo>
                <a:lnTo>
                  <a:pt x="12658" y="297"/>
                </a:lnTo>
                <a:lnTo>
                  <a:pt x="12681" y="304"/>
                </a:lnTo>
                <a:lnTo>
                  <a:pt x="12705" y="314"/>
                </a:lnTo>
                <a:lnTo>
                  <a:pt x="12729" y="323"/>
                </a:lnTo>
                <a:lnTo>
                  <a:pt x="12752" y="334"/>
                </a:lnTo>
                <a:lnTo>
                  <a:pt x="12774" y="346"/>
                </a:lnTo>
                <a:lnTo>
                  <a:pt x="12795" y="359"/>
                </a:lnTo>
                <a:lnTo>
                  <a:pt x="12817" y="372"/>
                </a:lnTo>
                <a:lnTo>
                  <a:pt x="12837" y="387"/>
                </a:lnTo>
                <a:lnTo>
                  <a:pt x="12857" y="404"/>
                </a:lnTo>
                <a:lnTo>
                  <a:pt x="12876" y="421"/>
                </a:lnTo>
                <a:lnTo>
                  <a:pt x="12895" y="439"/>
                </a:lnTo>
                <a:lnTo>
                  <a:pt x="12912" y="458"/>
                </a:lnTo>
                <a:lnTo>
                  <a:pt x="12929" y="478"/>
                </a:lnTo>
                <a:lnTo>
                  <a:pt x="12944" y="500"/>
                </a:lnTo>
                <a:lnTo>
                  <a:pt x="12959" y="522"/>
                </a:lnTo>
                <a:lnTo>
                  <a:pt x="12973" y="545"/>
                </a:lnTo>
                <a:lnTo>
                  <a:pt x="12986" y="568"/>
                </a:lnTo>
                <a:lnTo>
                  <a:pt x="12997" y="593"/>
                </a:lnTo>
                <a:lnTo>
                  <a:pt x="13007" y="618"/>
                </a:lnTo>
                <a:lnTo>
                  <a:pt x="13015" y="643"/>
                </a:lnTo>
                <a:lnTo>
                  <a:pt x="13023" y="669"/>
                </a:lnTo>
                <a:lnTo>
                  <a:pt x="13029" y="694"/>
                </a:lnTo>
                <a:lnTo>
                  <a:pt x="13033" y="719"/>
                </a:lnTo>
                <a:lnTo>
                  <a:pt x="13037" y="744"/>
                </a:lnTo>
                <a:lnTo>
                  <a:pt x="13039" y="770"/>
                </a:lnTo>
                <a:lnTo>
                  <a:pt x="13040" y="796"/>
                </a:lnTo>
                <a:lnTo>
                  <a:pt x="13040" y="821"/>
                </a:lnTo>
                <a:lnTo>
                  <a:pt x="13038" y="847"/>
                </a:lnTo>
                <a:lnTo>
                  <a:pt x="13035" y="872"/>
                </a:lnTo>
                <a:lnTo>
                  <a:pt x="13031" y="897"/>
                </a:lnTo>
                <a:lnTo>
                  <a:pt x="13026" y="921"/>
                </a:lnTo>
                <a:lnTo>
                  <a:pt x="13020" y="946"/>
                </a:lnTo>
                <a:lnTo>
                  <a:pt x="13013" y="970"/>
                </a:lnTo>
                <a:lnTo>
                  <a:pt x="13004" y="994"/>
                </a:lnTo>
                <a:lnTo>
                  <a:pt x="12995" y="1017"/>
                </a:lnTo>
                <a:lnTo>
                  <a:pt x="12984" y="1040"/>
                </a:lnTo>
                <a:lnTo>
                  <a:pt x="12972" y="1062"/>
                </a:lnTo>
                <a:lnTo>
                  <a:pt x="12958" y="1084"/>
                </a:lnTo>
                <a:lnTo>
                  <a:pt x="12944" y="1105"/>
                </a:lnTo>
                <a:lnTo>
                  <a:pt x="12929" y="1126"/>
                </a:lnTo>
                <a:lnTo>
                  <a:pt x="12913" y="1146"/>
                </a:lnTo>
                <a:lnTo>
                  <a:pt x="12896" y="1165"/>
                </a:lnTo>
                <a:lnTo>
                  <a:pt x="12877" y="1183"/>
                </a:lnTo>
                <a:lnTo>
                  <a:pt x="12858" y="1201"/>
                </a:lnTo>
                <a:lnTo>
                  <a:pt x="12838" y="1217"/>
                </a:lnTo>
                <a:lnTo>
                  <a:pt x="12818" y="1233"/>
                </a:lnTo>
                <a:lnTo>
                  <a:pt x="12795" y="1247"/>
                </a:lnTo>
                <a:lnTo>
                  <a:pt x="12772" y="1261"/>
                </a:lnTo>
                <a:lnTo>
                  <a:pt x="12749" y="1273"/>
                </a:lnTo>
                <a:lnTo>
                  <a:pt x="12158" y="1568"/>
                </a:lnTo>
                <a:lnTo>
                  <a:pt x="12133" y="1579"/>
                </a:lnTo>
                <a:lnTo>
                  <a:pt x="12108" y="1589"/>
                </a:lnTo>
                <a:lnTo>
                  <a:pt x="12083" y="1597"/>
                </a:lnTo>
                <a:lnTo>
                  <a:pt x="12057" y="1605"/>
                </a:lnTo>
                <a:lnTo>
                  <a:pt x="12032" y="1611"/>
                </a:lnTo>
                <a:lnTo>
                  <a:pt x="12007" y="1615"/>
                </a:lnTo>
                <a:lnTo>
                  <a:pt x="11981" y="1619"/>
                </a:lnTo>
                <a:lnTo>
                  <a:pt x="11956" y="1621"/>
                </a:lnTo>
                <a:lnTo>
                  <a:pt x="11930" y="1622"/>
                </a:lnTo>
                <a:lnTo>
                  <a:pt x="11904" y="1621"/>
                </a:lnTo>
                <a:lnTo>
                  <a:pt x="11879" y="1620"/>
                </a:lnTo>
                <a:lnTo>
                  <a:pt x="11854" y="1617"/>
                </a:lnTo>
                <a:lnTo>
                  <a:pt x="11829" y="1613"/>
                </a:lnTo>
                <a:lnTo>
                  <a:pt x="11804" y="1608"/>
                </a:lnTo>
                <a:lnTo>
                  <a:pt x="11780" y="1602"/>
                </a:lnTo>
                <a:lnTo>
                  <a:pt x="11756" y="1595"/>
                </a:lnTo>
                <a:lnTo>
                  <a:pt x="11731" y="1586"/>
                </a:lnTo>
                <a:lnTo>
                  <a:pt x="11708" y="1577"/>
                </a:lnTo>
                <a:lnTo>
                  <a:pt x="11686" y="1566"/>
                </a:lnTo>
                <a:lnTo>
                  <a:pt x="11663" y="1553"/>
                </a:lnTo>
                <a:lnTo>
                  <a:pt x="11641" y="1540"/>
                </a:lnTo>
                <a:lnTo>
                  <a:pt x="11620" y="1526"/>
                </a:lnTo>
                <a:lnTo>
                  <a:pt x="11600" y="1511"/>
                </a:lnTo>
                <a:lnTo>
                  <a:pt x="11579" y="1495"/>
                </a:lnTo>
                <a:lnTo>
                  <a:pt x="11560" y="1478"/>
                </a:lnTo>
                <a:lnTo>
                  <a:pt x="11542" y="1459"/>
                </a:lnTo>
                <a:lnTo>
                  <a:pt x="11525" y="1440"/>
                </a:lnTo>
                <a:lnTo>
                  <a:pt x="11509" y="1420"/>
                </a:lnTo>
                <a:lnTo>
                  <a:pt x="11492" y="1400"/>
                </a:lnTo>
                <a:lnTo>
                  <a:pt x="11478" y="1377"/>
                </a:lnTo>
                <a:lnTo>
                  <a:pt x="11464" y="1354"/>
                </a:lnTo>
                <a:lnTo>
                  <a:pt x="11452" y="1331"/>
                </a:lnTo>
                <a:lnTo>
                  <a:pt x="11440" y="1306"/>
                </a:lnTo>
                <a:lnTo>
                  <a:pt x="11430" y="1281"/>
                </a:lnTo>
                <a:lnTo>
                  <a:pt x="11421" y="1256"/>
                </a:lnTo>
                <a:lnTo>
                  <a:pt x="11414" y="1231"/>
                </a:lnTo>
                <a:lnTo>
                  <a:pt x="11408" y="1206"/>
                </a:lnTo>
                <a:lnTo>
                  <a:pt x="11403" y="1180"/>
                </a:lnTo>
                <a:lnTo>
                  <a:pt x="11400" y="1155"/>
                </a:lnTo>
                <a:lnTo>
                  <a:pt x="11397" y="1129"/>
                </a:lnTo>
                <a:lnTo>
                  <a:pt x="11396" y="1103"/>
                </a:lnTo>
                <a:lnTo>
                  <a:pt x="11397" y="1078"/>
                </a:lnTo>
                <a:lnTo>
                  <a:pt x="11398" y="1053"/>
                </a:lnTo>
                <a:lnTo>
                  <a:pt x="11401" y="1028"/>
                </a:lnTo>
                <a:lnTo>
                  <a:pt x="11405" y="1002"/>
                </a:lnTo>
                <a:lnTo>
                  <a:pt x="11410" y="978"/>
                </a:lnTo>
                <a:lnTo>
                  <a:pt x="11416" y="953"/>
                </a:lnTo>
                <a:lnTo>
                  <a:pt x="11424" y="928"/>
                </a:lnTo>
                <a:lnTo>
                  <a:pt x="11433" y="905"/>
                </a:lnTo>
                <a:lnTo>
                  <a:pt x="11443" y="882"/>
                </a:lnTo>
                <a:lnTo>
                  <a:pt x="11454" y="859"/>
                </a:lnTo>
                <a:lnTo>
                  <a:pt x="11465" y="836"/>
                </a:lnTo>
                <a:lnTo>
                  <a:pt x="11478" y="815"/>
                </a:lnTo>
                <a:lnTo>
                  <a:pt x="11492" y="794"/>
                </a:lnTo>
                <a:lnTo>
                  <a:pt x="11508" y="773"/>
                </a:lnTo>
                <a:lnTo>
                  <a:pt x="11524" y="753"/>
                </a:lnTo>
                <a:lnTo>
                  <a:pt x="11541" y="734"/>
                </a:lnTo>
                <a:lnTo>
                  <a:pt x="11559" y="716"/>
                </a:lnTo>
                <a:lnTo>
                  <a:pt x="11578" y="699"/>
                </a:lnTo>
                <a:lnTo>
                  <a:pt x="11599" y="682"/>
                </a:lnTo>
                <a:lnTo>
                  <a:pt x="11620" y="666"/>
                </a:lnTo>
                <a:lnTo>
                  <a:pt x="11641" y="651"/>
                </a:lnTo>
                <a:lnTo>
                  <a:pt x="11664" y="638"/>
                </a:lnTo>
                <a:lnTo>
                  <a:pt x="11689" y="625"/>
                </a:lnTo>
                <a:close/>
              </a:path>
            </a:pathLst>
          </a:custGeom>
          <a:solidFill>
            <a:srgbClr val="1C90CD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</p:spTree>
    <p:extLst>
      <p:ext uri="{BB962C8B-B14F-4D97-AF65-F5344CB8AC3E}">
        <p14:creationId xmlns:p14="http://schemas.microsoft.com/office/powerpoint/2010/main" val="254443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2"/>
          <p:cNvSpPr>
            <a:spLocks noChangeArrowheads="1"/>
          </p:cNvSpPr>
          <p:nvPr/>
        </p:nvSpPr>
        <p:spPr bwMode="auto">
          <a:xfrm>
            <a:off x="878800" y="2142305"/>
            <a:ext cx="1161333" cy="127199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  <a:miter lim="800000"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400" b="1" dirty="0">
                <a:solidFill>
                  <a:srgbClr val="FFFFFF"/>
                </a:solidFill>
                <a:latin typeface="Globotipo Condensada" panose="00000506000000000000" pitchFamily="50" charset="0"/>
              </a:rPr>
              <a:t>IDEA</a:t>
            </a:r>
            <a:endParaRPr lang="en-US" altLang="ru-RU" sz="1400" dirty="0">
              <a:solidFill>
                <a:srgbClr val="FFFFFF"/>
              </a:solidFill>
              <a:latin typeface="Globotipo Condensada" panose="00000506000000000000" pitchFamily="50" charset="0"/>
              <a:cs typeface="Open Sans" panose="020B060603050402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ru-RU" sz="1100" dirty="0">
                <a:solidFill>
                  <a:srgbClr val="FFFFFF"/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100" dirty="0" err="1">
                <a:solidFill>
                  <a:srgbClr val="FFFFFF"/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100" dirty="0">
                <a:solidFill>
                  <a:srgbClr val="FFFFFF"/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100" dirty="0" err="1">
                <a:solidFill>
                  <a:srgbClr val="FFFFFF"/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100" dirty="0">
                <a:solidFill>
                  <a:srgbClr val="FFFFFF"/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100" dirty="0" err="1">
                <a:solidFill>
                  <a:srgbClr val="FFFFFF"/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100" dirty="0">
                <a:solidFill>
                  <a:srgbClr val="FFFFFF"/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100" dirty="0" err="1">
                <a:solidFill>
                  <a:srgbClr val="FFFFFF"/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100" dirty="0">
                <a:solidFill>
                  <a:srgbClr val="FFFFFF"/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endParaRPr lang="ru-RU" altLang="ru-RU" sz="1100" dirty="0">
              <a:solidFill>
                <a:srgbClr val="FFFF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Freeform 23"/>
          <p:cNvSpPr>
            <a:spLocks/>
          </p:cNvSpPr>
          <p:nvPr/>
        </p:nvSpPr>
        <p:spPr bwMode="auto">
          <a:xfrm>
            <a:off x="878800" y="3414296"/>
            <a:ext cx="1161333" cy="89598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/>
            </a:solidFill>
            <a:miter lim="800000"/>
          </a:ln>
          <a:extLst/>
        </p:spPr>
        <p:txBody>
          <a:bodyPr/>
          <a:lstStyle/>
          <a:p>
            <a:pPr algn="r"/>
            <a:endParaRPr lang="en-US">
              <a:solidFill>
                <a:srgbClr val="000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52" name="Freeform 24"/>
          <p:cNvSpPr>
            <a:spLocks/>
          </p:cNvSpPr>
          <p:nvPr/>
        </p:nvSpPr>
        <p:spPr bwMode="auto">
          <a:xfrm>
            <a:off x="878800" y="1246316"/>
            <a:ext cx="1161333" cy="89598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/>
            </a:solidFill>
            <a:miter lim="800000"/>
          </a:ln>
          <a:extLst/>
        </p:spPr>
        <p:txBody>
          <a:bodyPr anchor="ctr"/>
          <a:lstStyle/>
          <a:p>
            <a:pPr algn="ctr"/>
            <a:r>
              <a:rPr lang="en-US" altLang="en-US" sz="3200">
                <a:solidFill>
                  <a:srgbClr val="FFFFFF"/>
                </a:solidFill>
                <a:latin typeface="Globotipo Condensada Black" panose="00000A06000000000000" pitchFamily="50" charset="0"/>
              </a:rPr>
              <a:t>01</a:t>
            </a:r>
            <a:endParaRPr lang="en-US" altLang="en-US" sz="1400" dirty="0">
              <a:solidFill>
                <a:srgbClr val="000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53" name="Rectangle 25"/>
          <p:cNvSpPr>
            <a:spLocks noChangeArrowheads="1"/>
          </p:cNvSpPr>
          <p:nvPr/>
        </p:nvSpPr>
        <p:spPr bwMode="auto">
          <a:xfrm>
            <a:off x="2413758" y="2142305"/>
            <a:ext cx="1161333" cy="1271992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</a:ln>
          <a:extLst/>
        </p:spPr>
        <p:txBody>
          <a:bodyPr anchor="ctr"/>
          <a:lstStyle/>
          <a:p>
            <a:pPr algn="ctr"/>
            <a:r>
              <a:rPr lang="en-US" altLang="en-US" sz="1400" b="1" dirty="0">
                <a:solidFill>
                  <a:srgbClr val="FFFFFF"/>
                </a:solidFill>
              </a:rPr>
              <a:t>PROJECT</a:t>
            </a:r>
          </a:p>
          <a:p>
            <a:pPr algn="ctr"/>
            <a:r>
              <a:rPr lang="en-US" altLang="ru-RU" sz="1100" dirty="0">
                <a:solidFill>
                  <a:srgbClr val="FFFFFF"/>
                </a:solidFill>
                <a:cs typeface="Open Sans" panose="020B0606030504020204" pitchFamily="34" charset="0"/>
              </a:rPr>
              <a:t>Lorem ipsum dolor sit </a:t>
            </a:r>
            <a:r>
              <a:rPr lang="en-US" altLang="ru-RU" sz="1100" dirty="0" err="1">
                <a:solidFill>
                  <a:srgbClr val="FFFFFF"/>
                </a:solidFill>
                <a:cs typeface="Open Sans" panose="020B0606030504020204" pitchFamily="34" charset="0"/>
              </a:rPr>
              <a:t>amet</a:t>
            </a:r>
            <a:r>
              <a:rPr lang="en-US" altLang="ru-RU" sz="1100" dirty="0">
                <a:solidFill>
                  <a:srgbClr val="FFFFFF"/>
                </a:solidFill>
                <a:cs typeface="Open Sans" panose="020B0606030504020204" pitchFamily="34" charset="0"/>
              </a:rPr>
              <a:t>, </a:t>
            </a:r>
            <a:r>
              <a:rPr lang="en-US" altLang="ru-RU" sz="1100" dirty="0" err="1">
                <a:solidFill>
                  <a:srgbClr val="FFFFFF"/>
                </a:solidFill>
                <a:cs typeface="Open Sans" panose="020B0606030504020204" pitchFamily="34" charset="0"/>
              </a:rPr>
              <a:t>consetur</a:t>
            </a:r>
            <a:r>
              <a:rPr lang="en-US" altLang="ru-RU" sz="1100" dirty="0">
                <a:solidFill>
                  <a:srgbClr val="FFFFFF"/>
                </a:solidFill>
                <a:cs typeface="Open Sans" panose="020B0606030504020204" pitchFamily="34" charset="0"/>
              </a:rPr>
              <a:t> </a:t>
            </a:r>
            <a:r>
              <a:rPr lang="en-US" altLang="ru-RU" sz="1100" dirty="0" err="1">
                <a:solidFill>
                  <a:srgbClr val="FFFFFF"/>
                </a:solidFill>
                <a:cs typeface="Open Sans" panose="020B0606030504020204" pitchFamily="34" charset="0"/>
              </a:rPr>
              <a:t>adipin</a:t>
            </a:r>
            <a:r>
              <a:rPr lang="en-US" altLang="ru-RU" sz="1100" dirty="0">
                <a:solidFill>
                  <a:srgbClr val="FFFFFF"/>
                </a:solidFill>
                <a:cs typeface="Open Sans" panose="020B0606030504020204" pitchFamily="34" charset="0"/>
              </a:rPr>
              <a:t> </a:t>
            </a:r>
            <a:r>
              <a:rPr lang="en-US" altLang="ru-RU" sz="1100" dirty="0" err="1">
                <a:solidFill>
                  <a:srgbClr val="FFFFFF"/>
                </a:solidFill>
                <a:cs typeface="Open Sans" panose="020B0606030504020204" pitchFamily="34" charset="0"/>
              </a:rPr>
              <a:t>nnscing</a:t>
            </a:r>
            <a:r>
              <a:rPr lang="en-US" altLang="ru-RU" sz="1100" dirty="0">
                <a:solidFill>
                  <a:srgbClr val="FFFFFF"/>
                </a:solidFill>
                <a:cs typeface="Open Sans" panose="020B0606030504020204" pitchFamily="34" charset="0"/>
              </a:rPr>
              <a:t> </a:t>
            </a:r>
            <a:endParaRPr lang="ru-RU" altLang="ru-RU" sz="1100" dirty="0">
              <a:solidFill>
                <a:srgbClr val="FFFF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4" name="Freeform 26"/>
          <p:cNvSpPr>
            <a:spLocks/>
          </p:cNvSpPr>
          <p:nvPr/>
        </p:nvSpPr>
        <p:spPr bwMode="auto">
          <a:xfrm>
            <a:off x="2413758" y="3414296"/>
            <a:ext cx="1161333" cy="895988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/>
            </a:solidFill>
            <a:miter lim="800000"/>
          </a:ln>
          <a:extLst/>
        </p:spPr>
        <p:txBody>
          <a:bodyPr/>
          <a:lstStyle/>
          <a:p>
            <a:pPr algn="r"/>
            <a:endParaRPr lang="en-US">
              <a:solidFill>
                <a:srgbClr val="000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55" name="Freeform 27"/>
          <p:cNvSpPr>
            <a:spLocks/>
          </p:cNvSpPr>
          <p:nvPr/>
        </p:nvSpPr>
        <p:spPr bwMode="auto">
          <a:xfrm>
            <a:off x="2413758" y="1246316"/>
            <a:ext cx="1161333" cy="895988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/>
            </a:solidFill>
            <a:miter lim="800000"/>
          </a:ln>
          <a:extLst/>
        </p:spPr>
        <p:txBody>
          <a:bodyPr anchor="ctr"/>
          <a:lstStyle/>
          <a:p>
            <a:pPr algn="ctr"/>
            <a:r>
              <a:rPr lang="en-US" altLang="en-US" sz="3200">
                <a:solidFill>
                  <a:srgbClr val="FFFFFF"/>
                </a:solidFill>
                <a:latin typeface="Globotipo Condensada Black" panose="00000A06000000000000" pitchFamily="50" charset="0"/>
              </a:rPr>
              <a:t>02</a:t>
            </a:r>
            <a:endParaRPr lang="en-US" altLang="en-US" sz="1400" dirty="0">
              <a:solidFill>
                <a:srgbClr val="000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56" name="Freeform 28"/>
          <p:cNvSpPr>
            <a:spLocks/>
          </p:cNvSpPr>
          <p:nvPr/>
        </p:nvSpPr>
        <p:spPr bwMode="auto">
          <a:xfrm>
            <a:off x="3948716" y="3414296"/>
            <a:ext cx="1163712" cy="895988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tx2"/>
            </a:solidFill>
            <a:miter lim="800000"/>
          </a:ln>
          <a:extLst/>
        </p:spPr>
        <p:txBody>
          <a:bodyPr/>
          <a:lstStyle/>
          <a:p>
            <a:pPr algn="r"/>
            <a:endParaRPr lang="en-US">
              <a:solidFill>
                <a:srgbClr val="000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57" name="Freeform 29"/>
          <p:cNvSpPr>
            <a:spLocks/>
          </p:cNvSpPr>
          <p:nvPr/>
        </p:nvSpPr>
        <p:spPr bwMode="auto">
          <a:xfrm>
            <a:off x="3948716" y="1246316"/>
            <a:ext cx="1163712" cy="895988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tx2"/>
            </a:solidFill>
            <a:miter lim="800000"/>
          </a:ln>
          <a:extLst/>
        </p:spPr>
        <p:txBody>
          <a:bodyPr anchor="ctr"/>
          <a:lstStyle/>
          <a:p>
            <a:pPr algn="ctr"/>
            <a:r>
              <a:rPr lang="en-US" altLang="en-US" sz="3200">
                <a:solidFill>
                  <a:srgbClr val="FFFFFF"/>
                </a:solidFill>
                <a:latin typeface="Globotipo Condensada Black" panose="00000A06000000000000" pitchFamily="50" charset="0"/>
              </a:rPr>
              <a:t>03</a:t>
            </a:r>
            <a:endParaRPr lang="en-US" altLang="en-US" sz="1400" dirty="0">
              <a:solidFill>
                <a:srgbClr val="000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58" name="Rectangle 30"/>
          <p:cNvSpPr>
            <a:spLocks noChangeArrowheads="1"/>
          </p:cNvSpPr>
          <p:nvPr/>
        </p:nvSpPr>
        <p:spPr bwMode="auto">
          <a:xfrm>
            <a:off x="3948716" y="2142305"/>
            <a:ext cx="1163712" cy="127199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  <a:miter lim="800000"/>
          </a:ln>
          <a:extLst/>
        </p:spPr>
        <p:txBody>
          <a:bodyPr anchor="ctr"/>
          <a:lstStyle/>
          <a:p>
            <a:pPr algn="ctr"/>
            <a:r>
              <a:rPr lang="en-US" altLang="en-US" sz="1400" b="1" dirty="0">
                <a:solidFill>
                  <a:srgbClr val="FFFFFF"/>
                </a:solidFill>
              </a:rPr>
              <a:t>STARTUP</a:t>
            </a:r>
          </a:p>
          <a:p>
            <a:pPr algn="ctr"/>
            <a:r>
              <a:rPr lang="en-US" altLang="ru-RU" sz="1050" dirty="0">
                <a:solidFill>
                  <a:srgbClr val="FFFFFF"/>
                </a:solidFill>
                <a:cs typeface="Open Sans" panose="020B0606030504020204" pitchFamily="34" charset="0"/>
              </a:rPr>
              <a:t>Lorem ipsum dolor sit </a:t>
            </a:r>
            <a:r>
              <a:rPr lang="en-US" altLang="ru-RU" sz="1050" dirty="0" err="1">
                <a:solidFill>
                  <a:srgbClr val="FFFFFF"/>
                </a:solidFill>
                <a:cs typeface="Open Sans" panose="020B0606030504020204" pitchFamily="34" charset="0"/>
              </a:rPr>
              <a:t>amet</a:t>
            </a:r>
            <a:r>
              <a:rPr lang="en-US" altLang="ru-RU" sz="1050" dirty="0">
                <a:solidFill>
                  <a:srgbClr val="FFFFFF"/>
                </a:solidFill>
                <a:cs typeface="Open Sans" panose="020B0606030504020204" pitchFamily="34" charset="0"/>
              </a:rPr>
              <a:t>, </a:t>
            </a:r>
            <a:r>
              <a:rPr lang="en-US" altLang="ru-RU" sz="1050" dirty="0" err="1">
                <a:solidFill>
                  <a:srgbClr val="FFFFFF"/>
                </a:solidFill>
                <a:cs typeface="Open Sans" panose="020B0606030504020204" pitchFamily="34" charset="0"/>
              </a:rPr>
              <a:t>consetur</a:t>
            </a:r>
            <a:r>
              <a:rPr lang="en-US" altLang="ru-RU" sz="1050" dirty="0">
                <a:solidFill>
                  <a:srgbClr val="FFFFFF"/>
                </a:solidFill>
                <a:cs typeface="Open Sans" panose="020B0606030504020204" pitchFamily="34" charset="0"/>
              </a:rPr>
              <a:t> </a:t>
            </a:r>
            <a:r>
              <a:rPr lang="en-US" altLang="ru-RU" sz="1050" dirty="0" err="1">
                <a:solidFill>
                  <a:srgbClr val="FFFFFF"/>
                </a:solidFill>
                <a:cs typeface="Open Sans" panose="020B0606030504020204" pitchFamily="34" charset="0"/>
              </a:rPr>
              <a:t>adipin</a:t>
            </a:r>
            <a:r>
              <a:rPr lang="en-US" altLang="ru-RU" sz="1050" dirty="0">
                <a:solidFill>
                  <a:srgbClr val="FFFFFF"/>
                </a:solidFill>
                <a:cs typeface="Open Sans" panose="020B0606030504020204" pitchFamily="34" charset="0"/>
              </a:rPr>
              <a:t> </a:t>
            </a:r>
            <a:r>
              <a:rPr lang="en-US" altLang="ru-RU" sz="1050" dirty="0" err="1">
                <a:solidFill>
                  <a:srgbClr val="FFFFFF"/>
                </a:solidFill>
                <a:cs typeface="Open Sans" panose="020B0606030504020204" pitchFamily="34" charset="0"/>
              </a:rPr>
              <a:t>nnscing</a:t>
            </a:r>
            <a:r>
              <a:rPr lang="en-US" altLang="ru-RU" sz="1050" dirty="0">
                <a:solidFill>
                  <a:srgbClr val="FFFFFF"/>
                </a:solidFill>
                <a:cs typeface="Open Sans" panose="020B0606030504020204" pitchFamily="34" charset="0"/>
              </a:rPr>
              <a:t> </a:t>
            </a:r>
            <a:endParaRPr lang="ru-RU" altLang="ru-RU" sz="1050" dirty="0">
              <a:solidFill>
                <a:srgbClr val="FFFF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9" name="Freeform 31"/>
          <p:cNvSpPr>
            <a:spLocks/>
          </p:cNvSpPr>
          <p:nvPr/>
        </p:nvSpPr>
        <p:spPr bwMode="auto">
          <a:xfrm>
            <a:off x="5487243" y="3414296"/>
            <a:ext cx="1161333" cy="8959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/>
            </a:solidFill>
            <a:miter lim="800000"/>
          </a:ln>
          <a:extLst/>
        </p:spPr>
        <p:txBody>
          <a:bodyPr/>
          <a:lstStyle/>
          <a:p>
            <a:pPr algn="r"/>
            <a:endParaRPr lang="en-US">
              <a:solidFill>
                <a:srgbClr val="000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60" name="Rectangle 32"/>
          <p:cNvSpPr>
            <a:spLocks noChangeArrowheads="1"/>
          </p:cNvSpPr>
          <p:nvPr/>
        </p:nvSpPr>
        <p:spPr bwMode="auto">
          <a:xfrm>
            <a:off x="5487243" y="2142305"/>
            <a:ext cx="1161333" cy="127199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</a:ln>
          <a:extLst/>
        </p:spPr>
        <p:txBody>
          <a:bodyPr anchor="ctr"/>
          <a:lstStyle/>
          <a:p>
            <a:pPr algn="ctr"/>
            <a:r>
              <a:rPr lang="en-US" altLang="en-US" sz="1400" b="1" dirty="0">
                <a:solidFill>
                  <a:srgbClr val="FFFFFF"/>
                </a:solidFill>
              </a:rPr>
              <a:t>BUSINESS</a:t>
            </a:r>
          </a:p>
          <a:p>
            <a:pPr algn="ctr"/>
            <a:r>
              <a:rPr lang="en-US" altLang="ru-RU" sz="1050" dirty="0">
                <a:solidFill>
                  <a:srgbClr val="FFFFFF"/>
                </a:solidFill>
                <a:cs typeface="Open Sans" panose="020B0606030504020204" pitchFamily="34" charset="0"/>
              </a:rPr>
              <a:t>Lorem ipsum dolor sit </a:t>
            </a:r>
            <a:r>
              <a:rPr lang="en-US" altLang="ru-RU" sz="1050" dirty="0" err="1">
                <a:solidFill>
                  <a:srgbClr val="FFFFFF"/>
                </a:solidFill>
                <a:cs typeface="Open Sans" panose="020B0606030504020204" pitchFamily="34" charset="0"/>
              </a:rPr>
              <a:t>amet</a:t>
            </a:r>
            <a:r>
              <a:rPr lang="en-US" altLang="ru-RU" sz="1050" dirty="0">
                <a:solidFill>
                  <a:srgbClr val="FFFFFF"/>
                </a:solidFill>
                <a:cs typeface="Open Sans" panose="020B0606030504020204" pitchFamily="34" charset="0"/>
              </a:rPr>
              <a:t>, </a:t>
            </a:r>
            <a:r>
              <a:rPr lang="en-US" altLang="ru-RU" sz="1050" dirty="0" err="1">
                <a:solidFill>
                  <a:srgbClr val="FFFFFF"/>
                </a:solidFill>
                <a:cs typeface="Open Sans" panose="020B0606030504020204" pitchFamily="34" charset="0"/>
              </a:rPr>
              <a:t>consetur</a:t>
            </a:r>
            <a:r>
              <a:rPr lang="en-US" altLang="ru-RU" sz="1050" dirty="0">
                <a:solidFill>
                  <a:srgbClr val="FFFFFF"/>
                </a:solidFill>
                <a:cs typeface="Open Sans" panose="020B0606030504020204" pitchFamily="34" charset="0"/>
              </a:rPr>
              <a:t> </a:t>
            </a:r>
            <a:r>
              <a:rPr lang="en-US" altLang="ru-RU" sz="1050" dirty="0" err="1">
                <a:solidFill>
                  <a:srgbClr val="FFFFFF"/>
                </a:solidFill>
                <a:cs typeface="Open Sans" panose="020B0606030504020204" pitchFamily="34" charset="0"/>
              </a:rPr>
              <a:t>adipin</a:t>
            </a:r>
            <a:r>
              <a:rPr lang="en-US" altLang="ru-RU" sz="1050" dirty="0">
                <a:solidFill>
                  <a:srgbClr val="FFFFFF"/>
                </a:solidFill>
                <a:cs typeface="Open Sans" panose="020B0606030504020204" pitchFamily="34" charset="0"/>
              </a:rPr>
              <a:t> </a:t>
            </a:r>
            <a:r>
              <a:rPr lang="en-US" altLang="ru-RU" sz="1050" dirty="0" err="1">
                <a:solidFill>
                  <a:srgbClr val="FFFFFF"/>
                </a:solidFill>
                <a:cs typeface="Open Sans" panose="020B0606030504020204" pitchFamily="34" charset="0"/>
              </a:rPr>
              <a:t>nnscing</a:t>
            </a:r>
            <a:r>
              <a:rPr lang="en-US" altLang="ru-RU" sz="1050" dirty="0">
                <a:solidFill>
                  <a:srgbClr val="FFFFFF"/>
                </a:solidFill>
                <a:cs typeface="Open Sans" panose="020B0606030504020204" pitchFamily="34" charset="0"/>
              </a:rPr>
              <a:t> </a:t>
            </a:r>
            <a:endParaRPr lang="ru-RU" altLang="ru-RU" sz="1050" dirty="0">
              <a:solidFill>
                <a:srgbClr val="FFFF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61" name="Freeform 33"/>
          <p:cNvSpPr>
            <a:spLocks/>
          </p:cNvSpPr>
          <p:nvPr/>
        </p:nvSpPr>
        <p:spPr bwMode="auto">
          <a:xfrm>
            <a:off x="5487243" y="1246316"/>
            <a:ext cx="1161333" cy="8959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/>
            </a:solidFill>
            <a:miter lim="800000"/>
          </a:ln>
          <a:extLst/>
        </p:spPr>
        <p:txBody>
          <a:bodyPr anchor="ctr"/>
          <a:lstStyle/>
          <a:p>
            <a:pPr algn="ctr"/>
            <a:r>
              <a:rPr lang="en-US" altLang="en-US" sz="2800">
                <a:solidFill>
                  <a:srgbClr val="FFFFFF"/>
                </a:solidFill>
                <a:latin typeface="Globotipo Condensada Black" panose="00000A06000000000000" pitchFamily="50" charset="0"/>
              </a:rPr>
              <a:t>04</a:t>
            </a:r>
            <a:endParaRPr lang="en-US" altLang="en-US" sz="1200" dirty="0">
              <a:solidFill>
                <a:srgbClr val="000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62" name="Freeform 34"/>
          <p:cNvSpPr>
            <a:spLocks/>
          </p:cNvSpPr>
          <p:nvPr/>
        </p:nvSpPr>
        <p:spPr bwMode="auto">
          <a:xfrm>
            <a:off x="7022202" y="3414296"/>
            <a:ext cx="1161333" cy="89598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/>
            </a:solidFill>
            <a:miter lim="800000"/>
          </a:ln>
          <a:extLst/>
        </p:spPr>
        <p:txBody>
          <a:bodyPr/>
          <a:lstStyle/>
          <a:p>
            <a:pPr algn="r"/>
            <a:endParaRPr lang="en-US">
              <a:solidFill>
                <a:srgbClr val="000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63" name="Rectangle 35"/>
          <p:cNvSpPr>
            <a:spLocks noChangeArrowheads="1"/>
          </p:cNvSpPr>
          <p:nvPr/>
        </p:nvSpPr>
        <p:spPr bwMode="auto">
          <a:xfrm>
            <a:off x="7022202" y="2142305"/>
            <a:ext cx="1161333" cy="127199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  <a:miter lim="800000"/>
          </a:ln>
          <a:extLst/>
        </p:spPr>
        <p:txBody>
          <a:bodyPr anchor="ctr"/>
          <a:lstStyle/>
          <a:p>
            <a:pPr algn="ctr"/>
            <a:r>
              <a:rPr lang="en-US" altLang="en-US" sz="1400" b="1" dirty="0">
                <a:solidFill>
                  <a:srgbClr val="FFFFFF"/>
                </a:solidFill>
              </a:rPr>
              <a:t>SUCCESS</a:t>
            </a:r>
            <a:endParaRPr lang="en-US" altLang="en-US" sz="1400" dirty="0">
              <a:solidFill>
                <a:srgbClr val="FFFFFF"/>
              </a:solidFill>
            </a:endParaRPr>
          </a:p>
          <a:p>
            <a:pPr algn="ctr"/>
            <a:r>
              <a:rPr lang="en-US" altLang="ru-RU" sz="1050" dirty="0">
                <a:solidFill>
                  <a:srgbClr val="FFFFFF"/>
                </a:solidFill>
                <a:cs typeface="Open Sans" panose="020B0606030504020204" pitchFamily="34" charset="0"/>
              </a:rPr>
              <a:t>Lorem ipsum dolor sit </a:t>
            </a:r>
            <a:r>
              <a:rPr lang="en-US" altLang="ru-RU" sz="1050" dirty="0" err="1">
                <a:solidFill>
                  <a:srgbClr val="FFFFFF"/>
                </a:solidFill>
                <a:cs typeface="Open Sans" panose="020B0606030504020204" pitchFamily="34" charset="0"/>
              </a:rPr>
              <a:t>amet</a:t>
            </a:r>
            <a:r>
              <a:rPr lang="en-US" altLang="ru-RU" sz="1050" dirty="0">
                <a:solidFill>
                  <a:srgbClr val="FFFFFF"/>
                </a:solidFill>
                <a:cs typeface="Open Sans" panose="020B0606030504020204" pitchFamily="34" charset="0"/>
              </a:rPr>
              <a:t>, </a:t>
            </a:r>
            <a:r>
              <a:rPr lang="en-US" altLang="ru-RU" sz="1050" dirty="0" err="1">
                <a:solidFill>
                  <a:srgbClr val="FFFFFF"/>
                </a:solidFill>
                <a:cs typeface="Open Sans" panose="020B0606030504020204" pitchFamily="34" charset="0"/>
              </a:rPr>
              <a:t>consetur</a:t>
            </a:r>
            <a:r>
              <a:rPr lang="en-US" altLang="ru-RU" sz="1050" dirty="0">
                <a:solidFill>
                  <a:srgbClr val="FFFFFF"/>
                </a:solidFill>
                <a:cs typeface="Open Sans" panose="020B0606030504020204" pitchFamily="34" charset="0"/>
              </a:rPr>
              <a:t> </a:t>
            </a:r>
            <a:r>
              <a:rPr lang="en-US" altLang="ru-RU" sz="1050" dirty="0" err="1">
                <a:solidFill>
                  <a:srgbClr val="FFFFFF"/>
                </a:solidFill>
                <a:cs typeface="Open Sans" panose="020B0606030504020204" pitchFamily="34" charset="0"/>
              </a:rPr>
              <a:t>adipin</a:t>
            </a:r>
            <a:r>
              <a:rPr lang="en-US" altLang="ru-RU" sz="1050" dirty="0">
                <a:solidFill>
                  <a:srgbClr val="FFFFFF"/>
                </a:solidFill>
                <a:cs typeface="Open Sans" panose="020B0606030504020204" pitchFamily="34" charset="0"/>
              </a:rPr>
              <a:t> </a:t>
            </a:r>
            <a:r>
              <a:rPr lang="en-US" altLang="ru-RU" sz="1050" dirty="0" err="1">
                <a:solidFill>
                  <a:srgbClr val="FFFFFF"/>
                </a:solidFill>
                <a:cs typeface="Open Sans" panose="020B0606030504020204" pitchFamily="34" charset="0"/>
              </a:rPr>
              <a:t>nnscing</a:t>
            </a:r>
            <a:r>
              <a:rPr lang="en-US" altLang="ru-RU" sz="1050" dirty="0">
                <a:solidFill>
                  <a:srgbClr val="FFFFFF"/>
                </a:solidFill>
                <a:cs typeface="Open Sans" panose="020B0606030504020204" pitchFamily="34" charset="0"/>
              </a:rPr>
              <a:t> </a:t>
            </a:r>
            <a:endParaRPr lang="ru-RU" altLang="ru-RU" sz="1050" dirty="0">
              <a:solidFill>
                <a:srgbClr val="FFFFF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64" name="Freeform 36"/>
          <p:cNvSpPr>
            <a:spLocks/>
          </p:cNvSpPr>
          <p:nvPr/>
        </p:nvSpPr>
        <p:spPr bwMode="auto">
          <a:xfrm>
            <a:off x="7022202" y="1246316"/>
            <a:ext cx="1161333" cy="89598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/>
            </a:solidFill>
            <a:miter lim="800000"/>
          </a:ln>
          <a:extLst/>
        </p:spPr>
        <p:txBody>
          <a:bodyPr anchor="ctr"/>
          <a:lstStyle/>
          <a:p>
            <a:pPr algn="ctr"/>
            <a:r>
              <a:rPr lang="en-US" altLang="en-US" sz="3200">
                <a:solidFill>
                  <a:srgbClr val="FFFFFF"/>
                </a:solidFill>
                <a:latin typeface="Globotipo Condensada Black" panose="00000A06000000000000" pitchFamily="50" charset="0"/>
              </a:rPr>
              <a:t>05</a:t>
            </a:r>
            <a:endParaRPr lang="en-US" altLang="en-US" sz="1400" dirty="0">
              <a:solidFill>
                <a:srgbClr val="000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38" name="Título 2">
            <a:extLst>
              <a:ext uri="{FF2B5EF4-FFF2-40B4-BE49-F238E27FC236}">
                <a16:creationId xmlns="" xmlns:a16="http://schemas.microsoft.com/office/drawing/2014/main" id="{00C50FF5-AF56-4623-BF3E-860F678C35E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LOREM IPSUM DOLOR</a:t>
            </a:r>
          </a:p>
        </p:txBody>
      </p:sp>
      <p:sp>
        <p:nvSpPr>
          <p:cNvPr id="39" name="Freeform 37">
            <a:extLst>
              <a:ext uri="{FF2B5EF4-FFF2-40B4-BE49-F238E27FC236}">
                <a16:creationId xmlns="" xmlns:a16="http://schemas.microsoft.com/office/drawing/2014/main" id="{791DF246-0491-4A7F-9E37-A06984F00B0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3390" y="3550059"/>
            <a:ext cx="472153" cy="525576"/>
          </a:xfrm>
          <a:custGeom>
            <a:avLst/>
            <a:gdLst>
              <a:gd name="T0" fmla="*/ 310551 w 14715"/>
              <a:gd name="T1" fmla="*/ 473255 h 16016"/>
              <a:gd name="T2" fmla="*/ 328331 w 14715"/>
              <a:gd name="T3" fmla="*/ 479100 h 16016"/>
              <a:gd name="T4" fmla="*/ 269240 w 14715"/>
              <a:gd name="T5" fmla="*/ 575757 h 16016"/>
              <a:gd name="T6" fmla="*/ 194487 w 14715"/>
              <a:gd name="T7" fmla="*/ 538235 h 16016"/>
              <a:gd name="T8" fmla="*/ 202742 w 14715"/>
              <a:gd name="T9" fmla="*/ 435444 h 16016"/>
              <a:gd name="T10" fmla="*/ 315842 w 14715"/>
              <a:gd name="T11" fmla="*/ 389731 h 16016"/>
              <a:gd name="T12" fmla="*/ 353731 w 14715"/>
              <a:gd name="T13" fmla="*/ 285137 h 16016"/>
              <a:gd name="T14" fmla="*/ 346710 w 14715"/>
              <a:gd name="T15" fmla="*/ 201649 h 16016"/>
              <a:gd name="T16" fmla="*/ 226095 w 14715"/>
              <a:gd name="T17" fmla="*/ 157235 h 16016"/>
              <a:gd name="T18" fmla="*/ 162772 w 14715"/>
              <a:gd name="T19" fmla="*/ 256309 h 16016"/>
              <a:gd name="T20" fmla="*/ 179599 w 14715"/>
              <a:gd name="T21" fmla="*/ 309057 h 16016"/>
              <a:gd name="T22" fmla="*/ 211984 w 14715"/>
              <a:gd name="T23" fmla="*/ 378943 h 16016"/>
              <a:gd name="T24" fmla="*/ 216465 w 14715"/>
              <a:gd name="T25" fmla="*/ 421914 h 16016"/>
              <a:gd name="T26" fmla="*/ 198685 w 14715"/>
              <a:gd name="T27" fmla="*/ 427867 h 16016"/>
              <a:gd name="T28" fmla="*/ 185209 w 14715"/>
              <a:gd name="T29" fmla="*/ 389587 h 16016"/>
              <a:gd name="T30" fmla="*/ 142769 w 14715"/>
              <a:gd name="T31" fmla="*/ 297692 h 16016"/>
              <a:gd name="T32" fmla="*/ 137760 w 14715"/>
              <a:gd name="T33" fmla="*/ 216513 h 16016"/>
              <a:gd name="T34" fmla="*/ 273509 w 14715"/>
              <a:gd name="T35" fmla="*/ 123356 h 16016"/>
              <a:gd name="T36" fmla="*/ 386821 w 14715"/>
              <a:gd name="T37" fmla="*/ 242671 h 16016"/>
              <a:gd name="T38" fmla="*/ 375885 w 14715"/>
              <a:gd name="T39" fmla="*/ 310609 h 16016"/>
              <a:gd name="T40" fmla="*/ 341948 w 14715"/>
              <a:gd name="T41" fmla="*/ 403658 h 16016"/>
              <a:gd name="T42" fmla="*/ 334081 w 14715"/>
              <a:gd name="T43" fmla="*/ 455973 h 16016"/>
              <a:gd name="T44" fmla="*/ 69321 w 14715"/>
              <a:gd name="T45" fmla="*/ 245774 h 16016"/>
              <a:gd name="T46" fmla="*/ 80751 w 14715"/>
              <a:gd name="T47" fmla="*/ 260711 h 16016"/>
              <a:gd name="T48" fmla="*/ 67910 w 14715"/>
              <a:gd name="T49" fmla="*/ 274385 h 16016"/>
              <a:gd name="T50" fmla="*/ 635 w 14715"/>
              <a:gd name="T51" fmla="*/ 264247 h 16016"/>
              <a:gd name="T52" fmla="*/ 8149 w 14715"/>
              <a:gd name="T53" fmla="*/ 246928 h 16016"/>
              <a:gd name="T54" fmla="*/ 105622 w 14715"/>
              <a:gd name="T55" fmla="*/ 161348 h 16016"/>
              <a:gd name="T56" fmla="*/ 95885 w 14715"/>
              <a:gd name="T57" fmla="*/ 177547 h 16016"/>
              <a:gd name="T58" fmla="*/ 33796 w 14715"/>
              <a:gd name="T59" fmla="*/ 144354 h 16016"/>
              <a:gd name="T60" fmla="*/ 37677 w 14715"/>
              <a:gd name="T61" fmla="*/ 125809 h 16016"/>
              <a:gd name="T62" fmla="*/ 171873 w 14715"/>
              <a:gd name="T63" fmla="*/ 84282 h 16016"/>
              <a:gd name="T64" fmla="*/ 165665 w 14715"/>
              <a:gd name="T65" fmla="*/ 102105 h 16016"/>
              <a:gd name="T66" fmla="*/ 147355 w 14715"/>
              <a:gd name="T67" fmla="*/ 98605 h 16016"/>
              <a:gd name="T68" fmla="*/ 121462 w 14715"/>
              <a:gd name="T69" fmla="*/ 34564 h 16016"/>
              <a:gd name="T70" fmla="*/ 139912 w 14715"/>
              <a:gd name="T71" fmla="*/ 31534 h 16016"/>
              <a:gd name="T72" fmla="*/ 269805 w 14715"/>
              <a:gd name="T73" fmla="*/ 77968 h 16016"/>
              <a:gd name="T74" fmla="*/ 251107 w 14715"/>
              <a:gd name="T75" fmla="*/ 78401 h 16016"/>
              <a:gd name="T76" fmla="*/ 247615 w 14715"/>
              <a:gd name="T77" fmla="*/ 7577 h 16016"/>
              <a:gd name="T78" fmla="*/ 265077 w 14715"/>
              <a:gd name="T79" fmla="*/ 866 h 16016"/>
              <a:gd name="T80" fmla="*/ 451203 w 14715"/>
              <a:gd name="T81" fmla="*/ 274385 h 16016"/>
              <a:gd name="T82" fmla="*/ 438362 w 14715"/>
              <a:gd name="T83" fmla="*/ 260711 h 16016"/>
              <a:gd name="T84" fmla="*/ 449792 w 14715"/>
              <a:gd name="T85" fmla="*/ 245774 h 16016"/>
              <a:gd name="T86" fmla="*/ 517984 w 14715"/>
              <a:gd name="T87" fmla="*/ 254325 h 16016"/>
              <a:gd name="T88" fmla="*/ 512234 w 14715"/>
              <a:gd name="T89" fmla="*/ 272364 h 16016"/>
              <a:gd name="T90" fmla="*/ 423933 w 14715"/>
              <a:gd name="T91" fmla="*/ 177728 h 16016"/>
              <a:gd name="T92" fmla="*/ 413385 w 14715"/>
              <a:gd name="T93" fmla="*/ 162033 h 16016"/>
              <a:gd name="T94" fmla="*/ 471664 w 14715"/>
              <a:gd name="T95" fmla="*/ 122923 h 16016"/>
              <a:gd name="T96" fmla="*/ 486728 w 14715"/>
              <a:gd name="T97" fmla="*/ 134216 h 16016"/>
              <a:gd name="T98" fmla="*/ 372640 w 14715"/>
              <a:gd name="T99" fmla="*/ 97415 h 16016"/>
              <a:gd name="T100" fmla="*/ 354754 w 14715"/>
              <a:gd name="T101" fmla="*/ 102755 h 16016"/>
              <a:gd name="T102" fmla="*/ 346816 w 14715"/>
              <a:gd name="T103" fmla="*/ 85653 h 16016"/>
              <a:gd name="T104" fmla="*/ 387774 w 14715"/>
              <a:gd name="T105" fmla="*/ 29405 h 16016"/>
              <a:gd name="T106" fmla="*/ 400968 w 14715"/>
              <a:gd name="T107" fmla="*/ 42863 h 16016"/>
              <a:gd name="T108" fmla="*/ 242182 w 14715"/>
              <a:gd name="T109" fmla="*/ 526870 h 16016"/>
              <a:gd name="T110" fmla="*/ 238796 w 14715"/>
              <a:gd name="T111" fmla="*/ 515505 h 16016"/>
              <a:gd name="T112" fmla="*/ 279365 w 14715"/>
              <a:gd name="T113" fmla="*/ 505005 h 16016"/>
              <a:gd name="T114" fmla="*/ 286279 w 14715"/>
              <a:gd name="T115" fmla="*/ 514530 h 16016"/>
              <a:gd name="T116" fmla="*/ 248497 w 14715"/>
              <a:gd name="T117" fmla="*/ 496888 h 16016"/>
              <a:gd name="T118" fmla="*/ 238478 w 14715"/>
              <a:gd name="T119" fmla="*/ 490862 h 16016"/>
              <a:gd name="T120" fmla="*/ 242852 w 14715"/>
              <a:gd name="T121" fmla="*/ 479894 h 16016"/>
              <a:gd name="T122" fmla="*/ 284374 w 14715"/>
              <a:gd name="T123" fmla="*/ 476972 h 16016"/>
              <a:gd name="T124" fmla="*/ 283881 w 14715"/>
              <a:gd name="T125" fmla="*/ 488806 h 1601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4715" h="16016">
                <a:moveTo>
                  <a:pt x="6310" y="12840"/>
                </a:moveTo>
                <a:lnTo>
                  <a:pt x="6310" y="14569"/>
                </a:lnTo>
                <a:lnTo>
                  <a:pt x="7414" y="15152"/>
                </a:lnTo>
                <a:lnTo>
                  <a:pt x="8555" y="14482"/>
                </a:lnTo>
                <a:lnTo>
                  <a:pt x="8555" y="13487"/>
                </a:lnTo>
                <a:lnTo>
                  <a:pt x="8555" y="13466"/>
                </a:lnTo>
                <a:lnTo>
                  <a:pt x="8557" y="13446"/>
                </a:lnTo>
                <a:lnTo>
                  <a:pt x="8559" y="13426"/>
                </a:lnTo>
                <a:lnTo>
                  <a:pt x="8564" y="13406"/>
                </a:lnTo>
                <a:lnTo>
                  <a:pt x="8568" y="13387"/>
                </a:lnTo>
                <a:lnTo>
                  <a:pt x="8574" y="13368"/>
                </a:lnTo>
                <a:lnTo>
                  <a:pt x="8580" y="13349"/>
                </a:lnTo>
                <a:lnTo>
                  <a:pt x="8587" y="13331"/>
                </a:lnTo>
                <a:lnTo>
                  <a:pt x="8595" y="13313"/>
                </a:lnTo>
                <a:lnTo>
                  <a:pt x="8604" y="13296"/>
                </a:lnTo>
                <a:lnTo>
                  <a:pt x="8614" y="13279"/>
                </a:lnTo>
                <a:lnTo>
                  <a:pt x="8624" y="13263"/>
                </a:lnTo>
                <a:lnTo>
                  <a:pt x="8635" y="13247"/>
                </a:lnTo>
                <a:lnTo>
                  <a:pt x="8647" y="13232"/>
                </a:lnTo>
                <a:lnTo>
                  <a:pt x="8661" y="13217"/>
                </a:lnTo>
                <a:lnTo>
                  <a:pt x="8674" y="13203"/>
                </a:lnTo>
                <a:lnTo>
                  <a:pt x="8688" y="13190"/>
                </a:lnTo>
                <a:lnTo>
                  <a:pt x="8703" y="13177"/>
                </a:lnTo>
                <a:lnTo>
                  <a:pt x="8718" y="13166"/>
                </a:lnTo>
                <a:lnTo>
                  <a:pt x="8735" y="13154"/>
                </a:lnTo>
                <a:lnTo>
                  <a:pt x="8751" y="13144"/>
                </a:lnTo>
                <a:lnTo>
                  <a:pt x="8768" y="13134"/>
                </a:lnTo>
                <a:lnTo>
                  <a:pt x="8785" y="13125"/>
                </a:lnTo>
                <a:lnTo>
                  <a:pt x="8803" y="13117"/>
                </a:lnTo>
                <a:lnTo>
                  <a:pt x="8822" y="13110"/>
                </a:lnTo>
                <a:lnTo>
                  <a:pt x="8841" y="13104"/>
                </a:lnTo>
                <a:lnTo>
                  <a:pt x="8860" y="13098"/>
                </a:lnTo>
                <a:lnTo>
                  <a:pt x="8879" y="13094"/>
                </a:lnTo>
                <a:lnTo>
                  <a:pt x="8899" y="13090"/>
                </a:lnTo>
                <a:lnTo>
                  <a:pt x="8920" y="13088"/>
                </a:lnTo>
                <a:lnTo>
                  <a:pt x="8940" y="13086"/>
                </a:lnTo>
                <a:lnTo>
                  <a:pt x="8961" y="13086"/>
                </a:lnTo>
                <a:lnTo>
                  <a:pt x="8981" y="13086"/>
                </a:lnTo>
                <a:lnTo>
                  <a:pt x="9003" y="13088"/>
                </a:lnTo>
                <a:lnTo>
                  <a:pt x="9023" y="13090"/>
                </a:lnTo>
                <a:lnTo>
                  <a:pt x="9042" y="13094"/>
                </a:lnTo>
                <a:lnTo>
                  <a:pt x="9062" y="13098"/>
                </a:lnTo>
                <a:lnTo>
                  <a:pt x="9082" y="13104"/>
                </a:lnTo>
                <a:lnTo>
                  <a:pt x="9100" y="13110"/>
                </a:lnTo>
                <a:lnTo>
                  <a:pt x="9118" y="13117"/>
                </a:lnTo>
                <a:lnTo>
                  <a:pt x="9136" y="13125"/>
                </a:lnTo>
                <a:lnTo>
                  <a:pt x="9154" y="13134"/>
                </a:lnTo>
                <a:lnTo>
                  <a:pt x="9171" y="13144"/>
                </a:lnTo>
                <a:lnTo>
                  <a:pt x="9188" y="13154"/>
                </a:lnTo>
                <a:lnTo>
                  <a:pt x="9203" y="13166"/>
                </a:lnTo>
                <a:lnTo>
                  <a:pt x="9219" y="13177"/>
                </a:lnTo>
                <a:lnTo>
                  <a:pt x="9233" y="13190"/>
                </a:lnTo>
                <a:lnTo>
                  <a:pt x="9247" y="13203"/>
                </a:lnTo>
                <a:lnTo>
                  <a:pt x="9261" y="13217"/>
                </a:lnTo>
                <a:lnTo>
                  <a:pt x="9274" y="13232"/>
                </a:lnTo>
                <a:lnTo>
                  <a:pt x="9286" y="13247"/>
                </a:lnTo>
                <a:lnTo>
                  <a:pt x="9297" y="13263"/>
                </a:lnTo>
                <a:lnTo>
                  <a:pt x="9307" y="13279"/>
                </a:lnTo>
                <a:lnTo>
                  <a:pt x="9317" y="13296"/>
                </a:lnTo>
                <a:lnTo>
                  <a:pt x="9326" y="13313"/>
                </a:lnTo>
                <a:lnTo>
                  <a:pt x="9334" y="13331"/>
                </a:lnTo>
                <a:lnTo>
                  <a:pt x="9342" y="13349"/>
                </a:lnTo>
                <a:lnTo>
                  <a:pt x="9349" y="13368"/>
                </a:lnTo>
                <a:lnTo>
                  <a:pt x="9354" y="13387"/>
                </a:lnTo>
                <a:lnTo>
                  <a:pt x="9359" y="13406"/>
                </a:lnTo>
                <a:lnTo>
                  <a:pt x="9362" y="13426"/>
                </a:lnTo>
                <a:lnTo>
                  <a:pt x="9365" y="13446"/>
                </a:lnTo>
                <a:lnTo>
                  <a:pt x="9366" y="13466"/>
                </a:lnTo>
                <a:lnTo>
                  <a:pt x="9367" y="13487"/>
                </a:lnTo>
                <a:lnTo>
                  <a:pt x="9367" y="14711"/>
                </a:lnTo>
                <a:lnTo>
                  <a:pt x="9366" y="14738"/>
                </a:lnTo>
                <a:lnTo>
                  <a:pt x="9363" y="14765"/>
                </a:lnTo>
                <a:lnTo>
                  <a:pt x="9359" y="14791"/>
                </a:lnTo>
                <a:lnTo>
                  <a:pt x="9354" y="14816"/>
                </a:lnTo>
                <a:lnTo>
                  <a:pt x="9346" y="14841"/>
                </a:lnTo>
                <a:lnTo>
                  <a:pt x="9338" y="14865"/>
                </a:lnTo>
                <a:lnTo>
                  <a:pt x="9326" y="14888"/>
                </a:lnTo>
                <a:lnTo>
                  <a:pt x="9314" y="14911"/>
                </a:lnTo>
                <a:lnTo>
                  <a:pt x="9301" y="14932"/>
                </a:lnTo>
                <a:lnTo>
                  <a:pt x="9287" y="14953"/>
                </a:lnTo>
                <a:lnTo>
                  <a:pt x="9270" y="14973"/>
                </a:lnTo>
                <a:lnTo>
                  <a:pt x="9253" y="14991"/>
                </a:lnTo>
                <a:lnTo>
                  <a:pt x="9233" y="15009"/>
                </a:lnTo>
                <a:lnTo>
                  <a:pt x="9213" y="15026"/>
                </a:lnTo>
                <a:lnTo>
                  <a:pt x="9191" y="15042"/>
                </a:lnTo>
                <a:lnTo>
                  <a:pt x="9168" y="15056"/>
                </a:lnTo>
                <a:lnTo>
                  <a:pt x="7632" y="15958"/>
                </a:lnTo>
                <a:lnTo>
                  <a:pt x="7607" y="15971"/>
                </a:lnTo>
                <a:lnTo>
                  <a:pt x="7583" y="15983"/>
                </a:lnTo>
                <a:lnTo>
                  <a:pt x="7559" y="15992"/>
                </a:lnTo>
                <a:lnTo>
                  <a:pt x="7535" y="16000"/>
                </a:lnTo>
                <a:lnTo>
                  <a:pt x="7509" y="16007"/>
                </a:lnTo>
                <a:lnTo>
                  <a:pt x="7484" y="16011"/>
                </a:lnTo>
                <a:lnTo>
                  <a:pt x="7459" y="16014"/>
                </a:lnTo>
                <a:lnTo>
                  <a:pt x="7433" y="16016"/>
                </a:lnTo>
                <a:lnTo>
                  <a:pt x="7408" y="16016"/>
                </a:lnTo>
                <a:lnTo>
                  <a:pt x="7383" y="16014"/>
                </a:lnTo>
                <a:lnTo>
                  <a:pt x="7358" y="16010"/>
                </a:lnTo>
                <a:lnTo>
                  <a:pt x="7332" y="16005"/>
                </a:lnTo>
                <a:lnTo>
                  <a:pt x="7307" y="15998"/>
                </a:lnTo>
                <a:lnTo>
                  <a:pt x="7283" y="15989"/>
                </a:lnTo>
                <a:lnTo>
                  <a:pt x="7257" y="15979"/>
                </a:lnTo>
                <a:lnTo>
                  <a:pt x="7233" y="15967"/>
                </a:lnTo>
                <a:lnTo>
                  <a:pt x="5712" y="15163"/>
                </a:lnTo>
                <a:lnTo>
                  <a:pt x="5688" y="15149"/>
                </a:lnTo>
                <a:lnTo>
                  <a:pt x="5665" y="15133"/>
                </a:lnTo>
                <a:lnTo>
                  <a:pt x="5643" y="15117"/>
                </a:lnTo>
                <a:lnTo>
                  <a:pt x="5622" y="15099"/>
                </a:lnTo>
                <a:lnTo>
                  <a:pt x="5603" y="15080"/>
                </a:lnTo>
                <a:lnTo>
                  <a:pt x="5585" y="15060"/>
                </a:lnTo>
                <a:lnTo>
                  <a:pt x="5570" y="15038"/>
                </a:lnTo>
                <a:lnTo>
                  <a:pt x="5555" y="15016"/>
                </a:lnTo>
                <a:lnTo>
                  <a:pt x="5541" y="14993"/>
                </a:lnTo>
                <a:lnTo>
                  <a:pt x="5530" y="14969"/>
                </a:lnTo>
                <a:lnTo>
                  <a:pt x="5521" y="14944"/>
                </a:lnTo>
                <a:lnTo>
                  <a:pt x="5513" y="14918"/>
                </a:lnTo>
                <a:lnTo>
                  <a:pt x="5506" y="14892"/>
                </a:lnTo>
                <a:lnTo>
                  <a:pt x="5502" y="14865"/>
                </a:lnTo>
                <a:lnTo>
                  <a:pt x="5499" y="14837"/>
                </a:lnTo>
                <a:lnTo>
                  <a:pt x="5498" y="14809"/>
                </a:lnTo>
                <a:lnTo>
                  <a:pt x="5498" y="12438"/>
                </a:lnTo>
                <a:lnTo>
                  <a:pt x="5499" y="12418"/>
                </a:lnTo>
                <a:lnTo>
                  <a:pt x="5500" y="12397"/>
                </a:lnTo>
                <a:lnTo>
                  <a:pt x="5503" y="12377"/>
                </a:lnTo>
                <a:lnTo>
                  <a:pt x="5507" y="12358"/>
                </a:lnTo>
                <a:lnTo>
                  <a:pt x="5511" y="12338"/>
                </a:lnTo>
                <a:lnTo>
                  <a:pt x="5516" y="12319"/>
                </a:lnTo>
                <a:lnTo>
                  <a:pt x="5523" y="12301"/>
                </a:lnTo>
                <a:lnTo>
                  <a:pt x="5530" y="12282"/>
                </a:lnTo>
                <a:lnTo>
                  <a:pt x="5538" y="12265"/>
                </a:lnTo>
                <a:lnTo>
                  <a:pt x="5547" y="12247"/>
                </a:lnTo>
                <a:lnTo>
                  <a:pt x="5558" y="12231"/>
                </a:lnTo>
                <a:lnTo>
                  <a:pt x="5568" y="12214"/>
                </a:lnTo>
                <a:lnTo>
                  <a:pt x="5579" y="12199"/>
                </a:lnTo>
                <a:lnTo>
                  <a:pt x="5591" y="12183"/>
                </a:lnTo>
                <a:lnTo>
                  <a:pt x="5604" y="12169"/>
                </a:lnTo>
                <a:lnTo>
                  <a:pt x="5617" y="12155"/>
                </a:lnTo>
                <a:lnTo>
                  <a:pt x="5631" y="12142"/>
                </a:lnTo>
                <a:lnTo>
                  <a:pt x="5647" y="12129"/>
                </a:lnTo>
                <a:lnTo>
                  <a:pt x="5662" y="12117"/>
                </a:lnTo>
                <a:lnTo>
                  <a:pt x="5677" y="12106"/>
                </a:lnTo>
                <a:lnTo>
                  <a:pt x="5694" y="12095"/>
                </a:lnTo>
                <a:lnTo>
                  <a:pt x="5711" y="12086"/>
                </a:lnTo>
                <a:lnTo>
                  <a:pt x="5729" y="12077"/>
                </a:lnTo>
                <a:lnTo>
                  <a:pt x="5747" y="12069"/>
                </a:lnTo>
                <a:lnTo>
                  <a:pt x="5765" y="12062"/>
                </a:lnTo>
                <a:lnTo>
                  <a:pt x="5783" y="12055"/>
                </a:lnTo>
                <a:lnTo>
                  <a:pt x="5802" y="12050"/>
                </a:lnTo>
                <a:lnTo>
                  <a:pt x="5823" y="12045"/>
                </a:lnTo>
                <a:lnTo>
                  <a:pt x="5842" y="12042"/>
                </a:lnTo>
                <a:lnTo>
                  <a:pt x="5863" y="12039"/>
                </a:lnTo>
                <a:lnTo>
                  <a:pt x="5883" y="12038"/>
                </a:lnTo>
                <a:lnTo>
                  <a:pt x="5904" y="12037"/>
                </a:lnTo>
                <a:lnTo>
                  <a:pt x="8736" y="12037"/>
                </a:lnTo>
                <a:lnTo>
                  <a:pt x="8742" y="11974"/>
                </a:lnTo>
                <a:lnTo>
                  <a:pt x="8748" y="11911"/>
                </a:lnTo>
                <a:lnTo>
                  <a:pt x="8755" y="11848"/>
                </a:lnTo>
                <a:lnTo>
                  <a:pt x="8763" y="11785"/>
                </a:lnTo>
                <a:lnTo>
                  <a:pt x="8770" y="11723"/>
                </a:lnTo>
                <a:lnTo>
                  <a:pt x="8779" y="11661"/>
                </a:lnTo>
                <a:lnTo>
                  <a:pt x="8788" y="11598"/>
                </a:lnTo>
                <a:lnTo>
                  <a:pt x="8797" y="11537"/>
                </a:lnTo>
                <a:lnTo>
                  <a:pt x="8807" y="11474"/>
                </a:lnTo>
                <a:lnTo>
                  <a:pt x="8818" y="11412"/>
                </a:lnTo>
                <a:lnTo>
                  <a:pt x="8830" y="11351"/>
                </a:lnTo>
                <a:lnTo>
                  <a:pt x="8841" y="11289"/>
                </a:lnTo>
                <a:lnTo>
                  <a:pt x="8853" y="11228"/>
                </a:lnTo>
                <a:lnTo>
                  <a:pt x="8866" y="11167"/>
                </a:lnTo>
                <a:lnTo>
                  <a:pt x="8879" y="11106"/>
                </a:lnTo>
                <a:lnTo>
                  <a:pt x="8893" y="11045"/>
                </a:lnTo>
                <a:lnTo>
                  <a:pt x="8908" y="10984"/>
                </a:lnTo>
                <a:lnTo>
                  <a:pt x="8922" y="10923"/>
                </a:lnTo>
                <a:lnTo>
                  <a:pt x="8938" y="10862"/>
                </a:lnTo>
                <a:lnTo>
                  <a:pt x="8953" y="10802"/>
                </a:lnTo>
                <a:lnTo>
                  <a:pt x="8970" y="10741"/>
                </a:lnTo>
                <a:lnTo>
                  <a:pt x="8986" y="10680"/>
                </a:lnTo>
                <a:lnTo>
                  <a:pt x="9005" y="10620"/>
                </a:lnTo>
                <a:lnTo>
                  <a:pt x="9023" y="10559"/>
                </a:lnTo>
                <a:lnTo>
                  <a:pt x="9060" y="10437"/>
                </a:lnTo>
                <a:lnTo>
                  <a:pt x="9100" y="10315"/>
                </a:lnTo>
                <a:lnTo>
                  <a:pt x="9141" y="10194"/>
                </a:lnTo>
                <a:lnTo>
                  <a:pt x="9186" y="10072"/>
                </a:lnTo>
                <a:lnTo>
                  <a:pt x="9226" y="9963"/>
                </a:lnTo>
                <a:lnTo>
                  <a:pt x="9269" y="9854"/>
                </a:lnTo>
                <a:lnTo>
                  <a:pt x="9312" y="9746"/>
                </a:lnTo>
                <a:lnTo>
                  <a:pt x="9357" y="9638"/>
                </a:lnTo>
                <a:lnTo>
                  <a:pt x="9402" y="9530"/>
                </a:lnTo>
                <a:lnTo>
                  <a:pt x="9448" y="9422"/>
                </a:lnTo>
                <a:lnTo>
                  <a:pt x="9494" y="9314"/>
                </a:lnTo>
                <a:lnTo>
                  <a:pt x="9540" y="9207"/>
                </a:lnTo>
                <a:lnTo>
                  <a:pt x="9586" y="9100"/>
                </a:lnTo>
                <a:lnTo>
                  <a:pt x="9632" y="8992"/>
                </a:lnTo>
                <a:lnTo>
                  <a:pt x="9677" y="8885"/>
                </a:lnTo>
                <a:lnTo>
                  <a:pt x="9722" y="8777"/>
                </a:lnTo>
                <a:lnTo>
                  <a:pt x="9765" y="8669"/>
                </a:lnTo>
                <a:lnTo>
                  <a:pt x="9808" y="8561"/>
                </a:lnTo>
                <a:lnTo>
                  <a:pt x="9849" y="8451"/>
                </a:lnTo>
                <a:lnTo>
                  <a:pt x="9890" y="8342"/>
                </a:lnTo>
                <a:lnTo>
                  <a:pt x="9920" y="8253"/>
                </a:lnTo>
                <a:lnTo>
                  <a:pt x="9950" y="8166"/>
                </a:lnTo>
                <a:lnTo>
                  <a:pt x="9977" y="8078"/>
                </a:lnTo>
                <a:lnTo>
                  <a:pt x="10002" y="7991"/>
                </a:lnTo>
                <a:lnTo>
                  <a:pt x="10027" y="7903"/>
                </a:lnTo>
                <a:lnTo>
                  <a:pt x="10049" y="7815"/>
                </a:lnTo>
                <a:lnTo>
                  <a:pt x="10069" y="7727"/>
                </a:lnTo>
                <a:lnTo>
                  <a:pt x="10087" y="7639"/>
                </a:lnTo>
                <a:lnTo>
                  <a:pt x="10095" y="7595"/>
                </a:lnTo>
                <a:lnTo>
                  <a:pt x="10103" y="7551"/>
                </a:lnTo>
                <a:lnTo>
                  <a:pt x="10110" y="7505"/>
                </a:lnTo>
                <a:lnTo>
                  <a:pt x="10118" y="7461"/>
                </a:lnTo>
                <a:lnTo>
                  <a:pt x="10124" y="7416"/>
                </a:lnTo>
                <a:lnTo>
                  <a:pt x="10130" y="7371"/>
                </a:lnTo>
                <a:lnTo>
                  <a:pt x="10135" y="7326"/>
                </a:lnTo>
                <a:lnTo>
                  <a:pt x="10140" y="7281"/>
                </a:lnTo>
                <a:lnTo>
                  <a:pt x="10144" y="7236"/>
                </a:lnTo>
                <a:lnTo>
                  <a:pt x="10148" y="7191"/>
                </a:lnTo>
                <a:lnTo>
                  <a:pt x="10151" y="7145"/>
                </a:lnTo>
                <a:lnTo>
                  <a:pt x="10154" y="7099"/>
                </a:lnTo>
                <a:lnTo>
                  <a:pt x="10156" y="7053"/>
                </a:lnTo>
                <a:lnTo>
                  <a:pt x="10157" y="7007"/>
                </a:lnTo>
                <a:lnTo>
                  <a:pt x="10158" y="6960"/>
                </a:lnTo>
                <a:lnTo>
                  <a:pt x="10158" y="6913"/>
                </a:lnTo>
                <a:lnTo>
                  <a:pt x="10155" y="6767"/>
                </a:lnTo>
                <a:lnTo>
                  <a:pt x="10144" y="6624"/>
                </a:lnTo>
                <a:lnTo>
                  <a:pt x="10127" y="6483"/>
                </a:lnTo>
                <a:lnTo>
                  <a:pt x="10103" y="6345"/>
                </a:lnTo>
                <a:lnTo>
                  <a:pt x="10072" y="6211"/>
                </a:lnTo>
                <a:lnTo>
                  <a:pt x="10036" y="6080"/>
                </a:lnTo>
                <a:lnTo>
                  <a:pt x="9993" y="5952"/>
                </a:lnTo>
                <a:lnTo>
                  <a:pt x="9944" y="5827"/>
                </a:lnTo>
                <a:lnTo>
                  <a:pt x="9889" y="5707"/>
                </a:lnTo>
                <a:lnTo>
                  <a:pt x="9828" y="5589"/>
                </a:lnTo>
                <a:lnTo>
                  <a:pt x="9762" y="5475"/>
                </a:lnTo>
                <a:lnTo>
                  <a:pt x="9691" y="5366"/>
                </a:lnTo>
                <a:lnTo>
                  <a:pt x="9614" y="5260"/>
                </a:lnTo>
                <a:lnTo>
                  <a:pt x="9533" y="5159"/>
                </a:lnTo>
                <a:lnTo>
                  <a:pt x="9446" y="5062"/>
                </a:lnTo>
                <a:lnTo>
                  <a:pt x="9355" y="4970"/>
                </a:lnTo>
                <a:lnTo>
                  <a:pt x="9259" y="4882"/>
                </a:lnTo>
                <a:lnTo>
                  <a:pt x="9158" y="4800"/>
                </a:lnTo>
                <a:lnTo>
                  <a:pt x="9054" y="4721"/>
                </a:lnTo>
                <a:lnTo>
                  <a:pt x="8946" y="4648"/>
                </a:lnTo>
                <a:lnTo>
                  <a:pt x="8833" y="4580"/>
                </a:lnTo>
                <a:lnTo>
                  <a:pt x="8716" y="4517"/>
                </a:lnTo>
                <a:lnTo>
                  <a:pt x="8597" y="4459"/>
                </a:lnTo>
                <a:lnTo>
                  <a:pt x="8473" y="4407"/>
                </a:lnTo>
                <a:lnTo>
                  <a:pt x="8347" y="4361"/>
                </a:lnTo>
                <a:lnTo>
                  <a:pt x="8217" y="4320"/>
                </a:lnTo>
                <a:lnTo>
                  <a:pt x="8085" y="4286"/>
                </a:lnTo>
                <a:lnTo>
                  <a:pt x="7949" y="4257"/>
                </a:lnTo>
                <a:lnTo>
                  <a:pt x="7811" y="4235"/>
                </a:lnTo>
                <a:lnTo>
                  <a:pt x="7671" y="4218"/>
                </a:lnTo>
                <a:lnTo>
                  <a:pt x="7527" y="4209"/>
                </a:lnTo>
                <a:lnTo>
                  <a:pt x="7383" y="4205"/>
                </a:lnTo>
                <a:lnTo>
                  <a:pt x="7236" y="4208"/>
                </a:lnTo>
                <a:lnTo>
                  <a:pt x="7091" y="4218"/>
                </a:lnTo>
                <a:lnTo>
                  <a:pt x="6949" y="4234"/>
                </a:lnTo>
                <a:lnTo>
                  <a:pt x="6809" y="4256"/>
                </a:lnTo>
                <a:lnTo>
                  <a:pt x="6673" y="4284"/>
                </a:lnTo>
                <a:lnTo>
                  <a:pt x="6539" y="4318"/>
                </a:lnTo>
                <a:lnTo>
                  <a:pt x="6409" y="4358"/>
                </a:lnTo>
                <a:lnTo>
                  <a:pt x="6282" y="4404"/>
                </a:lnTo>
                <a:lnTo>
                  <a:pt x="6159" y="4455"/>
                </a:lnTo>
                <a:lnTo>
                  <a:pt x="6038" y="4512"/>
                </a:lnTo>
                <a:lnTo>
                  <a:pt x="5922" y="4574"/>
                </a:lnTo>
                <a:lnTo>
                  <a:pt x="5810" y="4642"/>
                </a:lnTo>
                <a:lnTo>
                  <a:pt x="5701" y="4714"/>
                </a:lnTo>
                <a:lnTo>
                  <a:pt x="5597" y="4791"/>
                </a:lnTo>
                <a:lnTo>
                  <a:pt x="5497" y="4874"/>
                </a:lnTo>
                <a:lnTo>
                  <a:pt x="5402" y="4961"/>
                </a:lnTo>
                <a:lnTo>
                  <a:pt x="5312" y="5052"/>
                </a:lnTo>
                <a:lnTo>
                  <a:pt x="5226" y="5149"/>
                </a:lnTo>
                <a:lnTo>
                  <a:pt x="5145" y="5249"/>
                </a:lnTo>
                <a:lnTo>
                  <a:pt x="5069" y="5355"/>
                </a:lnTo>
                <a:lnTo>
                  <a:pt x="4998" y="5464"/>
                </a:lnTo>
                <a:lnTo>
                  <a:pt x="4932" y="5578"/>
                </a:lnTo>
                <a:lnTo>
                  <a:pt x="4873" y="5696"/>
                </a:lnTo>
                <a:lnTo>
                  <a:pt x="4819" y="5817"/>
                </a:lnTo>
                <a:lnTo>
                  <a:pt x="4770" y="5942"/>
                </a:lnTo>
                <a:lnTo>
                  <a:pt x="4728" y="6070"/>
                </a:lnTo>
                <a:lnTo>
                  <a:pt x="4692" y="6203"/>
                </a:lnTo>
                <a:lnTo>
                  <a:pt x="4662" y="6338"/>
                </a:lnTo>
                <a:lnTo>
                  <a:pt x="4638" y="6477"/>
                </a:lnTo>
                <a:lnTo>
                  <a:pt x="4621" y="6620"/>
                </a:lnTo>
                <a:lnTo>
                  <a:pt x="4611" y="6765"/>
                </a:lnTo>
                <a:lnTo>
                  <a:pt x="4608" y="6913"/>
                </a:lnTo>
                <a:lnTo>
                  <a:pt x="4608" y="6962"/>
                </a:lnTo>
                <a:lnTo>
                  <a:pt x="4609" y="7010"/>
                </a:lnTo>
                <a:lnTo>
                  <a:pt x="4611" y="7057"/>
                </a:lnTo>
                <a:lnTo>
                  <a:pt x="4614" y="7104"/>
                </a:lnTo>
                <a:lnTo>
                  <a:pt x="4617" y="7151"/>
                </a:lnTo>
                <a:lnTo>
                  <a:pt x="4621" y="7197"/>
                </a:lnTo>
                <a:lnTo>
                  <a:pt x="4625" y="7242"/>
                </a:lnTo>
                <a:lnTo>
                  <a:pt x="4631" y="7288"/>
                </a:lnTo>
                <a:lnTo>
                  <a:pt x="4637" y="7333"/>
                </a:lnTo>
                <a:lnTo>
                  <a:pt x="4643" y="7377"/>
                </a:lnTo>
                <a:lnTo>
                  <a:pt x="4651" y="7422"/>
                </a:lnTo>
                <a:lnTo>
                  <a:pt x="4659" y="7466"/>
                </a:lnTo>
                <a:lnTo>
                  <a:pt x="4668" y="7510"/>
                </a:lnTo>
                <a:lnTo>
                  <a:pt x="4677" y="7554"/>
                </a:lnTo>
                <a:lnTo>
                  <a:pt x="4687" y="7597"/>
                </a:lnTo>
                <a:lnTo>
                  <a:pt x="4699" y="7640"/>
                </a:lnTo>
                <a:lnTo>
                  <a:pt x="4711" y="7683"/>
                </a:lnTo>
                <a:lnTo>
                  <a:pt x="4723" y="7726"/>
                </a:lnTo>
                <a:lnTo>
                  <a:pt x="4736" y="7768"/>
                </a:lnTo>
                <a:lnTo>
                  <a:pt x="4749" y="7811"/>
                </a:lnTo>
                <a:lnTo>
                  <a:pt x="4763" y="7853"/>
                </a:lnTo>
                <a:lnTo>
                  <a:pt x="4779" y="7896"/>
                </a:lnTo>
                <a:lnTo>
                  <a:pt x="4795" y="7938"/>
                </a:lnTo>
                <a:lnTo>
                  <a:pt x="4811" y="7981"/>
                </a:lnTo>
                <a:lnTo>
                  <a:pt x="4827" y="8023"/>
                </a:lnTo>
                <a:lnTo>
                  <a:pt x="4845" y="8065"/>
                </a:lnTo>
                <a:lnTo>
                  <a:pt x="4864" y="8108"/>
                </a:lnTo>
                <a:lnTo>
                  <a:pt x="4882" y="8151"/>
                </a:lnTo>
                <a:lnTo>
                  <a:pt x="4922" y="8236"/>
                </a:lnTo>
                <a:lnTo>
                  <a:pt x="4964" y="8323"/>
                </a:lnTo>
                <a:lnTo>
                  <a:pt x="5005" y="8404"/>
                </a:lnTo>
                <a:lnTo>
                  <a:pt x="5048" y="8485"/>
                </a:lnTo>
                <a:lnTo>
                  <a:pt x="5091" y="8566"/>
                </a:lnTo>
                <a:lnTo>
                  <a:pt x="5135" y="8646"/>
                </a:lnTo>
                <a:lnTo>
                  <a:pt x="5179" y="8725"/>
                </a:lnTo>
                <a:lnTo>
                  <a:pt x="5225" y="8805"/>
                </a:lnTo>
                <a:lnTo>
                  <a:pt x="5269" y="8884"/>
                </a:lnTo>
                <a:lnTo>
                  <a:pt x="5315" y="8963"/>
                </a:lnTo>
                <a:lnTo>
                  <a:pt x="5359" y="9043"/>
                </a:lnTo>
                <a:lnTo>
                  <a:pt x="5405" y="9122"/>
                </a:lnTo>
                <a:lnTo>
                  <a:pt x="5449" y="9202"/>
                </a:lnTo>
                <a:lnTo>
                  <a:pt x="5493" y="9282"/>
                </a:lnTo>
                <a:lnTo>
                  <a:pt x="5536" y="9362"/>
                </a:lnTo>
                <a:lnTo>
                  <a:pt x="5580" y="9443"/>
                </a:lnTo>
                <a:lnTo>
                  <a:pt x="5621" y="9526"/>
                </a:lnTo>
                <a:lnTo>
                  <a:pt x="5662" y="9608"/>
                </a:lnTo>
                <a:lnTo>
                  <a:pt x="5688" y="9663"/>
                </a:lnTo>
                <a:lnTo>
                  <a:pt x="5714" y="9719"/>
                </a:lnTo>
                <a:lnTo>
                  <a:pt x="5740" y="9774"/>
                </a:lnTo>
                <a:lnTo>
                  <a:pt x="5764" y="9830"/>
                </a:lnTo>
                <a:lnTo>
                  <a:pt x="5788" y="9886"/>
                </a:lnTo>
                <a:lnTo>
                  <a:pt x="5812" y="9941"/>
                </a:lnTo>
                <a:lnTo>
                  <a:pt x="5834" y="9997"/>
                </a:lnTo>
                <a:lnTo>
                  <a:pt x="5856" y="10053"/>
                </a:lnTo>
                <a:lnTo>
                  <a:pt x="5877" y="10109"/>
                </a:lnTo>
                <a:lnTo>
                  <a:pt x="5899" y="10165"/>
                </a:lnTo>
                <a:lnTo>
                  <a:pt x="5918" y="10221"/>
                </a:lnTo>
                <a:lnTo>
                  <a:pt x="5938" y="10277"/>
                </a:lnTo>
                <a:lnTo>
                  <a:pt x="5956" y="10333"/>
                </a:lnTo>
                <a:lnTo>
                  <a:pt x="5974" y="10390"/>
                </a:lnTo>
                <a:lnTo>
                  <a:pt x="5992" y="10446"/>
                </a:lnTo>
                <a:lnTo>
                  <a:pt x="6009" y="10503"/>
                </a:lnTo>
                <a:lnTo>
                  <a:pt x="6025" y="10561"/>
                </a:lnTo>
                <a:lnTo>
                  <a:pt x="6040" y="10618"/>
                </a:lnTo>
                <a:lnTo>
                  <a:pt x="6055" y="10676"/>
                </a:lnTo>
                <a:lnTo>
                  <a:pt x="6070" y="10733"/>
                </a:lnTo>
                <a:lnTo>
                  <a:pt x="6083" y="10791"/>
                </a:lnTo>
                <a:lnTo>
                  <a:pt x="6096" y="10849"/>
                </a:lnTo>
                <a:lnTo>
                  <a:pt x="6108" y="10908"/>
                </a:lnTo>
                <a:lnTo>
                  <a:pt x="6120" y="10966"/>
                </a:lnTo>
                <a:lnTo>
                  <a:pt x="6131" y="11025"/>
                </a:lnTo>
                <a:lnTo>
                  <a:pt x="6141" y="11084"/>
                </a:lnTo>
                <a:lnTo>
                  <a:pt x="6151" y="11144"/>
                </a:lnTo>
                <a:lnTo>
                  <a:pt x="6161" y="11204"/>
                </a:lnTo>
                <a:lnTo>
                  <a:pt x="6170" y="11264"/>
                </a:lnTo>
                <a:lnTo>
                  <a:pt x="6177" y="11324"/>
                </a:lnTo>
                <a:lnTo>
                  <a:pt x="6185" y="11385"/>
                </a:lnTo>
                <a:lnTo>
                  <a:pt x="6192" y="11446"/>
                </a:lnTo>
                <a:lnTo>
                  <a:pt x="6193" y="11467"/>
                </a:lnTo>
                <a:lnTo>
                  <a:pt x="6194" y="11487"/>
                </a:lnTo>
                <a:lnTo>
                  <a:pt x="6193" y="11507"/>
                </a:lnTo>
                <a:lnTo>
                  <a:pt x="6192" y="11528"/>
                </a:lnTo>
                <a:lnTo>
                  <a:pt x="6189" y="11548"/>
                </a:lnTo>
                <a:lnTo>
                  <a:pt x="6186" y="11567"/>
                </a:lnTo>
                <a:lnTo>
                  <a:pt x="6181" y="11587"/>
                </a:lnTo>
                <a:lnTo>
                  <a:pt x="6176" y="11606"/>
                </a:lnTo>
                <a:lnTo>
                  <a:pt x="6170" y="11624"/>
                </a:lnTo>
                <a:lnTo>
                  <a:pt x="6163" y="11642"/>
                </a:lnTo>
                <a:lnTo>
                  <a:pt x="6155" y="11660"/>
                </a:lnTo>
                <a:lnTo>
                  <a:pt x="6145" y="11677"/>
                </a:lnTo>
                <a:lnTo>
                  <a:pt x="6136" y="11694"/>
                </a:lnTo>
                <a:lnTo>
                  <a:pt x="6126" y="11710"/>
                </a:lnTo>
                <a:lnTo>
                  <a:pt x="6115" y="11726"/>
                </a:lnTo>
                <a:lnTo>
                  <a:pt x="6103" y="11741"/>
                </a:lnTo>
                <a:lnTo>
                  <a:pt x="6090" y="11756"/>
                </a:lnTo>
                <a:lnTo>
                  <a:pt x="6077" y="11770"/>
                </a:lnTo>
                <a:lnTo>
                  <a:pt x="6062" y="11783"/>
                </a:lnTo>
                <a:lnTo>
                  <a:pt x="6048" y="11796"/>
                </a:lnTo>
                <a:lnTo>
                  <a:pt x="6033" y="11808"/>
                </a:lnTo>
                <a:lnTo>
                  <a:pt x="6017" y="11820"/>
                </a:lnTo>
                <a:lnTo>
                  <a:pt x="6001" y="11830"/>
                </a:lnTo>
                <a:lnTo>
                  <a:pt x="5984" y="11840"/>
                </a:lnTo>
                <a:lnTo>
                  <a:pt x="5965" y="11849"/>
                </a:lnTo>
                <a:lnTo>
                  <a:pt x="5948" y="11857"/>
                </a:lnTo>
                <a:lnTo>
                  <a:pt x="5929" y="11865"/>
                </a:lnTo>
                <a:lnTo>
                  <a:pt x="5910" y="11871"/>
                </a:lnTo>
                <a:lnTo>
                  <a:pt x="5890" y="11877"/>
                </a:lnTo>
                <a:lnTo>
                  <a:pt x="5871" y="11881"/>
                </a:lnTo>
                <a:lnTo>
                  <a:pt x="5851" y="11885"/>
                </a:lnTo>
                <a:lnTo>
                  <a:pt x="5830" y="11888"/>
                </a:lnTo>
                <a:lnTo>
                  <a:pt x="5808" y="11889"/>
                </a:lnTo>
                <a:lnTo>
                  <a:pt x="5788" y="11890"/>
                </a:lnTo>
                <a:lnTo>
                  <a:pt x="5768" y="11889"/>
                </a:lnTo>
                <a:lnTo>
                  <a:pt x="5748" y="11888"/>
                </a:lnTo>
                <a:lnTo>
                  <a:pt x="5728" y="11886"/>
                </a:lnTo>
                <a:lnTo>
                  <a:pt x="5708" y="11882"/>
                </a:lnTo>
                <a:lnTo>
                  <a:pt x="5689" y="11878"/>
                </a:lnTo>
                <a:lnTo>
                  <a:pt x="5670" y="11872"/>
                </a:lnTo>
                <a:lnTo>
                  <a:pt x="5651" y="11866"/>
                </a:lnTo>
                <a:lnTo>
                  <a:pt x="5632" y="11859"/>
                </a:lnTo>
                <a:lnTo>
                  <a:pt x="5614" y="11851"/>
                </a:lnTo>
                <a:lnTo>
                  <a:pt x="5597" y="11843"/>
                </a:lnTo>
                <a:lnTo>
                  <a:pt x="5580" y="11833"/>
                </a:lnTo>
                <a:lnTo>
                  <a:pt x="5564" y="11823"/>
                </a:lnTo>
                <a:lnTo>
                  <a:pt x="5547" y="11812"/>
                </a:lnTo>
                <a:lnTo>
                  <a:pt x="5532" y="11800"/>
                </a:lnTo>
                <a:lnTo>
                  <a:pt x="5517" y="11787"/>
                </a:lnTo>
                <a:lnTo>
                  <a:pt x="5503" y="11774"/>
                </a:lnTo>
                <a:lnTo>
                  <a:pt x="5490" y="11760"/>
                </a:lnTo>
                <a:lnTo>
                  <a:pt x="5477" y="11746"/>
                </a:lnTo>
                <a:lnTo>
                  <a:pt x="5465" y="11731"/>
                </a:lnTo>
                <a:lnTo>
                  <a:pt x="5453" y="11715"/>
                </a:lnTo>
                <a:lnTo>
                  <a:pt x="5442" y="11699"/>
                </a:lnTo>
                <a:lnTo>
                  <a:pt x="5432" y="11682"/>
                </a:lnTo>
                <a:lnTo>
                  <a:pt x="5423" y="11665"/>
                </a:lnTo>
                <a:lnTo>
                  <a:pt x="5415" y="11647"/>
                </a:lnTo>
                <a:lnTo>
                  <a:pt x="5408" y="11628"/>
                </a:lnTo>
                <a:lnTo>
                  <a:pt x="5401" y="11610"/>
                </a:lnTo>
                <a:lnTo>
                  <a:pt x="5395" y="11590"/>
                </a:lnTo>
                <a:lnTo>
                  <a:pt x="5391" y="11571"/>
                </a:lnTo>
                <a:lnTo>
                  <a:pt x="5387" y="11551"/>
                </a:lnTo>
                <a:lnTo>
                  <a:pt x="5385" y="11530"/>
                </a:lnTo>
                <a:lnTo>
                  <a:pt x="5370" y="11414"/>
                </a:lnTo>
                <a:lnTo>
                  <a:pt x="5355" y="11303"/>
                </a:lnTo>
                <a:lnTo>
                  <a:pt x="5338" y="11195"/>
                </a:lnTo>
                <a:lnTo>
                  <a:pt x="5319" y="11091"/>
                </a:lnTo>
                <a:lnTo>
                  <a:pt x="5298" y="10990"/>
                </a:lnTo>
                <a:lnTo>
                  <a:pt x="5274" y="10893"/>
                </a:lnTo>
                <a:lnTo>
                  <a:pt x="5250" y="10798"/>
                </a:lnTo>
                <a:lnTo>
                  <a:pt x="5224" y="10705"/>
                </a:lnTo>
                <a:lnTo>
                  <a:pt x="5195" y="10615"/>
                </a:lnTo>
                <a:lnTo>
                  <a:pt x="5166" y="10527"/>
                </a:lnTo>
                <a:lnTo>
                  <a:pt x="5135" y="10440"/>
                </a:lnTo>
                <a:lnTo>
                  <a:pt x="5102" y="10355"/>
                </a:lnTo>
                <a:lnTo>
                  <a:pt x="5068" y="10273"/>
                </a:lnTo>
                <a:lnTo>
                  <a:pt x="5032" y="10191"/>
                </a:lnTo>
                <a:lnTo>
                  <a:pt x="4996" y="10110"/>
                </a:lnTo>
                <a:lnTo>
                  <a:pt x="4959" y="10030"/>
                </a:lnTo>
                <a:lnTo>
                  <a:pt x="4920" y="9951"/>
                </a:lnTo>
                <a:lnTo>
                  <a:pt x="4880" y="9872"/>
                </a:lnTo>
                <a:lnTo>
                  <a:pt x="4838" y="9793"/>
                </a:lnTo>
                <a:lnTo>
                  <a:pt x="4797" y="9714"/>
                </a:lnTo>
                <a:lnTo>
                  <a:pt x="4710" y="9555"/>
                </a:lnTo>
                <a:lnTo>
                  <a:pt x="4620" y="9392"/>
                </a:lnTo>
                <a:lnTo>
                  <a:pt x="4527" y="9226"/>
                </a:lnTo>
                <a:lnTo>
                  <a:pt x="4431" y="9053"/>
                </a:lnTo>
                <a:lnTo>
                  <a:pt x="4384" y="8963"/>
                </a:lnTo>
                <a:lnTo>
                  <a:pt x="4335" y="8871"/>
                </a:lnTo>
                <a:lnTo>
                  <a:pt x="4286" y="8777"/>
                </a:lnTo>
                <a:lnTo>
                  <a:pt x="4237" y="8680"/>
                </a:lnTo>
                <a:lnTo>
                  <a:pt x="4210" y="8626"/>
                </a:lnTo>
                <a:lnTo>
                  <a:pt x="4185" y="8572"/>
                </a:lnTo>
                <a:lnTo>
                  <a:pt x="4159" y="8519"/>
                </a:lnTo>
                <a:lnTo>
                  <a:pt x="4135" y="8464"/>
                </a:lnTo>
                <a:lnTo>
                  <a:pt x="4112" y="8411"/>
                </a:lnTo>
                <a:lnTo>
                  <a:pt x="4090" y="8358"/>
                </a:lnTo>
                <a:lnTo>
                  <a:pt x="4067" y="8305"/>
                </a:lnTo>
                <a:lnTo>
                  <a:pt x="4047" y="8251"/>
                </a:lnTo>
                <a:lnTo>
                  <a:pt x="4027" y="8198"/>
                </a:lnTo>
                <a:lnTo>
                  <a:pt x="4008" y="8145"/>
                </a:lnTo>
                <a:lnTo>
                  <a:pt x="3988" y="8092"/>
                </a:lnTo>
                <a:lnTo>
                  <a:pt x="3971" y="8038"/>
                </a:lnTo>
                <a:lnTo>
                  <a:pt x="3954" y="7985"/>
                </a:lnTo>
                <a:lnTo>
                  <a:pt x="3938" y="7931"/>
                </a:lnTo>
                <a:lnTo>
                  <a:pt x="3923" y="7877"/>
                </a:lnTo>
                <a:lnTo>
                  <a:pt x="3908" y="7823"/>
                </a:lnTo>
                <a:lnTo>
                  <a:pt x="3895" y="7769"/>
                </a:lnTo>
                <a:lnTo>
                  <a:pt x="3882" y="7714"/>
                </a:lnTo>
                <a:lnTo>
                  <a:pt x="3870" y="7659"/>
                </a:lnTo>
                <a:lnTo>
                  <a:pt x="3860" y="7604"/>
                </a:lnTo>
                <a:lnTo>
                  <a:pt x="3850" y="7549"/>
                </a:lnTo>
                <a:lnTo>
                  <a:pt x="3840" y="7493"/>
                </a:lnTo>
                <a:lnTo>
                  <a:pt x="3832" y="7437"/>
                </a:lnTo>
                <a:lnTo>
                  <a:pt x="3824" y="7380"/>
                </a:lnTo>
                <a:lnTo>
                  <a:pt x="3817" y="7323"/>
                </a:lnTo>
                <a:lnTo>
                  <a:pt x="3812" y="7266"/>
                </a:lnTo>
                <a:lnTo>
                  <a:pt x="3807" y="7209"/>
                </a:lnTo>
                <a:lnTo>
                  <a:pt x="3803" y="7151"/>
                </a:lnTo>
                <a:lnTo>
                  <a:pt x="3800" y="7092"/>
                </a:lnTo>
                <a:lnTo>
                  <a:pt x="3797" y="7033"/>
                </a:lnTo>
                <a:lnTo>
                  <a:pt x="3796" y="6973"/>
                </a:lnTo>
                <a:lnTo>
                  <a:pt x="3796" y="6913"/>
                </a:lnTo>
                <a:lnTo>
                  <a:pt x="3800" y="6724"/>
                </a:lnTo>
                <a:lnTo>
                  <a:pt x="3814" y="6538"/>
                </a:lnTo>
                <a:lnTo>
                  <a:pt x="3836" y="6354"/>
                </a:lnTo>
                <a:lnTo>
                  <a:pt x="3867" y="6176"/>
                </a:lnTo>
                <a:lnTo>
                  <a:pt x="3905" y="6001"/>
                </a:lnTo>
                <a:lnTo>
                  <a:pt x="3953" y="5831"/>
                </a:lnTo>
                <a:lnTo>
                  <a:pt x="4009" y="5665"/>
                </a:lnTo>
                <a:lnTo>
                  <a:pt x="4071" y="5503"/>
                </a:lnTo>
                <a:lnTo>
                  <a:pt x="4141" y="5346"/>
                </a:lnTo>
                <a:lnTo>
                  <a:pt x="4219" y="5194"/>
                </a:lnTo>
                <a:lnTo>
                  <a:pt x="4304" y="5047"/>
                </a:lnTo>
                <a:lnTo>
                  <a:pt x="4396" y="4905"/>
                </a:lnTo>
                <a:lnTo>
                  <a:pt x="4495" y="4769"/>
                </a:lnTo>
                <a:lnTo>
                  <a:pt x="4599" y="4638"/>
                </a:lnTo>
                <a:lnTo>
                  <a:pt x="4712" y="4512"/>
                </a:lnTo>
                <a:lnTo>
                  <a:pt x="4829" y="4392"/>
                </a:lnTo>
                <a:lnTo>
                  <a:pt x="4953" y="4278"/>
                </a:lnTo>
                <a:lnTo>
                  <a:pt x="5082" y="4171"/>
                </a:lnTo>
                <a:lnTo>
                  <a:pt x="5217" y="4069"/>
                </a:lnTo>
                <a:lnTo>
                  <a:pt x="5357" y="3975"/>
                </a:lnTo>
                <a:lnTo>
                  <a:pt x="5502" y="3887"/>
                </a:lnTo>
                <a:lnTo>
                  <a:pt x="5653" y="3806"/>
                </a:lnTo>
                <a:lnTo>
                  <a:pt x="5807" y="3731"/>
                </a:lnTo>
                <a:lnTo>
                  <a:pt x="5967" y="3664"/>
                </a:lnTo>
                <a:lnTo>
                  <a:pt x="6131" y="3604"/>
                </a:lnTo>
                <a:lnTo>
                  <a:pt x="6299" y="3552"/>
                </a:lnTo>
                <a:lnTo>
                  <a:pt x="6471" y="3507"/>
                </a:lnTo>
                <a:lnTo>
                  <a:pt x="6646" y="3469"/>
                </a:lnTo>
                <a:lnTo>
                  <a:pt x="6825" y="3440"/>
                </a:lnTo>
                <a:lnTo>
                  <a:pt x="7008" y="3419"/>
                </a:lnTo>
                <a:lnTo>
                  <a:pt x="7195" y="3406"/>
                </a:lnTo>
                <a:lnTo>
                  <a:pt x="7383" y="3402"/>
                </a:lnTo>
                <a:lnTo>
                  <a:pt x="7569" y="3406"/>
                </a:lnTo>
                <a:lnTo>
                  <a:pt x="7753" y="3419"/>
                </a:lnTo>
                <a:lnTo>
                  <a:pt x="7934" y="3441"/>
                </a:lnTo>
                <a:lnTo>
                  <a:pt x="8112" y="3470"/>
                </a:lnTo>
                <a:lnTo>
                  <a:pt x="8286" y="3509"/>
                </a:lnTo>
                <a:lnTo>
                  <a:pt x="8458" y="3554"/>
                </a:lnTo>
                <a:lnTo>
                  <a:pt x="8625" y="3607"/>
                </a:lnTo>
                <a:lnTo>
                  <a:pt x="8788" y="3668"/>
                </a:lnTo>
                <a:lnTo>
                  <a:pt x="8948" y="3736"/>
                </a:lnTo>
                <a:lnTo>
                  <a:pt x="9103" y="3811"/>
                </a:lnTo>
                <a:lnTo>
                  <a:pt x="9253" y="3893"/>
                </a:lnTo>
                <a:lnTo>
                  <a:pt x="9398" y="3982"/>
                </a:lnTo>
                <a:lnTo>
                  <a:pt x="9539" y="4077"/>
                </a:lnTo>
                <a:lnTo>
                  <a:pt x="9673" y="4179"/>
                </a:lnTo>
                <a:lnTo>
                  <a:pt x="9804" y="4287"/>
                </a:lnTo>
                <a:lnTo>
                  <a:pt x="9927" y="4401"/>
                </a:lnTo>
                <a:lnTo>
                  <a:pt x="10046" y="4522"/>
                </a:lnTo>
                <a:lnTo>
                  <a:pt x="10158" y="4648"/>
                </a:lnTo>
                <a:lnTo>
                  <a:pt x="10264" y="4779"/>
                </a:lnTo>
                <a:lnTo>
                  <a:pt x="10363" y="4916"/>
                </a:lnTo>
                <a:lnTo>
                  <a:pt x="10456" y="5058"/>
                </a:lnTo>
                <a:lnTo>
                  <a:pt x="10542" y="5205"/>
                </a:lnTo>
                <a:lnTo>
                  <a:pt x="10620" y="5357"/>
                </a:lnTo>
                <a:lnTo>
                  <a:pt x="10691" y="5514"/>
                </a:lnTo>
                <a:lnTo>
                  <a:pt x="10755" y="5675"/>
                </a:lnTo>
                <a:lnTo>
                  <a:pt x="10811" y="5840"/>
                </a:lnTo>
                <a:lnTo>
                  <a:pt x="10858" y="6010"/>
                </a:lnTo>
                <a:lnTo>
                  <a:pt x="10898" y="6183"/>
                </a:lnTo>
                <a:lnTo>
                  <a:pt x="10929" y="6360"/>
                </a:lnTo>
                <a:lnTo>
                  <a:pt x="10951" y="6542"/>
                </a:lnTo>
                <a:lnTo>
                  <a:pt x="10965" y="6726"/>
                </a:lnTo>
                <a:lnTo>
                  <a:pt x="10969" y="6913"/>
                </a:lnTo>
                <a:lnTo>
                  <a:pt x="10969" y="6969"/>
                </a:lnTo>
                <a:lnTo>
                  <a:pt x="10968" y="7024"/>
                </a:lnTo>
                <a:lnTo>
                  <a:pt x="10966" y="7079"/>
                </a:lnTo>
                <a:lnTo>
                  <a:pt x="10964" y="7133"/>
                </a:lnTo>
                <a:lnTo>
                  <a:pt x="10961" y="7188"/>
                </a:lnTo>
                <a:lnTo>
                  <a:pt x="10958" y="7242"/>
                </a:lnTo>
                <a:lnTo>
                  <a:pt x="10953" y="7296"/>
                </a:lnTo>
                <a:lnTo>
                  <a:pt x="10948" y="7350"/>
                </a:lnTo>
                <a:lnTo>
                  <a:pt x="10943" y="7403"/>
                </a:lnTo>
                <a:lnTo>
                  <a:pt x="10937" y="7457"/>
                </a:lnTo>
                <a:lnTo>
                  <a:pt x="10930" y="7511"/>
                </a:lnTo>
                <a:lnTo>
                  <a:pt x="10923" y="7564"/>
                </a:lnTo>
                <a:lnTo>
                  <a:pt x="10915" y="7617"/>
                </a:lnTo>
                <a:lnTo>
                  <a:pt x="10906" y="7670"/>
                </a:lnTo>
                <a:lnTo>
                  <a:pt x="10897" y="7722"/>
                </a:lnTo>
                <a:lnTo>
                  <a:pt x="10887" y="7775"/>
                </a:lnTo>
                <a:lnTo>
                  <a:pt x="10876" y="7827"/>
                </a:lnTo>
                <a:lnTo>
                  <a:pt x="10865" y="7879"/>
                </a:lnTo>
                <a:lnTo>
                  <a:pt x="10854" y="7932"/>
                </a:lnTo>
                <a:lnTo>
                  <a:pt x="10842" y="7984"/>
                </a:lnTo>
                <a:lnTo>
                  <a:pt x="10829" y="8036"/>
                </a:lnTo>
                <a:lnTo>
                  <a:pt x="10816" y="8088"/>
                </a:lnTo>
                <a:lnTo>
                  <a:pt x="10803" y="8140"/>
                </a:lnTo>
                <a:lnTo>
                  <a:pt x="10788" y="8192"/>
                </a:lnTo>
                <a:lnTo>
                  <a:pt x="10758" y="8296"/>
                </a:lnTo>
                <a:lnTo>
                  <a:pt x="10726" y="8400"/>
                </a:lnTo>
                <a:lnTo>
                  <a:pt x="10691" y="8504"/>
                </a:lnTo>
                <a:lnTo>
                  <a:pt x="10655" y="8609"/>
                </a:lnTo>
                <a:lnTo>
                  <a:pt x="10614" y="8719"/>
                </a:lnTo>
                <a:lnTo>
                  <a:pt x="10573" y="8829"/>
                </a:lnTo>
                <a:lnTo>
                  <a:pt x="10530" y="8938"/>
                </a:lnTo>
                <a:lnTo>
                  <a:pt x="10486" y="9046"/>
                </a:lnTo>
                <a:lnTo>
                  <a:pt x="10441" y="9155"/>
                </a:lnTo>
                <a:lnTo>
                  <a:pt x="10396" y="9263"/>
                </a:lnTo>
                <a:lnTo>
                  <a:pt x="10350" y="9370"/>
                </a:lnTo>
                <a:lnTo>
                  <a:pt x="10304" y="9478"/>
                </a:lnTo>
                <a:lnTo>
                  <a:pt x="10257" y="9587"/>
                </a:lnTo>
                <a:lnTo>
                  <a:pt x="10212" y="9695"/>
                </a:lnTo>
                <a:lnTo>
                  <a:pt x="10165" y="9803"/>
                </a:lnTo>
                <a:lnTo>
                  <a:pt x="10121" y="9911"/>
                </a:lnTo>
                <a:lnTo>
                  <a:pt x="10076" y="10019"/>
                </a:lnTo>
                <a:lnTo>
                  <a:pt x="10032" y="10128"/>
                </a:lnTo>
                <a:lnTo>
                  <a:pt x="9989" y="10237"/>
                </a:lnTo>
                <a:lnTo>
                  <a:pt x="9948" y="10347"/>
                </a:lnTo>
                <a:lnTo>
                  <a:pt x="9924" y="10412"/>
                </a:lnTo>
                <a:lnTo>
                  <a:pt x="9901" y="10477"/>
                </a:lnTo>
                <a:lnTo>
                  <a:pt x="9879" y="10542"/>
                </a:lnTo>
                <a:lnTo>
                  <a:pt x="9858" y="10607"/>
                </a:lnTo>
                <a:lnTo>
                  <a:pt x="9836" y="10671"/>
                </a:lnTo>
                <a:lnTo>
                  <a:pt x="9816" y="10736"/>
                </a:lnTo>
                <a:lnTo>
                  <a:pt x="9797" y="10800"/>
                </a:lnTo>
                <a:lnTo>
                  <a:pt x="9778" y="10865"/>
                </a:lnTo>
                <a:lnTo>
                  <a:pt x="9759" y="10929"/>
                </a:lnTo>
                <a:lnTo>
                  <a:pt x="9741" y="10994"/>
                </a:lnTo>
                <a:lnTo>
                  <a:pt x="9724" y="11058"/>
                </a:lnTo>
                <a:lnTo>
                  <a:pt x="9708" y="11123"/>
                </a:lnTo>
                <a:lnTo>
                  <a:pt x="9693" y="11188"/>
                </a:lnTo>
                <a:lnTo>
                  <a:pt x="9677" y="11252"/>
                </a:lnTo>
                <a:lnTo>
                  <a:pt x="9663" y="11317"/>
                </a:lnTo>
                <a:lnTo>
                  <a:pt x="9649" y="11382"/>
                </a:lnTo>
                <a:lnTo>
                  <a:pt x="9637" y="11447"/>
                </a:lnTo>
                <a:lnTo>
                  <a:pt x="9624" y="11513"/>
                </a:lnTo>
                <a:lnTo>
                  <a:pt x="9613" y="11579"/>
                </a:lnTo>
                <a:lnTo>
                  <a:pt x="9602" y="11644"/>
                </a:lnTo>
                <a:lnTo>
                  <a:pt x="9591" y="11710"/>
                </a:lnTo>
                <a:lnTo>
                  <a:pt x="9582" y="11776"/>
                </a:lnTo>
                <a:lnTo>
                  <a:pt x="9573" y="11842"/>
                </a:lnTo>
                <a:lnTo>
                  <a:pt x="9565" y="11909"/>
                </a:lnTo>
                <a:lnTo>
                  <a:pt x="9557" y="11976"/>
                </a:lnTo>
                <a:lnTo>
                  <a:pt x="9550" y="12043"/>
                </a:lnTo>
                <a:lnTo>
                  <a:pt x="9544" y="12110"/>
                </a:lnTo>
                <a:lnTo>
                  <a:pt x="9539" y="12178"/>
                </a:lnTo>
                <a:lnTo>
                  <a:pt x="9534" y="12246"/>
                </a:lnTo>
                <a:lnTo>
                  <a:pt x="9530" y="12314"/>
                </a:lnTo>
                <a:lnTo>
                  <a:pt x="9527" y="12383"/>
                </a:lnTo>
                <a:lnTo>
                  <a:pt x="9524" y="12452"/>
                </a:lnTo>
                <a:lnTo>
                  <a:pt x="9523" y="12472"/>
                </a:lnTo>
                <a:lnTo>
                  <a:pt x="9521" y="12492"/>
                </a:lnTo>
                <a:lnTo>
                  <a:pt x="9518" y="12511"/>
                </a:lnTo>
                <a:lnTo>
                  <a:pt x="9514" y="12531"/>
                </a:lnTo>
                <a:lnTo>
                  <a:pt x="9508" y="12550"/>
                </a:lnTo>
                <a:lnTo>
                  <a:pt x="9502" y="12569"/>
                </a:lnTo>
                <a:lnTo>
                  <a:pt x="9495" y="12587"/>
                </a:lnTo>
                <a:lnTo>
                  <a:pt x="9488" y="12604"/>
                </a:lnTo>
                <a:lnTo>
                  <a:pt x="9479" y="12622"/>
                </a:lnTo>
                <a:lnTo>
                  <a:pt x="9470" y="12638"/>
                </a:lnTo>
                <a:lnTo>
                  <a:pt x="9460" y="12655"/>
                </a:lnTo>
                <a:lnTo>
                  <a:pt x="9450" y="12670"/>
                </a:lnTo>
                <a:lnTo>
                  <a:pt x="9439" y="12686"/>
                </a:lnTo>
                <a:lnTo>
                  <a:pt x="9427" y="12700"/>
                </a:lnTo>
                <a:lnTo>
                  <a:pt x="9413" y="12714"/>
                </a:lnTo>
                <a:lnTo>
                  <a:pt x="9400" y="12728"/>
                </a:lnTo>
                <a:lnTo>
                  <a:pt x="9386" y="12740"/>
                </a:lnTo>
                <a:lnTo>
                  <a:pt x="9372" y="12752"/>
                </a:lnTo>
                <a:lnTo>
                  <a:pt x="9357" y="12764"/>
                </a:lnTo>
                <a:lnTo>
                  <a:pt x="9341" y="12775"/>
                </a:lnTo>
                <a:lnTo>
                  <a:pt x="9324" y="12785"/>
                </a:lnTo>
                <a:lnTo>
                  <a:pt x="9307" y="12794"/>
                </a:lnTo>
                <a:lnTo>
                  <a:pt x="9290" y="12802"/>
                </a:lnTo>
                <a:lnTo>
                  <a:pt x="9273" y="12810"/>
                </a:lnTo>
                <a:lnTo>
                  <a:pt x="9255" y="12817"/>
                </a:lnTo>
                <a:lnTo>
                  <a:pt x="9236" y="12823"/>
                </a:lnTo>
                <a:lnTo>
                  <a:pt x="9217" y="12828"/>
                </a:lnTo>
                <a:lnTo>
                  <a:pt x="9198" y="12833"/>
                </a:lnTo>
                <a:lnTo>
                  <a:pt x="9179" y="12836"/>
                </a:lnTo>
                <a:lnTo>
                  <a:pt x="9158" y="12838"/>
                </a:lnTo>
                <a:lnTo>
                  <a:pt x="9138" y="12840"/>
                </a:lnTo>
                <a:lnTo>
                  <a:pt x="9118" y="12840"/>
                </a:lnTo>
                <a:lnTo>
                  <a:pt x="6310" y="12840"/>
                </a:lnTo>
                <a:close/>
                <a:moveTo>
                  <a:pt x="406" y="6804"/>
                </a:moveTo>
                <a:lnTo>
                  <a:pt x="1884" y="6804"/>
                </a:lnTo>
                <a:lnTo>
                  <a:pt x="1904" y="6805"/>
                </a:lnTo>
                <a:lnTo>
                  <a:pt x="1925" y="6806"/>
                </a:lnTo>
                <a:lnTo>
                  <a:pt x="1946" y="6809"/>
                </a:lnTo>
                <a:lnTo>
                  <a:pt x="1965" y="6812"/>
                </a:lnTo>
                <a:lnTo>
                  <a:pt x="1985" y="6817"/>
                </a:lnTo>
                <a:lnTo>
                  <a:pt x="2004" y="6822"/>
                </a:lnTo>
                <a:lnTo>
                  <a:pt x="2023" y="6829"/>
                </a:lnTo>
                <a:lnTo>
                  <a:pt x="2042" y="6836"/>
                </a:lnTo>
                <a:lnTo>
                  <a:pt x="2059" y="6844"/>
                </a:lnTo>
                <a:lnTo>
                  <a:pt x="2077" y="6853"/>
                </a:lnTo>
                <a:lnTo>
                  <a:pt x="2093" y="6862"/>
                </a:lnTo>
                <a:lnTo>
                  <a:pt x="2111" y="6873"/>
                </a:lnTo>
                <a:lnTo>
                  <a:pt x="2127" y="6884"/>
                </a:lnTo>
                <a:lnTo>
                  <a:pt x="2142" y="6896"/>
                </a:lnTo>
                <a:lnTo>
                  <a:pt x="2156" y="6909"/>
                </a:lnTo>
                <a:lnTo>
                  <a:pt x="2170" y="6922"/>
                </a:lnTo>
                <a:lnTo>
                  <a:pt x="2183" y="6936"/>
                </a:lnTo>
                <a:lnTo>
                  <a:pt x="2197" y="6950"/>
                </a:lnTo>
                <a:lnTo>
                  <a:pt x="2209" y="6965"/>
                </a:lnTo>
                <a:lnTo>
                  <a:pt x="2220" y="6981"/>
                </a:lnTo>
                <a:lnTo>
                  <a:pt x="2231" y="6998"/>
                </a:lnTo>
                <a:lnTo>
                  <a:pt x="2240" y="7014"/>
                </a:lnTo>
                <a:lnTo>
                  <a:pt x="2249" y="7032"/>
                </a:lnTo>
                <a:lnTo>
                  <a:pt x="2257" y="7049"/>
                </a:lnTo>
                <a:lnTo>
                  <a:pt x="2265" y="7068"/>
                </a:lnTo>
                <a:lnTo>
                  <a:pt x="2271" y="7086"/>
                </a:lnTo>
                <a:lnTo>
                  <a:pt x="2276" y="7105"/>
                </a:lnTo>
                <a:lnTo>
                  <a:pt x="2282" y="7125"/>
                </a:lnTo>
                <a:lnTo>
                  <a:pt x="2285" y="7144"/>
                </a:lnTo>
                <a:lnTo>
                  <a:pt x="2288" y="7164"/>
                </a:lnTo>
                <a:lnTo>
                  <a:pt x="2289" y="7185"/>
                </a:lnTo>
                <a:lnTo>
                  <a:pt x="2290" y="7205"/>
                </a:lnTo>
                <a:lnTo>
                  <a:pt x="2289" y="7226"/>
                </a:lnTo>
                <a:lnTo>
                  <a:pt x="2288" y="7246"/>
                </a:lnTo>
                <a:lnTo>
                  <a:pt x="2285" y="7266"/>
                </a:lnTo>
                <a:lnTo>
                  <a:pt x="2282" y="7286"/>
                </a:lnTo>
                <a:lnTo>
                  <a:pt x="2276" y="7305"/>
                </a:lnTo>
                <a:lnTo>
                  <a:pt x="2271" y="7324"/>
                </a:lnTo>
                <a:lnTo>
                  <a:pt x="2265" y="7343"/>
                </a:lnTo>
                <a:lnTo>
                  <a:pt x="2257" y="7361"/>
                </a:lnTo>
                <a:lnTo>
                  <a:pt x="2249" y="7379"/>
                </a:lnTo>
                <a:lnTo>
                  <a:pt x="2240" y="7396"/>
                </a:lnTo>
                <a:lnTo>
                  <a:pt x="2231" y="7413"/>
                </a:lnTo>
                <a:lnTo>
                  <a:pt x="2220" y="7429"/>
                </a:lnTo>
                <a:lnTo>
                  <a:pt x="2209" y="7445"/>
                </a:lnTo>
                <a:lnTo>
                  <a:pt x="2197" y="7460"/>
                </a:lnTo>
                <a:lnTo>
                  <a:pt x="2183" y="7475"/>
                </a:lnTo>
                <a:lnTo>
                  <a:pt x="2170" y="7489"/>
                </a:lnTo>
                <a:lnTo>
                  <a:pt x="2156" y="7502"/>
                </a:lnTo>
                <a:lnTo>
                  <a:pt x="2142" y="7516"/>
                </a:lnTo>
                <a:lnTo>
                  <a:pt x="2127" y="7528"/>
                </a:lnTo>
                <a:lnTo>
                  <a:pt x="2111" y="7539"/>
                </a:lnTo>
                <a:lnTo>
                  <a:pt x="2093" y="7549"/>
                </a:lnTo>
                <a:lnTo>
                  <a:pt x="2077" y="7559"/>
                </a:lnTo>
                <a:lnTo>
                  <a:pt x="2059" y="7568"/>
                </a:lnTo>
                <a:lnTo>
                  <a:pt x="2042" y="7576"/>
                </a:lnTo>
                <a:lnTo>
                  <a:pt x="2023" y="7583"/>
                </a:lnTo>
                <a:lnTo>
                  <a:pt x="2004" y="7589"/>
                </a:lnTo>
                <a:lnTo>
                  <a:pt x="1985" y="7595"/>
                </a:lnTo>
                <a:lnTo>
                  <a:pt x="1965" y="7599"/>
                </a:lnTo>
                <a:lnTo>
                  <a:pt x="1946" y="7603"/>
                </a:lnTo>
                <a:lnTo>
                  <a:pt x="1925" y="7605"/>
                </a:lnTo>
                <a:lnTo>
                  <a:pt x="1904" y="7607"/>
                </a:lnTo>
                <a:lnTo>
                  <a:pt x="1884" y="7607"/>
                </a:lnTo>
                <a:lnTo>
                  <a:pt x="406" y="7607"/>
                </a:lnTo>
                <a:lnTo>
                  <a:pt x="385" y="7607"/>
                </a:lnTo>
                <a:lnTo>
                  <a:pt x="364" y="7605"/>
                </a:lnTo>
                <a:lnTo>
                  <a:pt x="344" y="7603"/>
                </a:lnTo>
                <a:lnTo>
                  <a:pt x="324" y="7599"/>
                </a:lnTo>
                <a:lnTo>
                  <a:pt x="305" y="7595"/>
                </a:lnTo>
                <a:lnTo>
                  <a:pt x="285" y="7589"/>
                </a:lnTo>
                <a:lnTo>
                  <a:pt x="266" y="7583"/>
                </a:lnTo>
                <a:lnTo>
                  <a:pt x="248" y="7576"/>
                </a:lnTo>
                <a:lnTo>
                  <a:pt x="231" y="7568"/>
                </a:lnTo>
                <a:lnTo>
                  <a:pt x="212" y="7559"/>
                </a:lnTo>
                <a:lnTo>
                  <a:pt x="195" y="7549"/>
                </a:lnTo>
                <a:lnTo>
                  <a:pt x="179" y="7539"/>
                </a:lnTo>
                <a:lnTo>
                  <a:pt x="163" y="7528"/>
                </a:lnTo>
                <a:lnTo>
                  <a:pt x="148" y="7516"/>
                </a:lnTo>
                <a:lnTo>
                  <a:pt x="134" y="7502"/>
                </a:lnTo>
                <a:lnTo>
                  <a:pt x="119" y="7489"/>
                </a:lnTo>
                <a:lnTo>
                  <a:pt x="105" y="7475"/>
                </a:lnTo>
                <a:lnTo>
                  <a:pt x="93" y="7460"/>
                </a:lnTo>
                <a:lnTo>
                  <a:pt x="81" y="7445"/>
                </a:lnTo>
                <a:lnTo>
                  <a:pt x="70" y="7429"/>
                </a:lnTo>
                <a:lnTo>
                  <a:pt x="59" y="7413"/>
                </a:lnTo>
                <a:lnTo>
                  <a:pt x="50" y="7396"/>
                </a:lnTo>
                <a:lnTo>
                  <a:pt x="40" y="7379"/>
                </a:lnTo>
                <a:lnTo>
                  <a:pt x="32" y="7361"/>
                </a:lnTo>
                <a:lnTo>
                  <a:pt x="24" y="7343"/>
                </a:lnTo>
                <a:lnTo>
                  <a:pt x="18" y="7324"/>
                </a:lnTo>
                <a:lnTo>
                  <a:pt x="13" y="7305"/>
                </a:lnTo>
                <a:lnTo>
                  <a:pt x="8" y="7286"/>
                </a:lnTo>
                <a:lnTo>
                  <a:pt x="5" y="7266"/>
                </a:lnTo>
                <a:lnTo>
                  <a:pt x="2" y="7246"/>
                </a:lnTo>
                <a:lnTo>
                  <a:pt x="1" y="7226"/>
                </a:lnTo>
                <a:lnTo>
                  <a:pt x="0" y="7205"/>
                </a:lnTo>
                <a:lnTo>
                  <a:pt x="1" y="7185"/>
                </a:lnTo>
                <a:lnTo>
                  <a:pt x="2" y="7164"/>
                </a:lnTo>
                <a:lnTo>
                  <a:pt x="5" y="7144"/>
                </a:lnTo>
                <a:lnTo>
                  <a:pt x="8" y="7125"/>
                </a:lnTo>
                <a:lnTo>
                  <a:pt x="13" y="7105"/>
                </a:lnTo>
                <a:lnTo>
                  <a:pt x="18" y="7086"/>
                </a:lnTo>
                <a:lnTo>
                  <a:pt x="24" y="7068"/>
                </a:lnTo>
                <a:lnTo>
                  <a:pt x="32" y="7049"/>
                </a:lnTo>
                <a:lnTo>
                  <a:pt x="40" y="7032"/>
                </a:lnTo>
                <a:lnTo>
                  <a:pt x="50" y="7014"/>
                </a:lnTo>
                <a:lnTo>
                  <a:pt x="59" y="6998"/>
                </a:lnTo>
                <a:lnTo>
                  <a:pt x="70" y="6981"/>
                </a:lnTo>
                <a:lnTo>
                  <a:pt x="81" y="6965"/>
                </a:lnTo>
                <a:lnTo>
                  <a:pt x="93" y="6950"/>
                </a:lnTo>
                <a:lnTo>
                  <a:pt x="105" y="6936"/>
                </a:lnTo>
                <a:lnTo>
                  <a:pt x="119" y="6922"/>
                </a:lnTo>
                <a:lnTo>
                  <a:pt x="134" y="6909"/>
                </a:lnTo>
                <a:lnTo>
                  <a:pt x="148" y="6896"/>
                </a:lnTo>
                <a:lnTo>
                  <a:pt x="163" y="6884"/>
                </a:lnTo>
                <a:lnTo>
                  <a:pt x="179" y="6873"/>
                </a:lnTo>
                <a:lnTo>
                  <a:pt x="195" y="6862"/>
                </a:lnTo>
                <a:lnTo>
                  <a:pt x="212" y="6853"/>
                </a:lnTo>
                <a:lnTo>
                  <a:pt x="231" y="6844"/>
                </a:lnTo>
                <a:lnTo>
                  <a:pt x="248" y="6836"/>
                </a:lnTo>
                <a:lnTo>
                  <a:pt x="266" y="6829"/>
                </a:lnTo>
                <a:lnTo>
                  <a:pt x="285" y="6822"/>
                </a:lnTo>
                <a:lnTo>
                  <a:pt x="305" y="6817"/>
                </a:lnTo>
                <a:lnTo>
                  <a:pt x="324" y="6812"/>
                </a:lnTo>
                <a:lnTo>
                  <a:pt x="344" y="6809"/>
                </a:lnTo>
                <a:lnTo>
                  <a:pt x="364" y="6806"/>
                </a:lnTo>
                <a:lnTo>
                  <a:pt x="385" y="6805"/>
                </a:lnTo>
                <a:lnTo>
                  <a:pt x="406" y="6804"/>
                </a:lnTo>
                <a:close/>
                <a:moveTo>
                  <a:pt x="1517" y="3460"/>
                </a:moveTo>
                <a:lnTo>
                  <a:pt x="2796" y="4191"/>
                </a:lnTo>
                <a:lnTo>
                  <a:pt x="2815" y="4202"/>
                </a:lnTo>
                <a:lnTo>
                  <a:pt x="2831" y="4213"/>
                </a:lnTo>
                <a:lnTo>
                  <a:pt x="2847" y="4225"/>
                </a:lnTo>
                <a:lnTo>
                  <a:pt x="2863" y="4238"/>
                </a:lnTo>
                <a:lnTo>
                  <a:pt x="2877" y="4252"/>
                </a:lnTo>
                <a:lnTo>
                  <a:pt x="2892" y="4266"/>
                </a:lnTo>
                <a:lnTo>
                  <a:pt x="2905" y="4281"/>
                </a:lnTo>
                <a:lnTo>
                  <a:pt x="2917" y="4296"/>
                </a:lnTo>
                <a:lnTo>
                  <a:pt x="2929" y="4312"/>
                </a:lnTo>
                <a:lnTo>
                  <a:pt x="2939" y="4328"/>
                </a:lnTo>
                <a:lnTo>
                  <a:pt x="2949" y="4345"/>
                </a:lnTo>
                <a:lnTo>
                  <a:pt x="2958" y="4362"/>
                </a:lnTo>
                <a:lnTo>
                  <a:pt x="2966" y="4380"/>
                </a:lnTo>
                <a:lnTo>
                  <a:pt x="2974" y="4398"/>
                </a:lnTo>
                <a:lnTo>
                  <a:pt x="2980" y="4416"/>
                </a:lnTo>
                <a:lnTo>
                  <a:pt x="2986" y="4435"/>
                </a:lnTo>
                <a:lnTo>
                  <a:pt x="2990" y="4453"/>
                </a:lnTo>
                <a:lnTo>
                  <a:pt x="2994" y="4472"/>
                </a:lnTo>
                <a:lnTo>
                  <a:pt x="2997" y="4491"/>
                </a:lnTo>
                <a:lnTo>
                  <a:pt x="2998" y="4512"/>
                </a:lnTo>
                <a:lnTo>
                  <a:pt x="2999" y="4531"/>
                </a:lnTo>
                <a:lnTo>
                  <a:pt x="2999" y="4550"/>
                </a:lnTo>
                <a:lnTo>
                  <a:pt x="2998" y="4570"/>
                </a:lnTo>
                <a:lnTo>
                  <a:pt x="2996" y="4589"/>
                </a:lnTo>
                <a:lnTo>
                  <a:pt x="2994" y="4608"/>
                </a:lnTo>
                <a:lnTo>
                  <a:pt x="2990" y="4628"/>
                </a:lnTo>
                <a:lnTo>
                  <a:pt x="2985" y="4647"/>
                </a:lnTo>
                <a:lnTo>
                  <a:pt x="2979" y="4666"/>
                </a:lnTo>
                <a:lnTo>
                  <a:pt x="2972" y="4685"/>
                </a:lnTo>
                <a:lnTo>
                  <a:pt x="2963" y="4703"/>
                </a:lnTo>
                <a:lnTo>
                  <a:pt x="2955" y="4722"/>
                </a:lnTo>
                <a:lnTo>
                  <a:pt x="2945" y="4740"/>
                </a:lnTo>
                <a:lnTo>
                  <a:pt x="2934" y="4757"/>
                </a:lnTo>
                <a:lnTo>
                  <a:pt x="2923" y="4774"/>
                </a:lnTo>
                <a:lnTo>
                  <a:pt x="2910" y="4790"/>
                </a:lnTo>
                <a:lnTo>
                  <a:pt x="2897" y="4806"/>
                </a:lnTo>
                <a:lnTo>
                  <a:pt x="2884" y="4820"/>
                </a:lnTo>
                <a:lnTo>
                  <a:pt x="2869" y="4834"/>
                </a:lnTo>
                <a:lnTo>
                  <a:pt x="2854" y="4847"/>
                </a:lnTo>
                <a:lnTo>
                  <a:pt x="2839" y="4859"/>
                </a:lnTo>
                <a:lnTo>
                  <a:pt x="2823" y="4870"/>
                </a:lnTo>
                <a:lnTo>
                  <a:pt x="2806" y="4881"/>
                </a:lnTo>
                <a:lnTo>
                  <a:pt x="2789" y="4891"/>
                </a:lnTo>
                <a:lnTo>
                  <a:pt x="2771" y="4900"/>
                </a:lnTo>
                <a:lnTo>
                  <a:pt x="2754" y="4908"/>
                </a:lnTo>
                <a:lnTo>
                  <a:pt x="2736" y="4915"/>
                </a:lnTo>
                <a:lnTo>
                  <a:pt x="2718" y="4921"/>
                </a:lnTo>
                <a:lnTo>
                  <a:pt x="2698" y="4926"/>
                </a:lnTo>
                <a:lnTo>
                  <a:pt x="2680" y="4931"/>
                </a:lnTo>
                <a:lnTo>
                  <a:pt x="2661" y="4935"/>
                </a:lnTo>
                <a:lnTo>
                  <a:pt x="2642" y="4937"/>
                </a:lnTo>
                <a:lnTo>
                  <a:pt x="2621" y="4939"/>
                </a:lnTo>
                <a:lnTo>
                  <a:pt x="2602" y="4940"/>
                </a:lnTo>
                <a:lnTo>
                  <a:pt x="2583" y="4940"/>
                </a:lnTo>
                <a:lnTo>
                  <a:pt x="2563" y="4939"/>
                </a:lnTo>
                <a:lnTo>
                  <a:pt x="2544" y="4937"/>
                </a:lnTo>
                <a:lnTo>
                  <a:pt x="2523" y="4934"/>
                </a:lnTo>
                <a:lnTo>
                  <a:pt x="2504" y="4931"/>
                </a:lnTo>
                <a:lnTo>
                  <a:pt x="2485" y="4926"/>
                </a:lnTo>
                <a:lnTo>
                  <a:pt x="2466" y="4920"/>
                </a:lnTo>
                <a:lnTo>
                  <a:pt x="2446" y="4913"/>
                </a:lnTo>
                <a:lnTo>
                  <a:pt x="2427" y="4905"/>
                </a:lnTo>
                <a:lnTo>
                  <a:pt x="2409" y="4897"/>
                </a:lnTo>
                <a:lnTo>
                  <a:pt x="2391" y="4887"/>
                </a:lnTo>
                <a:lnTo>
                  <a:pt x="1111" y="4155"/>
                </a:lnTo>
                <a:lnTo>
                  <a:pt x="1093" y="4145"/>
                </a:lnTo>
                <a:lnTo>
                  <a:pt x="1077" y="4133"/>
                </a:lnTo>
                <a:lnTo>
                  <a:pt x="1060" y="4121"/>
                </a:lnTo>
                <a:lnTo>
                  <a:pt x="1044" y="4108"/>
                </a:lnTo>
                <a:lnTo>
                  <a:pt x="1030" y="4094"/>
                </a:lnTo>
                <a:lnTo>
                  <a:pt x="1016" y="4080"/>
                </a:lnTo>
                <a:lnTo>
                  <a:pt x="1003" y="4065"/>
                </a:lnTo>
                <a:lnTo>
                  <a:pt x="991" y="4050"/>
                </a:lnTo>
                <a:lnTo>
                  <a:pt x="978" y="4034"/>
                </a:lnTo>
                <a:lnTo>
                  <a:pt x="968" y="4018"/>
                </a:lnTo>
                <a:lnTo>
                  <a:pt x="958" y="4001"/>
                </a:lnTo>
                <a:lnTo>
                  <a:pt x="949" y="3984"/>
                </a:lnTo>
                <a:lnTo>
                  <a:pt x="941" y="3966"/>
                </a:lnTo>
                <a:lnTo>
                  <a:pt x="934" y="3948"/>
                </a:lnTo>
                <a:lnTo>
                  <a:pt x="928" y="3930"/>
                </a:lnTo>
                <a:lnTo>
                  <a:pt x="922" y="3912"/>
                </a:lnTo>
                <a:lnTo>
                  <a:pt x="918" y="3893"/>
                </a:lnTo>
                <a:lnTo>
                  <a:pt x="914" y="3874"/>
                </a:lnTo>
                <a:lnTo>
                  <a:pt x="911" y="3855"/>
                </a:lnTo>
                <a:lnTo>
                  <a:pt x="910" y="3836"/>
                </a:lnTo>
                <a:lnTo>
                  <a:pt x="909" y="3816"/>
                </a:lnTo>
                <a:lnTo>
                  <a:pt x="909" y="3797"/>
                </a:lnTo>
                <a:lnTo>
                  <a:pt x="910" y="3778"/>
                </a:lnTo>
                <a:lnTo>
                  <a:pt x="912" y="3758"/>
                </a:lnTo>
                <a:lnTo>
                  <a:pt x="914" y="3739"/>
                </a:lnTo>
                <a:lnTo>
                  <a:pt x="918" y="3720"/>
                </a:lnTo>
                <a:lnTo>
                  <a:pt x="923" y="3700"/>
                </a:lnTo>
                <a:lnTo>
                  <a:pt x="929" y="3681"/>
                </a:lnTo>
                <a:lnTo>
                  <a:pt x="936" y="3662"/>
                </a:lnTo>
                <a:lnTo>
                  <a:pt x="944" y="3644"/>
                </a:lnTo>
                <a:lnTo>
                  <a:pt x="952" y="3625"/>
                </a:lnTo>
                <a:lnTo>
                  <a:pt x="962" y="3607"/>
                </a:lnTo>
                <a:lnTo>
                  <a:pt x="973" y="3590"/>
                </a:lnTo>
                <a:lnTo>
                  <a:pt x="984" y="3573"/>
                </a:lnTo>
                <a:lnTo>
                  <a:pt x="998" y="3557"/>
                </a:lnTo>
                <a:lnTo>
                  <a:pt x="1011" y="3542"/>
                </a:lnTo>
                <a:lnTo>
                  <a:pt x="1024" y="3527"/>
                </a:lnTo>
                <a:lnTo>
                  <a:pt x="1038" y="3513"/>
                </a:lnTo>
                <a:lnTo>
                  <a:pt x="1053" y="3499"/>
                </a:lnTo>
                <a:lnTo>
                  <a:pt x="1068" y="3487"/>
                </a:lnTo>
                <a:lnTo>
                  <a:pt x="1085" y="3476"/>
                </a:lnTo>
                <a:lnTo>
                  <a:pt x="1102" y="3465"/>
                </a:lnTo>
                <a:lnTo>
                  <a:pt x="1118" y="3456"/>
                </a:lnTo>
                <a:lnTo>
                  <a:pt x="1136" y="3447"/>
                </a:lnTo>
                <a:lnTo>
                  <a:pt x="1153" y="3439"/>
                </a:lnTo>
                <a:lnTo>
                  <a:pt x="1172" y="3432"/>
                </a:lnTo>
                <a:lnTo>
                  <a:pt x="1190" y="3425"/>
                </a:lnTo>
                <a:lnTo>
                  <a:pt x="1209" y="3420"/>
                </a:lnTo>
                <a:lnTo>
                  <a:pt x="1227" y="3415"/>
                </a:lnTo>
                <a:lnTo>
                  <a:pt x="1246" y="3412"/>
                </a:lnTo>
                <a:lnTo>
                  <a:pt x="1266" y="3409"/>
                </a:lnTo>
                <a:lnTo>
                  <a:pt x="1286" y="3407"/>
                </a:lnTo>
                <a:lnTo>
                  <a:pt x="1305" y="3406"/>
                </a:lnTo>
                <a:lnTo>
                  <a:pt x="1324" y="3406"/>
                </a:lnTo>
                <a:lnTo>
                  <a:pt x="1345" y="3407"/>
                </a:lnTo>
                <a:lnTo>
                  <a:pt x="1364" y="3409"/>
                </a:lnTo>
                <a:lnTo>
                  <a:pt x="1384" y="3412"/>
                </a:lnTo>
                <a:lnTo>
                  <a:pt x="1403" y="3416"/>
                </a:lnTo>
                <a:lnTo>
                  <a:pt x="1423" y="3421"/>
                </a:lnTo>
                <a:lnTo>
                  <a:pt x="1442" y="3426"/>
                </a:lnTo>
                <a:lnTo>
                  <a:pt x="1461" y="3433"/>
                </a:lnTo>
                <a:lnTo>
                  <a:pt x="1480" y="3441"/>
                </a:lnTo>
                <a:lnTo>
                  <a:pt x="1498" y="3450"/>
                </a:lnTo>
                <a:lnTo>
                  <a:pt x="1517" y="3460"/>
                </a:lnTo>
                <a:close/>
                <a:moveTo>
                  <a:pt x="4106" y="1015"/>
                </a:moveTo>
                <a:lnTo>
                  <a:pt x="4844" y="2281"/>
                </a:lnTo>
                <a:lnTo>
                  <a:pt x="4854" y="2299"/>
                </a:lnTo>
                <a:lnTo>
                  <a:pt x="4864" y="2317"/>
                </a:lnTo>
                <a:lnTo>
                  <a:pt x="4872" y="2336"/>
                </a:lnTo>
                <a:lnTo>
                  <a:pt x="4878" y="2355"/>
                </a:lnTo>
                <a:lnTo>
                  <a:pt x="4884" y="2374"/>
                </a:lnTo>
                <a:lnTo>
                  <a:pt x="4889" y="2393"/>
                </a:lnTo>
                <a:lnTo>
                  <a:pt x="4893" y="2412"/>
                </a:lnTo>
                <a:lnTo>
                  <a:pt x="4896" y="2432"/>
                </a:lnTo>
                <a:lnTo>
                  <a:pt x="4898" y="2451"/>
                </a:lnTo>
                <a:lnTo>
                  <a:pt x="4898" y="2470"/>
                </a:lnTo>
                <a:lnTo>
                  <a:pt x="4898" y="2490"/>
                </a:lnTo>
                <a:lnTo>
                  <a:pt x="4898" y="2510"/>
                </a:lnTo>
                <a:lnTo>
                  <a:pt x="4896" y="2529"/>
                </a:lnTo>
                <a:lnTo>
                  <a:pt x="4893" y="2548"/>
                </a:lnTo>
                <a:lnTo>
                  <a:pt x="4889" y="2567"/>
                </a:lnTo>
                <a:lnTo>
                  <a:pt x="4885" y="2586"/>
                </a:lnTo>
                <a:lnTo>
                  <a:pt x="4879" y="2605"/>
                </a:lnTo>
                <a:lnTo>
                  <a:pt x="4873" y="2623"/>
                </a:lnTo>
                <a:lnTo>
                  <a:pt x="4866" y="2641"/>
                </a:lnTo>
                <a:lnTo>
                  <a:pt x="4857" y="2658"/>
                </a:lnTo>
                <a:lnTo>
                  <a:pt x="4848" y="2675"/>
                </a:lnTo>
                <a:lnTo>
                  <a:pt x="4838" y="2692"/>
                </a:lnTo>
                <a:lnTo>
                  <a:pt x="4828" y="2709"/>
                </a:lnTo>
                <a:lnTo>
                  <a:pt x="4816" y="2724"/>
                </a:lnTo>
                <a:lnTo>
                  <a:pt x="4804" y="2740"/>
                </a:lnTo>
                <a:lnTo>
                  <a:pt x="4791" y="2754"/>
                </a:lnTo>
                <a:lnTo>
                  <a:pt x="4778" y="2769"/>
                </a:lnTo>
                <a:lnTo>
                  <a:pt x="4762" y="2782"/>
                </a:lnTo>
                <a:lnTo>
                  <a:pt x="4747" y="2795"/>
                </a:lnTo>
                <a:lnTo>
                  <a:pt x="4731" y="2807"/>
                </a:lnTo>
                <a:lnTo>
                  <a:pt x="4714" y="2819"/>
                </a:lnTo>
                <a:lnTo>
                  <a:pt x="4696" y="2830"/>
                </a:lnTo>
                <a:lnTo>
                  <a:pt x="4677" y="2839"/>
                </a:lnTo>
                <a:lnTo>
                  <a:pt x="4659" y="2848"/>
                </a:lnTo>
                <a:lnTo>
                  <a:pt x="4640" y="2856"/>
                </a:lnTo>
                <a:lnTo>
                  <a:pt x="4621" y="2863"/>
                </a:lnTo>
                <a:lnTo>
                  <a:pt x="4601" y="2869"/>
                </a:lnTo>
                <a:lnTo>
                  <a:pt x="4582" y="2874"/>
                </a:lnTo>
                <a:lnTo>
                  <a:pt x="4563" y="2877"/>
                </a:lnTo>
                <a:lnTo>
                  <a:pt x="4543" y="2880"/>
                </a:lnTo>
                <a:lnTo>
                  <a:pt x="4524" y="2882"/>
                </a:lnTo>
                <a:lnTo>
                  <a:pt x="4504" y="2883"/>
                </a:lnTo>
                <a:lnTo>
                  <a:pt x="4484" y="2883"/>
                </a:lnTo>
                <a:lnTo>
                  <a:pt x="4465" y="2882"/>
                </a:lnTo>
                <a:lnTo>
                  <a:pt x="4446" y="2880"/>
                </a:lnTo>
                <a:lnTo>
                  <a:pt x="4426" y="2878"/>
                </a:lnTo>
                <a:lnTo>
                  <a:pt x="4407" y="2874"/>
                </a:lnTo>
                <a:lnTo>
                  <a:pt x="4388" y="2869"/>
                </a:lnTo>
                <a:lnTo>
                  <a:pt x="4369" y="2864"/>
                </a:lnTo>
                <a:lnTo>
                  <a:pt x="4351" y="2858"/>
                </a:lnTo>
                <a:lnTo>
                  <a:pt x="4332" y="2850"/>
                </a:lnTo>
                <a:lnTo>
                  <a:pt x="4315" y="2842"/>
                </a:lnTo>
                <a:lnTo>
                  <a:pt x="4298" y="2834"/>
                </a:lnTo>
                <a:lnTo>
                  <a:pt x="4281" y="2824"/>
                </a:lnTo>
                <a:lnTo>
                  <a:pt x="4265" y="2813"/>
                </a:lnTo>
                <a:lnTo>
                  <a:pt x="4248" y="2802"/>
                </a:lnTo>
                <a:lnTo>
                  <a:pt x="4232" y="2790"/>
                </a:lnTo>
                <a:lnTo>
                  <a:pt x="4218" y="2777"/>
                </a:lnTo>
                <a:lnTo>
                  <a:pt x="4203" y="2763"/>
                </a:lnTo>
                <a:lnTo>
                  <a:pt x="4190" y="2749"/>
                </a:lnTo>
                <a:lnTo>
                  <a:pt x="4177" y="2733"/>
                </a:lnTo>
                <a:lnTo>
                  <a:pt x="4164" y="2717"/>
                </a:lnTo>
                <a:lnTo>
                  <a:pt x="4152" y="2700"/>
                </a:lnTo>
                <a:lnTo>
                  <a:pt x="4141" y="2683"/>
                </a:lnTo>
                <a:lnTo>
                  <a:pt x="3403" y="1416"/>
                </a:lnTo>
                <a:lnTo>
                  <a:pt x="3392" y="1398"/>
                </a:lnTo>
                <a:lnTo>
                  <a:pt x="3383" y="1379"/>
                </a:lnTo>
                <a:lnTo>
                  <a:pt x="3376" y="1361"/>
                </a:lnTo>
                <a:lnTo>
                  <a:pt x="3369" y="1342"/>
                </a:lnTo>
                <a:lnTo>
                  <a:pt x="3363" y="1323"/>
                </a:lnTo>
                <a:lnTo>
                  <a:pt x="3358" y="1304"/>
                </a:lnTo>
                <a:lnTo>
                  <a:pt x="3354" y="1284"/>
                </a:lnTo>
                <a:lnTo>
                  <a:pt x="3351" y="1265"/>
                </a:lnTo>
                <a:lnTo>
                  <a:pt x="3349" y="1246"/>
                </a:lnTo>
                <a:lnTo>
                  <a:pt x="3349" y="1226"/>
                </a:lnTo>
                <a:lnTo>
                  <a:pt x="3349" y="1207"/>
                </a:lnTo>
                <a:lnTo>
                  <a:pt x="3349" y="1188"/>
                </a:lnTo>
                <a:lnTo>
                  <a:pt x="3351" y="1168"/>
                </a:lnTo>
                <a:lnTo>
                  <a:pt x="3354" y="1149"/>
                </a:lnTo>
                <a:lnTo>
                  <a:pt x="3358" y="1130"/>
                </a:lnTo>
                <a:lnTo>
                  <a:pt x="3362" y="1111"/>
                </a:lnTo>
                <a:lnTo>
                  <a:pt x="3368" y="1093"/>
                </a:lnTo>
                <a:lnTo>
                  <a:pt x="3374" y="1075"/>
                </a:lnTo>
                <a:lnTo>
                  <a:pt x="3381" y="1057"/>
                </a:lnTo>
                <a:lnTo>
                  <a:pt x="3389" y="1039"/>
                </a:lnTo>
                <a:lnTo>
                  <a:pt x="3398" y="1022"/>
                </a:lnTo>
                <a:lnTo>
                  <a:pt x="3409" y="1005"/>
                </a:lnTo>
                <a:lnTo>
                  <a:pt x="3419" y="989"/>
                </a:lnTo>
                <a:lnTo>
                  <a:pt x="3431" y="973"/>
                </a:lnTo>
                <a:lnTo>
                  <a:pt x="3443" y="958"/>
                </a:lnTo>
                <a:lnTo>
                  <a:pt x="3456" y="943"/>
                </a:lnTo>
                <a:lnTo>
                  <a:pt x="3469" y="929"/>
                </a:lnTo>
                <a:lnTo>
                  <a:pt x="3484" y="915"/>
                </a:lnTo>
                <a:lnTo>
                  <a:pt x="3500" y="902"/>
                </a:lnTo>
                <a:lnTo>
                  <a:pt x="3516" y="890"/>
                </a:lnTo>
                <a:lnTo>
                  <a:pt x="3533" y="879"/>
                </a:lnTo>
                <a:lnTo>
                  <a:pt x="3551" y="868"/>
                </a:lnTo>
                <a:lnTo>
                  <a:pt x="3569" y="858"/>
                </a:lnTo>
                <a:lnTo>
                  <a:pt x="3588" y="849"/>
                </a:lnTo>
                <a:lnTo>
                  <a:pt x="3607" y="841"/>
                </a:lnTo>
                <a:lnTo>
                  <a:pt x="3626" y="835"/>
                </a:lnTo>
                <a:lnTo>
                  <a:pt x="3645" y="829"/>
                </a:lnTo>
                <a:lnTo>
                  <a:pt x="3665" y="824"/>
                </a:lnTo>
                <a:lnTo>
                  <a:pt x="3684" y="820"/>
                </a:lnTo>
                <a:lnTo>
                  <a:pt x="3704" y="817"/>
                </a:lnTo>
                <a:lnTo>
                  <a:pt x="3723" y="815"/>
                </a:lnTo>
                <a:lnTo>
                  <a:pt x="3742" y="814"/>
                </a:lnTo>
                <a:lnTo>
                  <a:pt x="3763" y="814"/>
                </a:lnTo>
                <a:lnTo>
                  <a:pt x="3782" y="815"/>
                </a:lnTo>
                <a:lnTo>
                  <a:pt x="3801" y="817"/>
                </a:lnTo>
                <a:lnTo>
                  <a:pt x="3820" y="820"/>
                </a:lnTo>
                <a:lnTo>
                  <a:pt x="3840" y="824"/>
                </a:lnTo>
                <a:lnTo>
                  <a:pt x="3859" y="828"/>
                </a:lnTo>
                <a:lnTo>
                  <a:pt x="3878" y="834"/>
                </a:lnTo>
                <a:lnTo>
                  <a:pt x="3896" y="840"/>
                </a:lnTo>
                <a:lnTo>
                  <a:pt x="3914" y="847"/>
                </a:lnTo>
                <a:lnTo>
                  <a:pt x="3932" y="855"/>
                </a:lnTo>
                <a:lnTo>
                  <a:pt x="3949" y="864"/>
                </a:lnTo>
                <a:lnTo>
                  <a:pt x="3966" y="874"/>
                </a:lnTo>
                <a:lnTo>
                  <a:pt x="3983" y="884"/>
                </a:lnTo>
                <a:lnTo>
                  <a:pt x="3998" y="896"/>
                </a:lnTo>
                <a:lnTo>
                  <a:pt x="4015" y="908"/>
                </a:lnTo>
                <a:lnTo>
                  <a:pt x="4029" y="921"/>
                </a:lnTo>
                <a:lnTo>
                  <a:pt x="4044" y="934"/>
                </a:lnTo>
                <a:lnTo>
                  <a:pt x="4057" y="949"/>
                </a:lnTo>
                <a:lnTo>
                  <a:pt x="4070" y="964"/>
                </a:lnTo>
                <a:lnTo>
                  <a:pt x="4082" y="980"/>
                </a:lnTo>
                <a:lnTo>
                  <a:pt x="4095" y="997"/>
                </a:lnTo>
                <a:lnTo>
                  <a:pt x="4106" y="1015"/>
                </a:lnTo>
                <a:close/>
                <a:moveTo>
                  <a:pt x="7781" y="401"/>
                </a:moveTo>
                <a:lnTo>
                  <a:pt x="7781" y="1864"/>
                </a:lnTo>
                <a:lnTo>
                  <a:pt x="7780" y="1884"/>
                </a:lnTo>
                <a:lnTo>
                  <a:pt x="7779" y="1905"/>
                </a:lnTo>
                <a:lnTo>
                  <a:pt x="7776" y="1925"/>
                </a:lnTo>
                <a:lnTo>
                  <a:pt x="7773" y="1944"/>
                </a:lnTo>
                <a:lnTo>
                  <a:pt x="7768" y="1964"/>
                </a:lnTo>
                <a:lnTo>
                  <a:pt x="7763" y="1983"/>
                </a:lnTo>
                <a:lnTo>
                  <a:pt x="7756" y="2001"/>
                </a:lnTo>
                <a:lnTo>
                  <a:pt x="7749" y="2020"/>
                </a:lnTo>
                <a:lnTo>
                  <a:pt x="7741" y="2037"/>
                </a:lnTo>
                <a:lnTo>
                  <a:pt x="7732" y="2055"/>
                </a:lnTo>
                <a:lnTo>
                  <a:pt x="7722" y="2071"/>
                </a:lnTo>
                <a:lnTo>
                  <a:pt x="7712" y="2088"/>
                </a:lnTo>
                <a:lnTo>
                  <a:pt x="7700" y="2104"/>
                </a:lnTo>
                <a:lnTo>
                  <a:pt x="7688" y="2119"/>
                </a:lnTo>
                <a:lnTo>
                  <a:pt x="7675" y="2133"/>
                </a:lnTo>
                <a:lnTo>
                  <a:pt x="7662" y="2147"/>
                </a:lnTo>
                <a:lnTo>
                  <a:pt x="7648" y="2161"/>
                </a:lnTo>
                <a:lnTo>
                  <a:pt x="7634" y="2173"/>
                </a:lnTo>
                <a:lnTo>
                  <a:pt x="7618" y="2185"/>
                </a:lnTo>
                <a:lnTo>
                  <a:pt x="7602" y="2196"/>
                </a:lnTo>
                <a:lnTo>
                  <a:pt x="7585" y="2207"/>
                </a:lnTo>
                <a:lnTo>
                  <a:pt x="7569" y="2216"/>
                </a:lnTo>
                <a:lnTo>
                  <a:pt x="7551" y="2225"/>
                </a:lnTo>
                <a:lnTo>
                  <a:pt x="7533" y="2233"/>
                </a:lnTo>
                <a:lnTo>
                  <a:pt x="7514" y="2241"/>
                </a:lnTo>
                <a:lnTo>
                  <a:pt x="7496" y="2247"/>
                </a:lnTo>
                <a:lnTo>
                  <a:pt x="7477" y="2252"/>
                </a:lnTo>
                <a:lnTo>
                  <a:pt x="7457" y="2257"/>
                </a:lnTo>
                <a:lnTo>
                  <a:pt x="7437" y="2260"/>
                </a:lnTo>
                <a:lnTo>
                  <a:pt x="7417" y="2263"/>
                </a:lnTo>
                <a:lnTo>
                  <a:pt x="7396" y="2264"/>
                </a:lnTo>
                <a:lnTo>
                  <a:pt x="7376" y="2265"/>
                </a:lnTo>
                <a:lnTo>
                  <a:pt x="7354" y="2264"/>
                </a:lnTo>
                <a:lnTo>
                  <a:pt x="7334" y="2263"/>
                </a:lnTo>
                <a:lnTo>
                  <a:pt x="7314" y="2260"/>
                </a:lnTo>
                <a:lnTo>
                  <a:pt x="7294" y="2257"/>
                </a:lnTo>
                <a:lnTo>
                  <a:pt x="7275" y="2252"/>
                </a:lnTo>
                <a:lnTo>
                  <a:pt x="7255" y="2247"/>
                </a:lnTo>
                <a:lnTo>
                  <a:pt x="7236" y="2241"/>
                </a:lnTo>
                <a:lnTo>
                  <a:pt x="7218" y="2233"/>
                </a:lnTo>
                <a:lnTo>
                  <a:pt x="7200" y="2225"/>
                </a:lnTo>
                <a:lnTo>
                  <a:pt x="7182" y="2216"/>
                </a:lnTo>
                <a:lnTo>
                  <a:pt x="7165" y="2207"/>
                </a:lnTo>
                <a:lnTo>
                  <a:pt x="7149" y="2196"/>
                </a:lnTo>
                <a:lnTo>
                  <a:pt x="7133" y="2185"/>
                </a:lnTo>
                <a:lnTo>
                  <a:pt x="7118" y="2173"/>
                </a:lnTo>
                <a:lnTo>
                  <a:pt x="7103" y="2161"/>
                </a:lnTo>
                <a:lnTo>
                  <a:pt x="7088" y="2147"/>
                </a:lnTo>
                <a:lnTo>
                  <a:pt x="7075" y="2133"/>
                </a:lnTo>
                <a:lnTo>
                  <a:pt x="7062" y="2119"/>
                </a:lnTo>
                <a:lnTo>
                  <a:pt x="7050" y="2104"/>
                </a:lnTo>
                <a:lnTo>
                  <a:pt x="7039" y="2088"/>
                </a:lnTo>
                <a:lnTo>
                  <a:pt x="7029" y="2071"/>
                </a:lnTo>
                <a:lnTo>
                  <a:pt x="7019" y="2055"/>
                </a:lnTo>
                <a:lnTo>
                  <a:pt x="7009" y="2037"/>
                </a:lnTo>
                <a:lnTo>
                  <a:pt x="7001" y="2020"/>
                </a:lnTo>
                <a:lnTo>
                  <a:pt x="6994" y="2001"/>
                </a:lnTo>
                <a:lnTo>
                  <a:pt x="6988" y="1983"/>
                </a:lnTo>
                <a:lnTo>
                  <a:pt x="6982" y="1964"/>
                </a:lnTo>
                <a:lnTo>
                  <a:pt x="6978" y="1944"/>
                </a:lnTo>
                <a:lnTo>
                  <a:pt x="6974" y="1925"/>
                </a:lnTo>
                <a:lnTo>
                  <a:pt x="6972" y="1905"/>
                </a:lnTo>
                <a:lnTo>
                  <a:pt x="6970" y="1884"/>
                </a:lnTo>
                <a:lnTo>
                  <a:pt x="6970" y="1864"/>
                </a:lnTo>
                <a:lnTo>
                  <a:pt x="6970" y="401"/>
                </a:lnTo>
                <a:lnTo>
                  <a:pt x="6970" y="381"/>
                </a:lnTo>
                <a:lnTo>
                  <a:pt x="6972" y="360"/>
                </a:lnTo>
                <a:lnTo>
                  <a:pt x="6974" y="340"/>
                </a:lnTo>
                <a:lnTo>
                  <a:pt x="6978" y="320"/>
                </a:lnTo>
                <a:lnTo>
                  <a:pt x="6982" y="301"/>
                </a:lnTo>
                <a:lnTo>
                  <a:pt x="6988" y="282"/>
                </a:lnTo>
                <a:lnTo>
                  <a:pt x="6994" y="263"/>
                </a:lnTo>
                <a:lnTo>
                  <a:pt x="7001" y="245"/>
                </a:lnTo>
                <a:lnTo>
                  <a:pt x="7009" y="228"/>
                </a:lnTo>
                <a:lnTo>
                  <a:pt x="7019" y="210"/>
                </a:lnTo>
                <a:lnTo>
                  <a:pt x="7029" y="193"/>
                </a:lnTo>
                <a:lnTo>
                  <a:pt x="7039" y="177"/>
                </a:lnTo>
                <a:lnTo>
                  <a:pt x="7050" y="161"/>
                </a:lnTo>
                <a:lnTo>
                  <a:pt x="7062" y="146"/>
                </a:lnTo>
                <a:lnTo>
                  <a:pt x="7075" y="132"/>
                </a:lnTo>
                <a:lnTo>
                  <a:pt x="7088" y="118"/>
                </a:lnTo>
                <a:lnTo>
                  <a:pt x="7103" y="104"/>
                </a:lnTo>
                <a:lnTo>
                  <a:pt x="7118" y="92"/>
                </a:lnTo>
                <a:lnTo>
                  <a:pt x="7133" y="80"/>
                </a:lnTo>
                <a:lnTo>
                  <a:pt x="7149" y="69"/>
                </a:lnTo>
                <a:lnTo>
                  <a:pt x="7165" y="58"/>
                </a:lnTo>
                <a:lnTo>
                  <a:pt x="7182" y="49"/>
                </a:lnTo>
                <a:lnTo>
                  <a:pt x="7200" y="40"/>
                </a:lnTo>
                <a:lnTo>
                  <a:pt x="7218" y="32"/>
                </a:lnTo>
                <a:lnTo>
                  <a:pt x="7236" y="24"/>
                </a:lnTo>
                <a:lnTo>
                  <a:pt x="7255" y="18"/>
                </a:lnTo>
                <a:lnTo>
                  <a:pt x="7275" y="13"/>
                </a:lnTo>
                <a:lnTo>
                  <a:pt x="7294" y="8"/>
                </a:lnTo>
                <a:lnTo>
                  <a:pt x="7314" y="5"/>
                </a:lnTo>
                <a:lnTo>
                  <a:pt x="7334" y="2"/>
                </a:lnTo>
                <a:lnTo>
                  <a:pt x="7354" y="1"/>
                </a:lnTo>
                <a:lnTo>
                  <a:pt x="7376" y="0"/>
                </a:lnTo>
                <a:lnTo>
                  <a:pt x="7396" y="1"/>
                </a:lnTo>
                <a:lnTo>
                  <a:pt x="7417" y="2"/>
                </a:lnTo>
                <a:lnTo>
                  <a:pt x="7437" y="5"/>
                </a:lnTo>
                <a:lnTo>
                  <a:pt x="7457" y="8"/>
                </a:lnTo>
                <a:lnTo>
                  <a:pt x="7477" y="13"/>
                </a:lnTo>
                <a:lnTo>
                  <a:pt x="7496" y="18"/>
                </a:lnTo>
                <a:lnTo>
                  <a:pt x="7514" y="24"/>
                </a:lnTo>
                <a:lnTo>
                  <a:pt x="7533" y="32"/>
                </a:lnTo>
                <a:lnTo>
                  <a:pt x="7551" y="40"/>
                </a:lnTo>
                <a:lnTo>
                  <a:pt x="7569" y="49"/>
                </a:lnTo>
                <a:lnTo>
                  <a:pt x="7585" y="58"/>
                </a:lnTo>
                <a:lnTo>
                  <a:pt x="7602" y="69"/>
                </a:lnTo>
                <a:lnTo>
                  <a:pt x="7618" y="80"/>
                </a:lnTo>
                <a:lnTo>
                  <a:pt x="7634" y="92"/>
                </a:lnTo>
                <a:lnTo>
                  <a:pt x="7648" y="104"/>
                </a:lnTo>
                <a:lnTo>
                  <a:pt x="7662" y="118"/>
                </a:lnTo>
                <a:lnTo>
                  <a:pt x="7675" y="132"/>
                </a:lnTo>
                <a:lnTo>
                  <a:pt x="7688" y="146"/>
                </a:lnTo>
                <a:lnTo>
                  <a:pt x="7700" y="161"/>
                </a:lnTo>
                <a:lnTo>
                  <a:pt x="7712" y="177"/>
                </a:lnTo>
                <a:lnTo>
                  <a:pt x="7722" y="193"/>
                </a:lnTo>
                <a:lnTo>
                  <a:pt x="7732" y="210"/>
                </a:lnTo>
                <a:lnTo>
                  <a:pt x="7741" y="228"/>
                </a:lnTo>
                <a:lnTo>
                  <a:pt x="7749" y="245"/>
                </a:lnTo>
                <a:lnTo>
                  <a:pt x="7756" y="263"/>
                </a:lnTo>
                <a:lnTo>
                  <a:pt x="7763" y="282"/>
                </a:lnTo>
                <a:lnTo>
                  <a:pt x="7768" y="301"/>
                </a:lnTo>
                <a:lnTo>
                  <a:pt x="7773" y="320"/>
                </a:lnTo>
                <a:lnTo>
                  <a:pt x="7776" y="340"/>
                </a:lnTo>
                <a:lnTo>
                  <a:pt x="7779" y="360"/>
                </a:lnTo>
                <a:lnTo>
                  <a:pt x="7780" y="381"/>
                </a:lnTo>
                <a:lnTo>
                  <a:pt x="7781" y="401"/>
                </a:lnTo>
                <a:close/>
                <a:moveTo>
                  <a:pt x="14309" y="7607"/>
                </a:moveTo>
                <a:lnTo>
                  <a:pt x="12831" y="7607"/>
                </a:lnTo>
                <a:lnTo>
                  <a:pt x="12811" y="7607"/>
                </a:lnTo>
                <a:lnTo>
                  <a:pt x="12790" y="7605"/>
                </a:lnTo>
                <a:lnTo>
                  <a:pt x="12769" y="7603"/>
                </a:lnTo>
                <a:lnTo>
                  <a:pt x="12750" y="7599"/>
                </a:lnTo>
                <a:lnTo>
                  <a:pt x="12730" y="7595"/>
                </a:lnTo>
                <a:lnTo>
                  <a:pt x="12711" y="7589"/>
                </a:lnTo>
                <a:lnTo>
                  <a:pt x="12692" y="7583"/>
                </a:lnTo>
                <a:lnTo>
                  <a:pt x="12673" y="7576"/>
                </a:lnTo>
                <a:lnTo>
                  <a:pt x="12656" y="7568"/>
                </a:lnTo>
                <a:lnTo>
                  <a:pt x="12638" y="7559"/>
                </a:lnTo>
                <a:lnTo>
                  <a:pt x="12622" y="7549"/>
                </a:lnTo>
                <a:lnTo>
                  <a:pt x="12604" y="7539"/>
                </a:lnTo>
                <a:lnTo>
                  <a:pt x="12588" y="7528"/>
                </a:lnTo>
                <a:lnTo>
                  <a:pt x="12573" y="7516"/>
                </a:lnTo>
                <a:lnTo>
                  <a:pt x="12559" y="7502"/>
                </a:lnTo>
                <a:lnTo>
                  <a:pt x="12545" y="7489"/>
                </a:lnTo>
                <a:lnTo>
                  <a:pt x="12532" y="7475"/>
                </a:lnTo>
                <a:lnTo>
                  <a:pt x="12518" y="7460"/>
                </a:lnTo>
                <a:lnTo>
                  <a:pt x="12506" y="7445"/>
                </a:lnTo>
                <a:lnTo>
                  <a:pt x="12495" y="7429"/>
                </a:lnTo>
                <a:lnTo>
                  <a:pt x="12484" y="7413"/>
                </a:lnTo>
                <a:lnTo>
                  <a:pt x="12475" y="7396"/>
                </a:lnTo>
                <a:lnTo>
                  <a:pt x="12466" y="7379"/>
                </a:lnTo>
                <a:lnTo>
                  <a:pt x="12458" y="7361"/>
                </a:lnTo>
                <a:lnTo>
                  <a:pt x="12450" y="7343"/>
                </a:lnTo>
                <a:lnTo>
                  <a:pt x="12444" y="7324"/>
                </a:lnTo>
                <a:lnTo>
                  <a:pt x="12439" y="7305"/>
                </a:lnTo>
                <a:lnTo>
                  <a:pt x="12433" y="7286"/>
                </a:lnTo>
                <a:lnTo>
                  <a:pt x="12430" y="7266"/>
                </a:lnTo>
                <a:lnTo>
                  <a:pt x="12427" y="7246"/>
                </a:lnTo>
                <a:lnTo>
                  <a:pt x="12426" y="7226"/>
                </a:lnTo>
                <a:lnTo>
                  <a:pt x="12425" y="7205"/>
                </a:lnTo>
                <a:lnTo>
                  <a:pt x="12426" y="7185"/>
                </a:lnTo>
                <a:lnTo>
                  <a:pt x="12427" y="7164"/>
                </a:lnTo>
                <a:lnTo>
                  <a:pt x="12430" y="7144"/>
                </a:lnTo>
                <a:lnTo>
                  <a:pt x="12433" y="7125"/>
                </a:lnTo>
                <a:lnTo>
                  <a:pt x="12439" y="7105"/>
                </a:lnTo>
                <a:lnTo>
                  <a:pt x="12444" y="7086"/>
                </a:lnTo>
                <a:lnTo>
                  <a:pt x="12450" y="7068"/>
                </a:lnTo>
                <a:lnTo>
                  <a:pt x="12458" y="7049"/>
                </a:lnTo>
                <a:lnTo>
                  <a:pt x="12466" y="7032"/>
                </a:lnTo>
                <a:lnTo>
                  <a:pt x="12475" y="7014"/>
                </a:lnTo>
                <a:lnTo>
                  <a:pt x="12484" y="6998"/>
                </a:lnTo>
                <a:lnTo>
                  <a:pt x="12495" y="6981"/>
                </a:lnTo>
                <a:lnTo>
                  <a:pt x="12506" y="6965"/>
                </a:lnTo>
                <a:lnTo>
                  <a:pt x="12518" y="6950"/>
                </a:lnTo>
                <a:lnTo>
                  <a:pt x="12532" y="6936"/>
                </a:lnTo>
                <a:lnTo>
                  <a:pt x="12545" y="6922"/>
                </a:lnTo>
                <a:lnTo>
                  <a:pt x="12559" y="6909"/>
                </a:lnTo>
                <a:lnTo>
                  <a:pt x="12573" y="6896"/>
                </a:lnTo>
                <a:lnTo>
                  <a:pt x="12588" y="6884"/>
                </a:lnTo>
                <a:lnTo>
                  <a:pt x="12604" y="6873"/>
                </a:lnTo>
                <a:lnTo>
                  <a:pt x="12622" y="6862"/>
                </a:lnTo>
                <a:lnTo>
                  <a:pt x="12638" y="6853"/>
                </a:lnTo>
                <a:lnTo>
                  <a:pt x="12656" y="6844"/>
                </a:lnTo>
                <a:lnTo>
                  <a:pt x="12673" y="6836"/>
                </a:lnTo>
                <a:lnTo>
                  <a:pt x="12692" y="6829"/>
                </a:lnTo>
                <a:lnTo>
                  <a:pt x="12711" y="6822"/>
                </a:lnTo>
                <a:lnTo>
                  <a:pt x="12730" y="6817"/>
                </a:lnTo>
                <a:lnTo>
                  <a:pt x="12750" y="6812"/>
                </a:lnTo>
                <a:lnTo>
                  <a:pt x="12769" y="6809"/>
                </a:lnTo>
                <a:lnTo>
                  <a:pt x="12790" y="6806"/>
                </a:lnTo>
                <a:lnTo>
                  <a:pt x="12811" y="6805"/>
                </a:lnTo>
                <a:lnTo>
                  <a:pt x="12831" y="6804"/>
                </a:lnTo>
                <a:lnTo>
                  <a:pt x="14309" y="6804"/>
                </a:lnTo>
                <a:lnTo>
                  <a:pt x="14330" y="6805"/>
                </a:lnTo>
                <a:lnTo>
                  <a:pt x="14351" y="6806"/>
                </a:lnTo>
                <a:lnTo>
                  <a:pt x="14371" y="6809"/>
                </a:lnTo>
                <a:lnTo>
                  <a:pt x="14391" y="6812"/>
                </a:lnTo>
                <a:lnTo>
                  <a:pt x="14410" y="6817"/>
                </a:lnTo>
                <a:lnTo>
                  <a:pt x="14430" y="6822"/>
                </a:lnTo>
                <a:lnTo>
                  <a:pt x="14449" y="6829"/>
                </a:lnTo>
                <a:lnTo>
                  <a:pt x="14467" y="6836"/>
                </a:lnTo>
                <a:lnTo>
                  <a:pt x="14484" y="6844"/>
                </a:lnTo>
                <a:lnTo>
                  <a:pt x="14503" y="6853"/>
                </a:lnTo>
                <a:lnTo>
                  <a:pt x="14520" y="6862"/>
                </a:lnTo>
                <a:lnTo>
                  <a:pt x="14536" y="6873"/>
                </a:lnTo>
                <a:lnTo>
                  <a:pt x="14552" y="6884"/>
                </a:lnTo>
                <a:lnTo>
                  <a:pt x="14567" y="6896"/>
                </a:lnTo>
                <a:lnTo>
                  <a:pt x="14581" y="6909"/>
                </a:lnTo>
                <a:lnTo>
                  <a:pt x="14596" y="6922"/>
                </a:lnTo>
                <a:lnTo>
                  <a:pt x="14610" y="6936"/>
                </a:lnTo>
                <a:lnTo>
                  <a:pt x="14622" y="6950"/>
                </a:lnTo>
                <a:lnTo>
                  <a:pt x="14634" y="6965"/>
                </a:lnTo>
                <a:lnTo>
                  <a:pt x="14645" y="6981"/>
                </a:lnTo>
                <a:lnTo>
                  <a:pt x="14656" y="6998"/>
                </a:lnTo>
                <a:lnTo>
                  <a:pt x="14665" y="7014"/>
                </a:lnTo>
                <a:lnTo>
                  <a:pt x="14675" y="7032"/>
                </a:lnTo>
                <a:lnTo>
                  <a:pt x="14683" y="7049"/>
                </a:lnTo>
                <a:lnTo>
                  <a:pt x="14691" y="7068"/>
                </a:lnTo>
                <a:lnTo>
                  <a:pt x="14697" y="7086"/>
                </a:lnTo>
                <a:lnTo>
                  <a:pt x="14702" y="7105"/>
                </a:lnTo>
                <a:lnTo>
                  <a:pt x="14707" y="7125"/>
                </a:lnTo>
                <a:lnTo>
                  <a:pt x="14710" y="7144"/>
                </a:lnTo>
                <a:lnTo>
                  <a:pt x="14713" y="7164"/>
                </a:lnTo>
                <a:lnTo>
                  <a:pt x="14714" y="7185"/>
                </a:lnTo>
                <a:lnTo>
                  <a:pt x="14715" y="7205"/>
                </a:lnTo>
                <a:lnTo>
                  <a:pt x="14714" y="7226"/>
                </a:lnTo>
                <a:lnTo>
                  <a:pt x="14713" y="7246"/>
                </a:lnTo>
                <a:lnTo>
                  <a:pt x="14710" y="7266"/>
                </a:lnTo>
                <a:lnTo>
                  <a:pt x="14707" y="7286"/>
                </a:lnTo>
                <a:lnTo>
                  <a:pt x="14702" y="7305"/>
                </a:lnTo>
                <a:lnTo>
                  <a:pt x="14697" y="7324"/>
                </a:lnTo>
                <a:lnTo>
                  <a:pt x="14691" y="7343"/>
                </a:lnTo>
                <a:lnTo>
                  <a:pt x="14683" y="7361"/>
                </a:lnTo>
                <a:lnTo>
                  <a:pt x="14675" y="7379"/>
                </a:lnTo>
                <a:lnTo>
                  <a:pt x="14665" y="7396"/>
                </a:lnTo>
                <a:lnTo>
                  <a:pt x="14656" y="7413"/>
                </a:lnTo>
                <a:lnTo>
                  <a:pt x="14645" y="7429"/>
                </a:lnTo>
                <a:lnTo>
                  <a:pt x="14634" y="7445"/>
                </a:lnTo>
                <a:lnTo>
                  <a:pt x="14622" y="7460"/>
                </a:lnTo>
                <a:lnTo>
                  <a:pt x="14610" y="7475"/>
                </a:lnTo>
                <a:lnTo>
                  <a:pt x="14596" y="7489"/>
                </a:lnTo>
                <a:lnTo>
                  <a:pt x="14581" y="7502"/>
                </a:lnTo>
                <a:lnTo>
                  <a:pt x="14567" y="7516"/>
                </a:lnTo>
                <a:lnTo>
                  <a:pt x="14552" y="7528"/>
                </a:lnTo>
                <a:lnTo>
                  <a:pt x="14536" y="7539"/>
                </a:lnTo>
                <a:lnTo>
                  <a:pt x="14520" y="7549"/>
                </a:lnTo>
                <a:lnTo>
                  <a:pt x="14503" y="7559"/>
                </a:lnTo>
                <a:lnTo>
                  <a:pt x="14484" y="7568"/>
                </a:lnTo>
                <a:lnTo>
                  <a:pt x="14467" y="7576"/>
                </a:lnTo>
                <a:lnTo>
                  <a:pt x="14449" y="7583"/>
                </a:lnTo>
                <a:lnTo>
                  <a:pt x="14430" y="7589"/>
                </a:lnTo>
                <a:lnTo>
                  <a:pt x="14410" y="7595"/>
                </a:lnTo>
                <a:lnTo>
                  <a:pt x="14391" y="7599"/>
                </a:lnTo>
                <a:lnTo>
                  <a:pt x="14371" y="7603"/>
                </a:lnTo>
                <a:lnTo>
                  <a:pt x="14351" y="7605"/>
                </a:lnTo>
                <a:lnTo>
                  <a:pt x="14330" y="7607"/>
                </a:lnTo>
                <a:lnTo>
                  <a:pt x="14309" y="7607"/>
                </a:lnTo>
                <a:close/>
                <a:moveTo>
                  <a:pt x="13604" y="4155"/>
                </a:moveTo>
                <a:lnTo>
                  <a:pt x="12324" y="4887"/>
                </a:lnTo>
                <a:lnTo>
                  <a:pt x="12306" y="4897"/>
                </a:lnTo>
                <a:lnTo>
                  <a:pt x="12288" y="4905"/>
                </a:lnTo>
                <a:lnTo>
                  <a:pt x="12269" y="4913"/>
                </a:lnTo>
                <a:lnTo>
                  <a:pt x="12249" y="4920"/>
                </a:lnTo>
                <a:lnTo>
                  <a:pt x="12230" y="4926"/>
                </a:lnTo>
                <a:lnTo>
                  <a:pt x="12211" y="4931"/>
                </a:lnTo>
                <a:lnTo>
                  <a:pt x="12192" y="4934"/>
                </a:lnTo>
                <a:lnTo>
                  <a:pt x="12171" y="4937"/>
                </a:lnTo>
                <a:lnTo>
                  <a:pt x="12152" y="4939"/>
                </a:lnTo>
                <a:lnTo>
                  <a:pt x="12132" y="4940"/>
                </a:lnTo>
                <a:lnTo>
                  <a:pt x="12113" y="4940"/>
                </a:lnTo>
                <a:lnTo>
                  <a:pt x="12094" y="4939"/>
                </a:lnTo>
                <a:lnTo>
                  <a:pt x="12073" y="4937"/>
                </a:lnTo>
                <a:lnTo>
                  <a:pt x="12054" y="4935"/>
                </a:lnTo>
                <a:lnTo>
                  <a:pt x="12035" y="4931"/>
                </a:lnTo>
                <a:lnTo>
                  <a:pt x="12017" y="4926"/>
                </a:lnTo>
                <a:lnTo>
                  <a:pt x="11997" y="4921"/>
                </a:lnTo>
                <a:lnTo>
                  <a:pt x="11979" y="4915"/>
                </a:lnTo>
                <a:lnTo>
                  <a:pt x="11961" y="4908"/>
                </a:lnTo>
                <a:lnTo>
                  <a:pt x="11944" y="4900"/>
                </a:lnTo>
                <a:lnTo>
                  <a:pt x="11926" y="4891"/>
                </a:lnTo>
                <a:lnTo>
                  <a:pt x="11909" y="4881"/>
                </a:lnTo>
                <a:lnTo>
                  <a:pt x="11892" y="4870"/>
                </a:lnTo>
                <a:lnTo>
                  <a:pt x="11876" y="4859"/>
                </a:lnTo>
                <a:lnTo>
                  <a:pt x="11861" y="4847"/>
                </a:lnTo>
                <a:lnTo>
                  <a:pt x="11846" y="4834"/>
                </a:lnTo>
                <a:lnTo>
                  <a:pt x="11831" y="4820"/>
                </a:lnTo>
                <a:lnTo>
                  <a:pt x="11818" y="4806"/>
                </a:lnTo>
                <a:lnTo>
                  <a:pt x="11805" y="4790"/>
                </a:lnTo>
                <a:lnTo>
                  <a:pt x="11792" y="4774"/>
                </a:lnTo>
                <a:lnTo>
                  <a:pt x="11781" y="4757"/>
                </a:lnTo>
                <a:lnTo>
                  <a:pt x="11770" y="4740"/>
                </a:lnTo>
                <a:lnTo>
                  <a:pt x="11760" y="4722"/>
                </a:lnTo>
                <a:lnTo>
                  <a:pt x="11752" y="4703"/>
                </a:lnTo>
                <a:lnTo>
                  <a:pt x="11743" y="4685"/>
                </a:lnTo>
                <a:lnTo>
                  <a:pt x="11736" y="4666"/>
                </a:lnTo>
                <a:lnTo>
                  <a:pt x="11730" y="4647"/>
                </a:lnTo>
                <a:lnTo>
                  <a:pt x="11725" y="4628"/>
                </a:lnTo>
                <a:lnTo>
                  <a:pt x="11721" y="4608"/>
                </a:lnTo>
                <a:lnTo>
                  <a:pt x="11719" y="4589"/>
                </a:lnTo>
                <a:lnTo>
                  <a:pt x="11717" y="4570"/>
                </a:lnTo>
                <a:lnTo>
                  <a:pt x="11716" y="4550"/>
                </a:lnTo>
                <a:lnTo>
                  <a:pt x="11716" y="4531"/>
                </a:lnTo>
                <a:lnTo>
                  <a:pt x="11717" y="4512"/>
                </a:lnTo>
                <a:lnTo>
                  <a:pt x="11718" y="4491"/>
                </a:lnTo>
                <a:lnTo>
                  <a:pt x="11721" y="4472"/>
                </a:lnTo>
                <a:lnTo>
                  <a:pt x="11725" y="4453"/>
                </a:lnTo>
                <a:lnTo>
                  <a:pt x="11729" y="4435"/>
                </a:lnTo>
                <a:lnTo>
                  <a:pt x="11735" y="4416"/>
                </a:lnTo>
                <a:lnTo>
                  <a:pt x="11741" y="4398"/>
                </a:lnTo>
                <a:lnTo>
                  <a:pt x="11749" y="4380"/>
                </a:lnTo>
                <a:lnTo>
                  <a:pt x="11757" y="4362"/>
                </a:lnTo>
                <a:lnTo>
                  <a:pt x="11766" y="4345"/>
                </a:lnTo>
                <a:lnTo>
                  <a:pt x="11776" y="4328"/>
                </a:lnTo>
                <a:lnTo>
                  <a:pt x="11786" y="4312"/>
                </a:lnTo>
                <a:lnTo>
                  <a:pt x="11798" y="4296"/>
                </a:lnTo>
                <a:lnTo>
                  <a:pt x="11810" y="4281"/>
                </a:lnTo>
                <a:lnTo>
                  <a:pt x="11823" y="4266"/>
                </a:lnTo>
                <a:lnTo>
                  <a:pt x="11838" y="4252"/>
                </a:lnTo>
                <a:lnTo>
                  <a:pt x="11852" y="4238"/>
                </a:lnTo>
                <a:lnTo>
                  <a:pt x="11868" y="4225"/>
                </a:lnTo>
                <a:lnTo>
                  <a:pt x="11884" y="4213"/>
                </a:lnTo>
                <a:lnTo>
                  <a:pt x="11900" y="4202"/>
                </a:lnTo>
                <a:lnTo>
                  <a:pt x="11919" y="4191"/>
                </a:lnTo>
                <a:lnTo>
                  <a:pt x="13198" y="3460"/>
                </a:lnTo>
                <a:lnTo>
                  <a:pt x="13217" y="3450"/>
                </a:lnTo>
                <a:lnTo>
                  <a:pt x="13235" y="3441"/>
                </a:lnTo>
                <a:lnTo>
                  <a:pt x="13254" y="3433"/>
                </a:lnTo>
                <a:lnTo>
                  <a:pt x="13273" y="3426"/>
                </a:lnTo>
                <a:lnTo>
                  <a:pt x="13292" y="3421"/>
                </a:lnTo>
                <a:lnTo>
                  <a:pt x="13312" y="3416"/>
                </a:lnTo>
                <a:lnTo>
                  <a:pt x="13331" y="3412"/>
                </a:lnTo>
                <a:lnTo>
                  <a:pt x="13351" y="3409"/>
                </a:lnTo>
                <a:lnTo>
                  <a:pt x="13370" y="3407"/>
                </a:lnTo>
                <a:lnTo>
                  <a:pt x="13391" y="3406"/>
                </a:lnTo>
                <a:lnTo>
                  <a:pt x="13410" y="3406"/>
                </a:lnTo>
                <a:lnTo>
                  <a:pt x="13429" y="3407"/>
                </a:lnTo>
                <a:lnTo>
                  <a:pt x="13449" y="3409"/>
                </a:lnTo>
                <a:lnTo>
                  <a:pt x="13469" y="3412"/>
                </a:lnTo>
                <a:lnTo>
                  <a:pt x="13488" y="3415"/>
                </a:lnTo>
                <a:lnTo>
                  <a:pt x="13506" y="3420"/>
                </a:lnTo>
                <a:lnTo>
                  <a:pt x="13525" y="3425"/>
                </a:lnTo>
                <a:lnTo>
                  <a:pt x="13543" y="3432"/>
                </a:lnTo>
                <a:lnTo>
                  <a:pt x="13562" y="3439"/>
                </a:lnTo>
                <a:lnTo>
                  <a:pt x="13579" y="3447"/>
                </a:lnTo>
                <a:lnTo>
                  <a:pt x="13597" y="3456"/>
                </a:lnTo>
                <a:lnTo>
                  <a:pt x="13613" y="3465"/>
                </a:lnTo>
                <a:lnTo>
                  <a:pt x="13630" y="3476"/>
                </a:lnTo>
                <a:lnTo>
                  <a:pt x="13647" y="3487"/>
                </a:lnTo>
                <a:lnTo>
                  <a:pt x="13662" y="3499"/>
                </a:lnTo>
                <a:lnTo>
                  <a:pt x="13677" y="3513"/>
                </a:lnTo>
                <a:lnTo>
                  <a:pt x="13691" y="3527"/>
                </a:lnTo>
                <a:lnTo>
                  <a:pt x="13704" y="3542"/>
                </a:lnTo>
                <a:lnTo>
                  <a:pt x="13717" y="3557"/>
                </a:lnTo>
                <a:lnTo>
                  <a:pt x="13731" y="3573"/>
                </a:lnTo>
                <a:lnTo>
                  <a:pt x="13742" y="3590"/>
                </a:lnTo>
                <a:lnTo>
                  <a:pt x="13753" y="3607"/>
                </a:lnTo>
                <a:lnTo>
                  <a:pt x="13763" y="3625"/>
                </a:lnTo>
                <a:lnTo>
                  <a:pt x="13771" y="3644"/>
                </a:lnTo>
                <a:lnTo>
                  <a:pt x="13779" y="3662"/>
                </a:lnTo>
                <a:lnTo>
                  <a:pt x="13786" y="3681"/>
                </a:lnTo>
                <a:lnTo>
                  <a:pt x="13792" y="3700"/>
                </a:lnTo>
                <a:lnTo>
                  <a:pt x="13797" y="3720"/>
                </a:lnTo>
                <a:lnTo>
                  <a:pt x="13801" y="3739"/>
                </a:lnTo>
                <a:lnTo>
                  <a:pt x="13803" y="3758"/>
                </a:lnTo>
                <a:lnTo>
                  <a:pt x="13805" y="3778"/>
                </a:lnTo>
                <a:lnTo>
                  <a:pt x="13806" y="3797"/>
                </a:lnTo>
                <a:lnTo>
                  <a:pt x="13806" y="3816"/>
                </a:lnTo>
                <a:lnTo>
                  <a:pt x="13805" y="3836"/>
                </a:lnTo>
                <a:lnTo>
                  <a:pt x="13804" y="3855"/>
                </a:lnTo>
                <a:lnTo>
                  <a:pt x="13801" y="3874"/>
                </a:lnTo>
                <a:lnTo>
                  <a:pt x="13797" y="3893"/>
                </a:lnTo>
                <a:lnTo>
                  <a:pt x="13793" y="3912"/>
                </a:lnTo>
                <a:lnTo>
                  <a:pt x="13787" y="3930"/>
                </a:lnTo>
                <a:lnTo>
                  <a:pt x="13781" y="3948"/>
                </a:lnTo>
                <a:lnTo>
                  <a:pt x="13774" y="3966"/>
                </a:lnTo>
                <a:lnTo>
                  <a:pt x="13766" y="3984"/>
                </a:lnTo>
                <a:lnTo>
                  <a:pt x="13757" y="4001"/>
                </a:lnTo>
                <a:lnTo>
                  <a:pt x="13747" y="4018"/>
                </a:lnTo>
                <a:lnTo>
                  <a:pt x="13737" y="4034"/>
                </a:lnTo>
                <a:lnTo>
                  <a:pt x="13724" y="4050"/>
                </a:lnTo>
                <a:lnTo>
                  <a:pt x="13712" y="4065"/>
                </a:lnTo>
                <a:lnTo>
                  <a:pt x="13699" y="4080"/>
                </a:lnTo>
                <a:lnTo>
                  <a:pt x="13685" y="4094"/>
                </a:lnTo>
                <a:lnTo>
                  <a:pt x="13671" y="4108"/>
                </a:lnTo>
                <a:lnTo>
                  <a:pt x="13655" y="4121"/>
                </a:lnTo>
                <a:lnTo>
                  <a:pt x="13638" y="4133"/>
                </a:lnTo>
                <a:lnTo>
                  <a:pt x="13622" y="4145"/>
                </a:lnTo>
                <a:lnTo>
                  <a:pt x="13604" y="4155"/>
                </a:lnTo>
                <a:close/>
                <a:moveTo>
                  <a:pt x="11312" y="1416"/>
                </a:moveTo>
                <a:lnTo>
                  <a:pt x="10574" y="2683"/>
                </a:lnTo>
                <a:lnTo>
                  <a:pt x="10563" y="2700"/>
                </a:lnTo>
                <a:lnTo>
                  <a:pt x="10551" y="2717"/>
                </a:lnTo>
                <a:lnTo>
                  <a:pt x="10538" y="2733"/>
                </a:lnTo>
                <a:lnTo>
                  <a:pt x="10525" y="2749"/>
                </a:lnTo>
                <a:lnTo>
                  <a:pt x="10512" y="2763"/>
                </a:lnTo>
                <a:lnTo>
                  <a:pt x="10497" y="2777"/>
                </a:lnTo>
                <a:lnTo>
                  <a:pt x="10483" y="2790"/>
                </a:lnTo>
                <a:lnTo>
                  <a:pt x="10467" y="2802"/>
                </a:lnTo>
                <a:lnTo>
                  <a:pt x="10450" y="2813"/>
                </a:lnTo>
                <a:lnTo>
                  <a:pt x="10434" y="2824"/>
                </a:lnTo>
                <a:lnTo>
                  <a:pt x="10417" y="2834"/>
                </a:lnTo>
                <a:lnTo>
                  <a:pt x="10400" y="2842"/>
                </a:lnTo>
                <a:lnTo>
                  <a:pt x="10383" y="2850"/>
                </a:lnTo>
                <a:lnTo>
                  <a:pt x="10364" y="2858"/>
                </a:lnTo>
                <a:lnTo>
                  <a:pt x="10346" y="2864"/>
                </a:lnTo>
                <a:lnTo>
                  <a:pt x="10327" y="2869"/>
                </a:lnTo>
                <a:lnTo>
                  <a:pt x="10308" y="2874"/>
                </a:lnTo>
                <a:lnTo>
                  <a:pt x="10289" y="2878"/>
                </a:lnTo>
                <a:lnTo>
                  <a:pt x="10269" y="2880"/>
                </a:lnTo>
                <a:lnTo>
                  <a:pt x="10250" y="2882"/>
                </a:lnTo>
                <a:lnTo>
                  <a:pt x="10231" y="2883"/>
                </a:lnTo>
                <a:lnTo>
                  <a:pt x="10211" y="2883"/>
                </a:lnTo>
                <a:lnTo>
                  <a:pt x="10191" y="2882"/>
                </a:lnTo>
                <a:lnTo>
                  <a:pt x="10172" y="2880"/>
                </a:lnTo>
                <a:lnTo>
                  <a:pt x="10152" y="2877"/>
                </a:lnTo>
                <a:lnTo>
                  <a:pt x="10133" y="2874"/>
                </a:lnTo>
                <a:lnTo>
                  <a:pt x="10114" y="2869"/>
                </a:lnTo>
                <a:lnTo>
                  <a:pt x="10094" y="2863"/>
                </a:lnTo>
                <a:lnTo>
                  <a:pt x="10075" y="2856"/>
                </a:lnTo>
                <a:lnTo>
                  <a:pt x="10056" y="2848"/>
                </a:lnTo>
                <a:lnTo>
                  <a:pt x="10038" y="2839"/>
                </a:lnTo>
                <a:lnTo>
                  <a:pt x="10019" y="2830"/>
                </a:lnTo>
                <a:lnTo>
                  <a:pt x="10001" y="2819"/>
                </a:lnTo>
                <a:lnTo>
                  <a:pt x="9984" y="2807"/>
                </a:lnTo>
                <a:lnTo>
                  <a:pt x="9968" y="2795"/>
                </a:lnTo>
                <a:lnTo>
                  <a:pt x="9953" y="2782"/>
                </a:lnTo>
                <a:lnTo>
                  <a:pt x="9937" y="2769"/>
                </a:lnTo>
                <a:lnTo>
                  <a:pt x="9924" y="2754"/>
                </a:lnTo>
                <a:lnTo>
                  <a:pt x="9911" y="2740"/>
                </a:lnTo>
                <a:lnTo>
                  <a:pt x="9899" y="2724"/>
                </a:lnTo>
                <a:lnTo>
                  <a:pt x="9887" y="2709"/>
                </a:lnTo>
                <a:lnTo>
                  <a:pt x="9877" y="2692"/>
                </a:lnTo>
                <a:lnTo>
                  <a:pt x="9867" y="2675"/>
                </a:lnTo>
                <a:lnTo>
                  <a:pt x="9858" y="2658"/>
                </a:lnTo>
                <a:lnTo>
                  <a:pt x="9849" y="2641"/>
                </a:lnTo>
                <a:lnTo>
                  <a:pt x="9842" y="2623"/>
                </a:lnTo>
                <a:lnTo>
                  <a:pt x="9836" y="2605"/>
                </a:lnTo>
                <a:lnTo>
                  <a:pt x="9830" y="2586"/>
                </a:lnTo>
                <a:lnTo>
                  <a:pt x="9826" y="2567"/>
                </a:lnTo>
                <a:lnTo>
                  <a:pt x="9822" y="2548"/>
                </a:lnTo>
                <a:lnTo>
                  <a:pt x="9819" y="2529"/>
                </a:lnTo>
                <a:lnTo>
                  <a:pt x="9817" y="2510"/>
                </a:lnTo>
                <a:lnTo>
                  <a:pt x="9817" y="2490"/>
                </a:lnTo>
                <a:lnTo>
                  <a:pt x="9817" y="2470"/>
                </a:lnTo>
                <a:lnTo>
                  <a:pt x="9817" y="2451"/>
                </a:lnTo>
                <a:lnTo>
                  <a:pt x="9819" y="2432"/>
                </a:lnTo>
                <a:lnTo>
                  <a:pt x="9822" y="2412"/>
                </a:lnTo>
                <a:lnTo>
                  <a:pt x="9826" y="2393"/>
                </a:lnTo>
                <a:lnTo>
                  <a:pt x="9831" y="2374"/>
                </a:lnTo>
                <a:lnTo>
                  <a:pt x="9837" y="2355"/>
                </a:lnTo>
                <a:lnTo>
                  <a:pt x="9843" y="2336"/>
                </a:lnTo>
                <a:lnTo>
                  <a:pt x="9851" y="2317"/>
                </a:lnTo>
                <a:lnTo>
                  <a:pt x="9861" y="2299"/>
                </a:lnTo>
                <a:lnTo>
                  <a:pt x="9871" y="2281"/>
                </a:lnTo>
                <a:lnTo>
                  <a:pt x="10609" y="1015"/>
                </a:lnTo>
                <a:lnTo>
                  <a:pt x="10620" y="997"/>
                </a:lnTo>
                <a:lnTo>
                  <a:pt x="10633" y="980"/>
                </a:lnTo>
                <a:lnTo>
                  <a:pt x="10645" y="964"/>
                </a:lnTo>
                <a:lnTo>
                  <a:pt x="10658" y="949"/>
                </a:lnTo>
                <a:lnTo>
                  <a:pt x="10671" y="934"/>
                </a:lnTo>
                <a:lnTo>
                  <a:pt x="10686" y="921"/>
                </a:lnTo>
                <a:lnTo>
                  <a:pt x="10700" y="908"/>
                </a:lnTo>
                <a:lnTo>
                  <a:pt x="10717" y="896"/>
                </a:lnTo>
                <a:lnTo>
                  <a:pt x="10732" y="884"/>
                </a:lnTo>
                <a:lnTo>
                  <a:pt x="10749" y="874"/>
                </a:lnTo>
                <a:lnTo>
                  <a:pt x="10766" y="864"/>
                </a:lnTo>
                <a:lnTo>
                  <a:pt x="10783" y="855"/>
                </a:lnTo>
                <a:lnTo>
                  <a:pt x="10801" y="847"/>
                </a:lnTo>
                <a:lnTo>
                  <a:pt x="10819" y="840"/>
                </a:lnTo>
                <a:lnTo>
                  <a:pt x="10837" y="834"/>
                </a:lnTo>
                <a:lnTo>
                  <a:pt x="10856" y="828"/>
                </a:lnTo>
                <a:lnTo>
                  <a:pt x="10875" y="824"/>
                </a:lnTo>
                <a:lnTo>
                  <a:pt x="10895" y="820"/>
                </a:lnTo>
                <a:lnTo>
                  <a:pt x="10914" y="817"/>
                </a:lnTo>
                <a:lnTo>
                  <a:pt x="10933" y="815"/>
                </a:lnTo>
                <a:lnTo>
                  <a:pt x="10952" y="814"/>
                </a:lnTo>
                <a:lnTo>
                  <a:pt x="10973" y="814"/>
                </a:lnTo>
                <a:lnTo>
                  <a:pt x="10992" y="815"/>
                </a:lnTo>
                <a:lnTo>
                  <a:pt x="11011" y="817"/>
                </a:lnTo>
                <a:lnTo>
                  <a:pt x="11031" y="820"/>
                </a:lnTo>
                <a:lnTo>
                  <a:pt x="11050" y="824"/>
                </a:lnTo>
                <a:lnTo>
                  <a:pt x="11070" y="829"/>
                </a:lnTo>
                <a:lnTo>
                  <a:pt x="11089" y="835"/>
                </a:lnTo>
                <a:lnTo>
                  <a:pt x="11108" y="841"/>
                </a:lnTo>
                <a:lnTo>
                  <a:pt x="11127" y="849"/>
                </a:lnTo>
                <a:lnTo>
                  <a:pt x="11146" y="858"/>
                </a:lnTo>
                <a:lnTo>
                  <a:pt x="11164" y="868"/>
                </a:lnTo>
                <a:lnTo>
                  <a:pt x="11182" y="879"/>
                </a:lnTo>
                <a:lnTo>
                  <a:pt x="11199" y="890"/>
                </a:lnTo>
                <a:lnTo>
                  <a:pt x="11215" y="902"/>
                </a:lnTo>
                <a:lnTo>
                  <a:pt x="11231" y="915"/>
                </a:lnTo>
                <a:lnTo>
                  <a:pt x="11246" y="929"/>
                </a:lnTo>
                <a:lnTo>
                  <a:pt x="11259" y="943"/>
                </a:lnTo>
                <a:lnTo>
                  <a:pt x="11272" y="958"/>
                </a:lnTo>
                <a:lnTo>
                  <a:pt x="11284" y="973"/>
                </a:lnTo>
                <a:lnTo>
                  <a:pt x="11296" y="989"/>
                </a:lnTo>
                <a:lnTo>
                  <a:pt x="11306" y="1005"/>
                </a:lnTo>
                <a:lnTo>
                  <a:pt x="11317" y="1022"/>
                </a:lnTo>
                <a:lnTo>
                  <a:pt x="11326" y="1039"/>
                </a:lnTo>
                <a:lnTo>
                  <a:pt x="11334" y="1057"/>
                </a:lnTo>
                <a:lnTo>
                  <a:pt x="11341" y="1075"/>
                </a:lnTo>
                <a:lnTo>
                  <a:pt x="11347" y="1093"/>
                </a:lnTo>
                <a:lnTo>
                  <a:pt x="11353" y="1111"/>
                </a:lnTo>
                <a:lnTo>
                  <a:pt x="11357" y="1130"/>
                </a:lnTo>
                <a:lnTo>
                  <a:pt x="11361" y="1149"/>
                </a:lnTo>
                <a:lnTo>
                  <a:pt x="11364" y="1168"/>
                </a:lnTo>
                <a:lnTo>
                  <a:pt x="11366" y="1188"/>
                </a:lnTo>
                <a:lnTo>
                  <a:pt x="11366" y="1207"/>
                </a:lnTo>
                <a:lnTo>
                  <a:pt x="11366" y="1226"/>
                </a:lnTo>
                <a:lnTo>
                  <a:pt x="11366" y="1246"/>
                </a:lnTo>
                <a:lnTo>
                  <a:pt x="11364" y="1265"/>
                </a:lnTo>
                <a:lnTo>
                  <a:pt x="11361" y="1284"/>
                </a:lnTo>
                <a:lnTo>
                  <a:pt x="11357" y="1304"/>
                </a:lnTo>
                <a:lnTo>
                  <a:pt x="11352" y="1323"/>
                </a:lnTo>
                <a:lnTo>
                  <a:pt x="11346" y="1342"/>
                </a:lnTo>
                <a:lnTo>
                  <a:pt x="11339" y="1361"/>
                </a:lnTo>
                <a:lnTo>
                  <a:pt x="11332" y="1379"/>
                </a:lnTo>
                <a:lnTo>
                  <a:pt x="11323" y="1398"/>
                </a:lnTo>
                <a:lnTo>
                  <a:pt x="11312" y="1416"/>
                </a:lnTo>
                <a:close/>
                <a:moveTo>
                  <a:pt x="7906" y="14489"/>
                </a:moveTo>
                <a:lnTo>
                  <a:pt x="7044" y="14638"/>
                </a:lnTo>
                <a:lnTo>
                  <a:pt x="7031" y="14640"/>
                </a:lnTo>
                <a:lnTo>
                  <a:pt x="7019" y="14642"/>
                </a:lnTo>
                <a:lnTo>
                  <a:pt x="7005" y="14642"/>
                </a:lnTo>
                <a:lnTo>
                  <a:pt x="6992" y="14642"/>
                </a:lnTo>
                <a:lnTo>
                  <a:pt x="6980" y="14641"/>
                </a:lnTo>
                <a:lnTo>
                  <a:pt x="6968" y="14640"/>
                </a:lnTo>
                <a:lnTo>
                  <a:pt x="6956" y="14638"/>
                </a:lnTo>
                <a:lnTo>
                  <a:pt x="6944" y="14636"/>
                </a:lnTo>
                <a:lnTo>
                  <a:pt x="6932" y="14633"/>
                </a:lnTo>
                <a:lnTo>
                  <a:pt x="6919" y="14629"/>
                </a:lnTo>
                <a:lnTo>
                  <a:pt x="6908" y="14625"/>
                </a:lnTo>
                <a:lnTo>
                  <a:pt x="6897" y="14620"/>
                </a:lnTo>
                <a:lnTo>
                  <a:pt x="6886" y="14615"/>
                </a:lnTo>
                <a:lnTo>
                  <a:pt x="6875" y="14609"/>
                </a:lnTo>
                <a:lnTo>
                  <a:pt x="6865" y="14603"/>
                </a:lnTo>
                <a:lnTo>
                  <a:pt x="6855" y="14596"/>
                </a:lnTo>
                <a:lnTo>
                  <a:pt x="6845" y="14589"/>
                </a:lnTo>
                <a:lnTo>
                  <a:pt x="6835" y="14582"/>
                </a:lnTo>
                <a:lnTo>
                  <a:pt x="6826" y="14574"/>
                </a:lnTo>
                <a:lnTo>
                  <a:pt x="6817" y="14565"/>
                </a:lnTo>
                <a:lnTo>
                  <a:pt x="6809" y="14556"/>
                </a:lnTo>
                <a:lnTo>
                  <a:pt x="6801" y="14547"/>
                </a:lnTo>
                <a:lnTo>
                  <a:pt x="6794" y="14537"/>
                </a:lnTo>
                <a:lnTo>
                  <a:pt x="6787" y="14527"/>
                </a:lnTo>
                <a:lnTo>
                  <a:pt x="6781" y="14517"/>
                </a:lnTo>
                <a:lnTo>
                  <a:pt x="6775" y="14505"/>
                </a:lnTo>
                <a:lnTo>
                  <a:pt x="6769" y="14494"/>
                </a:lnTo>
                <a:lnTo>
                  <a:pt x="6765" y="14482"/>
                </a:lnTo>
                <a:lnTo>
                  <a:pt x="6760" y="14471"/>
                </a:lnTo>
                <a:lnTo>
                  <a:pt x="6757" y="14459"/>
                </a:lnTo>
                <a:lnTo>
                  <a:pt x="6752" y="14446"/>
                </a:lnTo>
                <a:lnTo>
                  <a:pt x="6750" y="14434"/>
                </a:lnTo>
                <a:lnTo>
                  <a:pt x="6748" y="14421"/>
                </a:lnTo>
                <a:lnTo>
                  <a:pt x="6747" y="14408"/>
                </a:lnTo>
                <a:lnTo>
                  <a:pt x="6746" y="14396"/>
                </a:lnTo>
                <a:lnTo>
                  <a:pt x="6746" y="14383"/>
                </a:lnTo>
                <a:lnTo>
                  <a:pt x="6747" y="14371"/>
                </a:lnTo>
                <a:lnTo>
                  <a:pt x="6748" y="14358"/>
                </a:lnTo>
                <a:lnTo>
                  <a:pt x="6750" y="14346"/>
                </a:lnTo>
                <a:lnTo>
                  <a:pt x="6753" y="14334"/>
                </a:lnTo>
                <a:lnTo>
                  <a:pt x="6757" y="14323"/>
                </a:lnTo>
                <a:lnTo>
                  <a:pt x="6760" y="14311"/>
                </a:lnTo>
                <a:lnTo>
                  <a:pt x="6764" y="14299"/>
                </a:lnTo>
                <a:lnTo>
                  <a:pt x="6769" y="14288"/>
                </a:lnTo>
                <a:lnTo>
                  <a:pt x="6774" y="14278"/>
                </a:lnTo>
                <a:lnTo>
                  <a:pt x="6780" y="14267"/>
                </a:lnTo>
                <a:lnTo>
                  <a:pt x="6786" y="14257"/>
                </a:lnTo>
                <a:lnTo>
                  <a:pt x="6793" y="14247"/>
                </a:lnTo>
                <a:lnTo>
                  <a:pt x="6800" y="14237"/>
                </a:lnTo>
                <a:lnTo>
                  <a:pt x="6808" y="14227"/>
                </a:lnTo>
                <a:lnTo>
                  <a:pt x="6816" y="14219"/>
                </a:lnTo>
                <a:lnTo>
                  <a:pt x="6824" y="14210"/>
                </a:lnTo>
                <a:lnTo>
                  <a:pt x="6833" y="14202"/>
                </a:lnTo>
                <a:lnTo>
                  <a:pt x="6843" y="14194"/>
                </a:lnTo>
                <a:lnTo>
                  <a:pt x="6853" y="14187"/>
                </a:lnTo>
                <a:lnTo>
                  <a:pt x="6863" y="14180"/>
                </a:lnTo>
                <a:lnTo>
                  <a:pt x="6874" y="14173"/>
                </a:lnTo>
                <a:lnTo>
                  <a:pt x="6884" y="14168"/>
                </a:lnTo>
                <a:lnTo>
                  <a:pt x="6895" y="14162"/>
                </a:lnTo>
                <a:lnTo>
                  <a:pt x="6907" y="14157"/>
                </a:lnTo>
                <a:lnTo>
                  <a:pt x="6919" y="14153"/>
                </a:lnTo>
                <a:lnTo>
                  <a:pt x="6932" y="14149"/>
                </a:lnTo>
                <a:lnTo>
                  <a:pt x="6944" y="14146"/>
                </a:lnTo>
                <a:lnTo>
                  <a:pt x="6957" y="14144"/>
                </a:lnTo>
                <a:lnTo>
                  <a:pt x="7819" y="13995"/>
                </a:lnTo>
                <a:lnTo>
                  <a:pt x="7831" y="13993"/>
                </a:lnTo>
                <a:lnTo>
                  <a:pt x="7844" y="13992"/>
                </a:lnTo>
                <a:lnTo>
                  <a:pt x="7857" y="13991"/>
                </a:lnTo>
                <a:lnTo>
                  <a:pt x="7869" y="13991"/>
                </a:lnTo>
                <a:lnTo>
                  <a:pt x="7882" y="13992"/>
                </a:lnTo>
                <a:lnTo>
                  <a:pt x="7895" y="13993"/>
                </a:lnTo>
                <a:lnTo>
                  <a:pt x="7907" y="13995"/>
                </a:lnTo>
                <a:lnTo>
                  <a:pt x="7919" y="13997"/>
                </a:lnTo>
                <a:lnTo>
                  <a:pt x="7931" y="14000"/>
                </a:lnTo>
                <a:lnTo>
                  <a:pt x="7942" y="14004"/>
                </a:lnTo>
                <a:lnTo>
                  <a:pt x="7954" y="14008"/>
                </a:lnTo>
                <a:lnTo>
                  <a:pt x="7966" y="14013"/>
                </a:lnTo>
                <a:lnTo>
                  <a:pt x="7977" y="14018"/>
                </a:lnTo>
                <a:lnTo>
                  <a:pt x="7987" y="14024"/>
                </a:lnTo>
                <a:lnTo>
                  <a:pt x="7998" y="14030"/>
                </a:lnTo>
                <a:lnTo>
                  <a:pt x="8008" y="14037"/>
                </a:lnTo>
                <a:lnTo>
                  <a:pt x="8017" y="14044"/>
                </a:lnTo>
                <a:lnTo>
                  <a:pt x="8027" y="14051"/>
                </a:lnTo>
                <a:lnTo>
                  <a:pt x="8036" y="14059"/>
                </a:lnTo>
                <a:lnTo>
                  <a:pt x="8044" y="14068"/>
                </a:lnTo>
                <a:lnTo>
                  <a:pt x="8053" y="14077"/>
                </a:lnTo>
                <a:lnTo>
                  <a:pt x="8061" y="14086"/>
                </a:lnTo>
                <a:lnTo>
                  <a:pt x="8068" y="14096"/>
                </a:lnTo>
                <a:lnTo>
                  <a:pt x="8075" y="14106"/>
                </a:lnTo>
                <a:lnTo>
                  <a:pt x="8082" y="14116"/>
                </a:lnTo>
                <a:lnTo>
                  <a:pt x="8088" y="14127"/>
                </a:lnTo>
                <a:lnTo>
                  <a:pt x="8093" y="14138"/>
                </a:lnTo>
                <a:lnTo>
                  <a:pt x="8098" y="14150"/>
                </a:lnTo>
                <a:lnTo>
                  <a:pt x="8102" y="14161"/>
                </a:lnTo>
                <a:lnTo>
                  <a:pt x="8106" y="14174"/>
                </a:lnTo>
                <a:lnTo>
                  <a:pt x="8109" y="14186"/>
                </a:lnTo>
                <a:lnTo>
                  <a:pt x="8112" y="14198"/>
                </a:lnTo>
                <a:lnTo>
                  <a:pt x="8114" y="14211"/>
                </a:lnTo>
                <a:lnTo>
                  <a:pt x="8115" y="14224"/>
                </a:lnTo>
                <a:lnTo>
                  <a:pt x="8115" y="14237"/>
                </a:lnTo>
                <a:lnTo>
                  <a:pt x="8115" y="14249"/>
                </a:lnTo>
                <a:lnTo>
                  <a:pt x="8115" y="14261"/>
                </a:lnTo>
                <a:lnTo>
                  <a:pt x="8113" y="14274"/>
                </a:lnTo>
                <a:lnTo>
                  <a:pt x="8111" y="14286"/>
                </a:lnTo>
                <a:lnTo>
                  <a:pt x="8109" y="14298"/>
                </a:lnTo>
                <a:lnTo>
                  <a:pt x="8106" y="14310"/>
                </a:lnTo>
                <a:lnTo>
                  <a:pt x="8102" y="14321"/>
                </a:lnTo>
                <a:lnTo>
                  <a:pt x="8098" y="14333"/>
                </a:lnTo>
                <a:lnTo>
                  <a:pt x="8093" y="14344"/>
                </a:lnTo>
                <a:lnTo>
                  <a:pt x="8088" y="14355"/>
                </a:lnTo>
                <a:lnTo>
                  <a:pt x="8083" y="14365"/>
                </a:lnTo>
                <a:lnTo>
                  <a:pt x="8076" y="14376"/>
                </a:lnTo>
                <a:lnTo>
                  <a:pt x="8070" y="14386"/>
                </a:lnTo>
                <a:lnTo>
                  <a:pt x="8062" y="14395"/>
                </a:lnTo>
                <a:lnTo>
                  <a:pt x="8055" y="14405"/>
                </a:lnTo>
                <a:lnTo>
                  <a:pt x="8047" y="14414"/>
                </a:lnTo>
                <a:lnTo>
                  <a:pt x="8037" y="14422"/>
                </a:lnTo>
                <a:lnTo>
                  <a:pt x="8028" y="14430"/>
                </a:lnTo>
                <a:lnTo>
                  <a:pt x="8019" y="14438"/>
                </a:lnTo>
                <a:lnTo>
                  <a:pt x="8009" y="14445"/>
                </a:lnTo>
                <a:lnTo>
                  <a:pt x="7999" y="14452"/>
                </a:lnTo>
                <a:lnTo>
                  <a:pt x="7989" y="14459"/>
                </a:lnTo>
                <a:lnTo>
                  <a:pt x="7978" y="14465"/>
                </a:lnTo>
                <a:lnTo>
                  <a:pt x="7967" y="14470"/>
                </a:lnTo>
                <a:lnTo>
                  <a:pt x="7955" y="14475"/>
                </a:lnTo>
                <a:lnTo>
                  <a:pt x="7943" y="14479"/>
                </a:lnTo>
                <a:lnTo>
                  <a:pt x="7931" y="14483"/>
                </a:lnTo>
                <a:lnTo>
                  <a:pt x="7918" y="14486"/>
                </a:lnTo>
                <a:lnTo>
                  <a:pt x="7906" y="14489"/>
                </a:lnTo>
                <a:close/>
                <a:moveTo>
                  <a:pt x="7906" y="13623"/>
                </a:moveTo>
                <a:lnTo>
                  <a:pt x="7044" y="13772"/>
                </a:lnTo>
                <a:lnTo>
                  <a:pt x="7031" y="13774"/>
                </a:lnTo>
                <a:lnTo>
                  <a:pt x="7019" y="13775"/>
                </a:lnTo>
                <a:lnTo>
                  <a:pt x="7005" y="13776"/>
                </a:lnTo>
                <a:lnTo>
                  <a:pt x="6992" y="13776"/>
                </a:lnTo>
                <a:lnTo>
                  <a:pt x="6980" y="13775"/>
                </a:lnTo>
                <a:lnTo>
                  <a:pt x="6968" y="13774"/>
                </a:lnTo>
                <a:lnTo>
                  <a:pt x="6956" y="13772"/>
                </a:lnTo>
                <a:lnTo>
                  <a:pt x="6944" y="13770"/>
                </a:lnTo>
                <a:lnTo>
                  <a:pt x="6932" y="13767"/>
                </a:lnTo>
                <a:lnTo>
                  <a:pt x="6919" y="13763"/>
                </a:lnTo>
                <a:lnTo>
                  <a:pt x="6908" y="13759"/>
                </a:lnTo>
                <a:lnTo>
                  <a:pt x="6897" y="13754"/>
                </a:lnTo>
                <a:lnTo>
                  <a:pt x="6886" y="13749"/>
                </a:lnTo>
                <a:lnTo>
                  <a:pt x="6875" y="13743"/>
                </a:lnTo>
                <a:lnTo>
                  <a:pt x="6865" y="13737"/>
                </a:lnTo>
                <a:lnTo>
                  <a:pt x="6855" y="13730"/>
                </a:lnTo>
                <a:lnTo>
                  <a:pt x="6845" y="13723"/>
                </a:lnTo>
                <a:lnTo>
                  <a:pt x="6835" y="13716"/>
                </a:lnTo>
                <a:lnTo>
                  <a:pt x="6826" y="13708"/>
                </a:lnTo>
                <a:lnTo>
                  <a:pt x="6817" y="13699"/>
                </a:lnTo>
                <a:lnTo>
                  <a:pt x="6809" y="13690"/>
                </a:lnTo>
                <a:lnTo>
                  <a:pt x="6801" y="13681"/>
                </a:lnTo>
                <a:lnTo>
                  <a:pt x="6794" y="13671"/>
                </a:lnTo>
                <a:lnTo>
                  <a:pt x="6787" y="13661"/>
                </a:lnTo>
                <a:lnTo>
                  <a:pt x="6781" y="13651"/>
                </a:lnTo>
                <a:lnTo>
                  <a:pt x="6775" y="13640"/>
                </a:lnTo>
                <a:lnTo>
                  <a:pt x="6769" y="13629"/>
                </a:lnTo>
                <a:lnTo>
                  <a:pt x="6765" y="13617"/>
                </a:lnTo>
                <a:lnTo>
                  <a:pt x="6760" y="13605"/>
                </a:lnTo>
                <a:lnTo>
                  <a:pt x="6757" y="13593"/>
                </a:lnTo>
                <a:lnTo>
                  <a:pt x="6752" y="13581"/>
                </a:lnTo>
                <a:lnTo>
                  <a:pt x="6750" y="13568"/>
                </a:lnTo>
                <a:lnTo>
                  <a:pt x="6748" y="13556"/>
                </a:lnTo>
                <a:lnTo>
                  <a:pt x="6747" y="13543"/>
                </a:lnTo>
                <a:lnTo>
                  <a:pt x="6746" y="13530"/>
                </a:lnTo>
                <a:lnTo>
                  <a:pt x="6746" y="13518"/>
                </a:lnTo>
                <a:lnTo>
                  <a:pt x="6747" y="13505"/>
                </a:lnTo>
                <a:lnTo>
                  <a:pt x="6748" y="13492"/>
                </a:lnTo>
                <a:lnTo>
                  <a:pt x="6750" y="13480"/>
                </a:lnTo>
                <a:lnTo>
                  <a:pt x="6753" y="13468"/>
                </a:lnTo>
                <a:lnTo>
                  <a:pt x="6757" y="13456"/>
                </a:lnTo>
                <a:lnTo>
                  <a:pt x="6760" y="13445"/>
                </a:lnTo>
                <a:lnTo>
                  <a:pt x="6764" y="13433"/>
                </a:lnTo>
                <a:lnTo>
                  <a:pt x="6769" y="13422"/>
                </a:lnTo>
                <a:lnTo>
                  <a:pt x="6774" y="13411"/>
                </a:lnTo>
                <a:lnTo>
                  <a:pt x="6780" y="13401"/>
                </a:lnTo>
                <a:lnTo>
                  <a:pt x="6786" y="13390"/>
                </a:lnTo>
                <a:lnTo>
                  <a:pt x="6793" y="13380"/>
                </a:lnTo>
                <a:lnTo>
                  <a:pt x="6800" y="13371"/>
                </a:lnTo>
                <a:lnTo>
                  <a:pt x="6808" y="13361"/>
                </a:lnTo>
                <a:lnTo>
                  <a:pt x="6816" y="13352"/>
                </a:lnTo>
                <a:lnTo>
                  <a:pt x="6824" y="13344"/>
                </a:lnTo>
                <a:lnTo>
                  <a:pt x="6833" y="13336"/>
                </a:lnTo>
                <a:lnTo>
                  <a:pt x="6843" y="13328"/>
                </a:lnTo>
                <a:lnTo>
                  <a:pt x="6853" y="13321"/>
                </a:lnTo>
                <a:lnTo>
                  <a:pt x="6863" y="13314"/>
                </a:lnTo>
                <a:lnTo>
                  <a:pt x="6874" y="13307"/>
                </a:lnTo>
                <a:lnTo>
                  <a:pt x="6884" y="13301"/>
                </a:lnTo>
                <a:lnTo>
                  <a:pt x="6895" y="13296"/>
                </a:lnTo>
                <a:lnTo>
                  <a:pt x="6907" y="13291"/>
                </a:lnTo>
                <a:lnTo>
                  <a:pt x="6919" y="13287"/>
                </a:lnTo>
                <a:lnTo>
                  <a:pt x="6932" y="13283"/>
                </a:lnTo>
                <a:lnTo>
                  <a:pt x="6944" y="13280"/>
                </a:lnTo>
                <a:lnTo>
                  <a:pt x="6957" y="13277"/>
                </a:lnTo>
                <a:lnTo>
                  <a:pt x="7819" y="13129"/>
                </a:lnTo>
                <a:lnTo>
                  <a:pt x="7831" y="13127"/>
                </a:lnTo>
                <a:lnTo>
                  <a:pt x="7844" y="13125"/>
                </a:lnTo>
                <a:lnTo>
                  <a:pt x="7857" y="13125"/>
                </a:lnTo>
                <a:lnTo>
                  <a:pt x="7869" y="13125"/>
                </a:lnTo>
                <a:lnTo>
                  <a:pt x="7882" y="13126"/>
                </a:lnTo>
                <a:lnTo>
                  <a:pt x="7895" y="13127"/>
                </a:lnTo>
                <a:lnTo>
                  <a:pt x="7907" y="13129"/>
                </a:lnTo>
                <a:lnTo>
                  <a:pt x="7919" y="13131"/>
                </a:lnTo>
                <a:lnTo>
                  <a:pt x="7931" y="13134"/>
                </a:lnTo>
                <a:lnTo>
                  <a:pt x="7942" y="13138"/>
                </a:lnTo>
                <a:lnTo>
                  <a:pt x="7954" y="13142"/>
                </a:lnTo>
                <a:lnTo>
                  <a:pt x="7966" y="13147"/>
                </a:lnTo>
                <a:lnTo>
                  <a:pt x="7977" y="13152"/>
                </a:lnTo>
                <a:lnTo>
                  <a:pt x="7987" y="13158"/>
                </a:lnTo>
                <a:lnTo>
                  <a:pt x="7998" y="13164"/>
                </a:lnTo>
                <a:lnTo>
                  <a:pt x="8008" y="13171"/>
                </a:lnTo>
                <a:lnTo>
                  <a:pt x="8017" y="13178"/>
                </a:lnTo>
                <a:lnTo>
                  <a:pt x="8027" y="13185"/>
                </a:lnTo>
                <a:lnTo>
                  <a:pt x="8036" y="13193"/>
                </a:lnTo>
                <a:lnTo>
                  <a:pt x="8044" y="13202"/>
                </a:lnTo>
                <a:lnTo>
                  <a:pt x="8053" y="13211"/>
                </a:lnTo>
                <a:lnTo>
                  <a:pt x="8061" y="13220"/>
                </a:lnTo>
                <a:lnTo>
                  <a:pt x="8068" y="13230"/>
                </a:lnTo>
                <a:lnTo>
                  <a:pt x="8075" y="13240"/>
                </a:lnTo>
                <a:lnTo>
                  <a:pt x="8082" y="13250"/>
                </a:lnTo>
                <a:lnTo>
                  <a:pt x="8088" y="13261"/>
                </a:lnTo>
                <a:lnTo>
                  <a:pt x="8093" y="13272"/>
                </a:lnTo>
                <a:lnTo>
                  <a:pt x="8098" y="13284"/>
                </a:lnTo>
                <a:lnTo>
                  <a:pt x="8102" y="13295"/>
                </a:lnTo>
                <a:lnTo>
                  <a:pt x="8106" y="13307"/>
                </a:lnTo>
                <a:lnTo>
                  <a:pt x="8109" y="13320"/>
                </a:lnTo>
                <a:lnTo>
                  <a:pt x="8112" y="13332"/>
                </a:lnTo>
                <a:lnTo>
                  <a:pt x="8114" y="13345"/>
                </a:lnTo>
                <a:lnTo>
                  <a:pt x="8115" y="13358"/>
                </a:lnTo>
                <a:lnTo>
                  <a:pt x="8115" y="13370"/>
                </a:lnTo>
                <a:lnTo>
                  <a:pt x="8115" y="13383"/>
                </a:lnTo>
                <a:lnTo>
                  <a:pt x="8115" y="13395"/>
                </a:lnTo>
                <a:lnTo>
                  <a:pt x="8113" y="13408"/>
                </a:lnTo>
                <a:lnTo>
                  <a:pt x="8111" y="13420"/>
                </a:lnTo>
                <a:lnTo>
                  <a:pt x="8109" y="13432"/>
                </a:lnTo>
                <a:lnTo>
                  <a:pt x="8106" y="13443"/>
                </a:lnTo>
                <a:lnTo>
                  <a:pt x="8102" y="13455"/>
                </a:lnTo>
                <a:lnTo>
                  <a:pt x="8098" y="13467"/>
                </a:lnTo>
                <a:lnTo>
                  <a:pt x="8093" y="13478"/>
                </a:lnTo>
                <a:lnTo>
                  <a:pt x="8088" y="13488"/>
                </a:lnTo>
                <a:lnTo>
                  <a:pt x="8083" y="13499"/>
                </a:lnTo>
                <a:lnTo>
                  <a:pt x="8076" y="13509"/>
                </a:lnTo>
                <a:lnTo>
                  <a:pt x="8070" y="13520"/>
                </a:lnTo>
                <a:lnTo>
                  <a:pt x="8062" y="13530"/>
                </a:lnTo>
                <a:lnTo>
                  <a:pt x="8055" y="13540"/>
                </a:lnTo>
                <a:lnTo>
                  <a:pt x="8047" y="13548"/>
                </a:lnTo>
                <a:lnTo>
                  <a:pt x="8037" y="13557"/>
                </a:lnTo>
                <a:lnTo>
                  <a:pt x="8028" y="13565"/>
                </a:lnTo>
                <a:lnTo>
                  <a:pt x="8019" y="13573"/>
                </a:lnTo>
                <a:lnTo>
                  <a:pt x="8009" y="13580"/>
                </a:lnTo>
                <a:lnTo>
                  <a:pt x="7999" y="13587"/>
                </a:lnTo>
                <a:lnTo>
                  <a:pt x="7989" y="13594"/>
                </a:lnTo>
                <a:lnTo>
                  <a:pt x="7978" y="13599"/>
                </a:lnTo>
                <a:lnTo>
                  <a:pt x="7967" y="13605"/>
                </a:lnTo>
                <a:lnTo>
                  <a:pt x="7955" y="13610"/>
                </a:lnTo>
                <a:lnTo>
                  <a:pt x="7943" y="13614"/>
                </a:lnTo>
                <a:lnTo>
                  <a:pt x="7931" y="13618"/>
                </a:lnTo>
                <a:lnTo>
                  <a:pt x="7918" y="13621"/>
                </a:lnTo>
                <a:lnTo>
                  <a:pt x="7906" y="1362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/>
          <a:lstStyle/>
          <a:p>
            <a:endParaRPr lang="pt-BR" sz="833">
              <a:solidFill>
                <a:srgbClr val="000000"/>
              </a:solidFill>
            </a:endParaRPr>
          </a:p>
        </p:txBody>
      </p:sp>
      <p:sp>
        <p:nvSpPr>
          <p:cNvPr id="65" name="Freeform 53">
            <a:extLst>
              <a:ext uri="{FF2B5EF4-FFF2-40B4-BE49-F238E27FC236}">
                <a16:creationId xmlns="" xmlns:a16="http://schemas.microsoft.com/office/drawing/2014/main" id="{72273826-8ABB-441F-AC63-1DD282B391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52522" y="3599261"/>
            <a:ext cx="483805" cy="427172"/>
          </a:xfrm>
          <a:custGeom>
            <a:avLst/>
            <a:gdLst>
              <a:gd name="T0" fmla="*/ 435621 w 16146"/>
              <a:gd name="T1" fmla="*/ 88400 h 14256"/>
              <a:gd name="T2" fmla="*/ 468283 w 16146"/>
              <a:gd name="T3" fmla="*/ 125971 h 14256"/>
              <a:gd name="T4" fmla="*/ 473457 w 16146"/>
              <a:gd name="T5" fmla="*/ 357922 h 14256"/>
              <a:gd name="T6" fmla="*/ 452378 w 16146"/>
              <a:gd name="T7" fmla="*/ 402020 h 14256"/>
              <a:gd name="T8" fmla="*/ 403813 w 16146"/>
              <a:gd name="T9" fmla="*/ 418806 h 14256"/>
              <a:gd name="T10" fmla="*/ 35631 w 16146"/>
              <a:gd name="T11" fmla="*/ 411280 h 14256"/>
              <a:gd name="T12" fmla="*/ 5733 w 16146"/>
              <a:gd name="T13" fmla="*/ 377590 h 14256"/>
              <a:gd name="T14" fmla="*/ 794 w 16146"/>
              <a:gd name="T15" fmla="*/ 143933 h 14256"/>
              <a:gd name="T16" fmla="*/ 21725 w 16146"/>
              <a:gd name="T17" fmla="*/ 98660 h 14256"/>
              <a:gd name="T18" fmla="*/ 67233 w 16146"/>
              <a:gd name="T19" fmla="*/ 77464 h 14256"/>
              <a:gd name="T20" fmla="*/ 274402 w 16146"/>
              <a:gd name="T21" fmla="*/ 78023 h 14256"/>
              <a:gd name="T22" fmla="*/ 280811 w 16146"/>
              <a:gd name="T23" fmla="*/ 84108 h 14256"/>
              <a:gd name="T24" fmla="*/ 282398 w 16146"/>
              <a:gd name="T25" fmla="*/ 93075 h 14256"/>
              <a:gd name="T26" fmla="*/ 278341 w 16146"/>
              <a:gd name="T27" fmla="*/ 100983 h 14256"/>
              <a:gd name="T28" fmla="*/ 270374 w 16146"/>
              <a:gd name="T29" fmla="*/ 105010 h 14256"/>
              <a:gd name="T30" fmla="*/ 55974 w 16146"/>
              <a:gd name="T31" fmla="*/ 109567 h 14256"/>
              <a:gd name="T32" fmla="*/ 33955 w 16146"/>
              <a:gd name="T33" fmla="*/ 130498 h 14256"/>
              <a:gd name="T34" fmla="*/ 28869 w 16146"/>
              <a:gd name="T35" fmla="*/ 345399 h 14256"/>
              <a:gd name="T36" fmla="*/ 37541 w 16146"/>
              <a:gd name="T37" fmla="*/ 377178 h 14256"/>
              <a:gd name="T38" fmla="*/ 64911 w 16146"/>
              <a:gd name="T39" fmla="*/ 389878 h 14256"/>
              <a:gd name="T40" fmla="*/ 418512 w 16146"/>
              <a:gd name="T41" fmla="*/ 387967 h 14256"/>
              <a:gd name="T42" fmla="*/ 440854 w 16146"/>
              <a:gd name="T43" fmla="*/ 370270 h 14256"/>
              <a:gd name="T44" fmla="*/ 445881 w 16146"/>
              <a:gd name="T45" fmla="*/ 154517 h 14256"/>
              <a:gd name="T46" fmla="*/ 433946 w 16146"/>
              <a:gd name="T47" fmla="*/ 124237 h 14256"/>
              <a:gd name="T48" fmla="*/ 406752 w 16146"/>
              <a:gd name="T49" fmla="*/ 106892 h 14256"/>
              <a:gd name="T50" fmla="*/ 325231 w 16146"/>
              <a:gd name="T51" fmla="*/ 104305 h 14256"/>
              <a:gd name="T52" fmla="*/ 318264 w 16146"/>
              <a:gd name="T53" fmla="*/ 98866 h 14256"/>
              <a:gd name="T54" fmla="*/ 315795 w 16146"/>
              <a:gd name="T55" fmla="*/ 47507 h 14256"/>
              <a:gd name="T56" fmla="*/ 312649 w 16146"/>
              <a:gd name="T57" fmla="*/ 35278 h 14256"/>
              <a:gd name="T58" fmla="*/ 303242 w 16146"/>
              <a:gd name="T59" fmla="*/ 29251 h 14256"/>
              <a:gd name="T60" fmla="*/ 168745 w 16146"/>
              <a:gd name="T61" fmla="*/ 28957 h 14256"/>
              <a:gd name="T62" fmla="*/ 160132 w 16146"/>
              <a:gd name="T63" fmla="*/ 34043 h 14256"/>
              <a:gd name="T64" fmla="*/ 158779 w 16146"/>
              <a:gd name="T65" fmla="*/ 49565 h 14256"/>
              <a:gd name="T66" fmla="*/ 154781 w 16146"/>
              <a:gd name="T67" fmla="*/ 57532 h 14256"/>
              <a:gd name="T68" fmla="*/ 146873 w 16146"/>
              <a:gd name="T69" fmla="*/ 61619 h 14256"/>
              <a:gd name="T70" fmla="*/ 137818 w 16146"/>
              <a:gd name="T71" fmla="*/ 60119 h 14256"/>
              <a:gd name="T72" fmla="*/ 131704 w 16146"/>
              <a:gd name="T73" fmla="*/ 53799 h 14256"/>
              <a:gd name="T74" fmla="*/ 130292 w 16146"/>
              <a:gd name="T75" fmla="*/ 44362 h 14256"/>
              <a:gd name="T76" fmla="*/ 134291 w 16146"/>
              <a:gd name="T77" fmla="*/ 21431 h 14256"/>
              <a:gd name="T78" fmla="*/ 152341 w 16146"/>
              <a:gd name="T79" fmla="*/ 4145 h 14256"/>
              <a:gd name="T80" fmla="*/ 299508 w 16146"/>
              <a:gd name="T81" fmla="*/ 88 h 14256"/>
              <a:gd name="T82" fmla="*/ 328024 w 16146"/>
              <a:gd name="T83" fmla="*/ 10142 h 14256"/>
              <a:gd name="T84" fmla="*/ 343135 w 16146"/>
              <a:gd name="T85" fmla="*/ 34896 h 14256"/>
              <a:gd name="T86" fmla="*/ 131116 w 16146"/>
              <a:gd name="T87" fmla="*/ 352572 h 14256"/>
              <a:gd name="T88" fmla="*/ 126353 w 16146"/>
              <a:gd name="T89" fmla="*/ 360039 h 14256"/>
              <a:gd name="T90" fmla="*/ 117945 w 16146"/>
              <a:gd name="T91" fmla="*/ 363273 h 14256"/>
              <a:gd name="T92" fmla="*/ 109214 w 16146"/>
              <a:gd name="T93" fmla="*/ 360862 h 14256"/>
              <a:gd name="T94" fmla="*/ 103746 w 16146"/>
              <a:gd name="T95" fmla="*/ 353924 h 14256"/>
              <a:gd name="T96" fmla="*/ 103334 w 16146"/>
              <a:gd name="T97" fmla="*/ 142228 h 14256"/>
              <a:gd name="T98" fmla="*/ 108097 w 16146"/>
              <a:gd name="T99" fmla="*/ 134791 h 14256"/>
              <a:gd name="T100" fmla="*/ 116505 w 16146"/>
              <a:gd name="T101" fmla="*/ 131557 h 14256"/>
              <a:gd name="T102" fmla="*/ 125265 w 16146"/>
              <a:gd name="T103" fmla="*/ 133967 h 14256"/>
              <a:gd name="T104" fmla="*/ 130704 w 16146"/>
              <a:gd name="T105" fmla="*/ 140905 h 14256"/>
              <a:gd name="T106" fmla="*/ 370651 w 16146"/>
              <a:gd name="T107" fmla="*/ 351896 h 14256"/>
              <a:gd name="T108" fmla="*/ 366242 w 16146"/>
              <a:gd name="T109" fmla="*/ 359569 h 14256"/>
              <a:gd name="T110" fmla="*/ 358069 w 16146"/>
              <a:gd name="T111" fmla="*/ 363214 h 14256"/>
              <a:gd name="T112" fmla="*/ 349161 w 16146"/>
              <a:gd name="T113" fmla="*/ 361215 h 14256"/>
              <a:gd name="T114" fmla="*/ 343399 w 16146"/>
              <a:gd name="T115" fmla="*/ 354571 h 14256"/>
              <a:gd name="T116" fmla="*/ 342547 w 16146"/>
              <a:gd name="T117" fmla="*/ 142934 h 14256"/>
              <a:gd name="T118" fmla="*/ 346957 w 16146"/>
              <a:gd name="T119" fmla="*/ 135231 h 14256"/>
              <a:gd name="T120" fmla="*/ 355129 w 16146"/>
              <a:gd name="T121" fmla="*/ 131616 h 14256"/>
              <a:gd name="T122" fmla="*/ 364037 w 16146"/>
              <a:gd name="T123" fmla="*/ 133615 h 14256"/>
              <a:gd name="T124" fmla="*/ 369828 w 16146"/>
              <a:gd name="T125" fmla="*/ 140259 h 142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146" h="14256">
                <a:moveTo>
                  <a:pt x="11719" y="2607"/>
                </a:moveTo>
                <a:lnTo>
                  <a:pt x="13396" y="2608"/>
                </a:lnTo>
                <a:lnTo>
                  <a:pt x="13537" y="2612"/>
                </a:lnTo>
                <a:lnTo>
                  <a:pt x="13676" y="2623"/>
                </a:lnTo>
                <a:lnTo>
                  <a:pt x="13813" y="2640"/>
                </a:lnTo>
                <a:lnTo>
                  <a:pt x="13948" y="2665"/>
                </a:lnTo>
                <a:lnTo>
                  <a:pt x="14080" y="2695"/>
                </a:lnTo>
                <a:lnTo>
                  <a:pt x="14210" y="2732"/>
                </a:lnTo>
                <a:lnTo>
                  <a:pt x="14338" y="2775"/>
                </a:lnTo>
                <a:lnTo>
                  <a:pt x="14463" y="2826"/>
                </a:lnTo>
                <a:lnTo>
                  <a:pt x="14585" y="2881"/>
                </a:lnTo>
                <a:lnTo>
                  <a:pt x="14703" y="2941"/>
                </a:lnTo>
                <a:lnTo>
                  <a:pt x="14818" y="3007"/>
                </a:lnTo>
                <a:lnTo>
                  <a:pt x="14930" y="3079"/>
                </a:lnTo>
                <a:lnTo>
                  <a:pt x="15037" y="3156"/>
                </a:lnTo>
                <a:lnTo>
                  <a:pt x="15142" y="3237"/>
                </a:lnTo>
                <a:lnTo>
                  <a:pt x="15242" y="3324"/>
                </a:lnTo>
                <a:lnTo>
                  <a:pt x="15337" y="3414"/>
                </a:lnTo>
                <a:lnTo>
                  <a:pt x="15429" y="3510"/>
                </a:lnTo>
                <a:lnTo>
                  <a:pt x="15515" y="3609"/>
                </a:lnTo>
                <a:lnTo>
                  <a:pt x="15597" y="3713"/>
                </a:lnTo>
                <a:lnTo>
                  <a:pt x="15674" y="3820"/>
                </a:lnTo>
                <a:lnTo>
                  <a:pt x="15745" y="3931"/>
                </a:lnTo>
                <a:lnTo>
                  <a:pt x="15812" y="4046"/>
                </a:lnTo>
                <a:lnTo>
                  <a:pt x="15874" y="4164"/>
                </a:lnTo>
                <a:lnTo>
                  <a:pt x="15929" y="4285"/>
                </a:lnTo>
                <a:lnTo>
                  <a:pt x="15978" y="4409"/>
                </a:lnTo>
                <a:lnTo>
                  <a:pt x="16022" y="4536"/>
                </a:lnTo>
                <a:lnTo>
                  <a:pt x="16059" y="4665"/>
                </a:lnTo>
                <a:lnTo>
                  <a:pt x="16089" y="4798"/>
                </a:lnTo>
                <a:lnTo>
                  <a:pt x="16114" y="4931"/>
                </a:lnTo>
                <a:lnTo>
                  <a:pt x="16132" y="5068"/>
                </a:lnTo>
                <a:lnTo>
                  <a:pt x="16142" y="5207"/>
                </a:lnTo>
                <a:lnTo>
                  <a:pt x="16146" y="5346"/>
                </a:lnTo>
                <a:lnTo>
                  <a:pt x="16146" y="11517"/>
                </a:lnTo>
                <a:lnTo>
                  <a:pt x="16143" y="11690"/>
                </a:lnTo>
                <a:lnTo>
                  <a:pt x="16136" y="11858"/>
                </a:lnTo>
                <a:lnTo>
                  <a:pt x="16123" y="12020"/>
                </a:lnTo>
                <a:lnTo>
                  <a:pt x="16105" y="12175"/>
                </a:lnTo>
                <a:lnTo>
                  <a:pt x="16081" y="12325"/>
                </a:lnTo>
                <a:lnTo>
                  <a:pt x="16053" y="12469"/>
                </a:lnTo>
                <a:lnTo>
                  <a:pt x="16020" y="12607"/>
                </a:lnTo>
                <a:lnTo>
                  <a:pt x="15981" y="12740"/>
                </a:lnTo>
                <a:lnTo>
                  <a:pt x="15936" y="12866"/>
                </a:lnTo>
                <a:lnTo>
                  <a:pt x="15887" y="12987"/>
                </a:lnTo>
                <a:lnTo>
                  <a:pt x="15832" y="13102"/>
                </a:lnTo>
                <a:lnTo>
                  <a:pt x="15772" y="13212"/>
                </a:lnTo>
                <a:lnTo>
                  <a:pt x="15706" y="13315"/>
                </a:lnTo>
                <a:lnTo>
                  <a:pt x="15634" y="13414"/>
                </a:lnTo>
                <a:lnTo>
                  <a:pt x="15558" y="13506"/>
                </a:lnTo>
                <a:lnTo>
                  <a:pt x="15476" y="13593"/>
                </a:lnTo>
                <a:lnTo>
                  <a:pt x="15388" y="13675"/>
                </a:lnTo>
                <a:lnTo>
                  <a:pt x="15295" y="13751"/>
                </a:lnTo>
                <a:lnTo>
                  <a:pt x="15196" y="13821"/>
                </a:lnTo>
                <a:lnTo>
                  <a:pt x="15091" y="13886"/>
                </a:lnTo>
                <a:lnTo>
                  <a:pt x="14981" y="13946"/>
                </a:lnTo>
                <a:lnTo>
                  <a:pt x="14866" y="14000"/>
                </a:lnTo>
                <a:lnTo>
                  <a:pt x="14745" y="14049"/>
                </a:lnTo>
                <a:lnTo>
                  <a:pt x="14618" y="14093"/>
                </a:lnTo>
                <a:lnTo>
                  <a:pt x="14486" y="14131"/>
                </a:lnTo>
                <a:lnTo>
                  <a:pt x="14348" y="14165"/>
                </a:lnTo>
                <a:lnTo>
                  <a:pt x="14203" y="14193"/>
                </a:lnTo>
                <a:lnTo>
                  <a:pt x="14054" y="14216"/>
                </a:lnTo>
                <a:lnTo>
                  <a:pt x="13898" y="14233"/>
                </a:lnTo>
                <a:lnTo>
                  <a:pt x="13736" y="14246"/>
                </a:lnTo>
                <a:lnTo>
                  <a:pt x="13570" y="14253"/>
                </a:lnTo>
                <a:lnTo>
                  <a:pt x="13396" y="14256"/>
                </a:lnTo>
                <a:lnTo>
                  <a:pt x="2660" y="14256"/>
                </a:lnTo>
                <a:lnTo>
                  <a:pt x="2486" y="14253"/>
                </a:lnTo>
                <a:lnTo>
                  <a:pt x="2321" y="14245"/>
                </a:lnTo>
                <a:lnTo>
                  <a:pt x="2161" y="14232"/>
                </a:lnTo>
                <a:lnTo>
                  <a:pt x="2007" y="14214"/>
                </a:lnTo>
                <a:lnTo>
                  <a:pt x="1859" y="14190"/>
                </a:lnTo>
                <a:lnTo>
                  <a:pt x="1718" y="14161"/>
                </a:lnTo>
                <a:lnTo>
                  <a:pt x="1582" y="14125"/>
                </a:lnTo>
                <a:lnTo>
                  <a:pt x="1453" y="14085"/>
                </a:lnTo>
                <a:lnTo>
                  <a:pt x="1329" y="14041"/>
                </a:lnTo>
                <a:lnTo>
                  <a:pt x="1212" y="13990"/>
                </a:lnTo>
                <a:lnTo>
                  <a:pt x="1100" y="13934"/>
                </a:lnTo>
                <a:lnTo>
                  <a:pt x="994" y="13872"/>
                </a:lnTo>
                <a:lnTo>
                  <a:pt x="894" y="13806"/>
                </a:lnTo>
                <a:lnTo>
                  <a:pt x="799" y="13734"/>
                </a:lnTo>
                <a:lnTo>
                  <a:pt x="710" y="13657"/>
                </a:lnTo>
                <a:lnTo>
                  <a:pt x="627" y="13574"/>
                </a:lnTo>
                <a:lnTo>
                  <a:pt x="549" y="13486"/>
                </a:lnTo>
                <a:lnTo>
                  <a:pt x="477" y="13392"/>
                </a:lnTo>
                <a:lnTo>
                  <a:pt x="410" y="13293"/>
                </a:lnTo>
                <a:lnTo>
                  <a:pt x="348" y="13190"/>
                </a:lnTo>
                <a:lnTo>
                  <a:pt x="292" y="13079"/>
                </a:lnTo>
                <a:lnTo>
                  <a:pt x="240" y="12965"/>
                </a:lnTo>
                <a:lnTo>
                  <a:pt x="195" y="12844"/>
                </a:lnTo>
                <a:lnTo>
                  <a:pt x="153" y="12719"/>
                </a:lnTo>
                <a:lnTo>
                  <a:pt x="117" y="12587"/>
                </a:lnTo>
                <a:lnTo>
                  <a:pt x="87" y="12451"/>
                </a:lnTo>
                <a:lnTo>
                  <a:pt x="61" y="12308"/>
                </a:lnTo>
                <a:lnTo>
                  <a:pt x="39" y="12160"/>
                </a:lnTo>
                <a:lnTo>
                  <a:pt x="23" y="12008"/>
                </a:lnTo>
                <a:lnTo>
                  <a:pt x="11" y="11849"/>
                </a:lnTo>
                <a:lnTo>
                  <a:pt x="4" y="11685"/>
                </a:lnTo>
                <a:lnTo>
                  <a:pt x="2" y="11517"/>
                </a:lnTo>
                <a:lnTo>
                  <a:pt x="0" y="5346"/>
                </a:lnTo>
                <a:lnTo>
                  <a:pt x="3" y="5192"/>
                </a:lnTo>
                <a:lnTo>
                  <a:pt x="12" y="5043"/>
                </a:lnTo>
                <a:lnTo>
                  <a:pt x="27" y="4896"/>
                </a:lnTo>
                <a:lnTo>
                  <a:pt x="48" y="4754"/>
                </a:lnTo>
                <a:lnTo>
                  <a:pt x="76" y="4614"/>
                </a:lnTo>
                <a:lnTo>
                  <a:pt x="108" y="4479"/>
                </a:lnTo>
                <a:lnTo>
                  <a:pt x="147" y="4347"/>
                </a:lnTo>
                <a:lnTo>
                  <a:pt x="191" y="4219"/>
                </a:lnTo>
                <a:lnTo>
                  <a:pt x="241" y="4097"/>
                </a:lnTo>
                <a:lnTo>
                  <a:pt x="296" y="3977"/>
                </a:lnTo>
                <a:lnTo>
                  <a:pt x="356" y="3862"/>
                </a:lnTo>
                <a:lnTo>
                  <a:pt x="423" y="3752"/>
                </a:lnTo>
                <a:lnTo>
                  <a:pt x="493" y="3646"/>
                </a:lnTo>
                <a:lnTo>
                  <a:pt x="570" y="3545"/>
                </a:lnTo>
                <a:lnTo>
                  <a:pt x="652" y="3447"/>
                </a:lnTo>
                <a:lnTo>
                  <a:pt x="739" y="3356"/>
                </a:lnTo>
                <a:lnTo>
                  <a:pt x="830" y="3269"/>
                </a:lnTo>
                <a:lnTo>
                  <a:pt x="926" y="3186"/>
                </a:lnTo>
                <a:lnTo>
                  <a:pt x="1027" y="3109"/>
                </a:lnTo>
                <a:lnTo>
                  <a:pt x="1133" y="3037"/>
                </a:lnTo>
                <a:lnTo>
                  <a:pt x="1244" y="2970"/>
                </a:lnTo>
                <a:lnTo>
                  <a:pt x="1359" y="2908"/>
                </a:lnTo>
                <a:lnTo>
                  <a:pt x="1478" y="2853"/>
                </a:lnTo>
                <a:lnTo>
                  <a:pt x="1602" y="2802"/>
                </a:lnTo>
                <a:lnTo>
                  <a:pt x="1732" y="2756"/>
                </a:lnTo>
                <a:lnTo>
                  <a:pt x="1864" y="2717"/>
                </a:lnTo>
                <a:lnTo>
                  <a:pt x="2001" y="2684"/>
                </a:lnTo>
                <a:lnTo>
                  <a:pt x="2141" y="2656"/>
                </a:lnTo>
                <a:lnTo>
                  <a:pt x="2287" y="2635"/>
                </a:lnTo>
                <a:lnTo>
                  <a:pt x="2436" y="2619"/>
                </a:lnTo>
                <a:lnTo>
                  <a:pt x="2588" y="2610"/>
                </a:lnTo>
                <a:lnTo>
                  <a:pt x="2746" y="2607"/>
                </a:lnTo>
                <a:lnTo>
                  <a:pt x="9123" y="2607"/>
                </a:lnTo>
                <a:lnTo>
                  <a:pt x="9149" y="2607"/>
                </a:lnTo>
                <a:lnTo>
                  <a:pt x="9173" y="2609"/>
                </a:lnTo>
                <a:lnTo>
                  <a:pt x="9197" y="2612"/>
                </a:lnTo>
                <a:lnTo>
                  <a:pt x="9221" y="2616"/>
                </a:lnTo>
                <a:lnTo>
                  <a:pt x="9245" y="2622"/>
                </a:lnTo>
                <a:lnTo>
                  <a:pt x="9268" y="2628"/>
                </a:lnTo>
                <a:lnTo>
                  <a:pt x="9291" y="2636"/>
                </a:lnTo>
                <a:lnTo>
                  <a:pt x="9313" y="2645"/>
                </a:lnTo>
                <a:lnTo>
                  <a:pt x="9334" y="2654"/>
                </a:lnTo>
                <a:lnTo>
                  <a:pt x="9356" y="2665"/>
                </a:lnTo>
                <a:lnTo>
                  <a:pt x="9376" y="2677"/>
                </a:lnTo>
                <a:lnTo>
                  <a:pt x="9396" y="2689"/>
                </a:lnTo>
                <a:lnTo>
                  <a:pt x="9415" y="2703"/>
                </a:lnTo>
                <a:lnTo>
                  <a:pt x="9433" y="2717"/>
                </a:lnTo>
                <a:lnTo>
                  <a:pt x="9451" y="2732"/>
                </a:lnTo>
                <a:lnTo>
                  <a:pt x="9468" y="2749"/>
                </a:lnTo>
                <a:lnTo>
                  <a:pt x="9485" y="2765"/>
                </a:lnTo>
                <a:lnTo>
                  <a:pt x="9500" y="2784"/>
                </a:lnTo>
                <a:lnTo>
                  <a:pt x="9514" y="2802"/>
                </a:lnTo>
                <a:lnTo>
                  <a:pt x="9528" y="2821"/>
                </a:lnTo>
                <a:lnTo>
                  <a:pt x="9540" y="2841"/>
                </a:lnTo>
                <a:lnTo>
                  <a:pt x="9552" y="2861"/>
                </a:lnTo>
                <a:lnTo>
                  <a:pt x="9563" y="2882"/>
                </a:lnTo>
                <a:lnTo>
                  <a:pt x="9573" y="2903"/>
                </a:lnTo>
                <a:lnTo>
                  <a:pt x="9582" y="2925"/>
                </a:lnTo>
                <a:lnTo>
                  <a:pt x="9590" y="2948"/>
                </a:lnTo>
                <a:lnTo>
                  <a:pt x="9596" y="2971"/>
                </a:lnTo>
                <a:lnTo>
                  <a:pt x="9601" y="2994"/>
                </a:lnTo>
                <a:lnTo>
                  <a:pt x="9606" y="3018"/>
                </a:lnTo>
                <a:lnTo>
                  <a:pt x="9609" y="3043"/>
                </a:lnTo>
                <a:lnTo>
                  <a:pt x="9611" y="3067"/>
                </a:lnTo>
                <a:lnTo>
                  <a:pt x="9611" y="3092"/>
                </a:lnTo>
                <a:lnTo>
                  <a:pt x="9611" y="3117"/>
                </a:lnTo>
                <a:lnTo>
                  <a:pt x="9609" y="3142"/>
                </a:lnTo>
                <a:lnTo>
                  <a:pt x="9606" y="3166"/>
                </a:lnTo>
                <a:lnTo>
                  <a:pt x="9601" y="3189"/>
                </a:lnTo>
                <a:lnTo>
                  <a:pt x="9596" y="3213"/>
                </a:lnTo>
                <a:lnTo>
                  <a:pt x="9590" y="3236"/>
                </a:lnTo>
                <a:lnTo>
                  <a:pt x="9582" y="3258"/>
                </a:lnTo>
                <a:lnTo>
                  <a:pt x="9573" y="3281"/>
                </a:lnTo>
                <a:lnTo>
                  <a:pt x="9563" y="3303"/>
                </a:lnTo>
                <a:lnTo>
                  <a:pt x="9552" y="3323"/>
                </a:lnTo>
                <a:lnTo>
                  <a:pt x="9540" y="3344"/>
                </a:lnTo>
                <a:lnTo>
                  <a:pt x="9528" y="3363"/>
                </a:lnTo>
                <a:lnTo>
                  <a:pt x="9514" y="3382"/>
                </a:lnTo>
                <a:lnTo>
                  <a:pt x="9500" y="3401"/>
                </a:lnTo>
                <a:lnTo>
                  <a:pt x="9485" y="3418"/>
                </a:lnTo>
                <a:lnTo>
                  <a:pt x="9468" y="3435"/>
                </a:lnTo>
                <a:lnTo>
                  <a:pt x="9451" y="3451"/>
                </a:lnTo>
                <a:lnTo>
                  <a:pt x="9433" y="3466"/>
                </a:lnTo>
                <a:lnTo>
                  <a:pt x="9415" y="3481"/>
                </a:lnTo>
                <a:lnTo>
                  <a:pt x="9396" y="3494"/>
                </a:lnTo>
                <a:lnTo>
                  <a:pt x="9376" y="3508"/>
                </a:lnTo>
                <a:lnTo>
                  <a:pt x="9356" y="3519"/>
                </a:lnTo>
                <a:lnTo>
                  <a:pt x="9334" y="3530"/>
                </a:lnTo>
                <a:lnTo>
                  <a:pt x="9313" y="3540"/>
                </a:lnTo>
                <a:lnTo>
                  <a:pt x="9291" y="3548"/>
                </a:lnTo>
                <a:lnTo>
                  <a:pt x="9268" y="3556"/>
                </a:lnTo>
                <a:lnTo>
                  <a:pt x="9245" y="3563"/>
                </a:lnTo>
                <a:lnTo>
                  <a:pt x="9221" y="3568"/>
                </a:lnTo>
                <a:lnTo>
                  <a:pt x="9197" y="3572"/>
                </a:lnTo>
                <a:lnTo>
                  <a:pt x="9173" y="3575"/>
                </a:lnTo>
                <a:lnTo>
                  <a:pt x="9149" y="3577"/>
                </a:lnTo>
                <a:lnTo>
                  <a:pt x="9123" y="3578"/>
                </a:lnTo>
                <a:lnTo>
                  <a:pt x="2746" y="3578"/>
                </a:lnTo>
                <a:lnTo>
                  <a:pt x="2639" y="3580"/>
                </a:lnTo>
                <a:lnTo>
                  <a:pt x="2537" y="3585"/>
                </a:lnTo>
                <a:lnTo>
                  <a:pt x="2437" y="3595"/>
                </a:lnTo>
                <a:lnTo>
                  <a:pt x="2340" y="3608"/>
                </a:lnTo>
                <a:lnTo>
                  <a:pt x="2246" y="3624"/>
                </a:lnTo>
                <a:lnTo>
                  <a:pt x="2157" y="3645"/>
                </a:lnTo>
                <a:lnTo>
                  <a:pt x="2069" y="3669"/>
                </a:lnTo>
                <a:lnTo>
                  <a:pt x="1985" y="3696"/>
                </a:lnTo>
                <a:lnTo>
                  <a:pt x="1904" y="3727"/>
                </a:lnTo>
                <a:lnTo>
                  <a:pt x="1827" y="3762"/>
                </a:lnTo>
                <a:lnTo>
                  <a:pt x="1753" y="3800"/>
                </a:lnTo>
                <a:lnTo>
                  <a:pt x="1681" y="3842"/>
                </a:lnTo>
                <a:lnTo>
                  <a:pt x="1614" y="3886"/>
                </a:lnTo>
                <a:lnTo>
                  <a:pt x="1549" y="3935"/>
                </a:lnTo>
                <a:lnTo>
                  <a:pt x="1488" y="3986"/>
                </a:lnTo>
                <a:lnTo>
                  <a:pt x="1431" y="4042"/>
                </a:lnTo>
                <a:lnTo>
                  <a:pt x="1376" y="4100"/>
                </a:lnTo>
                <a:lnTo>
                  <a:pt x="1325" y="4161"/>
                </a:lnTo>
                <a:lnTo>
                  <a:pt x="1278" y="4226"/>
                </a:lnTo>
                <a:lnTo>
                  <a:pt x="1233" y="4294"/>
                </a:lnTo>
                <a:lnTo>
                  <a:pt x="1193" y="4365"/>
                </a:lnTo>
                <a:lnTo>
                  <a:pt x="1155" y="4439"/>
                </a:lnTo>
                <a:lnTo>
                  <a:pt x="1121" y="4517"/>
                </a:lnTo>
                <a:lnTo>
                  <a:pt x="1091" y="4597"/>
                </a:lnTo>
                <a:lnTo>
                  <a:pt x="1065" y="4680"/>
                </a:lnTo>
                <a:lnTo>
                  <a:pt x="1041" y="4767"/>
                </a:lnTo>
                <a:lnTo>
                  <a:pt x="1021" y="4856"/>
                </a:lnTo>
                <a:lnTo>
                  <a:pt x="1005" y="4948"/>
                </a:lnTo>
                <a:lnTo>
                  <a:pt x="992" y="5044"/>
                </a:lnTo>
                <a:lnTo>
                  <a:pt x="984" y="5141"/>
                </a:lnTo>
                <a:lnTo>
                  <a:pt x="978" y="5243"/>
                </a:lnTo>
                <a:lnTo>
                  <a:pt x="976" y="5346"/>
                </a:lnTo>
                <a:lnTo>
                  <a:pt x="978" y="11516"/>
                </a:lnTo>
                <a:lnTo>
                  <a:pt x="979" y="11635"/>
                </a:lnTo>
                <a:lnTo>
                  <a:pt x="982" y="11749"/>
                </a:lnTo>
                <a:lnTo>
                  <a:pt x="988" y="11858"/>
                </a:lnTo>
                <a:lnTo>
                  <a:pt x="996" y="11963"/>
                </a:lnTo>
                <a:lnTo>
                  <a:pt x="1006" y="12063"/>
                </a:lnTo>
                <a:lnTo>
                  <a:pt x="1020" y="12159"/>
                </a:lnTo>
                <a:lnTo>
                  <a:pt x="1035" y="12251"/>
                </a:lnTo>
                <a:lnTo>
                  <a:pt x="1055" y="12338"/>
                </a:lnTo>
                <a:lnTo>
                  <a:pt x="1077" y="12420"/>
                </a:lnTo>
                <a:lnTo>
                  <a:pt x="1102" y="12499"/>
                </a:lnTo>
                <a:lnTo>
                  <a:pt x="1130" y="12573"/>
                </a:lnTo>
                <a:lnTo>
                  <a:pt x="1162" y="12643"/>
                </a:lnTo>
                <a:lnTo>
                  <a:pt x="1196" y="12710"/>
                </a:lnTo>
                <a:lnTo>
                  <a:pt x="1234" y="12772"/>
                </a:lnTo>
                <a:lnTo>
                  <a:pt x="1277" y="12830"/>
                </a:lnTo>
                <a:lnTo>
                  <a:pt x="1323" y="12885"/>
                </a:lnTo>
                <a:lnTo>
                  <a:pt x="1372" y="12936"/>
                </a:lnTo>
                <a:lnTo>
                  <a:pt x="1426" y="12983"/>
                </a:lnTo>
                <a:lnTo>
                  <a:pt x="1484" y="13026"/>
                </a:lnTo>
                <a:lnTo>
                  <a:pt x="1546" y="13066"/>
                </a:lnTo>
                <a:lnTo>
                  <a:pt x="1613" y="13102"/>
                </a:lnTo>
                <a:lnTo>
                  <a:pt x="1683" y="13134"/>
                </a:lnTo>
                <a:lnTo>
                  <a:pt x="1759" y="13164"/>
                </a:lnTo>
                <a:lnTo>
                  <a:pt x="1839" y="13190"/>
                </a:lnTo>
                <a:lnTo>
                  <a:pt x="1923" y="13213"/>
                </a:lnTo>
                <a:lnTo>
                  <a:pt x="2013" y="13232"/>
                </a:lnTo>
                <a:lnTo>
                  <a:pt x="2108" y="13249"/>
                </a:lnTo>
                <a:lnTo>
                  <a:pt x="2208" y="13262"/>
                </a:lnTo>
                <a:lnTo>
                  <a:pt x="2313" y="13272"/>
                </a:lnTo>
                <a:lnTo>
                  <a:pt x="2423" y="13279"/>
                </a:lnTo>
                <a:lnTo>
                  <a:pt x="2538" y="13283"/>
                </a:lnTo>
                <a:lnTo>
                  <a:pt x="2660" y="13285"/>
                </a:lnTo>
                <a:lnTo>
                  <a:pt x="13396" y="13285"/>
                </a:lnTo>
                <a:lnTo>
                  <a:pt x="13518" y="13284"/>
                </a:lnTo>
                <a:lnTo>
                  <a:pt x="13635" y="13280"/>
                </a:lnTo>
                <a:lnTo>
                  <a:pt x="13748" y="13273"/>
                </a:lnTo>
                <a:lnTo>
                  <a:pt x="13855" y="13264"/>
                </a:lnTo>
                <a:lnTo>
                  <a:pt x="13957" y="13252"/>
                </a:lnTo>
                <a:lnTo>
                  <a:pt x="14055" y="13237"/>
                </a:lnTo>
                <a:lnTo>
                  <a:pt x="14148" y="13219"/>
                </a:lnTo>
                <a:lnTo>
                  <a:pt x="14236" y="13197"/>
                </a:lnTo>
                <a:lnTo>
                  <a:pt x="14319" y="13173"/>
                </a:lnTo>
                <a:lnTo>
                  <a:pt x="14398" y="13144"/>
                </a:lnTo>
                <a:lnTo>
                  <a:pt x="14473" y="13113"/>
                </a:lnTo>
                <a:lnTo>
                  <a:pt x="14544" y="13079"/>
                </a:lnTo>
                <a:lnTo>
                  <a:pt x="14609" y="13040"/>
                </a:lnTo>
                <a:lnTo>
                  <a:pt x="14672" y="12999"/>
                </a:lnTo>
                <a:lnTo>
                  <a:pt x="14729" y="12953"/>
                </a:lnTo>
                <a:lnTo>
                  <a:pt x="14783" y="12903"/>
                </a:lnTo>
                <a:lnTo>
                  <a:pt x="14833" y="12850"/>
                </a:lnTo>
                <a:lnTo>
                  <a:pt x="14880" y="12792"/>
                </a:lnTo>
                <a:lnTo>
                  <a:pt x="14922" y="12731"/>
                </a:lnTo>
                <a:lnTo>
                  <a:pt x="14960" y="12665"/>
                </a:lnTo>
                <a:lnTo>
                  <a:pt x="14996" y="12595"/>
                </a:lnTo>
                <a:lnTo>
                  <a:pt x="15027" y="12521"/>
                </a:lnTo>
                <a:lnTo>
                  <a:pt x="15055" y="12441"/>
                </a:lnTo>
                <a:lnTo>
                  <a:pt x="15080" y="12358"/>
                </a:lnTo>
                <a:lnTo>
                  <a:pt x="15102" y="12270"/>
                </a:lnTo>
                <a:lnTo>
                  <a:pt x="15121" y="12177"/>
                </a:lnTo>
                <a:lnTo>
                  <a:pt x="15136" y="12080"/>
                </a:lnTo>
                <a:lnTo>
                  <a:pt x="15148" y="11978"/>
                </a:lnTo>
                <a:lnTo>
                  <a:pt x="15158" y="11870"/>
                </a:lnTo>
                <a:lnTo>
                  <a:pt x="15165" y="11757"/>
                </a:lnTo>
                <a:lnTo>
                  <a:pt x="15168" y="11639"/>
                </a:lnTo>
                <a:lnTo>
                  <a:pt x="15170" y="11517"/>
                </a:lnTo>
                <a:lnTo>
                  <a:pt x="15170" y="5346"/>
                </a:lnTo>
                <a:lnTo>
                  <a:pt x="15167" y="5256"/>
                </a:lnTo>
                <a:lnTo>
                  <a:pt x="15161" y="5167"/>
                </a:lnTo>
                <a:lnTo>
                  <a:pt x="15149" y="5080"/>
                </a:lnTo>
                <a:lnTo>
                  <a:pt x="15134" y="4993"/>
                </a:lnTo>
                <a:lnTo>
                  <a:pt x="15114" y="4908"/>
                </a:lnTo>
                <a:lnTo>
                  <a:pt x="15089" y="4825"/>
                </a:lnTo>
                <a:lnTo>
                  <a:pt x="15061" y="4743"/>
                </a:lnTo>
                <a:lnTo>
                  <a:pt x="15029" y="4663"/>
                </a:lnTo>
                <a:lnTo>
                  <a:pt x="14994" y="4585"/>
                </a:lnTo>
                <a:lnTo>
                  <a:pt x="14954" y="4509"/>
                </a:lnTo>
                <a:lnTo>
                  <a:pt x="14911" y="4434"/>
                </a:lnTo>
                <a:lnTo>
                  <a:pt x="14864" y="4363"/>
                </a:lnTo>
                <a:lnTo>
                  <a:pt x="14815" y="4294"/>
                </a:lnTo>
                <a:lnTo>
                  <a:pt x="14761" y="4226"/>
                </a:lnTo>
                <a:lnTo>
                  <a:pt x="14706" y="4162"/>
                </a:lnTo>
                <a:lnTo>
                  <a:pt x="14646" y="4101"/>
                </a:lnTo>
                <a:lnTo>
                  <a:pt x="14585" y="4042"/>
                </a:lnTo>
                <a:lnTo>
                  <a:pt x="14520" y="3986"/>
                </a:lnTo>
                <a:lnTo>
                  <a:pt x="14454" y="3933"/>
                </a:lnTo>
                <a:lnTo>
                  <a:pt x="14384" y="3884"/>
                </a:lnTo>
                <a:lnTo>
                  <a:pt x="14311" y="3838"/>
                </a:lnTo>
                <a:lnTo>
                  <a:pt x="14238" y="3795"/>
                </a:lnTo>
                <a:lnTo>
                  <a:pt x="14161" y="3756"/>
                </a:lnTo>
                <a:lnTo>
                  <a:pt x="14082" y="3720"/>
                </a:lnTo>
                <a:lnTo>
                  <a:pt x="14002" y="3688"/>
                </a:lnTo>
                <a:lnTo>
                  <a:pt x="13920" y="3660"/>
                </a:lnTo>
                <a:lnTo>
                  <a:pt x="13836" y="3636"/>
                </a:lnTo>
                <a:lnTo>
                  <a:pt x="13750" y="3616"/>
                </a:lnTo>
                <a:lnTo>
                  <a:pt x="13664" y="3600"/>
                </a:lnTo>
                <a:lnTo>
                  <a:pt x="13576" y="3589"/>
                </a:lnTo>
                <a:lnTo>
                  <a:pt x="13486" y="3582"/>
                </a:lnTo>
                <a:lnTo>
                  <a:pt x="13396" y="3580"/>
                </a:lnTo>
                <a:lnTo>
                  <a:pt x="11231" y="3578"/>
                </a:lnTo>
                <a:lnTo>
                  <a:pt x="11205" y="3577"/>
                </a:lnTo>
                <a:lnTo>
                  <a:pt x="11180" y="3575"/>
                </a:lnTo>
                <a:lnTo>
                  <a:pt x="11156" y="3572"/>
                </a:lnTo>
                <a:lnTo>
                  <a:pt x="11132" y="3568"/>
                </a:lnTo>
                <a:lnTo>
                  <a:pt x="11108" y="3562"/>
                </a:lnTo>
                <a:lnTo>
                  <a:pt x="11085" y="3556"/>
                </a:lnTo>
                <a:lnTo>
                  <a:pt x="11063" y="3548"/>
                </a:lnTo>
                <a:lnTo>
                  <a:pt x="11041" y="3540"/>
                </a:lnTo>
                <a:lnTo>
                  <a:pt x="11020" y="3530"/>
                </a:lnTo>
                <a:lnTo>
                  <a:pt x="10998" y="3519"/>
                </a:lnTo>
                <a:lnTo>
                  <a:pt x="10977" y="3507"/>
                </a:lnTo>
                <a:lnTo>
                  <a:pt x="10958" y="3494"/>
                </a:lnTo>
                <a:lnTo>
                  <a:pt x="10939" y="3480"/>
                </a:lnTo>
                <a:lnTo>
                  <a:pt x="10921" y="3466"/>
                </a:lnTo>
                <a:lnTo>
                  <a:pt x="10903" y="3451"/>
                </a:lnTo>
                <a:lnTo>
                  <a:pt x="10885" y="3435"/>
                </a:lnTo>
                <a:lnTo>
                  <a:pt x="10869" y="3418"/>
                </a:lnTo>
                <a:lnTo>
                  <a:pt x="10854" y="3400"/>
                </a:lnTo>
                <a:lnTo>
                  <a:pt x="10840" y="3382"/>
                </a:lnTo>
                <a:lnTo>
                  <a:pt x="10826" y="3363"/>
                </a:lnTo>
                <a:lnTo>
                  <a:pt x="10814" y="3344"/>
                </a:lnTo>
                <a:lnTo>
                  <a:pt x="10802" y="3323"/>
                </a:lnTo>
                <a:lnTo>
                  <a:pt x="10791" y="3303"/>
                </a:lnTo>
                <a:lnTo>
                  <a:pt x="10781" y="3281"/>
                </a:lnTo>
                <a:lnTo>
                  <a:pt x="10772" y="3258"/>
                </a:lnTo>
                <a:lnTo>
                  <a:pt x="10764" y="3236"/>
                </a:lnTo>
                <a:lnTo>
                  <a:pt x="10758" y="3213"/>
                </a:lnTo>
                <a:lnTo>
                  <a:pt x="10752" y="3189"/>
                </a:lnTo>
                <a:lnTo>
                  <a:pt x="10748" y="3166"/>
                </a:lnTo>
                <a:lnTo>
                  <a:pt x="10745" y="3142"/>
                </a:lnTo>
                <a:lnTo>
                  <a:pt x="10743" y="3117"/>
                </a:lnTo>
                <a:lnTo>
                  <a:pt x="10742" y="3092"/>
                </a:lnTo>
                <a:lnTo>
                  <a:pt x="10742" y="1616"/>
                </a:lnTo>
                <a:lnTo>
                  <a:pt x="10742" y="1576"/>
                </a:lnTo>
                <a:lnTo>
                  <a:pt x="10740" y="1538"/>
                </a:lnTo>
                <a:lnTo>
                  <a:pt x="10737" y="1501"/>
                </a:lnTo>
                <a:lnTo>
                  <a:pt x="10732" y="1465"/>
                </a:lnTo>
                <a:lnTo>
                  <a:pt x="10727" y="1431"/>
                </a:lnTo>
                <a:lnTo>
                  <a:pt x="10720" y="1398"/>
                </a:lnTo>
                <a:lnTo>
                  <a:pt x="10711" y="1366"/>
                </a:lnTo>
                <a:lnTo>
                  <a:pt x="10702" y="1336"/>
                </a:lnTo>
                <a:lnTo>
                  <a:pt x="10691" y="1306"/>
                </a:lnTo>
                <a:lnTo>
                  <a:pt x="10679" y="1277"/>
                </a:lnTo>
                <a:lnTo>
                  <a:pt x="10665" y="1250"/>
                </a:lnTo>
                <a:lnTo>
                  <a:pt x="10651" y="1225"/>
                </a:lnTo>
                <a:lnTo>
                  <a:pt x="10635" y="1200"/>
                </a:lnTo>
                <a:lnTo>
                  <a:pt x="10618" y="1177"/>
                </a:lnTo>
                <a:lnTo>
                  <a:pt x="10600" y="1155"/>
                </a:lnTo>
                <a:lnTo>
                  <a:pt x="10580" y="1135"/>
                </a:lnTo>
                <a:lnTo>
                  <a:pt x="10558" y="1115"/>
                </a:lnTo>
                <a:lnTo>
                  <a:pt x="10537" y="1097"/>
                </a:lnTo>
                <a:lnTo>
                  <a:pt x="10513" y="1079"/>
                </a:lnTo>
                <a:lnTo>
                  <a:pt x="10489" y="1063"/>
                </a:lnTo>
                <a:lnTo>
                  <a:pt x="10464" y="1049"/>
                </a:lnTo>
                <a:lnTo>
                  <a:pt x="10436" y="1036"/>
                </a:lnTo>
                <a:lnTo>
                  <a:pt x="10408" y="1024"/>
                </a:lnTo>
                <a:lnTo>
                  <a:pt x="10378" y="1013"/>
                </a:lnTo>
                <a:lnTo>
                  <a:pt x="10348" y="1004"/>
                </a:lnTo>
                <a:lnTo>
                  <a:pt x="10315" y="995"/>
                </a:lnTo>
                <a:lnTo>
                  <a:pt x="10282" y="988"/>
                </a:lnTo>
                <a:lnTo>
                  <a:pt x="10248" y="983"/>
                </a:lnTo>
                <a:lnTo>
                  <a:pt x="10212" y="978"/>
                </a:lnTo>
                <a:lnTo>
                  <a:pt x="10175" y="975"/>
                </a:lnTo>
                <a:lnTo>
                  <a:pt x="10138" y="973"/>
                </a:lnTo>
                <a:lnTo>
                  <a:pt x="10098" y="973"/>
                </a:lnTo>
                <a:lnTo>
                  <a:pt x="6050" y="971"/>
                </a:lnTo>
                <a:lnTo>
                  <a:pt x="5988" y="972"/>
                </a:lnTo>
                <a:lnTo>
                  <a:pt x="5931" y="973"/>
                </a:lnTo>
                <a:lnTo>
                  <a:pt x="5877" y="975"/>
                </a:lnTo>
                <a:lnTo>
                  <a:pt x="5828" y="977"/>
                </a:lnTo>
                <a:lnTo>
                  <a:pt x="5782" y="981"/>
                </a:lnTo>
                <a:lnTo>
                  <a:pt x="5740" y="985"/>
                </a:lnTo>
                <a:lnTo>
                  <a:pt x="5701" y="991"/>
                </a:lnTo>
                <a:lnTo>
                  <a:pt x="5665" y="997"/>
                </a:lnTo>
                <a:lnTo>
                  <a:pt x="5633" y="1005"/>
                </a:lnTo>
                <a:lnTo>
                  <a:pt x="5604" y="1013"/>
                </a:lnTo>
                <a:lnTo>
                  <a:pt x="5577" y="1024"/>
                </a:lnTo>
                <a:lnTo>
                  <a:pt x="5553" y="1035"/>
                </a:lnTo>
                <a:lnTo>
                  <a:pt x="5532" y="1048"/>
                </a:lnTo>
                <a:lnTo>
                  <a:pt x="5513" y="1062"/>
                </a:lnTo>
                <a:lnTo>
                  <a:pt x="5496" y="1078"/>
                </a:lnTo>
                <a:lnTo>
                  <a:pt x="5481" y="1096"/>
                </a:lnTo>
                <a:lnTo>
                  <a:pt x="5468" y="1115"/>
                </a:lnTo>
                <a:lnTo>
                  <a:pt x="5457" y="1136"/>
                </a:lnTo>
                <a:lnTo>
                  <a:pt x="5447" y="1158"/>
                </a:lnTo>
                <a:lnTo>
                  <a:pt x="5439" y="1182"/>
                </a:lnTo>
                <a:lnTo>
                  <a:pt x="5433" y="1208"/>
                </a:lnTo>
                <a:lnTo>
                  <a:pt x="5428" y="1236"/>
                </a:lnTo>
                <a:lnTo>
                  <a:pt x="5423" y="1266"/>
                </a:lnTo>
                <a:lnTo>
                  <a:pt x="5420" y="1298"/>
                </a:lnTo>
                <a:lnTo>
                  <a:pt x="5417" y="1333"/>
                </a:lnTo>
                <a:lnTo>
                  <a:pt x="5415" y="1369"/>
                </a:lnTo>
                <a:lnTo>
                  <a:pt x="5413" y="1408"/>
                </a:lnTo>
                <a:lnTo>
                  <a:pt x="5411" y="1448"/>
                </a:lnTo>
                <a:lnTo>
                  <a:pt x="5409" y="1537"/>
                </a:lnTo>
                <a:lnTo>
                  <a:pt x="5405" y="1637"/>
                </a:lnTo>
                <a:lnTo>
                  <a:pt x="5403" y="1661"/>
                </a:lnTo>
                <a:lnTo>
                  <a:pt x="5401" y="1686"/>
                </a:lnTo>
                <a:lnTo>
                  <a:pt x="5396" y="1710"/>
                </a:lnTo>
                <a:lnTo>
                  <a:pt x="5391" y="1733"/>
                </a:lnTo>
                <a:lnTo>
                  <a:pt x="5385" y="1756"/>
                </a:lnTo>
                <a:lnTo>
                  <a:pt x="5377" y="1779"/>
                </a:lnTo>
                <a:lnTo>
                  <a:pt x="5369" y="1801"/>
                </a:lnTo>
                <a:lnTo>
                  <a:pt x="5358" y="1824"/>
                </a:lnTo>
                <a:lnTo>
                  <a:pt x="5348" y="1845"/>
                </a:lnTo>
                <a:lnTo>
                  <a:pt x="5336" y="1865"/>
                </a:lnTo>
                <a:lnTo>
                  <a:pt x="5324" y="1885"/>
                </a:lnTo>
                <a:lnTo>
                  <a:pt x="5310" y="1904"/>
                </a:lnTo>
                <a:lnTo>
                  <a:pt x="5296" y="1922"/>
                </a:lnTo>
                <a:lnTo>
                  <a:pt x="5281" y="1940"/>
                </a:lnTo>
                <a:lnTo>
                  <a:pt x="5265" y="1957"/>
                </a:lnTo>
                <a:lnTo>
                  <a:pt x="5247" y="1973"/>
                </a:lnTo>
                <a:lnTo>
                  <a:pt x="5230" y="1989"/>
                </a:lnTo>
                <a:lnTo>
                  <a:pt x="5212" y="2003"/>
                </a:lnTo>
                <a:lnTo>
                  <a:pt x="5193" y="2017"/>
                </a:lnTo>
                <a:lnTo>
                  <a:pt x="5173" y="2029"/>
                </a:lnTo>
                <a:lnTo>
                  <a:pt x="5153" y="2041"/>
                </a:lnTo>
                <a:lnTo>
                  <a:pt x="5131" y="2052"/>
                </a:lnTo>
                <a:lnTo>
                  <a:pt x="5110" y="2063"/>
                </a:lnTo>
                <a:lnTo>
                  <a:pt x="5088" y="2072"/>
                </a:lnTo>
                <a:lnTo>
                  <a:pt x="5066" y="2079"/>
                </a:lnTo>
                <a:lnTo>
                  <a:pt x="5043" y="2086"/>
                </a:lnTo>
                <a:lnTo>
                  <a:pt x="5019" y="2092"/>
                </a:lnTo>
                <a:lnTo>
                  <a:pt x="4996" y="2096"/>
                </a:lnTo>
                <a:lnTo>
                  <a:pt x="4972" y="2100"/>
                </a:lnTo>
                <a:lnTo>
                  <a:pt x="4947" y="2102"/>
                </a:lnTo>
                <a:lnTo>
                  <a:pt x="4923" y="2102"/>
                </a:lnTo>
                <a:lnTo>
                  <a:pt x="4897" y="2102"/>
                </a:lnTo>
                <a:lnTo>
                  <a:pt x="4872" y="2100"/>
                </a:lnTo>
                <a:lnTo>
                  <a:pt x="4848" y="2098"/>
                </a:lnTo>
                <a:lnTo>
                  <a:pt x="4824" y="2093"/>
                </a:lnTo>
                <a:lnTo>
                  <a:pt x="4799" y="2088"/>
                </a:lnTo>
                <a:lnTo>
                  <a:pt x="4776" y="2082"/>
                </a:lnTo>
                <a:lnTo>
                  <a:pt x="4754" y="2074"/>
                </a:lnTo>
                <a:lnTo>
                  <a:pt x="4731" y="2066"/>
                </a:lnTo>
                <a:lnTo>
                  <a:pt x="4710" y="2056"/>
                </a:lnTo>
                <a:lnTo>
                  <a:pt x="4688" y="2045"/>
                </a:lnTo>
                <a:lnTo>
                  <a:pt x="4667" y="2033"/>
                </a:lnTo>
                <a:lnTo>
                  <a:pt x="4648" y="2021"/>
                </a:lnTo>
                <a:lnTo>
                  <a:pt x="4628" y="2007"/>
                </a:lnTo>
                <a:lnTo>
                  <a:pt x="4610" y="1993"/>
                </a:lnTo>
                <a:lnTo>
                  <a:pt x="4592" y="1978"/>
                </a:lnTo>
                <a:lnTo>
                  <a:pt x="4574" y="1962"/>
                </a:lnTo>
                <a:lnTo>
                  <a:pt x="4558" y="1945"/>
                </a:lnTo>
                <a:lnTo>
                  <a:pt x="4543" y="1928"/>
                </a:lnTo>
                <a:lnTo>
                  <a:pt x="4529" y="1910"/>
                </a:lnTo>
                <a:lnTo>
                  <a:pt x="4515" y="1891"/>
                </a:lnTo>
                <a:lnTo>
                  <a:pt x="4502" y="1871"/>
                </a:lnTo>
                <a:lnTo>
                  <a:pt x="4490" y="1851"/>
                </a:lnTo>
                <a:lnTo>
                  <a:pt x="4480" y="1830"/>
                </a:lnTo>
                <a:lnTo>
                  <a:pt x="4469" y="1808"/>
                </a:lnTo>
                <a:lnTo>
                  <a:pt x="4460" y="1786"/>
                </a:lnTo>
                <a:lnTo>
                  <a:pt x="4452" y="1764"/>
                </a:lnTo>
                <a:lnTo>
                  <a:pt x="4445" y="1741"/>
                </a:lnTo>
                <a:lnTo>
                  <a:pt x="4440" y="1718"/>
                </a:lnTo>
                <a:lnTo>
                  <a:pt x="4435" y="1695"/>
                </a:lnTo>
                <a:lnTo>
                  <a:pt x="4432" y="1671"/>
                </a:lnTo>
                <a:lnTo>
                  <a:pt x="4430" y="1646"/>
                </a:lnTo>
                <a:lnTo>
                  <a:pt x="4429" y="1622"/>
                </a:lnTo>
                <a:lnTo>
                  <a:pt x="4429" y="1597"/>
                </a:lnTo>
                <a:lnTo>
                  <a:pt x="4431" y="1567"/>
                </a:lnTo>
                <a:lnTo>
                  <a:pt x="4432" y="1538"/>
                </a:lnTo>
                <a:lnTo>
                  <a:pt x="4432" y="1509"/>
                </a:lnTo>
                <a:lnTo>
                  <a:pt x="4433" y="1479"/>
                </a:lnTo>
                <a:lnTo>
                  <a:pt x="4434" y="1450"/>
                </a:lnTo>
                <a:lnTo>
                  <a:pt x="4435" y="1421"/>
                </a:lnTo>
                <a:lnTo>
                  <a:pt x="4436" y="1392"/>
                </a:lnTo>
                <a:lnTo>
                  <a:pt x="4437" y="1363"/>
                </a:lnTo>
                <a:lnTo>
                  <a:pt x="4442" y="1271"/>
                </a:lnTo>
                <a:lnTo>
                  <a:pt x="4451" y="1183"/>
                </a:lnTo>
                <a:lnTo>
                  <a:pt x="4462" y="1099"/>
                </a:lnTo>
                <a:lnTo>
                  <a:pt x="4477" y="1018"/>
                </a:lnTo>
                <a:lnTo>
                  <a:pt x="4496" y="941"/>
                </a:lnTo>
                <a:lnTo>
                  <a:pt x="4517" y="867"/>
                </a:lnTo>
                <a:lnTo>
                  <a:pt x="4541" y="796"/>
                </a:lnTo>
                <a:lnTo>
                  <a:pt x="4568" y="729"/>
                </a:lnTo>
                <a:lnTo>
                  <a:pt x="4598" y="666"/>
                </a:lnTo>
                <a:lnTo>
                  <a:pt x="4631" y="605"/>
                </a:lnTo>
                <a:lnTo>
                  <a:pt x="4667" y="547"/>
                </a:lnTo>
                <a:lnTo>
                  <a:pt x="4706" y="494"/>
                </a:lnTo>
                <a:lnTo>
                  <a:pt x="4748" y="443"/>
                </a:lnTo>
                <a:lnTo>
                  <a:pt x="4792" y="395"/>
                </a:lnTo>
                <a:lnTo>
                  <a:pt x="4840" y="349"/>
                </a:lnTo>
                <a:lnTo>
                  <a:pt x="4890" y="307"/>
                </a:lnTo>
                <a:lnTo>
                  <a:pt x="4943" y="268"/>
                </a:lnTo>
                <a:lnTo>
                  <a:pt x="4999" y="232"/>
                </a:lnTo>
                <a:lnTo>
                  <a:pt x="5058" y="199"/>
                </a:lnTo>
                <a:lnTo>
                  <a:pt x="5118" y="169"/>
                </a:lnTo>
                <a:lnTo>
                  <a:pt x="5182" y="141"/>
                </a:lnTo>
                <a:lnTo>
                  <a:pt x="5248" y="115"/>
                </a:lnTo>
                <a:lnTo>
                  <a:pt x="5317" y="92"/>
                </a:lnTo>
                <a:lnTo>
                  <a:pt x="5389" y="73"/>
                </a:lnTo>
                <a:lnTo>
                  <a:pt x="5463" y="55"/>
                </a:lnTo>
                <a:lnTo>
                  <a:pt x="5539" y="40"/>
                </a:lnTo>
                <a:lnTo>
                  <a:pt x="5619" y="28"/>
                </a:lnTo>
                <a:lnTo>
                  <a:pt x="5700" y="18"/>
                </a:lnTo>
                <a:lnTo>
                  <a:pt x="5784" y="10"/>
                </a:lnTo>
                <a:lnTo>
                  <a:pt x="5870" y="4"/>
                </a:lnTo>
                <a:lnTo>
                  <a:pt x="5959" y="1"/>
                </a:lnTo>
                <a:lnTo>
                  <a:pt x="6050" y="0"/>
                </a:lnTo>
                <a:lnTo>
                  <a:pt x="10098" y="1"/>
                </a:lnTo>
                <a:lnTo>
                  <a:pt x="10188" y="3"/>
                </a:lnTo>
                <a:lnTo>
                  <a:pt x="10275" y="9"/>
                </a:lnTo>
                <a:lnTo>
                  <a:pt x="10361" y="18"/>
                </a:lnTo>
                <a:lnTo>
                  <a:pt x="10444" y="31"/>
                </a:lnTo>
                <a:lnTo>
                  <a:pt x="10526" y="47"/>
                </a:lnTo>
                <a:lnTo>
                  <a:pt x="10606" y="67"/>
                </a:lnTo>
                <a:lnTo>
                  <a:pt x="10684" y="91"/>
                </a:lnTo>
                <a:lnTo>
                  <a:pt x="10758" y="117"/>
                </a:lnTo>
                <a:lnTo>
                  <a:pt x="10831" y="148"/>
                </a:lnTo>
                <a:lnTo>
                  <a:pt x="10902" y="181"/>
                </a:lnTo>
                <a:lnTo>
                  <a:pt x="10969" y="218"/>
                </a:lnTo>
                <a:lnTo>
                  <a:pt x="11035" y="257"/>
                </a:lnTo>
                <a:lnTo>
                  <a:pt x="11097" y="300"/>
                </a:lnTo>
                <a:lnTo>
                  <a:pt x="11158" y="345"/>
                </a:lnTo>
                <a:lnTo>
                  <a:pt x="11215" y="395"/>
                </a:lnTo>
                <a:lnTo>
                  <a:pt x="11270" y="446"/>
                </a:lnTo>
                <a:lnTo>
                  <a:pt x="11321" y="500"/>
                </a:lnTo>
                <a:lnTo>
                  <a:pt x="11371" y="557"/>
                </a:lnTo>
                <a:lnTo>
                  <a:pt x="11417" y="618"/>
                </a:lnTo>
                <a:lnTo>
                  <a:pt x="11460" y="680"/>
                </a:lnTo>
                <a:lnTo>
                  <a:pt x="11500" y="745"/>
                </a:lnTo>
                <a:lnTo>
                  <a:pt x="11537" y="812"/>
                </a:lnTo>
                <a:lnTo>
                  <a:pt x="11571" y="883"/>
                </a:lnTo>
                <a:lnTo>
                  <a:pt x="11601" y="955"/>
                </a:lnTo>
                <a:lnTo>
                  <a:pt x="11628" y="1030"/>
                </a:lnTo>
                <a:lnTo>
                  <a:pt x="11651" y="1108"/>
                </a:lnTo>
                <a:lnTo>
                  <a:pt x="11672" y="1187"/>
                </a:lnTo>
                <a:lnTo>
                  <a:pt x="11689" y="1268"/>
                </a:lnTo>
                <a:lnTo>
                  <a:pt x="11702" y="1353"/>
                </a:lnTo>
                <a:lnTo>
                  <a:pt x="11711" y="1438"/>
                </a:lnTo>
                <a:lnTo>
                  <a:pt x="11717" y="1525"/>
                </a:lnTo>
                <a:lnTo>
                  <a:pt x="11719" y="1616"/>
                </a:lnTo>
                <a:lnTo>
                  <a:pt x="11719" y="2607"/>
                </a:lnTo>
                <a:close/>
                <a:moveTo>
                  <a:pt x="4475" y="4960"/>
                </a:moveTo>
                <a:lnTo>
                  <a:pt x="4475" y="11872"/>
                </a:lnTo>
                <a:lnTo>
                  <a:pt x="4475" y="11896"/>
                </a:lnTo>
                <a:lnTo>
                  <a:pt x="4473" y="11921"/>
                </a:lnTo>
                <a:lnTo>
                  <a:pt x="4470" y="11945"/>
                </a:lnTo>
                <a:lnTo>
                  <a:pt x="4465" y="11970"/>
                </a:lnTo>
                <a:lnTo>
                  <a:pt x="4460" y="11993"/>
                </a:lnTo>
                <a:lnTo>
                  <a:pt x="4453" y="12016"/>
                </a:lnTo>
                <a:lnTo>
                  <a:pt x="4446" y="12039"/>
                </a:lnTo>
                <a:lnTo>
                  <a:pt x="4437" y="12061"/>
                </a:lnTo>
                <a:lnTo>
                  <a:pt x="4427" y="12082"/>
                </a:lnTo>
                <a:lnTo>
                  <a:pt x="4417" y="12103"/>
                </a:lnTo>
                <a:lnTo>
                  <a:pt x="4405" y="12123"/>
                </a:lnTo>
                <a:lnTo>
                  <a:pt x="4392" y="12143"/>
                </a:lnTo>
                <a:lnTo>
                  <a:pt x="4379" y="12162"/>
                </a:lnTo>
                <a:lnTo>
                  <a:pt x="4364" y="12180"/>
                </a:lnTo>
                <a:lnTo>
                  <a:pt x="4348" y="12198"/>
                </a:lnTo>
                <a:lnTo>
                  <a:pt x="4332" y="12215"/>
                </a:lnTo>
                <a:lnTo>
                  <a:pt x="4315" y="12231"/>
                </a:lnTo>
                <a:lnTo>
                  <a:pt x="4298" y="12247"/>
                </a:lnTo>
                <a:lnTo>
                  <a:pt x="4280" y="12261"/>
                </a:lnTo>
                <a:lnTo>
                  <a:pt x="4261" y="12275"/>
                </a:lnTo>
                <a:lnTo>
                  <a:pt x="4240" y="12287"/>
                </a:lnTo>
                <a:lnTo>
                  <a:pt x="4220" y="12299"/>
                </a:lnTo>
                <a:lnTo>
                  <a:pt x="4199" y="12310"/>
                </a:lnTo>
                <a:lnTo>
                  <a:pt x="4177" y="12319"/>
                </a:lnTo>
                <a:lnTo>
                  <a:pt x="4156" y="12328"/>
                </a:lnTo>
                <a:lnTo>
                  <a:pt x="4132" y="12336"/>
                </a:lnTo>
                <a:lnTo>
                  <a:pt x="4109" y="12342"/>
                </a:lnTo>
                <a:lnTo>
                  <a:pt x="4086" y="12347"/>
                </a:lnTo>
                <a:lnTo>
                  <a:pt x="4062" y="12352"/>
                </a:lnTo>
                <a:lnTo>
                  <a:pt x="4038" y="12355"/>
                </a:lnTo>
                <a:lnTo>
                  <a:pt x="4012" y="12357"/>
                </a:lnTo>
                <a:lnTo>
                  <a:pt x="3988" y="12357"/>
                </a:lnTo>
                <a:lnTo>
                  <a:pt x="3963" y="12357"/>
                </a:lnTo>
                <a:lnTo>
                  <a:pt x="3938" y="12355"/>
                </a:lnTo>
                <a:lnTo>
                  <a:pt x="3913" y="12352"/>
                </a:lnTo>
                <a:lnTo>
                  <a:pt x="3889" y="12347"/>
                </a:lnTo>
                <a:lnTo>
                  <a:pt x="3866" y="12342"/>
                </a:lnTo>
                <a:lnTo>
                  <a:pt x="3843" y="12336"/>
                </a:lnTo>
                <a:lnTo>
                  <a:pt x="3821" y="12328"/>
                </a:lnTo>
                <a:lnTo>
                  <a:pt x="3798" y="12319"/>
                </a:lnTo>
                <a:lnTo>
                  <a:pt x="3776" y="12310"/>
                </a:lnTo>
                <a:lnTo>
                  <a:pt x="3755" y="12299"/>
                </a:lnTo>
                <a:lnTo>
                  <a:pt x="3735" y="12287"/>
                </a:lnTo>
                <a:lnTo>
                  <a:pt x="3715" y="12275"/>
                </a:lnTo>
                <a:lnTo>
                  <a:pt x="3695" y="12261"/>
                </a:lnTo>
                <a:lnTo>
                  <a:pt x="3677" y="12247"/>
                </a:lnTo>
                <a:lnTo>
                  <a:pt x="3660" y="12231"/>
                </a:lnTo>
                <a:lnTo>
                  <a:pt x="3643" y="12215"/>
                </a:lnTo>
                <a:lnTo>
                  <a:pt x="3627" y="12198"/>
                </a:lnTo>
                <a:lnTo>
                  <a:pt x="3612" y="12180"/>
                </a:lnTo>
                <a:lnTo>
                  <a:pt x="3597" y="12162"/>
                </a:lnTo>
                <a:lnTo>
                  <a:pt x="3583" y="12143"/>
                </a:lnTo>
                <a:lnTo>
                  <a:pt x="3570" y="12123"/>
                </a:lnTo>
                <a:lnTo>
                  <a:pt x="3558" y="12103"/>
                </a:lnTo>
                <a:lnTo>
                  <a:pt x="3548" y="12082"/>
                </a:lnTo>
                <a:lnTo>
                  <a:pt x="3538" y="12061"/>
                </a:lnTo>
                <a:lnTo>
                  <a:pt x="3529" y="12039"/>
                </a:lnTo>
                <a:lnTo>
                  <a:pt x="3522" y="12016"/>
                </a:lnTo>
                <a:lnTo>
                  <a:pt x="3515" y="11993"/>
                </a:lnTo>
                <a:lnTo>
                  <a:pt x="3510" y="11970"/>
                </a:lnTo>
                <a:lnTo>
                  <a:pt x="3506" y="11945"/>
                </a:lnTo>
                <a:lnTo>
                  <a:pt x="3502" y="11921"/>
                </a:lnTo>
                <a:lnTo>
                  <a:pt x="3501" y="11896"/>
                </a:lnTo>
                <a:lnTo>
                  <a:pt x="3500" y="11872"/>
                </a:lnTo>
                <a:lnTo>
                  <a:pt x="3500" y="4960"/>
                </a:lnTo>
                <a:lnTo>
                  <a:pt x="3501" y="4934"/>
                </a:lnTo>
                <a:lnTo>
                  <a:pt x="3502" y="4910"/>
                </a:lnTo>
                <a:lnTo>
                  <a:pt x="3506" y="4886"/>
                </a:lnTo>
                <a:lnTo>
                  <a:pt x="3510" y="4862"/>
                </a:lnTo>
                <a:lnTo>
                  <a:pt x="3515" y="4838"/>
                </a:lnTo>
                <a:lnTo>
                  <a:pt x="3522" y="4816"/>
                </a:lnTo>
                <a:lnTo>
                  <a:pt x="3529" y="4793"/>
                </a:lnTo>
                <a:lnTo>
                  <a:pt x="3538" y="4771"/>
                </a:lnTo>
                <a:lnTo>
                  <a:pt x="3548" y="4750"/>
                </a:lnTo>
                <a:lnTo>
                  <a:pt x="3558" y="4729"/>
                </a:lnTo>
                <a:lnTo>
                  <a:pt x="3570" y="4708"/>
                </a:lnTo>
                <a:lnTo>
                  <a:pt x="3583" y="4688"/>
                </a:lnTo>
                <a:lnTo>
                  <a:pt x="3597" y="4669"/>
                </a:lnTo>
                <a:lnTo>
                  <a:pt x="3612" y="4651"/>
                </a:lnTo>
                <a:lnTo>
                  <a:pt x="3627" y="4633"/>
                </a:lnTo>
                <a:lnTo>
                  <a:pt x="3643" y="4616"/>
                </a:lnTo>
                <a:lnTo>
                  <a:pt x="3660" y="4600"/>
                </a:lnTo>
                <a:lnTo>
                  <a:pt x="3677" y="4585"/>
                </a:lnTo>
                <a:lnTo>
                  <a:pt x="3695" y="4571"/>
                </a:lnTo>
                <a:lnTo>
                  <a:pt x="3715" y="4557"/>
                </a:lnTo>
                <a:lnTo>
                  <a:pt x="3735" y="4545"/>
                </a:lnTo>
                <a:lnTo>
                  <a:pt x="3755" y="4533"/>
                </a:lnTo>
                <a:lnTo>
                  <a:pt x="3776" y="4522"/>
                </a:lnTo>
                <a:lnTo>
                  <a:pt x="3798" y="4512"/>
                </a:lnTo>
                <a:lnTo>
                  <a:pt x="3821" y="4504"/>
                </a:lnTo>
                <a:lnTo>
                  <a:pt x="3843" y="4496"/>
                </a:lnTo>
                <a:lnTo>
                  <a:pt x="3866" y="4490"/>
                </a:lnTo>
                <a:lnTo>
                  <a:pt x="3889" y="4484"/>
                </a:lnTo>
                <a:lnTo>
                  <a:pt x="3913" y="4480"/>
                </a:lnTo>
                <a:lnTo>
                  <a:pt x="3938" y="4477"/>
                </a:lnTo>
                <a:lnTo>
                  <a:pt x="3963" y="4475"/>
                </a:lnTo>
                <a:lnTo>
                  <a:pt x="3988" y="4474"/>
                </a:lnTo>
                <a:lnTo>
                  <a:pt x="4012" y="4475"/>
                </a:lnTo>
                <a:lnTo>
                  <a:pt x="4038" y="4477"/>
                </a:lnTo>
                <a:lnTo>
                  <a:pt x="4062" y="4480"/>
                </a:lnTo>
                <a:lnTo>
                  <a:pt x="4086" y="4484"/>
                </a:lnTo>
                <a:lnTo>
                  <a:pt x="4109" y="4490"/>
                </a:lnTo>
                <a:lnTo>
                  <a:pt x="4132" y="4496"/>
                </a:lnTo>
                <a:lnTo>
                  <a:pt x="4156" y="4504"/>
                </a:lnTo>
                <a:lnTo>
                  <a:pt x="4177" y="4512"/>
                </a:lnTo>
                <a:lnTo>
                  <a:pt x="4199" y="4522"/>
                </a:lnTo>
                <a:lnTo>
                  <a:pt x="4220" y="4533"/>
                </a:lnTo>
                <a:lnTo>
                  <a:pt x="4240" y="4545"/>
                </a:lnTo>
                <a:lnTo>
                  <a:pt x="4261" y="4557"/>
                </a:lnTo>
                <a:lnTo>
                  <a:pt x="4280" y="4571"/>
                </a:lnTo>
                <a:lnTo>
                  <a:pt x="4298" y="4585"/>
                </a:lnTo>
                <a:lnTo>
                  <a:pt x="4315" y="4600"/>
                </a:lnTo>
                <a:lnTo>
                  <a:pt x="4332" y="4616"/>
                </a:lnTo>
                <a:lnTo>
                  <a:pt x="4348" y="4633"/>
                </a:lnTo>
                <a:lnTo>
                  <a:pt x="4364" y="4651"/>
                </a:lnTo>
                <a:lnTo>
                  <a:pt x="4379" y="4669"/>
                </a:lnTo>
                <a:lnTo>
                  <a:pt x="4392" y="4688"/>
                </a:lnTo>
                <a:lnTo>
                  <a:pt x="4405" y="4708"/>
                </a:lnTo>
                <a:lnTo>
                  <a:pt x="4417" y="4729"/>
                </a:lnTo>
                <a:lnTo>
                  <a:pt x="4427" y="4750"/>
                </a:lnTo>
                <a:lnTo>
                  <a:pt x="4437" y="4771"/>
                </a:lnTo>
                <a:lnTo>
                  <a:pt x="4446" y="4793"/>
                </a:lnTo>
                <a:lnTo>
                  <a:pt x="4453" y="4816"/>
                </a:lnTo>
                <a:lnTo>
                  <a:pt x="4460" y="4838"/>
                </a:lnTo>
                <a:lnTo>
                  <a:pt x="4465" y="4862"/>
                </a:lnTo>
                <a:lnTo>
                  <a:pt x="4470" y="4886"/>
                </a:lnTo>
                <a:lnTo>
                  <a:pt x="4473" y="4910"/>
                </a:lnTo>
                <a:lnTo>
                  <a:pt x="4475" y="4934"/>
                </a:lnTo>
                <a:lnTo>
                  <a:pt x="4475" y="4960"/>
                </a:lnTo>
                <a:close/>
                <a:moveTo>
                  <a:pt x="12618" y="4960"/>
                </a:moveTo>
                <a:lnTo>
                  <a:pt x="12618" y="11872"/>
                </a:lnTo>
                <a:lnTo>
                  <a:pt x="12617" y="11896"/>
                </a:lnTo>
                <a:lnTo>
                  <a:pt x="12615" y="11921"/>
                </a:lnTo>
                <a:lnTo>
                  <a:pt x="12612" y="11945"/>
                </a:lnTo>
                <a:lnTo>
                  <a:pt x="12608" y="11970"/>
                </a:lnTo>
                <a:lnTo>
                  <a:pt x="12603" y="11993"/>
                </a:lnTo>
                <a:lnTo>
                  <a:pt x="12596" y="12016"/>
                </a:lnTo>
                <a:lnTo>
                  <a:pt x="12588" y="12039"/>
                </a:lnTo>
                <a:lnTo>
                  <a:pt x="12580" y="12061"/>
                </a:lnTo>
                <a:lnTo>
                  <a:pt x="12570" y="12082"/>
                </a:lnTo>
                <a:lnTo>
                  <a:pt x="12559" y="12103"/>
                </a:lnTo>
                <a:lnTo>
                  <a:pt x="12547" y="12123"/>
                </a:lnTo>
                <a:lnTo>
                  <a:pt x="12534" y="12143"/>
                </a:lnTo>
                <a:lnTo>
                  <a:pt x="12521" y="12162"/>
                </a:lnTo>
                <a:lnTo>
                  <a:pt x="12506" y="12180"/>
                </a:lnTo>
                <a:lnTo>
                  <a:pt x="12491" y="12198"/>
                </a:lnTo>
                <a:lnTo>
                  <a:pt x="12475" y="12215"/>
                </a:lnTo>
                <a:lnTo>
                  <a:pt x="12458" y="12231"/>
                </a:lnTo>
                <a:lnTo>
                  <a:pt x="12440" y="12247"/>
                </a:lnTo>
                <a:lnTo>
                  <a:pt x="12421" y="12261"/>
                </a:lnTo>
                <a:lnTo>
                  <a:pt x="12402" y="12275"/>
                </a:lnTo>
                <a:lnTo>
                  <a:pt x="12383" y="12287"/>
                </a:lnTo>
                <a:lnTo>
                  <a:pt x="12362" y="12299"/>
                </a:lnTo>
                <a:lnTo>
                  <a:pt x="12342" y="12310"/>
                </a:lnTo>
                <a:lnTo>
                  <a:pt x="12319" y="12319"/>
                </a:lnTo>
                <a:lnTo>
                  <a:pt x="12297" y="12328"/>
                </a:lnTo>
                <a:lnTo>
                  <a:pt x="12275" y="12336"/>
                </a:lnTo>
                <a:lnTo>
                  <a:pt x="12252" y="12342"/>
                </a:lnTo>
                <a:lnTo>
                  <a:pt x="12228" y="12347"/>
                </a:lnTo>
                <a:lnTo>
                  <a:pt x="12204" y="12352"/>
                </a:lnTo>
                <a:lnTo>
                  <a:pt x="12180" y="12355"/>
                </a:lnTo>
                <a:lnTo>
                  <a:pt x="12155" y="12357"/>
                </a:lnTo>
                <a:lnTo>
                  <a:pt x="12130" y="12357"/>
                </a:lnTo>
                <a:lnTo>
                  <a:pt x="12104" y="12357"/>
                </a:lnTo>
                <a:lnTo>
                  <a:pt x="12080" y="12355"/>
                </a:lnTo>
                <a:lnTo>
                  <a:pt x="12056" y="12352"/>
                </a:lnTo>
                <a:lnTo>
                  <a:pt x="12032" y="12347"/>
                </a:lnTo>
                <a:lnTo>
                  <a:pt x="12009" y="12342"/>
                </a:lnTo>
                <a:lnTo>
                  <a:pt x="11985" y="12336"/>
                </a:lnTo>
                <a:lnTo>
                  <a:pt x="11962" y="12328"/>
                </a:lnTo>
                <a:lnTo>
                  <a:pt x="11940" y="12319"/>
                </a:lnTo>
                <a:lnTo>
                  <a:pt x="11919" y="12310"/>
                </a:lnTo>
                <a:lnTo>
                  <a:pt x="11898" y="12299"/>
                </a:lnTo>
                <a:lnTo>
                  <a:pt x="11877" y="12287"/>
                </a:lnTo>
                <a:lnTo>
                  <a:pt x="11857" y="12275"/>
                </a:lnTo>
                <a:lnTo>
                  <a:pt x="11838" y="12261"/>
                </a:lnTo>
                <a:lnTo>
                  <a:pt x="11820" y="12247"/>
                </a:lnTo>
                <a:lnTo>
                  <a:pt x="11802" y="12231"/>
                </a:lnTo>
                <a:lnTo>
                  <a:pt x="11786" y="12215"/>
                </a:lnTo>
                <a:lnTo>
                  <a:pt x="11768" y="12198"/>
                </a:lnTo>
                <a:lnTo>
                  <a:pt x="11753" y="12180"/>
                </a:lnTo>
                <a:lnTo>
                  <a:pt x="11739" y="12162"/>
                </a:lnTo>
                <a:lnTo>
                  <a:pt x="11725" y="12143"/>
                </a:lnTo>
                <a:lnTo>
                  <a:pt x="11713" y="12123"/>
                </a:lnTo>
                <a:lnTo>
                  <a:pt x="11701" y="12103"/>
                </a:lnTo>
                <a:lnTo>
                  <a:pt x="11690" y="12082"/>
                </a:lnTo>
                <a:lnTo>
                  <a:pt x="11681" y="12061"/>
                </a:lnTo>
                <a:lnTo>
                  <a:pt x="11672" y="12039"/>
                </a:lnTo>
                <a:lnTo>
                  <a:pt x="11663" y="12016"/>
                </a:lnTo>
                <a:lnTo>
                  <a:pt x="11657" y="11993"/>
                </a:lnTo>
                <a:lnTo>
                  <a:pt x="11652" y="11970"/>
                </a:lnTo>
                <a:lnTo>
                  <a:pt x="11647" y="11945"/>
                </a:lnTo>
                <a:lnTo>
                  <a:pt x="11644" y="11921"/>
                </a:lnTo>
                <a:lnTo>
                  <a:pt x="11642" y="11896"/>
                </a:lnTo>
                <a:lnTo>
                  <a:pt x="11642" y="11872"/>
                </a:lnTo>
                <a:lnTo>
                  <a:pt x="11642" y="4960"/>
                </a:lnTo>
                <a:lnTo>
                  <a:pt x="11642" y="4934"/>
                </a:lnTo>
                <a:lnTo>
                  <a:pt x="11644" y="4910"/>
                </a:lnTo>
                <a:lnTo>
                  <a:pt x="11647" y="4886"/>
                </a:lnTo>
                <a:lnTo>
                  <a:pt x="11652" y="4862"/>
                </a:lnTo>
                <a:lnTo>
                  <a:pt x="11657" y="4838"/>
                </a:lnTo>
                <a:lnTo>
                  <a:pt x="11663" y="4816"/>
                </a:lnTo>
                <a:lnTo>
                  <a:pt x="11672" y="4793"/>
                </a:lnTo>
                <a:lnTo>
                  <a:pt x="11681" y="4771"/>
                </a:lnTo>
                <a:lnTo>
                  <a:pt x="11690" y="4750"/>
                </a:lnTo>
                <a:lnTo>
                  <a:pt x="11701" y="4729"/>
                </a:lnTo>
                <a:lnTo>
                  <a:pt x="11713" y="4708"/>
                </a:lnTo>
                <a:lnTo>
                  <a:pt x="11725" y="4688"/>
                </a:lnTo>
                <a:lnTo>
                  <a:pt x="11739" y="4669"/>
                </a:lnTo>
                <a:lnTo>
                  <a:pt x="11753" y="4651"/>
                </a:lnTo>
                <a:lnTo>
                  <a:pt x="11768" y="4633"/>
                </a:lnTo>
                <a:lnTo>
                  <a:pt x="11786" y="4616"/>
                </a:lnTo>
                <a:lnTo>
                  <a:pt x="11802" y="4600"/>
                </a:lnTo>
                <a:lnTo>
                  <a:pt x="11820" y="4585"/>
                </a:lnTo>
                <a:lnTo>
                  <a:pt x="11838" y="4571"/>
                </a:lnTo>
                <a:lnTo>
                  <a:pt x="11857" y="4557"/>
                </a:lnTo>
                <a:lnTo>
                  <a:pt x="11877" y="4545"/>
                </a:lnTo>
                <a:lnTo>
                  <a:pt x="11898" y="4533"/>
                </a:lnTo>
                <a:lnTo>
                  <a:pt x="11919" y="4522"/>
                </a:lnTo>
                <a:lnTo>
                  <a:pt x="11940" y="4512"/>
                </a:lnTo>
                <a:lnTo>
                  <a:pt x="11962" y="4504"/>
                </a:lnTo>
                <a:lnTo>
                  <a:pt x="11985" y="4496"/>
                </a:lnTo>
                <a:lnTo>
                  <a:pt x="12009" y="4490"/>
                </a:lnTo>
                <a:lnTo>
                  <a:pt x="12032" y="4484"/>
                </a:lnTo>
                <a:lnTo>
                  <a:pt x="12056" y="4480"/>
                </a:lnTo>
                <a:lnTo>
                  <a:pt x="12080" y="4477"/>
                </a:lnTo>
                <a:lnTo>
                  <a:pt x="12104" y="4475"/>
                </a:lnTo>
                <a:lnTo>
                  <a:pt x="12130" y="4474"/>
                </a:lnTo>
                <a:lnTo>
                  <a:pt x="12155" y="4475"/>
                </a:lnTo>
                <a:lnTo>
                  <a:pt x="12180" y="4477"/>
                </a:lnTo>
                <a:lnTo>
                  <a:pt x="12204" y="4480"/>
                </a:lnTo>
                <a:lnTo>
                  <a:pt x="12228" y="4484"/>
                </a:lnTo>
                <a:lnTo>
                  <a:pt x="12252" y="4490"/>
                </a:lnTo>
                <a:lnTo>
                  <a:pt x="12275" y="4496"/>
                </a:lnTo>
                <a:lnTo>
                  <a:pt x="12297" y="4504"/>
                </a:lnTo>
                <a:lnTo>
                  <a:pt x="12319" y="4512"/>
                </a:lnTo>
                <a:lnTo>
                  <a:pt x="12342" y="4522"/>
                </a:lnTo>
                <a:lnTo>
                  <a:pt x="12362" y="4533"/>
                </a:lnTo>
                <a:lnTo>
                  <a:pt x="12383" y="4545"/>
                </a:lnTo>
                <a:lnTo>
                  <a:pt x="12402" y="4557"/>
                </a:lnTo>
                <a:lnTo>
                  <a:pt x="12421" y="4571"/>
                </a:lnTo>
                <a:lnTo>
                  <a:pt x="12440" y="4585"/>
                </a:lnTo>
                <a:lnTo>
                  <a:pt x="12458" y="4600"/>
                </a:lnTo>
                <a:lnTo>
                  <a:pt x="12475" y="4616"/>
                </a:lnTo>
                <a:lnTo>
                  <a:pt x="12491" y="4633"/>
                </a:lnTo>
                <a:lnTo>
                  <a:pt x="12506" y="4651"/>
                </a:lnTo>
                <a:lnTo>
                  <a:pt x="12521" y="4669"/>
                </a:lnTo>
                <a:lnTo>
                  <a:pt x="12534" y="4688"/>
                </a:lnTo>
                <a:lnTo>
                  <a:pt x="12547" y="4708"/>
                </a:lnTo>
                <a:lnTo>
                  <a:pt x="12559" y="4729"/>
                </a:lnTo>
                <a:lnTo>
                  <a:pt x="12570" y="4750"/>
                </a:lnTo>
                <a:lnTo>
                  <a:pt x="12580" y="4771"/>
                </a:lnTo>
                <a:lnTo>
                  <a:pt x="12588" y="4793"/>
                </a:lnTo>
                <a:lnTo>
                  <a:pt x="12596" y="4816"/>
                </a:lnTo>
                <a:lnTo>
                  <a:pt x="12603" y="4838"/>
                </a:lnTo>
                <a:lnTo>
                  <a:pt x="12608" y="4862"/>
                </a:lnTo>
                <a:lnTo>
                  <a:pt x="12612" y="4886"/>
                </a:lnTo>
                <a:lnTo>
                  <a:pt x="12615" y="4910"/>
                </a:lnTo>
                <a:lnTo>
                  <a:pt x="12617" y="4934"/>
                </a:lnTo>
                <a:lnTo>
                  <a:pt x="12618" y="496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/>
          <a:lstStyle/>
          <a:p>
            <a:endParaRPr lang="pt-BR" sz="833">
              <a:solidFill>
                <a:srgbClr val="000000"/>
              </a:solidFill>
            </a:endParaRPr>
          </a:p>
        </p:txBody>
      </p:sp>
      <p:sp>
        <p:nvSpPr>
          <p:cNvPr id="66" name="Freeform 25">
            <a:extLst>
              <a:ext uri="{FF2B5EF4-FFF2-40B4-BE49-F238E27FC236}">
                <a16:creationId xmlns="" xmlns:a16="http://schemas.microsoft.com/office/drawing/2014/main" id="{143CCC33-988A-4A22-81C0-276F03A4925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14283" y="3590992"/>
            <a:ext cx="432578" cy="443710"/>
          </a:xfrm>
          <a:custGeom>
            <a:avLst/>
            <a:gdLst>
              <a:gd name="T0" fmla="*/ 122922 w 15776"/>
              <a:gd name="T1" fmla="*/ 225452 h 16182"/>
              <a:gd name="T2" fmla="*/ 110824 w 15776"/>
              <a:gd name="T3" fmla="*/ 216748 h 16182"/>
              <a:gd name="T4" fmla="*/ 112740 w 15776"/>
              <a:gd name="T5" fmla="*/ 202187 h 16182"/>
              <a:gd name="T6" fmla="*/ 174543 w 15776"/>
              <a:gd name="T7" fmla="*/ 142081 h 16182"/>
              <a:gd name="T8" fmla="*/ 206156 w 15776"/>
              <a:gd name="T9" fmla="*/ 150019 h 16182"/>
              <a:gd name="T10" fmla="*/ 212397 w 15776"/>
              <a:gd name="T11" fmla="*/ 160721 h 16182"/>
              <a:gd name="T12" fmla="*/ 206649 w 15776"/>
              <a:gd name="T13" fmla="*/ 440011 h 16182"/>
              <a:gd name="T14" fmla="*/ 125659 w 15776"/>
              <a:gd name="T15" fmla="*/ 441735 h 16182"/>
              <a:gd name="T16" fmla="*/ 116955 w 15776"/>
              <a:gd name="T17" fmla="*/ 429938 h 16182"/>
              <a:gd name="T18" fmla="*/ 123223 w 15776"/>
              <a:gd name="T19" fmla="*/ 416527 h 16182"/>
              <a:gd name="T20" fmla="*/ 235798 w 15776"/>
              <a:gd name="T21" fmla="*/ 186422 h 16182"/>
              <a:gd name="T22" fmla="*/ 229147 w 15776"/>
              <a:gd name="T23" fmla="*/ 173366 h 16182"/>
              <a:gd name="T24" fmla="*/ 237605 w 15776"/>
              <a:gd name="T25" fmla="*/ 161158 h 16182"/>
              <a:gd name="T26" fmla="*/ 315338 w 15776"/>
              <a:gd name="T27" fmla="*/ 179442 h 16182"/>
              <a:gd name="T28" fmla="*/ 321989 w 15776"/>
              <a:gd name="T29" fmla="*/ 189843 h 16182"/>
              <a:gd name="T30" fmla="*/ 316843 w 15776"/>
              <a:gd name="T31" fmla="*/ 439628 h 16182"/>
              <a:gd name="T32" fmla="*/ 236017 w 15776"/>
              <a:gd name="T33" fmla="*/ 442036 h 16182"/>
              <a:gd name="T34" fmla="*/ 226739 w 15776"/>
              <a:gd name="T35" fmla="*/ 430705 h 16182"/>
              <a:gd name="T36" fmla="*/ 232350 w 15776"/>
              <a:gd name="T37" fmla="*/ 416965 h 16182"/>
              <a:gd name="T38" fmla="*/ 356585 w 15776"/>
              <a:gd name="T39" fmla="*/ 182562 h 16182"/>
              <a:gd name="T40" fmla="*/ 342435 w 15776"/>
              <a:gd name="T41" fmla="*/ 186422 h 16182"/>
              <a:gd name="T42" fmla="*/ 332171 w 15776"/>
              <a:gd name="T43" fmla="*/ 175610 h 16182"/>
              <a:gd name="T44" fmla="*/ 360007 w 15776"/>
              <a:gd name="T45" fmla="*/ 125604 h 16182"/>
              <a:gd name="T46" fmla="*/ 424246 w 15776"/>
              <a:gd name="T47" fmla="*/ 124126 h 16182"/>
              <a:gd name="T48" fmla="*/ 431800 w 15776"/>
              <a:gd name="T49" fmla="*/ 136771 h 16182"/>
              <a:gd name="T50" fmla="*/ 424848 w 15776"/>
              <a:gd name="T51" fmla="*/ 440804 h 16182"/>
              <a:gd name="T52" fmla="*/ 343803 w 15776"/>
              <a:gd name="T53" fmla="*/ 441160 h 16182"/>
              <a:gd name="T54" fmla="*/ 336249 w 15776"/>
              <a:gd name="T55" fmla="*/ 428515 h 16182"/>
              <a:gd name="T56" fmla="*/ 343803 w 15776"/>
              <a:gd name="T57" fmla="*/ 415870 h 16182"/>
              <a:gd name="T58" fmla="*/ 81866 w 15776"/>
              <a:gd name="T59" fmla="*/ 235251 h 16182"/>
              <a:gd name="T60" fmla="*/ 93225 w 15776"/>
              <a:gd name="T61" fmla="*/ 234594 h 16182"/>
              <a:gd name="T62" fmla="*/ 101600 w 15776"/>
              <a:gd name="T63" fmla="*/ 242367 h 16182"/>
              <a:gd name="T64" fmla="*/ 100998 w 15776"/>
              <a:gd name="T65" fmla="*/ 435276 h 16182"/>
              <a:gd name="T66" fmla="*/ 88353 w 15776"/>
              <a:gd name="T67" fmla="*/ 442803 h 16182"/>
              <a:gd name="T68" fmla="*/ 2108 w 15776"/>
              <a:gd name="T69" fmla="*/ 435850 h 16182"/>
              <a:gd name="T70" fmla="*/ 2108 w 15776"/>
              <a:gd name="T71" fmla="*/ 420961 h 16182"/>
              <a:gd name="T72" fmla="*/ 73928 w 15776"/>
              <a:gd name="T73" fmla="*/ 414009 h 16182"/>
              <a:gd name="T74" fmla="*/ 28821 w 15776"/>
              <a:gd name="T75" fmla="*/ 321414 h 16182"/>
              <a:gd name="T76" fmla="*/ 21869 w 15776"/>
              <a:gd name="T77" fmla="*/ 384558 h 16182"/>
              <a:gd name="T78" fmla="*/ 6952 w 15776"/>
              <a:gd name="T79" fmla="*/ 384558 h 16182"/>
              <a:gd name="T80" fmla="*/ 0 w 15776"/>
              <a:gd name="T81" fmla="*/ 290786 h 16182"/>
              <a:gd name="T82" fmla="*/ 4352 w 15776"/>
              <a:gd name="T83" fmla="*/ 280440 h 16182"/>
              <a:gd name="T84" fmla="*/ 15054 w 15776"/>
              <a:gd name="T85" fmla="*/ 276389 h 16182"/>
              <a:gd name="T86" fmla="*/ 298559 w 15776"/>
              <a:gd name="T87" fmla="*/ 118460 h 16182"/>
              <a:gd name="T88" fmla="*/ 381356 w 15776"/>
              <a:gd name="T89" fmla="*/ 164 h 16182"/>
              <a:gd name="T90" fmla="*/ 393344 w 15776"/>
              <a:gd name="T91" fmla="*/ 3805 h 16182"/>
              <a:gd name="T92" fmla="*/ 397176 w 15776"/>
              <a:gd name="T93" fmla="*/ 68290 h 16182"/>
              <a:gd name="T94" fmla="*/ 389458 w 15776"/>
              <a:gd name="T95" fmla="*/ 80826 h 16182"/>
              <a:gd name="T96" fmla="*/ 374541 w 15776"/>
              <a:gd name="T97" fmla="*/ 79895 h 16182"/>
              <a:gd name="T98" fmla="*/ 316980 w 15776"/>
              <a:gd name="T99" fmla="*/ 142930 h 16182"/>
              <a:gd name="T100" fmla="*/ 306853 w 15776"/>
              <a:gd name="T101" fmla="*/ 149362 h 16182"/>
              <a:gd name="T102" fmla="*/ 36430 w 15776"/>
              <a:gd name="T103" fmla="*/ 242531 h 16182"/>
              <a:gd name="T104" fmla="*/ 22116 w 15776"/>
              <a:gd name="T105" fmla="*/ 239110 h 16182"/>
              <a:gd name="T106" fmla="*/ 18284 w 15776"/>
              <a:gd name="T107" fmla="*/ 224850 h 16182"/>
              <a:gd name="T108" fmla="*/ 155082 w 15776"/>
              <a:gd name="T109" fmla="*/ 83152 h 16182"/>
              <a:gd name="T110" fmla="*/ 298559 w 15776"/>
              <a:gd name="T111" fmla="*/ 118460 h 16182"/>
              <a:gd name="T112" fmla="*/ 349633 w 15776"/>
              <a:gd name="T113" fmla="*/ 9470 h 16182"/>
              <a:gd name="T114" fmla="*/ 356914 w 15776"/>
              <a:gd name="T115" fmla="*/ 22471 h 16182"/>
              <a:gd name="T116" fmla="*/ 348949 w 15776"/>
              <a:gd name="T117" fmla="*/ 34843 h 16182"/>
              <a:gd name="T118" fmla="*/ 318622 w 15776"/>
              <a:gd name="T119" fmla="*/ 42151 h 16182"/>
              <a:gd name="T120" fmla="*/ 311971 w 15776"/>
              <a:gd name="T121" fmla="*/ 28821 h 1618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5776" h="16182">
                <a:moveTo>
                  <a:pt x="6708" y="15128"/>
                </a:moveTo>
                <a:lnTo>
                  <a:pt x="6708" y="6320"/>
                </a:lnTo>
                <a:lnTo>
                  <a:pt x="6632" y="6300"/>
                </a:lnTo>
                <a:lnTo>
                  <a:pt x="4911" y="8078"/>
                </a:lnTo>
                <a:lnTo>
                  <a:pt x="4892" y="8097"/>
                </a:lnTo>
                <a:lnTo>
                  <a:pt x="4872" y="8114"/>
                </a:lnTo>
                <a:lnTo>
                  <a:pt x="4852" y="8131"/>
                </a:lnTo>
                <a:lnTo>
                  <a:pt x="4830" y="8147"/>
                </a:lnTo>
                <a:lnTo>
                  <a:pt x="4808" y="8161"/>
                </a:lnTo>
                <a:lnTo>
                  <a:pt x="4786" y="8174"/>
                </a:lnTo>
                <a:lnTo>
                  <a:pt x="4763" y="8185"/>
                </a:lnTo>
                <a:lnTo>
                  <a:pt x="4739" y="8196"/>
                </a:lnTo>
                <a:lnTo>
                  <a:pt x="4716" y="8205"/>
                </a:lnTo>
                <a:lnTo>
                  <a:pt x="4692" y="8213"/>
                </a:lnTo>
                <a:lnTo>
                  <a:pt x="4667" y="8220"/>
                </a:lnTo>
                <a:lnTo>
                  <a:pt x="4642" y="8227"/>
                </a:lnTo>
                <a:lnTo>
                  <a:pt x="4618" y="8232"/>
                </a:lnTo>
                <a:lnTo>
                  <a:pt x="4592" y="8235"/>
                </a:lnTo>
                <a:lnTo>
                  <a:pt x="4567" y="8237"/>
                </a:lnTo>
                <a:lnTo>
                  <a:pt x="4542" y="8238"/>
                </a:lnTo>
                <a:lnTo>
                  <a:pt x="4517" y="8238"/>
                </a:lnTo>
                <a:lnTo>
                  <a:pt x="4491" y="8237"/>
                </a:lnTo>
                <a:lnTo>
                  <a:pt x="4466" y="8234"/>
                </a:lnTo>
                <a:lnTo>
                  <a:pt x="4441" y="8230"/>
                </a:lnTo>
                <a:lnTo>
                  <a:pt x="4416" y="8225"/>
                </a:lnTo>
                <a:lnTo>
                  <a:pt x="4391" y="8218"/>
                </a:lnTo>
                <a:lnTo>
                  <a:pt x="4367" y="8211"/>
                </a:lnTo>
                <a:lnTo>
                  <a:pt x="4342" y="8203"/>
                </a:lnTo>
                <a:lnTo>
                  <a:pt x="4319" y="8193"/>
                </a:lnTo>
                <a:lnTo>
                  <a:pt x="4296" y="8182"/>
                </a:lnTo>
                <a:lnTo>
                  <a:pt x="4273" y="8170"/>
                </a:lnTo>
                <a:lnTo>
                  <a:pt x="4250" y="8157"/>
                </a:lnTo>
                <a:lnTo>
                  <a:pt x="4229" y="8142"/>
                </a:lnTo>
                <a:lnTo>
                  <a:pt x="4208" y="8126"/>
                </a:lnTo>
                <a:lnTo>
                  <a:pt x="4186" y="8109"/>
                </a:lnTo>
                <a:lnTo>
                  <a:pt x="4167" y="8091"/>
                </a:lnTo>
                <a:lnTo>
                  <a:pt x="4148" y="8072"/>
                </a:lnTo>
                <a:lnTo>
                  <a:pt x="4130" y="8052"/>
                </a:lnTo>
                <a:lnTo>
                  <a:pt x="4114" y="8030"/>
                </a:lnTo>
                <a:lnTo>
                  <a:pt x="4098" y="8009"/>
                </a:lnTo>
                <a:lnTo>
                  <a:pt x="4084" y="7988"/>
                </a:lnTo>
                <a:lnTo>
                  <a:pt x="4071" y="7966"/>
                </a:lnTo>
                <a:lnTo>
                  <a:pt x="4059" y="7942"/>
                </a:lnTo>
                <a:lnTo>
                  <a:pt x="4049" y="7919"/>
                </a:lnTo>
                <a:lnTo>
                  <a:pt x="4039" y="7895"/>
                </a:lnTo>
                <a:lnTo>
                  <a:pt x="4031" y="7871"/>
                </a:lnTo>
                <a:lnTo>
                  <a:pt x="4023" y="7846"/>
                </a:lnTo>
                <a:lnTo>
                  <a:pt x="4018" y="7822"/>
                </a:lnTo>
                <a:lnTo>
                  <a:pt x="4013" y="7797"/>
                </a:lnTo>
                <a:lnTo>
                  <a:pt x="4010" y="7771"/>
                </a:lnTo>
                <a:lnTo>
                  <a:pt x="4007" y="7747"/>
                </a:lnTo>
                <a:lnTo>
                  <a:pt x="4006" y="7722"/>
                </a:lnTo>
                <a:lnTo>
                  <a:pt x="4007" y="7697"/>
                </a:lnTo>
                <a:lnTo>
                  <a:pt x="4008" y="7671"/>
                </a:lnTo>
                <a:lnTo>
                  <a:pt x="4010" y="7646"/>
                </a:lnTo>
                <a:lnTo>
                  <a:pt x="4014" y="7621"/>
                </a:lnTo>
                <a:lnTo>
                  <a:pt x="4019" y="7595"/>
                </a:lnTo>
                <a:lnTo>
                  <a:pt x="4026" y="7571"/>
                </a:lnTo>
                <a:lnTo>
                  <a:pt x="4034" y="7547"/>
                </a:lnTo>
                <a:lnTo>
                  <a:pt x="4042" y="7523"/>
                </a:lnTo>
                <a:lnTo>
                  <a:pt x="4052" y="7499"/>
                </a:lnTo>
                <a:lnTo>
                  <a:pt x="4063" y="7476"/>
                </a:lnTo>
                <a:lnTo>
                  <a:pt x="4075" y="7453"/>
                </a:lnTo>
                <a:lnTo>
                  <a:pt x="4088" y="7431"/>
                </a:lnTo>
                <a:lnTo>
                  <a:pt x="4102" y="7408"/>
                </a:lnTo>
                <a:lnTo>
                  <a:pt x="4119" y="7387"/>
                </a:lnTo>
                <a:lnTo>
                  <a:pt x="4136" y="7367"/>
                </a:lnTo>
                <a:lnTo>
                  <a:pt x="4154" y="7347"/>
                </a:lnTo>
                <a:lnTo>
                  <a:pt x="6090" y="5346"/>
                </a:lnTo>
                <a:lnTo>
                  <a:pt x="6102" y="5333"/>
                </a:lnTo>
                <a:lnTo>
                  <a:pt x="6115" y="5320"/>
                </a:lnTo>
                <a:lnTo>
                  <a:pt x="6129" y="5309"/>
                </a:lnTo>
                <a:lnTo>
                  <a:pt x="6144" y="5297"/>
                </a:lnTo>
                <a:lnTo>
                  <a:pt x="6157" y="5286"/>
                </a:lnTo>
                <a:lnTo>
                  <a:pt x="6172" y="5275"/>
                </a:lnTo>
                <a:lnTo>
                  <a:pt x="6186" y="5266"/>
                </a:lnTo>
                <a:lnTo>
                  <a:pt x="6201" y="5257"/>
                </a:lnTo>
                <a:lnTo>
                  <a:pt x="6216" y="5248"/>
                </a:lnTo>
                <a:lnTo>
                  <a:pt x="6232" y="5240"/>
                </a:lnTo>
                <a:lnTo>
                  <a:pt x="6247" y="5232"/>
                </a:lnTo>
                <a:lnTo>
                  <a:pt x="6263" y="5225"/>
                </a:lnTo>
                <a:lnTo>
                  <a:pt x="6278" y="5219"/>
                </a:lnTo>
                <a:lnTo>
                  <a:pt x="6294" y="5213"/>
                </a:lnTo>
                <a:lnTo>
                  <a:pt x="6311" y="5208"/>
                </a:lnTo>
                <a:lnTo>
                  <a:pt x="6327" y="5203"/>
                </a:lnTo>
                <a:lnTo>
                  <a:pt x="6344" y="5198"/>
                </a:lnTo>
                <a:lnTo>
                  <a:pt x="6360" y="5194"/>
                </a:lnTo>
                <a:lnTo>
                  <a:pt x="6377" y="5191"/>
                </a:lnTo>
                <a:lnTo>
                  <a:pt x="6395" y="5188"/>
                </a:lnTo>
                <a:lnTo>
                  <a:pt x="6412" y="5186"/>
                </a:lnTo>
                <a:lnTo>
                  <a:pt x="6429" y="5185"/>
                </a:lnTo>
                <a:lnTo>
                  <a:pt x="6446" y="5184"/>
                </a:lnTo>
                <a:lnTo>
                  <a:pt x="6463" y="5184"/>
                </a:lnTo>
                <a:lnTo>
                  <a:pt x="6481" y="5184"/>
                </a:lnTo>
                <a:lnTo>
                  <a:pt x="6499" y="5185"/>
                </a:lnTo>
                <a:lnTo>
                  <a:pt x="6516" y="5186"/>
                </a:lnTo>
                <a:lnTo>
                  <a:pt x="6534" y="5188"/>
                </a:lnTo>
                <a:lnTo>
                  <a:pt x="6552" y="5191"/>
                </a:lnTo>
                <a:lnTo>
                  <a:pt x="6570" y="5194"/>
                </a:lnTo>
                <a:lnTo>
                  <a:pt x="6587" y="5198"/>
                </a:lnTo>
                <a:lnTo>
                  <a:pt x="6605" y="5204"/>
                </a:lnTo>
                <a:lnTo>
                  <a:pt x="7372" y="5409"/>
                </a:lnTo>
                <a:lnTo>
                  <a:pt x="7394" y="5416"/>
                </a:lnTo>
                <a:lnTo>
                  <a:pt x="7415" y="5423"/>
                </a:lnTo>
                <a:lnTo>
                  <a:pt x="7435" y="5430"/>
                </a:lnTo>
                <a:lnTo>
                  <a:pt x="7456" y="5439"/>
                </a:lnTo>
                <a:lnTo>
                  <a:pt x="7476" y="5448"/>
                </a:lnTo>
                <a:lnTo>
                  <a:pt x="7495" y="5458"/>
                </a:lnTo>
                <a:lnTo>
                  <a:pt x="7513" y="5470"/>
                </a:lnTo>
                <a:lnTo>
                  <a:pt x="7532" y="5481"/>
                </a:lnTo>
                <a:lnTo>
                  <a:pt x="7549" y="5494"/>
                </a:lnTo>
                <a:lnTo>
                  <a:pt x="7566" y="5506"/>
                </a:lnTo>
                <a:lnTo>
                  <a:pt x="7582" y="5520"/>
                </a:lnTo>
                <a:lnTo>
                  <a:pt x="7597" y="5534"/>
                </a:lnTo>
                <a:lnTo>
                  <a:pt x="7613" y="5548"/>
                </a:lnTo>
                <a:lnTo>
                  <a:pt x="7628" y="5564"/>
                </a:lnTo>
                <a:lnTo>
                  <a:pt x="7641" y="5580"/>
                </a:lnTo>
                <a:lnTo>
                  <a:pt x="7654" y="5596"/>
                </a:lnTo>
                <a:lnTo>
                  <a:pt x="7667" y="5613"/>
                </a:lnTo>
                <a:lnTo>
                  <a:pt x="7678" y="5630"/>
                </a:lnTo>
                <a:lnTo>
                  <a:pt x="7690" y="5649"/>
                </a:lnTo>
                <a:lnTo>
                  <a:pt x="7700" y="5667"/>
                </a:lnTo>
                <a:lnTo>
                  <a:pt x="7710" y="5686"/>
                </a:lnTo>
                <a:lnTo>
                  <a:pt x="7719" y="5705"/>
                </a:lnTo>
                <a:lnTo>
                  <a:pt x="7726" y="5724"/>
                </a:lnTo>
                <a:lnTo>
                  <a:pt x="7734" y="5745"/>
                </a:lnTo>
                <a:lnTo>
                  <a:pt x="7740" y="5765"/>
                </a:lnTo>
                <a:lnTo>
                  <a:pt x="7746" y="5786"/>
                </a:lnTo>
                <a:lnTo>
                  <a:pt x="7750" y="5807"/>
                </a:lnTo>
                <a:lnTo>
                  <a:pt x="7754" y="5829"/>
                </a:lnTo>
                <a:lnTo>
                  <a:pt x="7757" y="5851"/>
                </a:lnTo>
                <a:lnTo>
                  <a:pt x="7760" y="5872"/>
                </a:lnTo>
                <a:lnTo>
                  <a:pt x="7761" y="5894"/>
                </a:lnTo>
                <a:lnTo>
                  <a:pt x="7761" y="5918"/>
                </a:lnTo>
                <a:lnTo>
                  <a:pt x="7761" y="15654"/>
                </a:lnTo>
                <a:lnTo>
                  <a:pt x="7761" y="15681"/>
                </a:lnTo>
                <a:lnTo>
                  <a:pt x="7759" y="15708"/>
                </a:lnTo>
                <a:lnTo>
                  <a:pt x="7755" y="15734"/>
                </a:lnTo>
                <a:lnTo>
                  <a:pt x="7751" y="15760"/>
                </a:lnTo>
                <a:lnTo>
                  <a:pt x="7745" y="15786"/>
                </a:lnTo>
                <a:lnTo>
                  <a:pt x="7738" y="15810"/>
                </a:lnTo>
                <a:lnTo>
                  <a:pt x="7730" y="15835"/>
                </a:lnTo>
                <a:lnTo>
                  <a:pt x="7720" y="15858"/>
                </a:lnTo>
                <a:lnTo>
                  <a:pt x="7710" y="15882"/>
                </a:lnTo>
                <a:lnTo>
                  <a:pt x="7699" y="15905"/>
                </a:lnTo>
                <a:lnTo>
                  <a:pt x="7686" y="15926"/>
                </a:lnTo>
                <a:lnTo>
                  <a:pt x="7671" y="15948"/>
                </a:lnTo>
                <a:lnTo>
                  <a:pt x="7657" y="15969"/>
                </a:lnTo>
                <a:lnTo>
                  <a:pt x="7641" y="15989"/>
                </a:lnTo>
                <a:lnTo>
                  <a:pt x="7625" y="16007"/>
                </a:lnTo>
                <a:lnTo>
                  <a:pt x="7608" y="16026"/>
                </a:lnTo>
                <a:lnTo>
                  <a:pt x="7589" y="16043"/>
                </a:lnTo>
                <a:lnTo>
                  <a:pt x="7570" y="16060"/>
                </a:lnTo>
                <a:lnTo>
                  <a:pt x="7550" y="16076"/>
                </a:lnTo>
                <a:lnTo>
                  <a:pt x="7530" y="16090"/>
                </a:lnTo>
                <a:lnTo>
                  <a:pt x="7508" y="16104"/>
                </a:lnTo>
                <a:lnTo>
                  <a:pt x="7486" y="16116"/>
                </a:lnTo>
                <a:lnTo>
                  <a:pt x="7463" y="16128"/>
                </a:lnTo>
                <a:lnTo>
                  <a:pt x="7439" y="16139"/>
                </a:lnTo>
                <a:lnTo>
                  <a:pt x="7416" y="16149"/>
                </a:lnTo>
                <a:lnTo>
                  <a:pt x="7392" y="16157"/>
                </a:lnTo>
                <a:lnTo>
                  <a:pt x="7367" y="16164"/>
                </a:lnTo>
                <a:lnTo>
                  <a:pt x="7341" y="16170"/>
                </a:lnTo>
                <a:lnTo>
                  <a:pt x="7315" y="16174"/>
                </a:lnTo>
                <a:lnTo>
                  <a:pt x="7289" y="16177"/>
                </a:lnTo>
                <a:lnTo>
                  <a:pt x="7262" y="16180"/>
                </a:lnTo>
                <a:lnTo>
                  <a:pt x="7235" y="16180"/>
                </a:lnTo>
                <a:lnTo>
                  <a:pt x="4796" y="16180"/>
                </a:lnTo>
                <a:lnTo>
                  <a:pt x="4769" y="16180"/>
                </a:lnTo>
                <a:lnTo>
                  <a:pt x="4742" y="16177"/>
                </a:lnTo>
                <a:lnTo>
                  <a:pt x="4716" y="16174"/>
                </a:lnTo>
                <a:lnTo>
                  <a:pt x="4690" y="16170"/>
                </a:lnTo>
                <a:lnTo>
                  <a:pt x="4664" y="16164"/>
                </a:lnTo>
                <a:lnTo>
                  <a:pt x="4640" y="16157"/>
                </a:lnTo>
                <a:lnTo>
                  <a:pt x="4615" y="16149"/>
                </a:lnTo>
                <a:lnTo>
                  <a:pt x="4591" y="16139"/>
                </a:lnTo>
                <a:lnTo>
                  <a:pt x="4568" y="16128"/>
                </a:lnTo>
                <a:lnTo>
                  <a:pt x="4545" y="16116"/>
                </a:lnTo>
                <a:lnTo>
                  <a:pt x="4524" y="16104"/>
                </a:lnTo>
                <a:lnTo>
                  <a:pt x="4502" y="16090"/>
                </a:lnTo>
                <a:lnTo>
                  <a:pt x="4481" y="16076"/>
                </a:lnTo>
                <a:lnTo>
                  <a:pt x="4461" y="16060"/>
                </a:lnTo>
                <a:lnTo>
                  <a:pt x="4443" y="16043"/>
                </a:lnTo>
                <a:lnTo>
                  <a:pt x="4424" y="16026"/>
                </a:lnTo>
                <a:lnTo>
                  <a:pt x="4406" y="16007"/>
                </a:lnTo>
                <a:lnTo>
                  <a:pt x="4390" y="15989"/>
                </a:lnTo>
                <a:lnTo>
                  <a:pt x="4374" y="15969"/>
                </a:lnTo>
                <a:lnTo>
                  <a:pt x="4360" y="15948"/>
                </a:lnTo>
                <a:lnTo>
                  <a:pt x="4345" y="15926"/>
                </a:lnTo>
                <a:lnTo>
                  <a:pt x="4333" y="15905"/>
                </a:lnTo>
                <a:lnTo>
                  <a:pt x="4321" y="15882"/>
                </a:lnTo>
                <a:lnTo>
                  <a:pt x="4311" y="15858"/>
                </a:lnTo>
                <a:lnTo>
                  <a:pt x="4301" y="15835"/>
                </a:lnTo>
                <a:lnTo>
                  <a:pt x="4293" y="15810"/>
                </a:lnTo>
                <a:lnTo>
                  <a:pt x="4286" y="15786"/>
                </a:lnTo>
                <a:lnTo>
                  <a:pt x="4281" y="15760"/>
                </a:lnTo>
                <a:lnTo>
                  <a:pt x="4276" y="15734"/>
                </a:lnTo>
                <a:lnTo>
                  <a:pt x="4273" y="15708"/>
                </a:lnTo>
                <a:lnTo>
                  <a:pt x="4271" y="15681"/>
                </a:lnTo>
                <a:lnTo>
                  <a:pt x="4270" y="15654"/>
                </a:lnTo>
                <a:lnTo>
                  <a:pt x="4271" y="15627"/>
                </a:lnTo>
                <a:lnTo>
                  <a:pt x="4273" y="15600"/>
                </a:lnTo>
                <a:lnTo>
                  <a:pt x="4276" y="15574"/>
                </a:lnTo>
                <a:lnTo>
                  <a:pt x="4281" y="15549"/>
                </a:lnTo>
                <a:lnTo>
                  <a:pt x="4286" y="15523"/>
                </a:lnTo>
                <a:lnTo>
                  <a:pt x="4293" y="15498"/>
                </a:lnTo>
                <a:lnTo>
                  <a:pt x="4301" y="15474"/>
                </a:lnTo>
                <a:lnTo>
                  <a:pt x="4311" y="15450"/>
                </a:lnTo>
                <a:lnTo>
                  <a:pt x="4321" y="15427"/>
                </a:lnTo>
                <a:lnTo>
                  <a:pt x="4333" y="15404"/>
                </a:lnTo>
                <a:lnTo>
                  <a:pt x="4345" y="15382"/>
                </a:lnTo>
                <a:lnTo>
                  <a:pt x="4360" y="15361"/>
                </a:lnTo>
                <a:lnTo>
                  <a:pt x="4374" y="15340"/>
                </a:lnTo>
                <a:lnTo>
                  <a:pt x="4390" y="15320"/>
                </a:lnTo>
                <a:lnTo>
                  <a:pt x="4406" y="15301"/>
                </a:lnTo>
                <a:lnTo>
                  <a:pt x="4424" y="15283"/>
                </a:lnTo>
                <a:lnTo>
                  <a:pt x="4443" y="15265"/>
                </a:lnTo>
                <a:lnTo>
                  <a:pt x="4461" y="15249"/>
                </a:lnTo>
                <a:lnTo>
                  <a:pt x="4481" y="15233"/>
                </a:lnTo>
                <a:lnTo>
                  <a:pt x="4502" y="15218"/>
                </a:lnTo>
                <a:lnTo>
                  <a:pt x="4524" y="15205"/>
                </a:lnTo>
                <a:lnTo>
                  <a:pt x="4545" y="15192"/>
                </a:lnTo>
                <a:lnTo>
                  <a:pt x="4568" y="15180"/>
                </a:lnTo>
                <a:lnTo>
                  <a:pt x="4591" y="15170"/>
                </a:lnTo>
                <a:lnTo>
                  <a:pt x="4615" y="15161"/>
                </a:lnTo>
                <a:lnTo>
                  <a:pt x="4640" y="15151"/>
                </a:lnTo>
                <a:lnTo>
                  <a:pt x="4664" y="15144"/>
                </a:lnTo>
                <a:lnTo>
                  <a:pt x="4690" y="15139"/>
                </a:lnTo>
                <a:lnTo>
                  <a:pt x="4716" y="15134"/>
                </a:lnTo>
                <a:lnTo>
                  <a:pt x="4742" y="15131"/>
                </a:lnTo>
                <a:lnTo>
                  <a:pt x="4769" y="15129"/>
                </a:lnTo>
                <a:lnTo>
                  <a:pt x="4796" y="15128"/>
                </a:lnTo>
                <a:lnTo>
                  <a:pt x="6708" y="15128"/>
                </a:lnTo>
                <a:close/>
                <a:moveTo>
                  <a:pt x="10715" y="15130"/>
                </a:moveTo>
                <a:lnTo>
                  <a:pt x="10715" y="7405"/>
                </a:lnTo>
                <a:lnTo>
                  <a:pt x="8760" y="6874"/>
                </a:lnTo>
                <a:lnTo>
                  <a:pt x="8733" y="6867"/>
                </a:lnTo>
                <a:lnTo>
                  <a:pt x="8708" y="6858"/>
                </a:lnTo>
                <a:lnTo>
                  <a:pt x="8684" y="6848"/>
                </a:lnTo>
                <a:lnTo>
                  <a:pt x="8660" y="6837"/>
                </a:lnTo>
                <a:lnTo>
                  <a:pt x="8637" y="6824"/>
                </a:lnTo>
                <a:lnTo>
                  <a:pt x="8615" y="6811"/>
                </a:lnTo>
                <a:lnTo>
                  <a:pt x="8594" y="6796"/>
                </a:lnTo>
                <a:lnTo>
                  <a:pt x="8572" y="6781"/>
                </a:lnTo>
                <a:lnTo>
                  <a:pt x="8553" y="6765"/>
                </a:lnTo>
                <a:lnTo>
                  <a:pt x="8534" y="6748"/>
                </a:lnTo>
                <a:lnTo>
                  <a:pt x="8517" y="6730"/>
                </a:lnTo>
                <a:lnTo>
                  <a:pt x="8500" y="6710"/>
                </a:lnTo>
                <a:lnTo>
                  <a:pt x="8483" y="6691"/>
                </a:lnTo>
                <a:lnTo>
                  <a:pt x="8468" y="6671"/>
                </a:lnTo>
                <a:lnTo>
                  <a:pt x="8454" y="6650"/>
                </a:lnTo>
                <a:lnTo>
                  <a:pt x="8441" y="6629"/>
                </a:lnTo>
                <a:lnTo>
                  <a:pt x="8429" y="6606"/>
                </a:lnTo>
                <a:lnTo>
                  <a:pt x="8418" y="6583"/>
                </a:lnTo>
                <a:lnTo>
                  <a:pt x="8408" y="6560"/>
                </a:lnTo>
                <a:lnTo>
                  <a:pt x="8399" y="6537"/>
                </a:lnTo>
                <a:lnTo>
                  <a:pt x="8391" y="6512"/>
                </a:lnTo>
                <a:lnTo>
                  <a:pt x="8385" y="6488"/>
                </a:lnTo>
                <a:lnTo>
                  <a:pt x="8380" y="6463"/>
                </a:lnTo>
                <a:lnTo>
                  <a:pt x="8376" y="6437"/>
                </a:lnTo>
                <a:lnTo>
                  <a:pt x="8373" y="6412"/>
                </a:lnTo>
                <a:lnTo>
                  <a:pt x="8371" y="6386"/>
                </a:lnTo>
                <a:lnTo>
                  <a:pt x="8371" y="6361"/>
                </a:lnTo>
                <a:lnTo>
                  <a:pt x="8372" y="6334"/>
                </a:lnTo>
                <a:lnTo>
                  <a:pt x="8374" y="6308"/>
                </a:lnTo>
                <a:lnTo>
                  <a:pt x="8378" y="6282"/>
                </a:lnTo>
                <a:lnTo>
                  <a:pt x="8383" y="6255"/>
                </a:lnTo>
                <a:lnTo>
                  <a:pt x="8389" y="6229"/>
                </a:lnTo>
                <a:lnTo>
                  <a:pt x="8397" y="6204"/>
                </a:lnTo>
                <a:lnTo>
                  <a:pt x="8406" y="6178"/>
                </a:lnTo>
                <a:lnTo>
                  <a:pt x="8416" y="6154"/>
                </a:lnTo>
                <a:lnTo>
                  <a:pt x="8428" y="6130"/>
                </a:lnTo>
                <a:lnTo>
                  <a:pt x="8440" y="6107"/>
                </a:lnTo>
                <a:lnTo>
                  <a:pt x="8453" y="6084"/>
                </a:lnTo>
                <a:lnTo>
                  <a:pt x="8467" y="6063"/>
                </a:lnTo>
                <a:lnTo>
                  <a:pt x="8483" y="6043"/>
                </a:lnTo>
                <a:lnTo>
                  <a:pt x="8500" y="6023"/>
                </a:lnTo>
                <a:lnTo>
                  <a:pt x="8517" y="6005"/>
                </a:lnTo>
                <a:lnTo>
                  <a:pt x="8534" y="5986"/>
                </a:lnTo>
                <a:lnTo>
                  <a:pt x="8553" y="5969"/>
                </a:lnTo>
                <a:lnTo>
                  <a:pt x="8572" y="5953"/>
                </a:lnTo>
                <a:lnTo>
                  <a:pt x="8593" y="5938"/>
                </a:lnTo>
                <a:lnTo>
                  <a:pt x="8614" y="5925"/>
                </a:lnTo>
                <a:lnTo>
                  <a:pt x="8635" y="5911"/>
                </a:lnTo>
                <a:lnTo>
                  <a:pt x="8657" y="5899"/>
                </a:lnTo>
                <a:lnTo>
                  <a:pt x="8681" y="5888"/>
                </a:lnTo>
                <a:lnTo>
                  <a:pt x="8704" y="5878"/>
                </a:lnTo>
                <a:lnTo>
                  <a:pt x="8727" y="5869"/>
                </a:lnTo>
                <a:lnTo>
                  <a:pt x="8752" y="5862"/>
                </a:lnTo>
                <a:lnTo>
                  <a:pt x="8777" y="5855"/>
                </a:lnTo>
                <a:lnTo>
                  <a:pt x="8801" y="5850"/>
                </a:lnTo>
                <a:lnTo>
                  <a:pt x="8827" y="5846"/>
                </a:lnTo>
                <a:lnTo>
                  <a:pt x="8852" y="5843"/>
                </a:lnTo>
                <a:lnTo>
                  <a:pt x="8878" y="5842"/>
                </a:lnTo>
                <a:lnTo>
                  <a:pt x="8905" y="5841"/>
                </a:lnTo>
                <a:lnTo>
                  <a:pt x="8930" y="5842"/>
                </a:lnTo>
                <a:lnTo>
                  <a:pt x="8956" y="5845"/>
                </a:lnTo>
                <a:lnTo>
                  <a:pt x="8982" y="5848"/>
                </a:lnTo>
                <a:lnTo>
                  <a:pt x="9009" y="5853"/>
                </a:lnTo>
                <a:lnTo>
                  <a:pt x="9035" y="5860"/>
                </a:lnTo>
                <a:lnTo>
                  <a:pt x="11380" y="6495"/>
                </a:lnTo>
                <a:lnTo>
                  <a:pt x="11401" y="6501"/>
                </a:lnTo>
                <a:lnTo>
                  <a:pt x="11422" y="6508"/>
                </a:lnTo>
                <a:lnTo>
                  <a:pt x="11444" y="6516"/>
                </a:lnTo>
                <a:lnTo>
                  <a:pt x="11463" y="6525"/>
                </a:lnTo>
                <a:lnTo>
                  <a:pt x="11483" y="6534"/>
                </a:lnTo>
                <a:lnTo>
                  <a:pt x="11502" y="6545"/>
                </a:lnTo>
                <a:lnTo>
                  <a:pt x="11521" y="6556"/>
                </a:lnTo>
                <a:lnTo>
                  <a:pt x="11539" y="6568"/>
                </a:lnTo>
                <a:lnTo>
                  <a:pt x="11556" y="6580"/>
                </a:lnTo>
                <a:lnTo>
                  <a:pt x="11573" y="6592"/>
                </a:lnTo>
                <a:lnTo>
                  <a:pt x="11590" y="6606"/>
                </a:lnTo>
                <a:lnTo>
                  <a:pt x="11605" y="6620"/>
                </a:lnTo>
                <a:lnTo>
                  <a:pt x="11620" y="6635"/>
                </a:lnTo>
                <a:lnTo>
                  <a:pt x="11634" y="6650"/>
                </a:lnTo>
                <a:lnTo>
                  <a:pt x="11648" y="6666"/>
                </a:lnTo>
                <a:lnTo>
                  <a:pt x="11661" y="6682"/>
                </a:lnTo>
                <a:lnTo>
                  <a:pt x="11674" y="6699"/>
                </a:lnTo>
                <a:lnTo>
                  <a:pt x="11686" y="6717"/>
                </a:lnTo>
                <a:lnTo>
                  <a:pt x="11696" y="6735"/>
                </a:lnTo>
                <a:lnTo>
                  <a:pt x="11707" y="6753"/>
                </a:lnTo>
                <a:lnTo>
                  <a:pt x="11716" y="6772"/>
                </a:lnTo>
                <a:lnTo>
                  <a:pt x="11725" y="6791"/>
                </a:lnTo>
                <a:lnTo>
                  <a:pt x="11733" y="6811"/>
                </a:lnTo>
                <a:lnTo>
                  <a:pt x="11740" y="6831"/>
                </a:lnTo>
                <a:lnTo>
                  <a:pt x="11746" y="6851"/>
                </a:lnTo>
                <a:lnTo>
                  <a:pt x="11753" y="6872"/>
                </a:lnTo>
                <a:lnTo>
                  <a:pt x="11757" y="6893"/>
                </a:lnTo>
                <a:lnTo>
                  <a:pt x="11761" y="6915"/>
                </a:lnTo>
                <a:lnTo>
                  <a:pt x="11764" y="6936"/>
                </a:lnTo>
                <a:lnTo>
                  <a:pt x="11766" y="6958"/>
                </a:lnTo>
                <a:lnTo>
                  <a:pt x="11768" y="6981"/>
                </a:lnTo>
                <a:lnTo>
                  <a:pt x="11768" y="7003"/>
                </a:lnTo>
                <a:lnTo>
                  <a:pt x="11768" y="15656"/>
                </a:lnTo>
                <a:lnTo>
                  <a:pt x="11768" y="15683"/>
                </a:lnTo>
                <a:lnTo>
                  <a:pt x="11766" y="15710"/>
                </a:lnTo>
                <a:lnTo>
                  <a:pt x="11762" y="15736"/>
                </a:lnTo>
                <a:lnTo>
                  <a:pt x="11758" y="15761"/>
                </a:lnTo>
                <a:lnTo>
                  <a:pt x="11752" y="15788"/>
                </a:lnTo>
                <a:lnTo>
                  <a:pt x="11744" y="15812"/>
                </a:lnTo>
                <a:lnTo>
                  <a:pt x="11736" y="15836"/>
                </a:lnTo>
                <a:lnTo>
                  <a:pt x="11726" y="15860"/>
                </a:lnTo>
                <a:lnTo>
                  <a:pt x="11716" y="15884"/>
                </a:lnTo>
                <a:lnTo>
                  <a:pt x="11704" y="15906"/>
                </a:lnTo>
                <a:lnTo>
                  <a:pt x="11692" y="15928"/>
                </a:lnTo>
                <a:lnTo>
                  <a:pt x="11678" y="15949"/>
                </a:lnTo>
                <a:lnTo>
                  <a:pt x="11663" y="15971"/>
                </a:lnTo>
                <a:lnTo>
                  <a:pt x="11647" y="15990"/>
                </a:lnTo>
                <a:lnTo>
                  <a:pt x="11631" y="16009"/>
                </a:lnTo>
                <a:lnTo>
                  <a:pt x="11614" y="16027"/>
                </a:lnTo>
                <a:lnTo>
                  <a:pt x="11596" y="16045"/>
                </a:lnTo>
                <a:lnTo>
                  <a:pt x="11576" y="16062"/>
                </a:lnTo>
                <a:lnTo>
                  <a:pt x="11556" y="16078"/>
                </a:lnTo>
                <a:lnTo>
                  <a:pt x="11536" y="16092"/>
                </a:lnTo>
                <a:lnTo>
                  <a:pt x="11515" y="16105"/>
                </a:lnTo>
                <a:lnTo>
                  <a:pt x="11492" y="16118"/>
                </a:lnTo>
                <a:lnTo>
                  <a:pt x="11469" y="16130"/>
                </a:lnTo>
                <a:lnTo>
                  <a:pt x="11446" y="16141"/>
                </a:lnTo>
                <a:lnTo>
                  <a:pt x="11422" y="16150"/>
                </a:lnTo>
                <a:lnTo>
                  <a:pt x="11398" y="16159"/>
                </a:lnTo>
                <a:lnTo>
                  <a:pt x="11373" y="16166"/>
                </a:lnTo>
                <a:lnTo>
                  <a:pt x="11348" y="16171"/>
                </a:lnTo>
                <a:lnTo>
                  <a:pt x="11321" y="16176"/>
                </a:lnTo>
                <a:lnTo>
                  <a:pt x="11295" y="16179"/>
                </a:lnTo>
                <a:lnTo>
                  <a:pt x="11269" y="16181"/>
                </a:lnTo>
                <a:lnTo>
                  <a:pt x="11241" y="16182"/>
                </a:lnTo>
                <a:lnTo>
                  <a:pt x="8804" y="16182"/>
                </a:lnTo>
                <a:lnTo>
                  <a:pt x="8777" y="16181"/>
                </a:lnTo>
                <a:lnTo>
                  <a:pt x="8751" y="16179"/>
                </a:lnTo>
                <a:lnTo>
                  <a:pt x="8724" y="16176"/>
                </a:lnTo>
                <a:lnTo>
                  <a:pt x="8698" y="16171"/>
                </a:lnTo>
                <a:lnTo>
                  <a:pt x="8673" y="16166"/>
                </a:lnTo>
                <a:lnTo>
                  <a:pt x="8647" y="16159"/>
                </a:lnTo>
                <a:lnTo>
                  <a:pt x="8623" y="16150"/>
                </a:lnTo>
                <a:lnTo>
                  <a:pt x="8600" y="16141"/>
                </a:lnTo>
                <a:lnTo>
                  <a:pt x="8576" y="16130"/>
                </a:lnTo>
                <a:lnTo>
                  <a:pt x="8553" y="16118"/>
                </a:lnTo>
                <a:lnTo>
                  <a:pt x="8531" y="16105"/>
                </a:lnTo>
                <a:lnTo>
                  <a:pt x="8510" y="16092"/>
                </a:lnTo>
                <a:lnTo>
                  <a:pt x="8489" y="16078"/>
                </a:lnTo>
                <a:lnTo>
                  <a:pt x="8469" y="16062"/>
                </a:lnTo>
                <a:lnTo>
                  <a:pt x="8450" y="16045"/>
                </a:lnTo>
                <a:lnTo>
                  <a:pt x="8432" y="16027"/>
                </a:lnTo>
                <a:lnTo>
                  <a:pt x="8414" y="16009"/>
                </a:lnTo>
                <a:lnTo>
                  <a:pt x="8398" y="15990"/>
                </a:lnTo>
                <a:lnTo>
                  <a:pt x="8382" y="15971"/>
                </a:lnTo>
                <a:lnTo>
                  <a:pt x="8368" y="15949"/>
                </a:lnTo>
                <a:lnTo>
                  <a:pt x="8354" y="15928"/>
                </a:lnTo>
                <a:lnTo>
                  <a:pt x="8342" y="15906"/>
                </a:lnTo>
                <a:lnTo>
                  <a:pt x="8329" y="15884"/>
                </a:lnTo>
                <a:lnTo>
                  <a:pt x="8319" y="15860"/>
                </a:lnTo>
                <a:lnTo>
                  <a:pt x="8309" y="15836"/>
                </a:lnTo>
                <a:lnTo>
                  <a:pt x="8301" y="15812"/>
                </a:lnTo>
                <a:lnTo>
                  <a:pt x="8294" y="15788"/>
                </a:lnTo>
                <a:lnTo>
                  <a:pt x="8288" y="15761"/>
                </a:lnTo>
                <a:lnTo>
                  <a:pt x="8284" y="15736"/>
                </a:lnTo>
                <a:lnTo>
                  <a:pt x="8280" y="15710"/>
                </a:lnTo>
                <a:lnTo>
                  <a:pt x="8278" y="15683"/>
                </a:lnTo>
                <a:lnTo>
                  <a:pt x="8278" y="15656"/>
                </a:lnTo>
                <a:lnTo>
                  <a:pt x="8278" y="15629"/>
                </a:lnTo>
                <a:lnTo>
                  <a:pt x="8280" y="15602"/>
                </a:lnTo>
                <a:lnTo>
                  <a:pt x="8284" y="15576"/>
                </a:lnTo>
                <a:lnTo>
                  <a:pt x="8288" y="15550"/>
                </a:lnTo>
                <a:lnTo>
                  <a:pt x="8294" y="15525"/>
                </a:lnTo>
                <a:lnTo>
                  <a:pt x="8301" y="15500"/>
                </a:lnTo>
                <a:lnTo>
                  <a:pt x="8309" y="15475"/>
                </a:lnTo>
                <a:lnTo>
                  <a:pt x="8319" y="15452"/>
                </a:lnTo>
                <a:lnTo>
                  <a:pt x="8329" y="15429"/>
                </a:lnTo>
                <a:lnTo>
                  <a:pt x="8342" y="15405"/>
                </a:lnTo>
                <a:lnTo>
                  <a:pt x="8354" y="15384"/>
                </a:lnTo>
                <a:lnTo>
                  <a:pt x="8368" y="15362"/>
                </a:lnTo>
                <a:lnTo>
                  <a:pt x="8382" y="15342"/>
                </a:lnTo>
                <a:lnTo>
                  <a:pt x="8398" y="15321"/>
                </a:lnTo>
                <a:lnTo>
                  <a:pt x="8414" y="15303"/>
                </a:lnTo>
                <a:lnTo>
                  <a:pt x="8432" y="15285"/>
                </a:lnTo>
                <a:lnTo>
                  <a:pt x="8450" y="15267"/>
                </a:lnTo>
                <a:lnTo>
                  <a:pt x="8469" y="15251"/>
                </a:lnTo>
                <a:lnTo>
                  <a:pt x="8489" y="15234"/>
                </a:lnTo>
                <a:lnTo>
                  <a:pt x="8510" y="15220"/>
                </a:lnTo>
                <a:lnTo>
                  <a:pt x="8531" y="15206"/>
                </a:lnTo>
                <a:lnTo>
                  <a:pt x="8553" y="15194"/>
                </a:lnTo>
                <a:lnTo>
                  <a:pt x="8576" y="15182"/>
                </a:lnTo>
                <a:lnTo>
                  <a:pt x="8600" y="15172"/>
                </a:lnTo>
                <a:lnTo>
                  <a:pt x="8623" y="15162"/>
                </a:lnTo>
                <a:lnTo>
                  <a:pt x="8647" y="15153"/>
                </a:lnTo>
                <a:lnTo>
                  <a:pt x="8673" y="15146"/>
                </a:lnTo>
                <a:lnTo>
                  <a:pt x="8698" y="15141"/>
                </a:lnTo>
                <a:lnTo>
                  <a:pt x="8724" y="15136"/>
                </a:lnTo>
                <a:lnTo>
                  <a:pt x="8751" y="15133"/>
                </a:lnTo>
                <a:lnTo>
                  <a:pt x="8777" y="15131"/>
                </a:lnTo>
                <a:lnTo>
                  <a:pt x="8804" y="15130"/>
                </a:lnTo>
                <a:lnTo>
                  <a:pt x="10715" y="15130"/>
                </a:lnTo>
                <a:close/>
                <a:moveTo>
                  <a:pt x="14723" y="15130"/>
                </a:moveTo>
                <a:lnTo>
                  <a:pt x="14723" y="5523"/>
                </a:lnTo>
                <a:lnTo>
                  <a:pt x="13775" y="5523"/>
                </a:lnTo>
                <a:lnTo>
                  <a:pt x="13094" y="6587"/>
                </a:lnTo>
                <a:lnTo>
                  <a:pt x="13079" y="6609"/>
                </a:lnTo>
                <a:lnTo>
                  <a:pt x="13063" y="6631"/>
                </a:lnTo>
                <a:lnTo>
                  <a:pt x="13045" y="6651"/>
                </a:lnTo>
                <a:lnTo>
                  <a:pt x="13028" y="6670"/>
                </a:lnTo>
                <a:lnTo>
                  <a:pt x="13009" y="6688"/>
                </a:lnTo>
                <a:lnTo>
                  <a:pt x="12990" y="6705"/>
                </a:lnTo>
                <a:lnTo>
                  <a:pt x="12969" y="6722"/>
                </a:lnTo>
                <a:lnTo>
                  <a:pt x="12948" y="6737"/>
                </a:lnTo>
                <a:lnTo>
                  <a:pt x="12927" y="6751"/>
                </a:lnTo>
                <a:lnTo>
                  <a:pt x="12905" y="6763"/>
                </a:lnTo>
                <a:lnTo>
                  <a:pt x="12882" y="6775"/>
                </a:lnTo>
                <a:lnTo>
                  <a:pt x="12859" y="6785"/>
                </a:lnTo>
                <a:lnTo>
                  <a:pt x="12836" y="6795"/>
                </a:lnTo>
                <a:lnTo>
                  <a:pt x="12812" y="6804"/>
                </a:lnTo>
                <a:lnTo>
                  <a:pt x="12787" y="6811"/>
                </a:lnTo>
                <a:lnTo>
                  <a:pt x="12763" y="6817"/>
                </a:lnTo>
                <a:lnTo>
                  <a:pt x="12739" y="6822"/>
                </a:lnTo>
                <a:lnTo>
                  <a:pt x="12713" y="6825"/>
                </a:lnTo>
                <a:lnTo>
                  <a:pt x="12688" y="6828"/>
                </a:lnTo>
                <a:lnTo>
                  <a:pt x="12663" y="6829"/>
                </a:lnTo>
                <a:lnTo>
                  <a:pt x="12637" y="6829"/>
                </a:lnTo>
                <a:lnTo>
                  <a:pt x="12612" y="6828"/>
                </a:lnTo>
                <a:lnTo>
                  <a:pt x="12587" y="6825"/>
                </a:lnTo>
                <a:lnTo>
                  <a:pt x="12561" y="6822"/>
                </a:lnTo>
                <a:lnTo>
                  <a:pt x="12536" y="6817"/>
                </a:lnTo>
                <a:lnTo>
                  <a:pt x="12511" y="6811"/>
                </a:lnTo>
                <a:lnTo>
                  <a:pt x="12487" y="6803"/>
                </a:lnTo>
                <a:lnTo>
                  <a:pt x="12461" y="6794"/>
                </a:lnTo>
                <a:lnTo>
                  <a:pt x="12437" y="6784"/>
                </a:lnTo>
                <a:lnTo>
                  <a:pt x="12414" y="6773"/>
                </a:lnTo>
                <a:lnTo>
                  <a:pt x="12389" y="6760"/>
                </a:lnTo>
                <a:lnTo>
                  <a:pt x="12366" y="6746"/>
                </a:lnTo>
                <a:lnTo>
                  <a:pt x="12344" y="6731"/>
                </a:lnTo>
                <a:lnTo>
                  <a:pt x="12323" y="6715"/>
                </a:lnTo>
                <a:lnTo>
                  <a:pt x="12302" y="6698"/>
                </a:lnTo>
                <a:lnTo>
                  <a:pt x="12283" y="6680"/>
                </a:lnTo>
                <a:lnTo>
                  <a:pt x="12265" y="6662"/>
                </a:lnTo>
                <a:lnTo>
                  <a:pt x="12248" y="6642"/>
                </a:lnTo>
                <a:lnTo>
                  <a:pt x="12231" y="6621"/>
                </a:lnTo>
                <a:lnTo>
                  <a:pt x="12216" y="6601"/>
                </a:lnTo>
                <a:lnTo>
                  <a:pt x="12202" y="6580"/>
                </a:lnTo>
                <a:lnTo>
                  <a:pt x="12190" y="6558"/>
                </a:lnTo>
                <a:lnTo>
                  <a:pt x="12178" y="6534"/>
                </a:lnTo>
                <a:lnTo>
                  <a:pt x="12168" y="6512"/>
                </a:lnTo>
                <a:lnTo>
                  <a:pt x="12158" y="6488"/>
                </a:lnTo>
                <a:lnTo>
                  <a:pt x="12149" y="6465"/>
                </a:lnTo>
                <a:lnTo>
                  <a:pt x="12142" y="6440"/>
                </a:lnTo>
                <a:lnTo>
                  <a:pt x="12136" y="6416"/>
                </a:lnTo>
                <a:lnTo>
                  <a:pt x="12131" y="6391"/>
                </a:lnTo>
                <a:lnTo>
                  <a:pt x="12128" y="6366"/>
                </a:lnTo>
                <a:lnTo>
                  <a:pt x="12125" y="6340"/>
                </a:lnTo>
                <a:lnTo>
                  <a:pt x="12124" y="6315"/>
                </a:lnTo>
                <a:lnTo>
                  <a:pt x="12124" y="6290"/>
                </a:lnTo>
                <a:lnTo>
                  <a:pt x="12125" y="6264"/>
                </a:lnTo>
                <a:lnTo>
                  <a:pt x="12128" y="6239"/>
                </a:lnTo>
                <a:lnTo>
                  <a:pt x="12131" y="6214"/>
                </a:lnTo>
                <a:lnTo>
                  <a:pt x="12136" y="6189"/>
                </a:lnTo>
                <a:lnTo>
                  <a:pt x="12142" y="6164"/>
                </a:lnTo>
                <a:lnTo>
                  <a:pt x="12150" y="6139"/>
                </a:lnTo>
                <a:lnTo>
                  <a:pt x="12159" y="6115"/>
                </a:lnTo>
                <a:lnTo>
                  <a:pt x="12169" y="6091"/>
                </a:lnTo>
                <a:lnTo>
                  <a:pt x="12180" y="6066"/>
                </a:lnTo>
                <a:lnTo>
                  <a:pt x="12193" y="6043"/>
                </a:lnTo>
                <a:lnTo>
                  <a:pt x="12207" y="6020"/>
                </a:lnTo>
                <a:lnTo>
                  <a:pt x="13043" y="4714"/>
                </a:lnTo>
                <a:lnTo>
                  <a:pt x="13063" y="4686"/>
                </a:lnTo>
                <a:lnTo>
                  <a:pt x="13083" y="4659"/>
                </a:lnTo>
                <a:lnTo>
                  <a:pt x="13105" y="4634"/>
                </a:lnTo>
                <a:lnTo>
                  <a:pt x="13128" y="4611"/>
                </a:lnTo>
                <a:lnTo>
                  <a:pt x="13153" y="4589"/>
                </a:lnTo>
                <a:lnTo>
                  <a:pt x="13179" y="4569"/>
                </a:lnTo>
                <a:lnTo>
                  <a:pt x="13205" y="4551"/>
                </a:lnTo>
                <a:lnTo>
                  <a:pt x="13233" y="4535"/>
                </a:lnTo>
                <a:lnTo>
                  <a:pt x="13262" y="4520"/>
                </a:lnTo>
                <a:lnTo>
                  <a:pt x="13291" y="4508"/>
                </a:lnTo>
                <a:lnTo>
                  <a:pt x="13322" y="4497"/>
                </a:lnTo>
                <a:lnTo>
                  <a:pt x="13353" y="4487"/>
                </a:lnTo>
                <a:lnTo>
                  <a:pt x="13386" y="4480"/>
                </a:lnTo>
                <a:lnTo>
                  <a:pt x="13419" y="4475"/>
                </a:lnTo>
                <a:lnTo>
                  <a:pt x="13452" y="4472"/>
                </a:lnTo>
                <a:lnTo>
                  <a:pt x="13487" y="4471"/>
                </a:lnTo>
                <a:lnTo>
                  <a:pt x="15250" y="4471"/>
                </a:lnTo>
                <a:lnTo>
                  <a:pt x="15277" y="4472"/>
                </a:lnTo>
                <a:lnTo>
                  <a:pt x="15303" y="4474"/>
                </a:lnTo>
                <a:lnTo>
                  <a:pt x="15330" y="4477"/>
                </a:lnTo>
                <a:lnTo>
                  <a:pt x="15355" y="4482"/>
                </a:lnTo>
                <a:lnTo>
                  <a:pt x="15381" y="4488"/>
                </a:lnTo>
                <a:lnTo>
                  <a:pt x="15405" y="4496"/>
                </a:lnTo>
                <a:lnTo>
                  <a:pt x="15430" y="4504"/>
                </a:lnTo>
                <a:lnTo>
                  <a:pt x="15454" y="4513"/>
                </a:lnTo>
                <a:lnTo>
                  <a:pt x="15477" y="4524"/>
                </a:lnTo>
                <a:lnTo>
                  <a:pt x="15500" y="4535"/>
                </a:lnTo>
                <a:lnTo>
                  <a:pt x="15522" y="4548"/>
                </a:lnTo>
                <a:lnTo>
                  <a:pt x="15543" y="4561"/>
                </a:lnTo>
                <a:lnTo>
                  <a:pt x="15564" y="4576"/>
                </a:lnTo>
                <a:lnTo>
                  <a:pt x="15584" y="4592"/>
                </a:lnTo>
                <a:lnTo>
                  <a:pt x="15603" y="4609"/>
                </a:lnTo>
                <a:lnTo>
                  <a:pt x="15621" y="4626"/>
                </a:lnTo>
                <a:lnTo>
                  <a:pt x="15639" y="4644"/>
                </a:lnTo>
                <a:lnTo>
                  <a:pt x="15656" y="4663"/>
                </a:lnTo>
                <a:lnTo>
                  <a:pt x="15672" y="4684"/>
                </a:lnTo>
                <a:lnTo>
                  <a:pt x="15686" y="4704"/>
                </a:lnTo>
                <a:lnTo>
                  <a:pt x="15699" y="4725"/>
                </a:lnTo>
                <a:lnTo>
                  <a:pt x="15712" y="4747"/>
                </a:lnTo>
                <a:lnTo>
                  <a:pt x="15724" y="4770"/>
                </a:lnTo>
                <a:lnTo>
                  <a:pt x="15734" y="4793"/>
                </a:lnTo>
                <a:lnTo>
                  <a:pt x="15744" y="4817"/>
                </a:lnTo>
                <a:lnTo>
                  <a:pt x="15753" y="4841"/>
                </a:lnTo>
                <a:lnTo>
                  <a:pt x="15760" y="4867"/>
                </a:lnTo>
                <a:lnTo>
                  <a:pt x="15765" y="4892"/>
                </a:lnTo>
                <a:lnTo>
                  <a:pt x="15770" y="4917"/>
                </a:lnTo>
                <a:lnTo>
                  <a:pt x="15773" y="4944"/>
                </a:lnTo>
                <a:lnTo>
                  <a:pt x="15775" y="4971"/>
                </a:lnTo>
                <a:lnTo>
                  <a:pt x="15776" y="4997"/>
                </a:lnTo>
                <a:lnTo>
                  <a:pt x="15776" y="15656"/>
                </a:lnTo>
                <a:lnTo>
                  <a:pt x="15775" y="15683"/>
                </a:lnTo>
                <a:lnTo>
                  <a:pt x="15773" y="15710"/>
                </a:lnTo>
                <a:lnTo>
                  <a:pt x="15770" y="15736"/>
                </a:lnTo>
                <a:lnTo>
                  <a:pt x="15765" y="15761"/>
                </a:lnTo>
                <a:lnTo>
                  <a:pt x="15760" y="15788"/>
                </a:lnTo>
                <a:lnTo>
                  <a:pt x="15753" y="15812"/>
                </a:lnTo>
                <a:lnTo>
                  <a:pt x="15744" y="15836"/>
                </a:lnTo>
                <a:lnTo>
                  <a:pt x="15734" y="15860"/>
                </a:lnTo>
                <a:lnTo>
                  <a:pt x="15724" y="15884"/>
                </a:lnTo>
                <a:lnTo>
                  <a:pt x="15712" y="15906"/>
                </a:lnTo>
                <a:lnTo>
                  <a:pt x="15699" y="15928"/>
                </a:lnTo>
                <a:lnTo>
                  <a:pt x="15686" y="15949"/>
                </a:lnTo>
                <a:lnTo>
                  <a:pt x="15672" y="15971"/>
                </a:lnTo>
                <a:lnTo>
                  <a:pt x="15656" y="15990"/>
                </a:lnTo>
                <a:lnTo>
                  <a:pt x="15639" y="16009"/>
                </a:lnTo>
                <a:lnTo>
                  <a:pt x="15621" y="16027"/>
                </a:lnTo>
                <a:lnTo>
                  <a:pt x="15603" y="16045"/>
                </a:lnTo>
                <a:lnTo>
                  <a:pt x="15584" y="16062"/>
                </a:lnTo>
                <a:lnTo>
                  <a:pt x="15564" y="16078"/>
                </a:lnTo>
                <a:lnTo>
                  <a:pt x="15543" y="16092"/>
                </a:lnTo>
                <a:lnTo>
                  <a:pt x="15522" y="16105"/>
                </a:lnTo>
                <a:lnTo>
                  <a:pt x="15500" y="16118"/>
                </a:lnTo>
                <a:lnTo>
                  <a:pt x="15477" y="16130"/>
                </a:lnTo>
                <a:lnTo>
                  <a:pt x="15454" y="16141"/>
                </a:lnTo>
                <a:lnTo>
                  <a:pt x="15430" y="16150"/>
                </a:lnTo>
                <a:lnTo>
                  <a:pt x="15405" y="16159"/>
                </a:lnTo>
                <a:lnTo>
                  <a:pt x="15381" y="16166"/>
                </a:lnTo>
                <a:lnTo>
                  <a:pt x="15355" y="16171"/>
                </a:lnTo>
                <a:lnTo>
                  <a:pt x="15330" y="16176"/>
                </a:lnTo>
                <a:lnTo>
                  <a:pt x="15303" y="16179"/>
                </a:lnTo>
                <a:lnTo>
                  <a:pt x="15277" y="16181"/>
                </a:lnTo>
                <a:lnTo>
                  <a:pt x="15250" y="16182"/>
                </a:lnTo>
                <a:lnTo>
                  <a:pt x="12812" y="16182"/>
                </a:lnTo>
                <a:lnTo>
                  <a:pt x="12785" y="16181"/>
                </a:lnTo>
                <a:lnTo>
                  <a:pt x="12758" y="16179"/>
                </a:lnTo>
                <a:lnTo>
                  <a:pt x="12732" y="16176"/>
                </a:lnTo>
                <a:lnTo>
                  <a:pt x="12706" y="16171"/>
                </a:lnTo>
                <a:lnTo>
                  <a:pt x="12681" y="16166"/>
                </a:lnTo>
                <a:lnTo>
                  <a:pt x="12656" y="16159"/>
                </a:lnTo>
                <a:lnTo>
                  <a:pt x="12631" y="16150"/>
                </a:lnTo>
                <a:lnTo>
                  <a:pt x="12607" y="16141"/>
                </a:lnTo>
                <a:lnTo>
                  <a:pt x="12584" y="16130"/>
                </a:lnTo>
                <a:lnTo>
                  <a:pt x="12561" y="16118"/>
                </a:lnTo>
                <a:lnTo>
                  <a:pt x="12539" y="16105"/>
                </a:lnTo>
                <a:lnTo>
                  <a:pt x="12518" y="16092"/>
                </a:lnTo>
                <a:lnTo>
                  <a:pt x="12498" y="16078"/>
                </a:lnTo>
                <a:lnTo>
                  <a:pt x="12477" y="16062"/>
                </a:lnTo>
                <a:lnTo>
                  <a:pt x="12458" y="16045"/>
                </a:lnTo>
                <a:lnTo>
                  <a:pt x="12440" y="16027"/>
                </a:lnTo>
                <a:lnTo>
                  <a:pt x="12423" y="16009"/>
                </a:lnTo>
                <a:lnTo>
                  <a:pt x="12406" y="15990"/>
                </a:lnTo>
                <a:lnTo>
                  <a:pt x="12390" y="15971"/>
                </a:lnTo>
                <a:lnTo>
                  <a:pt x="12375" y="15949"/>
                </a:lnTo>
                <a:lnTo>
                  <a:pt x="12362" y="15928"/>
                </a:lnTo>
                <a:lnTo>
                  <a:pt x="12349" y="15906"/>
                </a:lnTo>
                <a:lnTo>
                  <a:pt x="12338" y="15884"/>
                </a:lnTo>
                <a:lnTo>
                  <a:pt x="12327" y="15860"/>
                </a:lnTo>
                <a:lnTo>
                  <a:pt x="12317" y="15836"/>
                </a:lnTo>
                <a:lnTo>
                  <a:pt x="12309" y="15812"/>
                </a:lnTo>
                <a:lnTo>
                  <a:pt x="12302" y="15788"/>
                </a:lnTo>
                <a:lnTo>
                  <a:pt x="12296" y="15761"/>
                </a:lnTo>
                <a:lnTo>
                  <a:pt x="12291" y="15736"/>
                </a:lnTo>
                <a:lnTo>
                  <a:pt x="12288" y="15710"/>
                </a:lnTo>
                <a:lnTo>
                  <a:pt x="12286" y="15683"/>
                </a:lnTo>
                <a:lnTo>
                  <a:pt x="12285" y="15656"/>
                </a:lnTo>
                <a:lnTo>
                  <a:pt x="12286" y="15629"/>
                </a:lnTo>
                <a:lnTo>
                  <a:pt x="12288" y="15602"/>
                </a:lnTo>
                <a:lnTo>
                  <a:pt x="12291" y="15576"/>
                </a:lnTo>
                <a:lnTo>
                  <a:pt x="12296" y="15550"/>
                </a:lnTo>
                <a:lnTo>
                  <a:pt x="12302" y="15525"/>
                </a:lnTo>
                <a:lnTo>
                  <a:pt x="12309" y="15500"/>
                </a:lnTo>
                <a:lnTo>
                  <a:pt x="12317" y="15475"/>
                </a:lnTo>
                <a:lnTo>
                  <a:pt x="12327" y="15452"/>
                </a:lnTo>
                <a:lnTo>
                  <a:pt x="12338" y="15429"/>
                </a:lnTo>
                <a:lnTo>
                  <a:pt x="12349" y="15405"/>
                </a:lnTo>
                <a:lnTo>
                  <a:pt x="12362" y="15384"/>
                </a:lnTo>
                <a:lnTo>
                  <a:pt x="12375" y="15362"/>
                </a:lnTo>
                <a:lnTo>
                  <a:pt x="12390" y="15342"/>
                </a:lnTo>
                <a:lnTo>
                  <a:pt x="12406" y="15321"/>
                </a:lnTo>
                <a:lnTo>
                  <a:pt x="12423" y="15303"/>
                </a:lnTo>
                <a:lnTo>
                  <a:pt x="12440" y="15285"/>
                </a:lnTo>
                <a:lnTo>
                  <a:pt x="12458" y="15267"/>
                </a:lnTo>
                <a:lnTo>
                  <a:pt x="12477" y="15251"/>
                </a:lnTo>
                <a:lnTo>
                  <a:pt x="12498" y="15234"/>
                </a:lnTo>
                <a:lnTo>
                  <a:pt x="12518" y="15220"/>
                </a:lnTo>
                <a:lnTo>
                  <a:pt x="12539" y="15206"/>
                </a:lnTo>
                <a:lnTo>
                  <a:pt x="12561" y="15194"/>
                </a:lnTo>
                <a:lnTo>
                  <a:pt x="12584" y="15182"/>
                </a:lnTo>
                <a:lnTo>
                  <a:pt x="12607" y="15172"/>
                </a:lnTo>
                <a:lnTo>
                  <a:pt x="12631" y="15162"/>
                </a:lnTo>
                <a:lnTo>
                  <a:pt x="12656" y="15153"/>
                </a:lnTo>
                <a:lnTo>
                  <a:pt x="12681" y="15146"/>
                </a:lnTo>
                <a:lnTo>
                  <a:pt x="12706" y="15141"/>
                </a:lnTo>
                <a:lnTo>
                  <a:pt x="12732" y="15136"/>
                </a:lnTo>
                <a:lnTo>
                  <a:pt x="12758" y="15133"/>
                </a:lnTo>
                <a:lnTo>
                  <a:pt x="12785" y="15131"/>
                </a:lnTo>
                <a:lnTo>
                  <a:pt x="12812" y="15130"/>
                </a:lnTo>
                <a:lnTo>
                  <a:pt x="14723" y="15130"/>
                </a:lnTo>
                <a:close/>
                <a:moveTo>
                  <a:pt x="1131" y="10479"/>
                </a:moveTo>
                <a:lnTo>
                  <a:pt x="2849" y="8701"/>
                </a:lnTo>
                <a:lnTo>
                  <a:pt x="2863" y="8687"/>
                </a:lnTo>
                <a:lnTo>
                  <a:pt x="2878" y="8673"/>
                </a:lnTo>
                <a:lnTo>
                  <a:pt x="2893" y="8659"/>
                </a:lnTo>
                <a:lnTo>
                  <a:pt x="2909" y="8647"/>
                </a:lnTo>
                <a:lnTo>
                  <a:pt x="2925" y="8635"/>
                </a:lnTo>
                <a:lnTo>
                  <a:pt x="2941" y="8624"/>
                </a:lnTo>
                <a:lnTo>
                  <a:pt x="2957" y="8614"/>
                </a:lnTo>
                <a:lnTo>
                  <a:pt x="2975" y="8604"/>
                </a:lnTo>
                <a:lnTo>
                  <a:pt x="2991" y="8595"/>
                </a:lnTo>
                <a:lnTo>
                  <a:pt x="3009" y="8587"/>
                </a:lnTo>
                <a:lnTo>
                  <a:pt x="3026" y="8578"/>
                </a:lnTo>
                <a:lnTo>
                  <a:pt x="3044" y="8571"/>
                </a:lnTo>
                <a:lnTo>
                  <a:pt x="3063" y="8565"/>
                </a:lnTo>
                <a:lnTo>
                  <a:pt x="3081" y="8559"/>
                </a:lnTo>
                <a:lnTo>
                  <a:pt x="3099" y="8554"/>
                </a:lnTo>
                <a:lnTo>
                  <a:pt x="3117" y="8550"/>
                </a:lnTo>
                <a:lnTo>
                  <a:pt x="3137" y="8546"/>
                </a:lnTo>
                <a:lnTo>
                  <a:pt x="3155" y="8544"/>
                </a:lnTo>
                <a:lnTo>
                  <a:pt x="3174" y="8541"/>
                </a:lnTo>
                <a:lnTo>
                  <a:pt x="3193" y="8540"/>
                </a:lnTo>
                <a:lnTo>
                  <a:pt x="3213" y="8539"/>
                </a:lnTo>
                <a:lnTo>
                  <a:pt x="3232" y="8539"/>
                </a:lnTo>
                <a:lnTo>
                  <a:pt x="3251" y="8540"/>
                </a:lnTo>
                <a:lnTo>
                  <a:pt x="3270" y="8541"/>
                </a:lnTo>
                <a:lnTo>
                  <a:pt x="3289" y="8543"/>
                </a:lnTo>
                <a:lnTo>
                  <a:pt x="3309" y="8546"/>
                </a:lnTo>
                <a:lnTo>
                  <a:pt x="3328" y="8550"/>
                </a:lnTo>
                <a:lnTo>
                  <a:pt x="3348" y="8554"/>
                </a:lnTo>
                <a:lnTo>
                  <a:pt x="3367" y="8559"/>
                </a:lnTo>
                <a:lnTo>
                  <a:pt x="3387" y="8565"/>
                </a:lnTo>
                <a:lnTo>
                  <a:pt x="3406" y="8571"/>
                </a:lnTo>
                <a:lnTo>
                  <a:pt x="3424" y="8578"/>
                </a:lnTo>
                <a:lnTo>
                  <a:pt x="3443" y="8587"/>
                </a:lnTo>
                <a:lnTo>
                  <a:pt x="3462" y="8596"/>
                </a:lnTo>
                <a:lnTo>
                  <a:pt x="3480" y="8605"/>
                </a:lnTo>
                <a:lnTo>
                  <a:pt x="3497" y="8614"/>
                </a:lnTo>
                <a:lnTo>
                  <a:pt x="3514" y="8625"/>
                </a:lnTo>
                <a:lnTo>
                  <a:pt x="3530" y="8635"/>
                </a:lnTo>
                <a:lnTo>
                  <a:pt x="3547" y="8647"/>
                </a:lnTo>
                <a:lnTo>
                  <a:pt x="3562" y="8658"/>
                </a:lnTo>
                <a:lnTo>
                  <a:pt x="3577" y="8672"/>
                </a:lnTo>
                <a:lnTo>
                  <a:pt x="3591" y="8684"/>
                </a:lnTo>
                <a:lnTo>
                  <a:pt x="3604" y="8698"/>
                </a:lnTo>
                <a:lnTo>
                  <a:pt x="3618" y="8711"/>
                </a:lnTo>
                <a:lnTo>
                  <a:pt x="3631" y="8726"/>
                </a:lnTo>
                <a:lnTo>
                  <a:pt x="3643" y="8740"/>
                </a:lnTo>
                <a:lnTo>
                  <a:pt x="3655" y="8755"/>
                </a:lnTo>
                <a:lnTo>
                  <a:pt x="3665" y="8772"/>
                </a:lnTo>
                <a:lnTo>
                  <a:pt x="3676" y="8788"/>
                </a:lnTo>
                <a:lnTo>
                  <a:pt x="3685" y="8804"/>
                </a:lnTo>
                <a:lnTo>
                  <a:pt x="3694" y="8820"/>
                </a:lnTo>
                <a:lnTo>
                  <a:pt x="3704" y="8837"/>
                </a:lnTo>
                <a:lnTo>
                  <a:pt x="3712" y="8855"/>
                </a:lnTo>
                <a:lnTo>
                  <a:pt x="3719" y="8873"/>
                </a:lnTo>
                <a:lnTo>
                  <a:pt x="3725" y="8891"/>
                </a:lnTo>
                <a:lnTo>
                  <a:pt x="3731" y="8909"/>
                </a:lnTo>
                <a:lnTo>
                  <a:pt x="3736" y="8928"/>
                </a:lnTo>
                <a:lnTo>
                  <a:pt x="3741" y="8948"/>
                </a:lnTo>
                <a:lnTo>
                  <a:pt x="3745" y="8967"/>
                </a:lnTo>
                <a:lnTo>
                  <a:pt x="3748" y="8986"/>
                </a:lnTo>
                <a:lnTo>
                  <a:pt x="3751" y="9006"/>
                </a:lnTo>
                <a:lnTo>
                  <a:pt x="3752" y="9026"/>
                </a:lnTo>
                <a:lnTo>
                  <a:pt x="3753" y="9046"/>
                </a:lnTo>
                <a:lnTo>
                  <a:pt x="3754" y="9067"/>
                </a:lnTo>
                <a:lnTo>
                  <a:pt x="3754" y="15652"/>
                </a:lnTo>
                <a:lnTo>
                  <a:pt x="3753" y="15679"/>
                </a:lnTo>
                <a:lnTo>
                  <a:pt x="3751" y="15706"/>
                </a:lnTo>
                <a:lnTo>
                  <a:pt x="3748" y="15732"/>
                </a:lnTo>
                <a:lnTo>
                  <a:pt x="3743" y="15758"/>
                </a:lnTo>
                <a:lnTo>
                  <a:pt x="3737" y="15784"/>
                </a:lnTo>
                <a:lnTo>
                  <a:pt x="3730" y="15808"/>
                </a:lnTo>
                <a:lnTo>
                  <a:pt x="3722" y="15833"/>
                </a:lnTo>
                <a:lnTo>
                  <a:pt x="3713" y="15856"/>
                </a:lnTo>
                <a:lnTo>
                  <a:pt x="3702" y="15880"/>
                </a:lnTo>
                <a:lnTo>
                  <a:pt x="3690" y="15903"/>
                </a:lnTo>
                <a:lnTo>
                  <a:pt x="3677" y="15924"/>
                </a:lnTo>
                <a:lnTo>
                  <a:pt x="3664" y="15946"/>
                </a:lnTo>
                <a:lnTo>
                  <a:pt x="3649" y="15967"/>
                </a:lnTo>
                <a:lnTo>
                  <a:pt x="3634" y="15987"/>
                </a:lnTo>
                <a:lnTo>
                  <a:pt x="3616" y="16006"/>
                </a:lnTo>
                <a:lnTo>
                  <a:pt x="3599" y="16024"/>
                </a:lnTo>
                <a:lnTo>
                  <a:pt x="3581" y="16041"/>
                </a:lnTo>
                <a:lnTo>
                  <a:pt x="3562" y="16058"/>
                </a:lnTo>
                <a:lnTo>
                  <a:pt x="3543" y="16074"/>
                </a:lnTo>
                <a:lnTo>
                  <a:pt x="3521" y="16088"/>
                </a:lnTo>
                <a:lnTo>
                  <a:pt x="3500" y="16102"/>
                </a:lnTo>
                <a:lnTo>
                  <a:pt x="3478" y="16114"/>
                </a:lnTo>
                <a:lnTo>
                  <a:pt x="3455" y="16126"/>
                </a:lnTo>
                <a:lnTo>
                  <a:pt x="3432" y="16136"/>
                </a:lnTo>
                <a:lnTo>
                  <a:pt x="3408" y="16147"/>
                </a:lnTo>
                <a:lnTo>
                  <a:pt x="3384" y="16155"/>
                </a:lnTo>
                <a:lnTo>
                  <a:pt x="3358" y="16162"/>
                </a:lnTo>
                <a:lnTo>
                  <a:pt x="3333" y="16168"/>
                </a:lnTo>
                <a:lnTo>
                  <a:pt x="3308" y="16172"/>
                </a:lnTo>
                <a:lnTo>
                  <a:pt x="3281" y="16175"/>
                </a:lnTo>
                <a:lnTo>
                  <a:pt x="3254" y="16178"/>
                </a:lnTo>
                <a:lnTo>
                  <a:pt x="3228" y="16178"/>
                </a:lnTo>
                <a:lnTo>
                  <a:pt x="526" y="16178"/>
                </a:lnTo>
                <a:lnTo>
                  <a:pt x="499" y="16178"/>
                </a:lnTo>
                <a:lnTo>
                  <a:pt x="473" y="16175"/>
                </a:lnTo>
                <a:lnTo>
                  <a:pt x="446" y="16172"/>
                </a:lnTo>
                <a:lnTo>
                  <a:pt x="421" y="16168"/>
                </a:lnTo>
                <a:lnTo>
                  <a:pt x="395" y="16162"/>
                </a:lnTo>
                <a:lnTo>
                  <a:pt x="371" y="16155"/>
                </a:lnTo>
                <a:lnTo>
                  <a:pt x="346" y="16147"/>
                </a:lnTo>
                <a:lnTo>
                  <a:pt x="322" y="16136"/>
                </a:lnTo>
                <a:lnTo>
                  <a:pt x="299" y="16126"/>
                </a:lnTo>
                <a:lnTo>
                  <a:pt x="276" y="16114"/>
                </a:lnTo>
                <a:lnTo>
                  <a:pt x="254" y="16102"/>
                </a:lnTo>
                <a:lnTo>
                  <a:pt x="233" y="16088"/>
                </a:lnTo>
                <a:lnTo>
                  <a:pt x="212" y="16074"/>
                </a:lnTo>
                <a:lnTo>
                  <a:pt x="192" y="16058"/>
                </a:lnTo>
                <a:lnTo>
                  <a:pt x="173" y="16041"/>
                </a:lnTo>
                <a:lnTo>
                  <a:pt x="155" y="16024"/>
                </a:lnTo>
                <a:lnTo>
                  <a:pt x="137" y="16006"/>
                </a:lnTo>
                <a:lnTo>
                  <a:pt x="120" y="15987"/>
                </a:lnTo>
                <a:lnTo>
                  <a:pt x="104" y="15967"/>
                </a:lnTo>
                <a:lnTo>
                  <a:pt x="90" y="15946"/>
                </a:lnTo>
                <a:lnTo>
                  <a:pt x="77" y="15924"/>
                </a:lnTo>
                <a:lnTo>
                  <a:pt x="64" y="15903"/>
                </a:lnTo>
                <a:lnTo>
                  <a:pt x="52" y="15880"/>
                </a:lnTo>
                <a:lnTo>
                  <a:pt x="42" y="15856"/>
                </a:lnTo>
                <a:lnTo>
                  <a:pt x="32" y="15833"/>
                </a:lnTo>
                <a:lnTo>
                  <a:pt x="23" y="15808"/>
                </a:lnTo>
                <a:lnTo>
                  <a:pt x="16" y="15784"/>
                </a:lnTo>
                <a:lnTo>
                  <a:pt x="11" y="15758"/>
                </a:lnTo>
                <a:lnTo>
                  <a:pt x="6" y="15732"/>
                </a:lnTo>
                <a:lnTo>
                  <a:pt x="3" y="15706"/>
                </a:lnTo>
                <a:lnTo>
                  <a:pt x="1" y="15679"/>
                </a:lnTo>
                <a:lnTo>
                  <a:pt x="0" y="15652"/>
                </a:lnTo>
                <a:lnTo>
                  <a:pt x="1" y="15626"/>
                </a:lnTo>
                <a:lnTo>
                  <a:pt x="3" y="15598"/>
                </a:lnTo>
                <a:lnTo>
                  <a:pt x="6" y="15572"/>
                </a:lnTo>
                <a:lnTo>
                  <a:pt x="11" y="15547"/>
                </a:lnTo>
                <a:lnTo>
                  <a:pt x="16" y="15521"/>
                </a:lnTo>
                <a:lnTo>
                  <a:pt x="23" y="15496"/>
                </a:lnTo>
                <a:lnTo>
                  <a:pt x="32" y="15472"/>
                </a:lnTo>
                <a:lnTo>
                  <a:pt x="42" y="15448"/>
                </a:lnTo>
                <a:lnTo>
                  <a:pt x="52" y="15424"/>
                </a:lnTo>
                <a:lnTo>
                  <a:pt x="64" y="15402"/>
                </a:lnTo>
                <a:lnTo>
                  <a:pt x="77" y="15380"/>
                </a:lnTo>
                <a:lnTo>
                  <a:pt x="90" y="15359"/>
                </a:lnTo>
                <a:lnTo>
                  <a:pt x="104" y="15338"/>
                </a:lnTo>
                <a:lnTo>
                  <a:pt x="120" y="15318"/>
                </a:lnTo>
                <a:lnTo>
                  <a:pt x="137" y="15299"/>
                </a:lnTo>
                <a:lnTo>
                  <a:pt x="155" y="15281"/>
                </a:lnTo>
                <a:lnTo>
                  <a:pt x="173" y="15263"/>
                </a:lnTo>
                <a:lnTo>
                  <a:pt x="192" y="15246"/>
                </a:lnTo>
                <a:lnTo>
                  <a:pt x="212" y="15231"/>
                </a:lnTo>
                <a:lnTo>
                  <a:pt x="233" y="15216"/>
                </a:lnTo>
                <a:lnTo>
                  <a:pt x="254" y="15203"/>
                </a:lnTo>
                <a:lnTo>
                  <a:pt x="276" y="15190"/>
                </a:lnTo>
                <a:lnTo>
                  <a:pt x="299" y="15178"/>
                </a:lnTo>
                <a:lnTo>
                  <a:pt x="322" y="15168"/>
                </a:lnTo>
                <a:lnTo>
                  <a:pt x="346" y="15158"/>
                </a:lnTo>
                <a:lnTo>
                  <a:pt x="371" y="15149"/>
                </a:lnTo>
                <a:lnTo>
                  <a:pt x="395" y="15142"/>
                </a:lnTo>
                <a:lnTo>
                  <a:pt x="421" y="15137"/>
                </a:lnTo>
                <a:lnTo>
                  <a:pt x="446" y="15132"/>
                </a:lnTo>
                <a:lnTo>
                  <a:pt x="473" y="15129"/>
                </a:lnTo>
                <a:lnTo>
                  <a:pt x="499" y="15127"/>
                </a:lnTo>
                <a:lnTo>
                  <a:pt x="526" y="15126"/>
                </a:lnTo>
                <a:lnTo>
                  <a:pt x="2701" y="15126"/>
                </a:lnTo>
                <a:lnTo>
                  <a:pt x="2701" y="10369"/>
                </a:lnTo>
                <a:lnTo>
                  <a:pt x="1522" y="11589"/>
                </a:lnTo>
                <a:lnTo>
                  <a:pt x="1502" y="11608"/>
                </a:lnTo>
                <a:lnTo>
                  <a:pt x="1482" y="11626"/>
                </a:lnTo>
                <a:lnTo>
                  <a:pt x="1462" y="11642"/>
                </a:lnTo>
                <a:lnTo>
                  <a:pt x="1442" y="11658"/>
                </a:lnTo>
                <a:lnTo>
                  <a:pt x="1420" y="11672"/>
                </a:lnTo>
                <a:lnTo>
                  <a:pt x="1398" y="11685"/>
                </a:lnTo>
                <a:lnTo>
                  <a:pt x="1376" y="11697"/>
                </a:lnTo>
                <a:lnTo>
                  <a:pt x="1353" y="11708"/>
                </a:lnTo>
                <a:lnTo>
                  <a:pt x="1329" y="11717"/>
                </a:lnTo>
                <a:lnTo>
                  <a:pt x="1305" y="11725"/>
                </a:lnTo>
                <a:lnTo>
                  <a:pt x="1281" y="11732"/>
                </a:lnTo>
                <a:lnTo>
                  <a:pt x="1255" y="11738"/>
                </a:lnTo>
                <a:lnTo>
                  <a:pt x="1230" y="11743"/>
                </a:lnTo>
                <a:lnTo>
                  <a:pt x="1205" y="11746"/>
                </a:lnTo>
                <a:lnTo>
                  <a:pt x="1177" y="11748"/>
                </a:lnTo>
                <a:lnTo>
                  <a:pt x="1151" y="11749"/>
                </a:lnTo>
                <a:lnTo>
                  <a:pt x="1126" y="11749"/>
                </a:lnTo>
                <a:lnTo>
                  <a:pt x="1102" y="11748"/>
                </a:lnTo>
                <a:lnTo>
                  <a:pt x="1077" y="11746"/>
                </a:lnTo>
                <a:lnTo>
                  <a:pt x="1053" y="11743"/>
                </a:lnTo>
                <a:lnTo>
                  <a:pt x="1053" y="13601"/>
                </a:lnTo>
                <a:lnTo>
                  <a:pt x="1052" y="13627"/>
                </a:lnTo>
                <a:lnTo>
                  <a:pt x="1050" y="13655"/>
                </a:lnTo>
                <a:lnTo>
                  <a:pt x="1047" y="13681"/>
                </a:lnTo>
                <a:lnTo>
                  <a:pt x="1042" y="13706"/>
                </a:lnTo>
                <a:lnTo>
                  <a:pt x="1037" y="13731"/>
                </a:lnTo>
                <a:lnTo>
                  <a:pt x="1030" y="13757"/>
                </a:lnTo>
                <a:lnTo>
                  <a:pt x="1022" y="13781"/>
                </a:lnTo>
                <a:lnTo>
                  <a:pt x="1011" y="13805"/>
                </a:lnTo>
                <a:lnTo>
                  <a:pt x="1001" y="13829"/>
                </a:lnTo>
                <a:lnTo>
                  <a:pt x="989" y="13851"/>
                </a:lnTo>
                <a:lnTo>
                  <a:pt x="977" y="13873"/>
                </a:lnTo>
                <a:lnTo>
                  <a:pt x="963" y="13894"/>
                </a:lnTo>
                <a:lnTo>
                  <a:pt x="949" y="13916"/>
                </a:lnTo>
                <a:lnTo>
                  <a:pt x="932" y="13935"/>
                </a:lnTo>
                <a:lnTo>
                  <a:pt x="916" y="13954"/>
                </a:lnTo>
                <a:lnTo>
                  <a:pt x="898" y="13972"/>
                </a:lnTo>
                <a:lnTo>
                  <a:pt x="880" y="13989"/>
                </a:lnTo>
                <a:lnTo>
                  <a:pt x="862" y="14007"/>
                </a:lnTo>
                <a:lnTo>
                  <a:pt x="841" y="14022"/>
                </a:lnTo>
                <a:lnTo>
                  <a:pt x="821" y="14037"/>
                </a:lnTo>
                <a:lnTo>
                  <a:pt x="799" y="14050"/>
                </a:lnTo>
                <a:lnTo>
                  <a:pt x="778" y="14063"/>
                </a:lnTo>
                <a:lnTo>
                  <a:pt x="754" y="14074"/>
                </a:lnTo>
                <a:lnTo>
                  <a:pt x="731" y="14085"/>
                </a:lnTo>
                <a:lnTo>
                  <a:pt x="708" y="14095"/>
                </a:lnTo>
                <a:lnTo>
                  <a:pt x="682" y="14103"/>
                </a:lnTo>
                <a:lnTo>
                  <a:pt x="658" y="14110"/>
                </a:lnTo>
                <a:lnTo>
                  <a:pt x="633" y="14116"/>
                </a:lnTo>
                <a:lnTo>
                  <a:pt x="606" y="14121"/>
                </a:lnTo>
                <a:lnTo>
                  <a:pt x="580" y="14124"/>
                </a:lnTo>
                <a:lnTo>
                  <a:pt x="554" y="14126"/>
                </a:lnTo>
                <a:lnTo>
                  <a:pt x="526" y="14127"/>
                </a:lnTo>
                <a:lnTo>
                  <a:pt x="499" y="14126"/>
                </a:lnTo>
                <a:lnTo>
                  <a:pt x="473" y="14124"/>
                </a:lnTo>
                <a:lnTo>
                  <a:pt x="446" y="14121"/>
                </a:lnTo>
                <a:lnTo>
                  <a:pt x="421" y="14116"/>
                </a:lnTo>
                <a:lnTo>
                  <a:pt x="395" y="14110"/>
                </a:lnTo>
                <a:lnTo>
                  <a:pt x="371" y="14103"/>
                </a:lnTo>
                <a:lnTo>
                  <a:pt x="346" y="14095"/>
                </a:lnTo>
                <a:lnTo>
                  <a:pt x="322" y="14085"/>
                </a:lnTo>
                <a:lnTo>
                  <a:pt x="299" y="14074"/>
                </a:lnTo>
                <a:lnTo>
                  <a:pt x="276" y="14063"/>
                </a:lnTo>
                <a:lnTo>
                  <a:pt x="254" y="14050"/>
                </a:lnTo>
                <a:lnTo>
                  <a:pt x="233" y="14037"/>
                </a:lnTo>
                <a:lnTo>
                  <a:pt x="212" y="14022"/>
                </a:lnTo>
                <a:lnTo>
                  <a:pt x="192" y="14007"/>
                </a:lnTo>
                <a:lnTo>
                  <a:pt x="173" y="13989"/>
                </a:lnTo>
                <a:lnTo>
                  <a:pt x="155" y="13972"/>
                </a:lnTo>
                <a:lnTo>
                  <a:pt x="137" y="13954"/>
                </a:lnTo>
                <a:lnTo>
                  <a:pt x="120" y="13935"/>
                </a:lnTo>
                <a:lnTo>
                  <a:pt x="104" y="13916"/>
                </a:lnTo>
                <a:lnTo>
                  <a:pt x="90" y="13894"/>
                </a:lnTo>
                <a:lnTo>
                  <a:pt x="77" y="13873"/>
                </a:lnTo>
                <a:lnTo>
                  <a:pt x="64" y="13851"/>
                </a:lnTo>
                <a:lnTo>
                  <a:pt x="52" y="13829"/>
                </a:lnTo>
                <a:lnTo>
                  <a:pt x="42" y="13805"/>
                </a:lnTo>
                <a:lnTo>
                  <a:pt x="32" y="13781"/>
                </a:lnTo>
                <a:lnTo>
                  <a:pt x="23" y="13757"/>
                </a:lnTo>
                <a:lnTo>
                  <a:pt x="16" y="13731"/>
                </a:lnTo>
                <a:lnTo>
                  <a:pt x="11" y="13706"/>
                </a:lnTo>
                <a:lnTo>
                  <a:pt x="6" y="13681"/>
                </a:lnTo>
                <a:lnTo>
                  <a:pt x="3" y="13655"/>
                </a:lnTo>
                <a:lnTo>
                  <a:pt x="1" y="13627"/>
                </a:lnTo>
                <a:lnTo>
                  <a:pt x="0" y="13601"/>
                </a:lnTo>
                <a:lnTo>
                  <a:pt x="0" y="10624"/>
                </a:lnTo>
                <a:lnTo>
                  <a:pt x="0" y="10604"/>
                </a:lnTo>
                <a:lnTo>
                  <a:pt x="1" y="10584"/>
                </a:lnTo>
                <a:lnTo>
                  <a:pt x="3" y="10565"/>
                </a:lnTo>
                <a:lnTo>
                  <a:pt x="6" y="10546"/>
                </a:lnTo>
                <a:lnTo>
                  <a:pt x="9" y="10525"/>
                </a:lnTo>
                <a:lnTo>
                  <a:pt x="12" y="10507"/>
                </a:lnTo>
                <a:lnTo>
                  <a:pt x="17" y="10488"/>
                </a:lnTo>
                <a:lnTo>
                  <a:pt x="22" y="10470"/>
                </a:lnTo>
                <a:lnTo>
                  <a:pt x="28" y="10452"/>
                </a:lnTo>
                <a:lnTo>
                  <a:pt x="34" y="10433"/>
                </a:lnTo>
                <a:lnTo>
                  <a:pt x="42" y="10416"/>
                </a:lnTo>
                <a:lnTo>
                  <a:pt x="50" y="10399"/>
                </a:lnTo>
                <a:lnTo>
                  <a:pt x="58" y="10382"/>
                </a:lnTo>
                <a:lnTo>
                  <a:pt x="67" y="10365"/>
                </a:lnTo>
                <a:lnTo>
                  <a:pt x="76" y="10348"/>
                </a:lnTo>
                <a:lnTo>
                  <a:pt x="86" y="10333"/>
                </a:lnTo>
                <a:lnTo>
                  <a:pt x="97" y="10317"/>
                </a:lnTo>
                <a:lnTo>
                  <a:pt x="108" y="10302"/>
                </a:lnTo>
                <a:lnTo>
                  <a:pt x="120" y="10288"/>
                </a:lnTo>
                <a:lnTo>
                  <a:pt x="133" y="10274"/>
                </a:lnTo>
                <a:lnTo>
                  <a:pt x="146" y="10259"/>
                </a:lnTo>
                <a:lnTo>
                  <a:pt x="159" y="10246"/>
                </a:lnTo>
                <a:lnTo>
                  <a:pt x="173" y="10233"/>
                </a:lnTo>
                <a:lnTo>
                  <a:pt x="187" y="10221"/>
                </a:lnTo>
                <a:lnTo>
                  <a:pt x="202" y="10209"/>
                </a:lnTo>
                <a:lnTo>
                  <a:pt x="218" y="10198"/>
                </a:lnTo>
                <a:lnTo>
                  <a:pt x="234" y="10187"/>
                </a:lnTo>
                <a:lnTo>
                  <a:pt x="251" y="10176"/>
                </a:lnTo>
                <a:lnTo>
                  <a:pt x="267" y="10166"/>
                </a:lnTo>
                <a:lnTo>
                  <a:pt x="286" y="10157"/>
                </a:lnTo>
                <a:lnTo>
                  <a:pt x="304" y="10148"/>
                </a:lnTo>
                <a:lnTo>
                  <a:pt x="322" y="10140"/>
                </a:lnTo>
                <a:lnTo>
                  <a:pt x="340" y="10133"/>
                </a:lnTo>
                <a:lnTo>
                  <a:pt x="359" y="10126"/>
                </a:lnTo>
                <a:lnTo>
                  <a:pt x="379" y="10120"/>
                </a:lnTo>
                <a:lnTo>
                  <a:pt x="397" y="10115"/>
                </a:lnTo>
                <a:lnTo>
                  <a:pt x="416" y="10110"/>
                </a:lnTo>
                <a:lnTo>
                  <a:pt x="435" y="10106"/>
                </a:lnTo>
                <a:lnTo>
                  <a:pt x="455" y="10103"/>
                </a:lnTo>
                <a:lnTo>
                  <a:pt x="474" y="10101"/>
                </a:lnTo>
                <a:lnTo>
                  <a:pt x="492" y="10099"/>
                </a:lnTo>
                <a:lnTo>
                  <a:pt x="511" y="10098"/>
                </a:lnTo>
                <a:lnTo>
                  <a:pt x="531" y="10097"/>
                </a:lnTo>
                <a:lnTo>
                  <a:pt x="550" y="10098"/>
                </a:lnTo>
                <a:lnTo>
                  <a:pt x="568" y="10099"/>
                </a:lnTo>
                <a:lnTo>
                  <a:pt x="587" y="10101"/>
                </a:lnTo>
                <a:lnTo>
                  <a:pt x="605" y="10103"/>
                </a:lnTo>
                <a:lnTo>
                  <a:pt x="625" y="10106"/>
                </a:lnTo>
                <a:lnTo>
                  <a:pt x="643" y="10110"/>
                </a:lnTo>
                <a:lnTo>
                  <a:pt x="661" y="10114"/>
                </a:lnTo>
                <a:lnTo>
                  <a:pt x="679" y="10120"/>
                </a:lnTo>
                <a:lnTo>
                  <a:pt x="698" y="10125"/>
                </a:lnTo>
                <a:lnTo>
                  <a:pt x="715" y="10132"/>
                </a:lnTo>
                <a:lnTo>
                  <a:pt x="733" y="10139"/>
                </a:lnTo>
                <a:lnTo>
                  <a:pt x="750" y="10147"/>
                </a:lnTo>
                <a:lnTo>
                  <a:pt x="767" y="10155"/>
                </a:lnTo>
                <a:lnTo>
                  <a:pt x="784" y="10164"/>
                </a:lnTo>
                <a:lnTo>
                  <a:pt x="801" y="10174"/>
                </a:lnTo>
                <a:lnTo>
                  <a:pt x="817" y="10186"/>
                </a:lnTo>
                <a:lnTo>
                  <a:pt x="833" y="10197"/>
                </a:lnTo>
                <a:lnTo>
                  <a:pt x="848" y="10208"/>
                </a:lnTo>
                <a:lnTo>
                  <a:pt x="864" y="10221"/>
                </a:lnTo>
                <a:lnTo>
                  <a:pt x="879" y="10234"/>
                </a:lnTo>
                <a:lnTo>
                  <a:pt x="894" y="10247"/>
                </a:lnTo>
                <a:lnTo>
                  <a:pt x="1131" y="10479"/>
                </a:lnTo>
                <a:close/>
                <a:moveTo>
                  <a:pt x="10908" y="4328"/>
                </a:moveTo>
                <a:lnTo>
                  <a:pt x="13572" y="240"/>
                </a:lnTo>
                <a:lnTo>
                  <a:pt x="13584" y="221"/>
                </a:lnTo>
                <a:lnTo>
                  <a:pt x="13597" y="204"/>
                </a:lnTo>
                <a:lnTo>
                  <a:pt x="13611" y="187"/>
                </a:lnTo>
                <a:lnTo>
                  <a:pt x="13626" y="171"/>
                </a:lnTo>
                <a:lnTo>
                  <a:pt x="13641" y="155"/>
                </a:lnTo>
                <a:lnTo>
                  <a:pt x="13656" y="140"/>
                </a:lnTo>
                <a:lnTo>
                  <a:pt x="13671" y="125"/>
                </a:lnTo>
                <a:lnTo>
                  <a:pt x="13687" y="112"/>
                </a:lnTo>
                <a:lnTo>
                  <a:pt x="13705" y="99"/>
                </a:lnTo>
                <a:lnTo>
                  <a:pt x="13722" y="87"/>
                </a:lnTo>
                <a:lnTo>
                  <a:pt x="13739" y="76"/>
                </a:lnTo>
                <a:lnTo>
                  <a:pt x="13757" y="66"/>
                </a:lnTo>
                <a:lnTo>
                  <a:pt x="13775" y="56"/>
                </a:lnTo>
                <a:lnTo>
                  <a:pt x="13795" y="47"/>
                </a:lnTo>
                <a:lnTo>
                  <a:pt x="13813" y="38"/>
                </a:lnTo>
                <a:lnTo>
                  <a:pt x="13832" y="31"/>
                </a:lnTo>
                <a:lnTo>
                  <a:pt x="13852" y="24"/>
                </a:lnTo>
                <a:lnTo>
                  <a:pt x="13873" y="18"/>
                </a:lnTo>
                <a:lnTo>
                  <a:pt x="13892" y="13"/>
                </a:lnTo>
                <a:lnTo>
                  <a:pt x="13913" y="9"/>
                </a:lnTo>
                <a:lnTo>
                  <a:pt x="13933" y="6"/>
                </a:lnTo>
                <a:lnTo>
                  <a:pt x="13954" y="3"/>
                </a:lnTo>
                <a:lnTo>
                  <a:pt x="13975" y="1"/>
                </a:lnTo>
                <a:lnTo>
                  <a:pt x="13996" y="0"/>
                </a:lnTo>
                <a:lnTo>
                  <a:pt x="14017" y="0"/>
                </a:lnTo>
                <a:lnTo>
                  <a:pt x="14039" y="1"/>
                </a:lnTo>
                <a:lnTo>
                  <a:pt x="14060" y="2"/>
                </a:lnTo>
                <a:lnTo>
                  <a:pt x="14081" y="5"/>
                </a:lnTo>
                <a:lnTo>
                  <a:pt x="14102" y="8"/>
                </a:lnTo>
                <a:lnTo>
                  <a:pt x="14124" y="12"/>
                </a:lnTo>
                <a:lnTo>
                  <a:pt x="14145" y="17"/>
                </a:lnTo>
                <a:lnTo>
                  <a:pt x="14166" y="23"/>
                </a:lnTo>
                <a:lnTo>
                  <a:pt x="14187" y="30"/>
                </a:lnTo>
                <a:lnTo>
                  <a:pt x="14209" y="38"/>
                </a:lnTo>
                <a:lnTo>
                  <a:pt x="14229" y="47"/>
                </a:lnTo>
                <a:lnTo>
                  <a:pt x="14248" y="56"/>
                </a:lnTo>
                <a:lnTo>
                  <a:pt x="14267" y="66"/>
                </a:lnTo>
                <a:lnTo>
                  <a:pt x="14286" y="76"/>
                </a:lnTo>
                <a:lnTo>
                  <a:pt x="14304" y="87"/>
                </a:lnTo>
                <a:lnTo>
                  <a:pt x="14321" y="99"/>
                </a:lnTo>
                <a:lnTo>
                  <a:pt x="14338" y="112"/>
                </a:lnTo>
                <a:lnTo>
                  <a:pt x="14355" y="125"/>
                </a:lnTo>
                <a:lnTo>
                  <a:pt x="14371" y="139"/>
                </a:lnTo>
                <a:lnTo>
                  <a:pt x="14386" y="153"/>
                </a:lnTo>
                <a:lnTo>
                  <a:pt x="14400" y="168"/>
                </a:lnTo>
                <a:lnTo>
                  <a:pt x="14414" y="183"/>
                </a:lnTo>
                <a:lnTo>
                  <a:pt x="14427" y="199"/>
                </a:lnTo>
                <a:lnTo>
                  <a:pt x="14440" y="215"/>
                </a:lnTo>
                <a:lnTo>
                  <a:pt x="14452" y="233"/>
                </a:lnTo>
                <a:lnTo>
                  <a:pt x="14463" y="250"/>
                </a:lnTo>
                <a:lnTo>
                  <a:pt x="14474" y="268"/>
                </a:lnTo>
                <a:lnTo>
                  <a:pt x="14483" y="286"/>
                </a:lnTo>
                <a:lnTo>
                  <a:pt x="14492" y="305"/>
                </a:lnTo>
                <a:lnTo>
                  <a:pt x="14500" y="325"/>
                </a:lnTo>
                <a:lnTo>
                  <a:pt x="14508" y="344"/>
                </a:lnTo>
                <a:lnTo>
                  <a:pt x="14514" y="364"/>
                </a:lnTo>
                <a:lnTo>
                  <a:pt x="14521" y="384"/>
                </a:lnTo>
                <a:lnTo>
                  <a:pt x="14526" y="405"/>
                </a:lnTo>
                <a:lnTo>
                  <a:pt x="14531" y="426"/>
                </a:lnTo>
                <a:lnTo>
                  <a:pt x="14534" y="447"/>
                </a:lnTo>
                <a:lnTo>
                  <a:pt x="14537" y="468"/>
                </a:lnTo>
                <a:lnTo>
                  <a:pt x="14539" y="491"/>
                </a:lnTo>
                <a:lnTo>
                  <a:pt x="14540" y="512"/>
                </a:lnTo>
                <a:lnTo>
                  <a:pt x="14540" y="534"/>
                </a:lnTo>
                <a:lnTo>
                  <a:pt x="14511" y="2495"/>
                </a:lnTo>
                <a:lnTo>
                  <a:pt x="14510" y="2521"/>
                </a:lnTo>
                <a:lnTo>
                  <a:pt x="14508" y="2549"/>
                </a:lnTo>
                <a:lnTo>
                  <a:pt x="14504" y="2575"/>
                </a:lnTo>
                <a:lnTo>
                  <a:pt x="14499" y="2600"/>
                </a:lnTo>
                <a:lnTo>
                  <a:pt x="14493" y="2626"/>
                </a:lnTo>
                <a:lnTo>
                  <a:pt x="14485" y="2651"/>
                </a:lnTo>
                <a:lnTo>
                  <a:pt x="14477" y="2675"/>
                </a:lnTo>
                <a:lnTo>
                  <a:pt x="14467" y="2698"/>
                </a:lnTo>
                <a:lnTo>
                  <a:pt x="14456" y="2722"/>
                </a:lnTo>
                <a:lnTo>
                  <a:pt x="14445" y="2744"/>
                </a:lnTo>
                <a:lnTo>
                  <a:pt x="14431" y="2766"/>
                </a:lnTo>
                <a:lnTo>
                  <a:pt x="14417" y="2787"/>
                </a:lnTo>
                <a:lnTo>
                  <a:pt x="14402" y="2808"/>
                </a:lnTo>
                <a:lnTo>
                  <a:pt x="14386" y="2827"/>
                </a:lnTo>
                <a:lnTo>
                  <a:pt x="14370" y="2846"/>
                </a:lnTo>
                <a:lnTo>
                  <a:pt x="14351" y="2864"/>
                </a:lnTo>
                <a:lnTo>
                  <a:pt x="14333" y="2881"/>
                </a:lnTo>
                <a:lnTo>
                  <a:pt x="14314" y="2898"/>
                </a:lnTo>
                <a:lnTo>
                  <a:pt x="14294" y="2913"/>
                </a:lnTo>
                <a:lnTo>
                  <a:pt x="14273" y="2927"/>
                </a:lnTo>
                <a:lnTo>
                  <a:pt x="14251" y="2941"/>
                </a:lnTo>
                <a:lnTo>
                  <a:pt x="14229" y="2953"/>
                </a:lnTo>
                <a:lnTo>
                  <a:pt x="14206" y="2964"/>
                </a:lnTo>
                <a:lnTo>
                  <a:pt x="14182" y="2974"/>
                </a:lnTo>
                <a:lnTo>
                  <a:pt x="14159" y="2984"/>
                </a:lnTo>
                <a:lnTo>
                  <a:pt x="14134" y="2992"/>
                </a:lnTo>
                <a:lnTo>
                  <a:pt x="14108" y="2999"/>
                </a:lnTo>
                <a:lnTo>
                  <a:pt x="14083" y="3004"/>
                </a:lnTo>
                <a:lnTo>
                  <a:pt x="14058" y="3008"/>
                </a:lnTo>
                <a:lnTo>
                  <a:pt x="14032" y="3011"/>
                </a:lnTo>
                <a:lnTo>
                  <a:pt x="14004" y="3013"/>
                </a:lnTo>
                <a:lnTo>
                  <a:pt x="13978" y="3013"/>
                </a:lnTo>
                <a:lnTo>
                  <a:pt x="13951" y="3012"/>
                </a:lnTo>
                <a:lnTo>
                  <a:pt x="13924" y="3010"/>
                </a:lnTo>
                <a:lnTo>
                  <a:pt x="13898" y="3006"/>
                </a:lnTo>
                <a:lnTo>
                  <a:pt x="13872" y="3001"/>
                </a:lnTo>
                <a:lnTo>
                  <a:pt x="13846" y="2995"/>
                </a:lnTo>
                <a:lnTo>
                  <a:pt x="13822" y="2988"/>
                </a:lnTo>
                <a:lnTo>
                  <a:pt x="13798" y="2978"/>
                </a:lnTo>
                <a:lnTo>
                  <a:pt x="13773" y="2968"/>
                </a:lnTo>
                <a:lnTo>
                  <a:pt x="13750" y="2958"/>
                </a:lnTo>
                <a:lnTo>
                  <a:pt x="13728" y="2946"/>
                </a:lnTo>
                <a:lnTo>
                  <a:pt x="13706" y="2933"/>
                </a:lnTo>
                <a:lnTo>
                  <a:pt x="13684" y="2919"/>
                </a:lnTo>
                <a:lnTo>
                  <a:pt x="13664" y="2904"/>
                </a:lnTo>
                <a:lnTo>
                  <a:pt x="13645" y="2888"/>
                </a:lnTo>
                <a:lnTo>
                  <a:pt x="13626" y="2871"/>
                </a:lnTo>
                <a:lnTo>
                  <a:pt x="13607" y="2853"/>
                </a:lnTo>
                <a:lnTo>
                  <a:pt x="13590" y="2835"/>
                </a:lnTo>
                <a:lnTo>
                  <a:pt x="13574" y="2816"/>
                </a:lnTo>
                <a:lnTo>
                  <a:pt x="13559" y="2795"/>
                </a:lnTo>
                <a:lnTo>
                  <a:pt x="13545" y="2774"/>
                </a:lnTo>
                <a:lnTo>
                  <a:pt x="13531" y="2753"/>
                </a:lnTo>
                <a:lnTo>
                  <a:pt x="13518" y="2731"/>
                </a:lnTo>
                <a:lnTo>
                  <a:pt x="13507" y="2708"/>
                </a:lnTo>
                <a:lnTo>
                  <a:pt x="13497" y="2684"/>
                </a:lnTo>
                <a:lnTo>
                  <a:pt x="13488" y="2661"/>
                </a:lnTo>
                <a:lnTo>
                  <a:pt x="13480" y="2636"/>
                </a:lnTo>
                <a:lnTo>
                  <a:pt x="13474" y="2611"/>
                </a:lnTo>
                <a:lnTo>
                  <a:pt x="13468" y="2586"/>
                </a:lnTo>
                <a:lnTo>
                  <a:pt x="13464" y="2560"/>
                </a:lnTo>
                <a:lnTo>
                  <a:pt x="13461" y="2533"/>
                </a:lnTo>
                <a:lnTo>
                  <a:pt x="13459" y="2507"/>
                </a:lnTo>
                <a:lnTo>
                  <a:pt x="13459" y="2480"/>
                </a:lnTo>
                <a:lnTo>
                  <a:pt x="13461" y="2338"/>
                </a:lnTo>
                <a:lnTo>
                  <a:pt x="11581" y="5222"/>
                </a:lnTo>
                <a:lnTo>
                  <a:pt x="11569" y="5240"/>
                </a:lnTo>
                <a:lnTo>
                  <a:pt x="11556" y="5257"/>
                </a:lnTo>
                <a:lnTo>
                  <a:pt x="11543" y="5273"/>
                </a:lnTo>
                <a:lnTo>
                  <a:pt x="11530" y="5289"/>
                </a:lnTo>
                <a:lnTo>
                  <a:pt x="11515" y="5305"/>
                </a:lnTo>
                <a:lnTo>
                  <a:pt x="11500" y="5320"/>
                </a:lnTo>
                <a:lnTo>
                  <a:pt x="11485" y="5334"/>
                </a:lnTo>
                <a:lnTo>
                  <a:pt x="11469" y="5347"/>
                </a:lnTo>
                <a:lnTo>
                  <a:pt x="11453" y="5359"/>
                </a:lnTo>
                <a:lnTo>
                  <a:pt x="11437" y="5371"/>
                </a:lnTo>
                <a:lnTo>
                  <a:pt x="11419" y="5383"/>
                </a:lnTo>
                <a:lnTo>
                  <a:pt x="11402" y="5394"/>
                </a:lnTo>
                <a:lnTo>
                  <a:pt x="11384" y="5403"/>
                </a:lnTo>
                <a:lnTo>
                  <a:pt x="11366" y="5412"/>
                </a:lnTo>
                <a:lnTo>
                  <a:pt x="11348" y="5420"/>
                </a:lnTo>
                <a:lnTo>
                  <a:pt x="11328" y="5428"/>
                </a:lnTo>
                <a:lnTo>
                  <a:pt x="11310" y="5435"/>
                </a:lnTo>
                <a:lnTo>
                  <a:pt x="11290" y="5441"/>
                </a:lnTo>
                <a:lnTo>
                  <a:pt x="11271" y="5446"/>
                </a:lnTo>
                <a:lnTo>
                  <a:pt x="11251" y="5450"/>
                </a:lnTo>
                <a:lnTo>
                  <a:pt x="11231" y="5454"/>
                </a:lnTo>
                <a:lnTo>
                  <a:pt x="11211" y="5457"/>
                </a:lnTo>
                <a:lnTo>
                  <a:pt x="11191" y="5459"/>
                </a:lnTo>
                <a:lnTo>
                  <a:pt x="11170" y="5461"/>
                </a:lnTo>
                <a:lnTo>
                  <a:pt x="11149" y="5461"/>
                </a:lnTo>
                <a:lnTo>
                  <a:pt x="11129" y="5461"/>
                </a:lnTo>
                <a:lnTo>
                  <a:pt x="11108" y="5460"/>
                </a:lnTo>
                <a:lnTo>
                  <a:pt x="11086" y="5458"/>
                </a:lnTo>
                <a:lnTo>
                  <a:pt x="11066" y="5456"/>
                </a:lnTo>
                <a:lnTo>
                  <a:pt x="11045" y="5452"/>
                </a:lnTo>
                <a:lnTo>
                  <a:pt x="11024" y="5448"/>
                </a:lnTo>
                <a:lnTo>
                  <a:pt x="11003" y="5443"/>
                </a:lnTo>
                <a:lnTo>
                  <a:pt x="6048" y="4106"/>
                </a:lnTo>
                <a:lnTo>
                  <a:pt x="1552" y="8725"/>
                </a:lnTo>
                <a:lnTo>
                  <a:pt x="1533" y="8744"/>
                </a:lnTo>
                <a:lnTo>
                  <a:pt x="1513" y="8762"/>
                </a:lnTo>
                <a:lnTo>
                  <a:pt x="1492" y="8779"/>
                </a:lnTo>
                <a:lnTo>
                  <a:pt x="1471" y="8794"/>
                </a:lnTo>
                <a:lnTo>
                  <a:pt x="1449" y="8808"/>
                </a:lnTo>
                <a:lnTo>
                  <a:pt x="1427" y="8821"/>
                </a:lnTo>
                <a:lnTo>
                  <a:pt x="1403" y="8832"/>
                </a:lnTo>
                <a:lnTo>
                  <a:pt x="1380" y="8843"/>
                </a:lnTo>
                <a:lnTo>
                  <a:pt x="1356" y="8853"/>
                </a:lnTo>
                <a:lnTo>
                  <a:pt x="1331" y="8861"/>
                </a:lnTo>
                <a:lnTo>
                  <a:pt x="1307" y="8868"/>
                </a:lnTo>
                <a:lnTo>
                  <a:pt x="1283" y="8873"/>
                </a:lnTo>
                <a:lnTo>
                  <a:pt x="1257" y="8878"/>
                </a:lnTo>
                <a:lnTo>
                  <a:pt x="1232" y="8881"/>
                </a:lnTo>
                <a:lnTo>
                  <a:pt x="1207" y="8883"/>
                </a:lnTo>
                <a:lnTo>
                  <a:pt x="1182" y="8884"/>
                </a:lnTo>
                <a:lnTo>
                  <a:pt x="1156" y="8884"/>
                </a:lnTo>
                <a:lnTo>
                  <a:pt x="1131" y="8883"/>
                </a:lnTo>
                <a:lnTo>
                  <a:pt x="1107" y="8880"/>
                </a:lnTo>
                <a:lnTo>
                  <a:pt x="1081" y="8876"/>
                </a:lnTo>
                <a:lnTo>
                  <a:pt x="1056" y="8871"/>
                </a:lnTo>
                <a:lnTo>
                  <a:pt x="1032" y="8865"/>
                </a:lnTo>
                <a:lnTo>
                  <a:pt x="1007" y="8858"/>
                </a:lnTo>
                <a:lnTo>
                  <a:pt x="983" y="8849"/>
                </a:lnTo>
                <a:lnTo>
                  <a:pt x="960" y="8838"/>
                </a:lnTo>
                <a:lnTo>
                  <a:pt x="937" y="8827"/>
                </a:lnTo>
                <a:lnTo>
                  <a:pt x="913" y="8815"/>
                </a:lnTo>
                <a:lnTo>
                  <a:pt x="891" y="8802"/>
                </a:lnTo>
                <a:lnTo>
                  <a:pt x="869" y="8787"/>
                </a:lnTo>
                <a:lnTo>
                  <a:pt x="848" y="8772"/>
                </a:lnTo>
                <a:lnTo>
                  <a:pt x="827" y="8754"/>
                </a:lnTo>
                <a:lnTo>
                  <a:pt x="808" y="8736"/>
                </a:lnTo>
                <a:lnTo>
                  <a:pt x="789" y="8716"/>
                </a:lnTo>
                <a:lnTo>
                  <a:pt x="770" y="8697"/>
                </a:lnTo>
                <a:lnTo>
                  <a:pt x="754" y="8676"/>
                </a:lnTo>
                <a:lnTo>
                  <a:pt x="739" y="8654"/>
                </a:lnTo>
                <a:lnTo>
                  <a:pt x="725" y="8632"/>
                </a:lnTo>
                <a:lnTo>
                  <a:pt x="712" y="8610"/>
                </a:lnTo>
                <a:lnTo>
                  <a:pt x="701" y="8587"/>
                </a:lnTo>
                <a:lnTo>
                  <a:pt x="689" y="8563"/>
                </a:lnTo>
                <a:lnTo>
                  <a:pt x="680" y="8540"/>
                </a:lnTo>
                <a:lnTo>
                  <a:pt x="672" y="8516"/>
                </a:lnTo>
                <a:lnTo>
                  <a:pt x="665" y="8492"/>
                </a:lnTo>
                <a:lnTo>
                  <a:pt x="659" y="8466"/>
                </a:lnTo>
                <a:lnTo>
                  <a:pt x="655" y="8442"/>
                </a:lnTo>
                <a:lnTo>
                  <a:pt x="652" y="8417"/>
                </a:lnTo>
                <a:lnTo>
                  <a:pt x="649" y="8391"/>
                </a:lnTo>
                <a:lnTo>
                  <a:pt x="649" y="8366"/>
                </a:lnTo>
                <a:lnTo>
                  <a:pt x="649" y="8341"/>
                </a:lnTo>
                <a:lnTo>
                  <a:pt x="650" y="8316"/>
                </a:lnTo>
                <a:lnTo>
                  <a:pt x="653" y="8290"/>
                </a:lnTo>
                <a:lnTo>
                  <a:pt x="657" y="8265"/>
                </a:lnTo>
                <a:lnTo>
                  <a:pt x="662" y="8241"/>
                </a:lnTo>
                <a:lnTo>
                  <a:pt x="668" y="8215"/>
                </a:lnTo>
                <a:lnTo>
                  <a:pt x="675" y="8191"/>
                </a:lnTo>
                <a:lnTo>
                  <a:pt x="684" y="8168"/>
                </a:lnTo>
                <a:lnTo>
                  <a:pt x="694" y="8144"/>
                </a:lnTo>
                <a:lnTo>
                  <a:pt x="705" y="8120"/>
                </a:lnTo>
                <a:lnTo>
                  <a:pt x="718" y="8098"/>
                </a:lnTo>
                <a:lnTo>
                  <a:pt x="731" y="8075"/>
                </a:lnTo>
                <a:lnTo>
                  <a:pt x="745" y="8054"/>
                </a:lnTo>
                <a:lnTo>
                  <a:pt x="761" y="8032"/>
                </a:lnTo>
                <a:lnTo>
                  <a:pt x="779" y="8012"/>
                </a:lnTo>
                <a:lnTo>
                  <a:pt x="797" y="7992"/>
                </a:lnTo>
                <a:lnTo>
                  <a:pt x="5509" y="3151"/>
                </a:lnTo>
                <a:lnTo>
                  <a:pt x="5522" y="3138"/>
                </a:lnTo>
                <a:lnTo>
                  <a:pt x="5535" y="3126"/>
                </a:lnTo>
                <a:lnTo>
                  <a:pt x="5548" y="3114"/>
                </a:lnTo>
                <a:lnTo>
                  <a:pt x="5562" y="3103"/>
                </a:lnTo>
                <a:lnTo>
                  <a:pt x="5577" y="3092"/>
                </a:lnTo>
                <a:lnTo>
                  <a:pt x="5591" y="3082"/>
                </a:lnTo>
                <a:lnTo>
                  <a:pt x="5606" y="3072"/>
                </a:lnTo>
                <a:lnTo>
                  <a:pt x="5620" y="3062"/>
                </a:lnTo>
                <a:lnTo>
                  <a:pt x="5635" y="3054"/>
                </a:lnTo>
                <a:lnTo>
                  <a:pt x="5650" y="3046"/>
                </a:lnTo>
                <a:lnTo>
                  <a:pt x="5666" y="3038"/>
                </a:lnTo>
                <a:lnTo>
                  <a:pt x="5682" y="3031"/>
                </a:lnTo>
                <a:lnTo>
                  <a:pt x="5698" y="3025"/>
                </a:lnTo>
                <a:lnTo>
                  <a:pt x="5714" y="3019"/>
                </a:lnTo>
                <a:lnTo>
                  <a:pt x="5730" y="3014"/>
                </a:lnTo>
                <a:lnTo>
                  <a:pt x="5747" y="3009"/>
                </a:lnTo>
                <a:lnTo>
                  <a:pt x="5763" y="3005"/>
                </a:lnTo>
                <a:lnTo>
                  <a:pt x="5780" y="3001"/>
                </a:lnTo>
                <a:lnTo>
                  <a:pt x="5796" y="2998"/>
                </a:lnTo>
                <a:lnTo>
                  <a:pt x="5813" y="2996"/>
                </a:lnTo>
                <a:lnTo>
                  <a:pt x="5831" y="2994"/>
                </a:lnTo>
                <a:lnTo>
                  <a:pt x="5848" y="2992"/>
                </a:lnTo>
                <a:lnTo>
                  <a:pt x="5865" y="2991"/>
                </a:lnTo>
                <a:lnTo>
                  <a:pt x="5882" y="2991"/>
                </a:lnTo>
                <a:lnTo>
                  <a:pt x="5900" y="2991"/>
                </a:lnTo>
                <a:lnTo>
                  <a:pt x="5918" y="2992"/>
                </a:lnTo>
                <a:lnTo>
                  <a:pt x="5935" y="2994"/>
                </a:lnTo>
                <a:lnTo>
                  <a:pt x="5952" y="2996"/>
                </a:lnTo>
                <a:lnTo>
                  <a:pt x="5970" y="2999"/>
                </a:lnTo>
                <a:lnTo>
                  <a:pt x="5988" y="3002"/>
                </a:lnTo>
                <a:lnTo>
                  <a:pt x="6006" y="3006"/>
                </a:lnTo>
                <a:lnTo>
                  <a:pt x="6023" y="3010"/>
                </a:lnTo>
                <a:lnTo>
                  <a:pt x="10908" y="4328"/>
                </a:lnTo>
                <a:close/>
                <a:moveTo>
                  <a:pt x="11689" y="625"/>
                </a:moveTo>
                <a:lnTo>
                  <a:pt x="12279" y="332"/>
                </a:lnTo>
                <a:lnTo>
                  <a:pt x="12304" y="321"/>
                </a:lnTo>
                <a:lnTo>
                  <a:pt x="12329" y="310"/>
                </a:lnTo>
                <a:lnTo>
                  <a:pt x="12354" y="301"/>
                </a:lnTo>
                <a:lnTo>
                  <a:pt x="12379" y="294"/>
                </a:lnTo>
                <a:lnTo>
                  <a:pt x="12405" y="288"/>
                </a:lnTo>
                <a:lnTo>
                  <a:pt x="12430" y="283"/>
                </a:lnTo>
                <a:lnTo>
                  <a:pt x="12455" y="280"/>
                </a:lnTo>
                <a:lnTo>
                  <a:pt x="12481" y="278"/>
                </a:lnTo>
                <a:lnTo>
                  <a:pt x="12507" y="277"/>
                </a:lnTo>
                <a:lnTo>
                  <a:pt x="12532" y="277"/>
                </a:lnTo>
                <a:lnTo>
                  <a:pt x="12557" y="279"/>
                </a:lnTo>
                <a:lnTo>
                  <a:pt x="12583" y="281"/>
                </a:lnTo>
                <a:lnTo>
                  <a:pt x="12608" y="285"/>
                </a:lnTo>
                <a:lnTo>
                  <a:pt x="12632" y="290"/>
                </a:lnTo>
                <a:lnTo>
                  <a:pt x="12658" y="297"/>
                </a:lnTo>
                <a:lnTo>
                  <a:pt x="12681" y="304"/>
                </a:lnTo>
                <a:lnTo>
                  <a:pt x="12705" y="314"/>
                </a:lnTo>
                <a:lnTo>
                  <a:pt x="12729" y="323"/>
                </a:lnTo>
                <a:lnTo>
                  <a:pt x="12752" y="334"/>
                </a:lnTo>
                <a:lnTo>
                  <a:pt x="12774" y="346"/>
                </a:lnTo>
                <a:lnTo>
                  <a:pt x="12795" y="359"/>
                </a:lnTo>
                <a:lnTo>
                  <a:pt x="12817" y="372"/>
                </a:lnTo>
                <a:lnTo>
                  <a:pt x="12837" y="387"/>
                </a:lnTo>
                <a:lnTo>
                  <a:pt x="12857" y="404"/>
                </a:lnTo>
                <a:lnTo>
                  <a:pt x="12876" y="421"/>
                </a:lnTo>
                <a:lnTo>
                  <a:pt x="12895" y="439"/>
                </a:lnTo>
                <a:lnTo>
                  <a:pt x="12912" y="458"/>
                </a:lnTo>
                <a:lnTo>
                  <a:pt x="12929" y="478"/>
                </a:lnTo>
                <a:lnTo>
                  <a:pt x="12944" y="500"/>
                </a:lnTo>
                <a:lnTo>
                  <a:pt x="12959" y="522"/>
                </a:lnTo>
                <a:lnTo>
                  <a:pt x="12973" y="545"/>
                </a:lnTo>
                <a:lnTo>
                  <a:pt x="12986" y="568"/>
                </a:lnTo>
                <a:lnTo>
                  <a:pt x="12997" y="593"/>
                </a:lnTo>
                <a:lnTo>
                  <a:pt x="13007" y="618"/>
                </a:lnTo>
                <a:lnTo>
                  <a:pt x="13015" y="643"/>
                </a:lnTo>
                <a:lnTo>
                  <a:pt x="13023" y="669"/>
                </a:lnTo>
                <a:lnTo>
                  <a:pt x="13029" y="694"/>
                </a:lnTo>
                <a:lnTo>
                  <a:pt x="13033" y="719"/>
                </a:lnTo>
                <a:lnTo>
                  <a:pt x="13037" y="744"/>
                </a:lnTo>
                <a:lnTo>
                  <a:pt x="13039" y="770"/>
                </a:lnTo>
                <a:lnTo>
                  <a:pt x="13040" y="796"/>
                </a:lnTo>
                <a:lnTo>
                  <a:pt x="13040" y="821"/>
                </a:lnTo>
                <a:lnTo>
                  <a:pt x="13038" y="847"/>
                </a:lnTo>
                <a:lnTo>
                  <a:pt x="13035" y="872"/>
                </a:lnTo>
                <a:lnTo>
                  <a:pt x="13031" y="897"/>
                </a:lnTo>
                <a:lnTo>
                  <a:pt x="13026" y="921"/>
                </a:lnTo>
                <a:lnTo>
                  <a:pt x="13020" y="946"/>
                </a:lnTo>
                <a:lnTo>
                  <a:pt x="13013" y="970"/>
                </a:lnTo>
                <a:lnTo>
                  <a:pt x="13004" y="994"/>
                </a:lnTo>
                <a:lnTo>
                  <a:pt x="12995" y="1017"/>
                </a:lnTo>
                <a:lnTo>
                  <a:pt x="12984" y="1040"/>
                </a:lnTo>
                <a:lnTo>
                  <a:pt x="12972" y="1062"/>
                </a:lnTo>
                <a:lnTo>
                  <a:pt x="12958" y="1084"/>
                </a:lnTo>
                <a:lnTo>
                  <a:pt x="12944" y="1105"/>
                </a:lnTo>
                <a:lnTo>
                  <a:pt x="12929" y="1126"/>
                </a:lnTo>
                <a:lnTo>
                  <a:pt x="12913" y="1146"/>
                </a:lnTo>
                <a:lnTo>
                  <a:pt x="12896" y="1165"/>
                </a:lnTo>
                <a:lnTo>
                  <a:pt x="12877" y="1183"/>
                </a:lnTo>
                <a:lnTo>
                  <a:pt x="12858" y="1201"/>
                </a:lnTo>
                <a:lnTo>
                  <a:pt x="12838" y="1217"/>
                </a:lnTo>
                <a:lnTo>
                  <a:pt x="12818" y="1233"/>
                </a:lnTo>
                <a:lnTo>
                  <a:pt x="12795" y="1247"/>
                </a:lnTo>
                <a:lnTo>
                  <a:pt x="12772" y="1261"/>
                </a:lnTo>
                <a:lnTo>
                  <a:pt x="12749" y="1273"/>
                </a:lnTo>
                <a:lnTo>
                  <a:pt x="12158" y="1568"/>
                </a:lnTo>
                <a:lnTo>
                  <a:pt x="12133" y="1579"/>
                </a:lnTo>
                <a:lnTo>
                  <a:pt x="12108" y="1589"/>
                </a:lnTo>
                <a:lnTo>
                  <a:pt x="12083" y="1597"/>
                </a:lnTo>
                <a:lnTo>
                  <a:pt x="12057" y="1605"/>
                </a:lnTo>
                <a:lnTo>
                  <a:pt x="12032" y="1611"/>
                </a:lnTo>
                <a:lnTo>
                  <a:pt x="12007" y="1615"/>
                </a:lnTo>
                <a:lnTo>
                  <a:pt x="11981" y="1619"/>
                </a:lnTo>
                <a:lnTo>
                  <a:pt x="11956" y="1621"/>
                </a:lnTo>
                <a:lnTo>
                  <a:pt x="11930" y="1622"/>
                </a:lnTo>
                <a:lnTo>
                  <a:pt x="11904" y="1621"/>
                </a:lnTo>
                <a:lnTo>
                  <a:pt x="11879" y="1620"/>
                </a:lnTo>
                <a:lnTo>
                  <a:pt x="11854" y="1617"/>
                </a:lnTo>
                <a:lnTo>
                  <a:pt x="11829" y="1613"/>
                </a:lnTo>
                <a:lnTo>
                  <a:pt x="11804" y="1608"/>
                </a:lnTo>
                <a:lnTo>
                  <a:pt x="11780" y="1602"/>
                </a:lnTo>
                <a:lnTo>
                  <a:pt x="11756" y="1595"/>
                </a:lnTo>
                <a:lnTo>
                  <a:pt x="11731" y="1586"/>
                </a:lnTo>
                <a:lnTo>
                  <a:pt x="11708" y="1577"/>
                </a:lnTo>
                <a:lnTo>
                  <a:pt x="11686" y="1566"/>
                </a:lnTo>
                <a:lnTo>
                  <a:pt x="11663" y="1553"/>
                </a:lnTo>
                <a:lnTo>
                  <a:pt x="11641" y="1540"/>
                </a:lnTo>
                <a:lnTo>
                  <a:pt x="11620" y="1526"/>
                </a:lnTo>
                <a:lnTo>
                  <a:pt x="11600" y="1511"/>
                </a:lnTo>
                <a:lnTo>
                  <a:pt x="11579" y="1495"/>
                </a:lnTo>
                <a:lnTo>
                  <a:pt x="11560" y="1478"/>
                </a:lnTo>
                <a:lnTo>
                  <a:pt x="11542" y="1459"/>
                </a:lnTo>
                <a:lnTo>
                  <a:pt x="11525" y="1440"/>
                </a:lnTo>
                <a:lnTo>
                  <a:pt x="11509" y="1420"/>
                </a:lnTo>
                <a:lnTo>
                  <a:pt x="11492" y="1400"/>
                </a:lnTo>
                <a:lnTo>
                  <a:pt x="11478" y="1377"/>
                </a:lnTo>
                <a:lnTo>
                  <a:pt x="11464" y="1354"/>
                </a:lnTo>
                <a:lnTo>
                  <a:pt x="11452" y="1331"/>
                </a:lnTo>
                <a:lnTo>
                  <a:pt x="11440" y="1306"/>
                </a:lnTo>
                <a:lnTo>
                  <a:pt x="11430" y="1281"/>
                </a:lnTo>
                <a:lnTo>
                  <a:pt x="11421" y="1256"/>
                </a:lnTo>
                <a:lnTo>
                  <a:pt x="11414" y="1231"/>
                </a:lnTo>
                <a:lnTo>
                  <a:pt x="11408" y="1206"/>
                </a:lnTo>
                <a:lnTo>
                  <a:pt x="11403" y="1180"/>
                </a:lnTo>
                <a:lnTo>
                  <a:pt x="11400" y="1155"/>
                </a:lnTo>
                <a:lnTo>
                  <a:pt x="11397" y="1129"/>
                </a:lnTo>
                <a:lnTo>
                  <a:pt x="11396" y="1103"/>
                </a:lnTo>
                <a:lnTo>
                  <a:pt x="11397" y="1078"/>
                </a:lnTo>
                <a:lnTo>
                  <a:pt x="11398" y="1053"/>
                </a:lnTo>
                <a:lnTo>
                  <a:pt x="11401" y="1028"/>
                </a:lnTo>
                <a:lnTo>
                  <a:pt x="11405" y="1002"/>
                </a:lnTo>
                <a:lnTo>
                  <a:pt x="11410" y="978"/>
                </a:lnTo>
                <a:lnTo>
                  <a:pt x="11416" y="953"/>
                </a:lnTo>
                <a:lnTo>
                  <a:pt x="11424" y="928"/>
                </a:lnTo>
                <a:lnTo>
                  <a:pt x="11433" y="905"/>
                </a:lnTo>
                <a:lnTo>
                  <a:pt x="11443" y="882"/>
                </a:lnTo>
                <a:lnTo>
                  <a:pt x="11454" y="859"/>
                </a:lnTo>
                <a:lnTo>
                  <a:pt x="11465" y="836"/>
                </a:lnTo>
                <a:lnTo>
                  <a:pt x="11478" y="815"/>
                </a:lnTo>
                <a:lnTo>
                  <a:pt x="11492" y="794"/>
                </a:lnTo>
                <a:lnTo>
                  <a:pt x="11508" y="773"/>
                </a:lnTo>
                <a:lnTo>
                  <a:pt x="11524" y="753"/>
                </a:lnTo>
                <a:lnTo>
                  <a:pt x="11541" y="734"/>
                </a:lnTo>
                <a:lnTo>
                  <a:pt x="11559" y="716"/>
                </a:lnTo>
                <a:lnTo>
                  <a:pt x="11578" y="699"/>
                </a:lnTo>
                <a:lnTo>
                  <a:pt x="11599" y="682"/>
                </a:lnTo>
                <a:lnTo>
                  <a:pt x="11620" y="666"/>
                </a:lnTo>
                <a:lnTo>
                  <a:pt x="11641" y="651"/>
                </a:lnTo>
                <a:lnTo>
                  <a:pt x="11664" y="638"/>
                </a:lnTo>
                <a:lnTo>
                  <a:pt x="11689" y="625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/>
          <a:lstStyle/>
          <a:p>
            <a:endParaRPr lang="pt-BR" sz="833">
              <a:solidFill>
                <a:srgbClr val="000000"/>
              </a:solidFill>
            </a:endParaRPr>
          </a:p>
        </p:txBody>
      </p:sp>
      <p:sp>
        <p:nvSpPr>
          <p:cNvPr id="67" name="Freeform 29">
            <a:extLst>
              <a:ext uri="{FF2B5EF4-FFF2-40B4-BE49-F238E27FC236}">
                <a16:creationId xmlns="" xmlns:a16="http://schemas.microsoft.com/office/drawing/2014/main" id="{70D49392-367E-4178-88CA-57DC79E65CF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49031" y="3591014"/>
            <a:ext cx="437754" cy="443669"/>
          </a:xfrm>
          <a:custGeom>
            <a:avLst/>
            <a:gdLst>
              <a:gd name="T0" fmla="*/ 423770 w 16278"/>
              <a:gd name="T1" fmla="*/ 95862 h 16196"/>
              <a:gd name="T2" fmla="*/ 467937 w 16278"/>
              <a:gd name="T3" fmla="*/ 207367 h 16196"/>
              <a:gd name="T4" fmla="*/ 442476 w 16278"/>
              <a:gd name="T5" fmla="*/ 349895 h 16196"/>
              <a:gd name="T6" fmla="*/ 284775 w 16278"/>
              <a:gd name="T7" fmla="*/ 470839 h 16196"/>
              <a:gd name="T8" fmla="*/ 87814 w 16278"/>
              <a:gd name="T9" fmla="*/ 423938 h 16196"/>
              <a:gd name="T10" fmla="*/ 0 w 16278"/>
              <a:gd name="T11" fmla="*/ 243183 h 16196"/>
              <a:gd name="T12" fmla="*/ 84119 w 16278"/>
              <a:gd name="T13" fmla="*/ 55370 h 16196"/>
              <a:gd name="T14" fmla="*/ 275393 w 16278"/>
              <a:gd name="T15" fmla="*/ 3440 h 16196"/>
              <a:gd name="T16" fmla="*/ 357809 w 16278"/>
              <a:gd name="T17" fmla="*/ 37404 h 16196"/>
              <a:gd name="T18" fmla="*/ 358617 w 16278"/>
              <a:gd name="T19" fmla="*/ 49636 h 16196"/>
              <a:gd name="T20" fmla="*/ 349639 w 16278"/>
              <a:gd name="T21" fmla="*/ 58134 h 16196"/>
              <a:gd name="T22" fmla="*/ 328826 w 16278"/>
              <a:gd name="T23" fmla="*/ 51783 h 16196"/>
              <a:gd name="T24" fmla="*/ 153400 w 16278"/>
              <a:gd name="T25" fmla="*/ 45931 h 16196"/>
              <a:gd name="T26" fmla="*/ 35997 w 16278"/>
              <a:gd name="T27" fmla="*/ 182019 h 16196"/>
              <a:gd name="T28" fmla="*/ 64432 w 16278"/>
              <a:gd name="T29" fmla="*/ 356129 h 16196"/>
              <a:gd name="T30" fmla="*/ 219362 w 16278"/>
              <a:gd name="T31" fmla="*/ 446786 h 16196"/>
              <a:gd name="T32" fmla="*/ 382317 w 16278"/>
              <a:gd name="T33" fmla="*/ 384711 h 16196"/>
              <a:gd name="T34" fmla="*/ 440744 w 16278"/>
              <a:gd name="T35" fmla="*/ 253769 h 16196"/>
              <a:gd name="T36" fmla="*/ 411733 w 16278"/>
              <a:gd name="T37" fmla="*/ 130060 h 16196"/>
              <a:gd name="T38" fmla="*/ 386560 w 16278"/>
              <a:gd name="T39" fmla="*/ 95715 h 16196"/>
              <a:gd name="T40" fmla="*/ 379257 w 16278"/>
              <a:gd name="T41" fmla="*/ 83923 h 16196"/>
              <a:gd name="T42" fmla="*/ 383270 w 16278"/>
              <a:gd name="T43" fmla="*/ 72220 h 16196"/>
              <a:gd name="T44" fmla="*/ 394701 w 16278"/>
              <a:gd name="T45" fmla="*/ 68015 h 16196"/>
              <a:gd name="T46" fmla="*/ 260613 w 16278"/>
              <a:gd name="T47" fmla="*/ 180049 h 16196"/>
              <a:gd name="T48" fmla="*/ 247680 w 16278"/>
              <a:gd name="T49" fmla="*/ 155760 h 16196"/>
              <a:gd name="T50" fmla="*/ 217572 w 16278"/>
              <a:gd name="T51" fmla="*/ 153820 h 16196"/>
              <a:gd name="T52" fmla="*/ 197192 w 16278"/>
              <a:gd name="T53" fmla="*/ 169552 h 16196"/>
              <a:gd name="T54" fmla="*/ 200078 w 16278"/>
              <a:gd name="T55" fmla="*/ 203397 h 16196"/>
              <a:gd name="T56" fmla="*/ 228657 w 16278"/>
              <a:gd name="T57" fmla="*/ 220805 h 16196"/>
              <a:gd name="T58" fmla="*/ 295946 w 16278"/>
              <a:gd name="T59" fmla="*/ 296642 h 16196"/>
              <a:gd name="T60" fmla="*/ 221960 w 16278"/>
              <a:gd name="T61" fmla="*/ 353306 h 16196"/>
              <a:gd name="T62" fmla="*/ 171327 w 16278"/>
              <a:gd name="T63" fmla="*/ 323254 h 16196"/>
              <a:gd name="T64" fmla="*/ 164947 w 16278"/>
              <a:gd name="T65" fmla="*/ 274735 h 16196"/>
              <a:gd name="T66" fmla="*/ 173752 w 16278"/>
              <a:gd name="T67" fmla="*/ 266384 h 16196"/>
              <a:gd name="T68" fmla="*/ 186020 w 16278"/>
              <a:gd name="T69" fmla="*/ 268001 h 16196"/>
              <a:gd name="T70" fmla="*/ 192429 w 16278"/>
              <a:gd name="T71" fmla="*/ 278381 h 16196"/>
              <a:gd name="T72" fmla="*/ 197827 w 16278"/>
              <a:gd name="T73" fmla="*/ 311609 h 16196"/>
              <a:gd name="T74" fmla="*/ 231053 w 16278"/>
              <a:gd name="T75" fmla="*/ 324900 h 16196"/>
              <a:gd name="T76" fmla="*/ 267108 w 16278"/>
              <a:gd name="T77" fmla="*/ 286409 h 16196"/>
              <a:gd name="T78" fmla="*/ 212953 w 16278"/>
              <a:gd name="T79" fmla="*/ 246211 h 16196"/>
              <a:gd name="T80" fmla="*/ 172250 w 16278"/>
              <a:gd name="T81" fmla="*/ 212101 h 16196"/>
              <a:gd name="T82" fmla="*/ 172193 w 16278"/>
              <a:gd name="T83" fmla="*/ 155084 h 16196"/>
              <a:gd name="T84" fmla="*/ 211625 w 16278"/>
              <a:gd name="T85" fmla="*/ 125532 h 16196"/>
              <a:gd name="T86" fmla="*/ 265347 w 16278"/>
              <a:gd name="T87" fmla="*/ 132618 h 16196"/>
              <a:gd name="T88" fmla="*/ 289249 w 16278"/>
              <a:gd name="T89" fmla="*/ 178697 h 16196"/>
              <a:gd name="T90" fmla="*/ 286680 w 16278"/>
              <a:gd name="T91" fmla="*/ 196252 h 16196"/>
              <a:gd name="T92" fmla="*/ 275508 w 16278"/>
              <a:gd name="T93" fmla="*/ 201398 h 16196"/>
              <a:gd name="T94" fmla="*/ 264625 w 16278"/>
              <a:gd name="T95" fmla="*/ 195958 h 16196"/>
              <a:gd name="T96" fmla="*/ 244418 w 16278"/>
              <a:gd name="T97" fmla="*/ 98008 h 16196"/>
              <a:gd name="T98" fmla="*/ 237202 w 16278"/>
              <a:gd name="T99" fmla="*/ 107830 h 16196"/>
              <a:gd name="T100" fmla="*/ 224846 w 16278"/>
              <a:gd name="T101" fmla="*/ 108477 h 16196"/>
              <a:gd name="T102" fmla="*/ 216735 w 16278"/>
              <a:gd name="T103" fmla="*/ 99420 h 16196"/>
              <a:gd name="T104" fmla="*/ 218178 w 16278"/>
              <a:gd name="T105" fmla="*/ 79571 h 16196"/>
              <a:gd name="T106" fmla="*/ 228224 w 16278"/>
              <a:gd name="T107" fmla="*/ 72778 h 16196"/>
              <a:gd name="T108" fmla="*/ 240002 w 16278"/>
              <a:gd name="T109" fmla="*/ 76366 h 16196"/>
              <a:gd name="T110" fmla="*/ 244707 w 16278"/>
              <a:gd name="T111" fmla="*/ 381653 h 16196"/>
              <a:gd name="T112" fmla="*/ 240002 w 16278"/>
              <a:gd name="T113" fmla="*/ 400413 h 16196"/>
              <a:gd name="T114" fmla="*/ 228224 w 16278"/>
              <a:gd name="T115" fmla="*/ 404030 h 16196"/>
              <a:gd name="T116" fmla="*/ 218178 w 16278"/>
              <a:gd name="T117" fmla="*/ 397208 h 16196"/>
              <a:gd name="T118" fmla="*/ 216735 w 16278"/>
              <a:gd name="T119" fmla="*/ 377360 h 16196"/>
              <a:gd name="T120" fmla="*/ 224846 w 16278"/>
              <a:gd name="T121" fmla="*/ 368332 h 16196"/>
              <a:gd name="T122" fmla="*/ 237202 w 16278"/>
              <a:gd name="T123" fmla="*/ 368920 h 16196"/>
              <a:gd name="T124" fmla="*/ 244418 w 16278"/>
              <a:gd name="T125" fmla="*/ 378742 h 161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278" h="16196">
                <a:moveTo>
                  <a:pt x="13959" y="2435"/>
                </a:moveTo>
                <a:lnTo>
                  <a:pt x="13997" y="2469"/>
                </a:lnTo>
                <a:lnTo>
                  <a:pt x="14033" y="2503"/>
                </a:lnTo>
                <a:lnTo>
                  <a:pt x="14070" y="2537"/>
                </a:lnTo>
                <a:lnTo>
                  <a:pt x="14106" y="2573"/>
                </a:lnTo>
                <a:lnTo>
                  <a:pt x="14141" y="2608"/>
                </a:lnTo>
                <a:lnTo>
                  <a:pt x="14176" y="2644"/>
                </a:lnTo>
                <a:lnTo>
                  <a:pt x="14210" y="2680"/>
                </a:lnTo>
                <a:lnTo>
                  <a:pt x="14244" y="2717"/>
                </a:lnTo>
                <a:lnTo>
                  <a:pt x="14278" y="2753"/>
                </a:lnTo>
                <a:lnTo>
                  <a:pt x="14311" y="2790"/>
                </a:lnTo>
                <a:lnTo>
                  <a:pt x="14344" y="2828"/>
                </a:lnTo>
                <a:lnTo>
                  <a:pt x="14376" y="2866"/>
                </a:lnTo>
                <a:lnTo>
                  <a:pt x="14439" y="2942"/>
                </a:lnTo>
                <a:lnTo>
                  <a:pt x="14501" y="3020"/>
                </a:lnTo>
                <a:lnTo>
                  <a:pt x="14561" y="3099"/>
                </a:lnTo>
                <a:lnTo>
                  <a:pt x="14622" y="3179"/>
                </a:lnTo>
                <a:lnTo>
                  <a:pt x="14680" y="3260"/>
                </a:lnTo>
                <a:lnTo>
                  <a:pt x="14738" y="3341"/>
                </a:lnTo>
                <a:lnTo>
                  <a:pt x="14793" y="3424"/>
                </a:lnTo>
                <a:lnTo>
                  <a:pt x="14849" y="3506"/>
                </a:lnTo>
                <a:lnTo>
                  <a:pt x="14905" y="3589"/>
                </a:lnTo>
                <a:lnTo>
                  <a:pt x="14960" y="3673"/>
                </a:lnTo>
                <a:lnTo>
                  <a:pt x="15112" y="3914"/>
                </a:lnTo>
                <a:lnTo>
                  <a:pt x="15254" y="4159"/>
                </a:lnTo>
                <a:lnTo>
                  <a:pt x="15388" y="4408"/>
                </a:lnTo>
                <a:lnTo>
                  <a:pt x="15512" y="4662"/>
                </a:lnTo>
                <a:lnTo>
                  <a:pt x="15627" y="4917"/>
                </a:lnTo>
                <a:lnTo>
                  <a:pt x="15732" y="5176"/>
                </a:lnTo>
                <a:lnTo>
                  <a:pt x="15828" y="5438"/>
                </a:lnTo>
                <a:lnTo>
                  <a:pt x="15915" y="5701"/>
                </a:lnTo>
                <a:lnTo>
                  <a:pt x="15993" y="5969"/>
                </a:lnTo>
                <a:lnTo>
                  <a:pt x="16061" y="6237"/>
                </a:lnTo>
                <a:lnTo>
                  <a:pt x="16120" y="6507"/>
                </a:lnTo>
                <a:lnTo>
                  <a:pt x="16170" y="6779"/>
                </a:lnTo>
                <a:lnTo>
                  <a:pt x="16210" y="7052"/>
                </a:lnTo>
                <a:lnTo>
                  <a:pt x="16241" y="7326"/>
                </a:lnTo>
                <a:lnTo>
                  <a:pt x="16263" y="7601"/>
                </a:lnTo>
                <a:lnTo>
                  <a:pt x="16275" y="7876"/>
                </a:lnTo>
                <a:lnTo>
                  <a:pt x="16278" y="8153"/>
                </a:lnTo>
                <a:lnTo>
                  <a:pt x="16271" y="8428"/>
                </a:lnTo>
                <a:lnTo>
                  <a:pt x="16256" y="8703"/>
                </a:lnTo>
                <a:lnTo>
                  <a:pt x="16230" y="8979"/>
                </a:lnTo>
                <a:lnTo>
                  <a:pt x="16196" y="9252"/>
                </a:lnTo>
                <a:lnTo>
                  <a:pt x="16151" y="9526"/>
                </a:lnTo>
                <a:lnTo>
                  <a:pt x="16098" y="9798"/>
                </a:lnTo>
                <a:lnTo>
                  <a:pt x="16035" y="10068"/>
                </a:lnTo>
                <a:lnTo>
                  <a:pt x="15962" y="10338"/>
                </a:lnTo>
                <a:lnTo>
                  <a:pt x="15880" y="10604"/>
                </a:lnTo>
                <a:lnTo>
                  <a:pt x="15789" y="10868"/>
                </a:lnTo>
                <a:lnTo>
                  <a:pt x="15688" y="11130"/>
                </a:lnTo>
                <a:lnTo>
                  <a:pt x="15577" y="11390"/>
                </a:lnTo>
                <a:lnTo>
                  <a:pt x="15457" y="11646"/>
                </a:lnTo>
                <a:lnTo>
                  <a:pt x="15328" y="11899"/>
                </a:lnTo>
                <a:lnTo>
                  <a:pt x="15189" y="12149"/>
                </a:lnTo>
                <a:lnTo>
                  <a:pt x="14971" y="12504"/>
                </a:lnTo>
                <a:lnTo>
                  <a:pt x="14736" y="12845"/>
                </a:lnTo>
                <a:lnTo>
                  <a:pt x="14488" y="13170"/>
                </a:lnTo>
                <a:lnTo>
                  <a:pt x="14226" y="13478"/>
                </a:lnTo>
                <a:lnTo>
                  <a:pt x="13950" y="13772"/>
                </a:lnTo>
                <a:lnTo>
                  <a:pt x="13662" y="14050"/>
                </a:lnTo>
                <a:lnTo>
                  <a:pt x="13362" y="14313"/>
                </a:lnTo>
                <a:lnTo>
                  <a:pt x="13050" y="14559"/>
                </a:lnTo>
                <a:lnTo>
                  <a:pt x="12729" y="14788"/>
                </a:lnTo>
                <a:lnTo>
                  <a:pt x="12398" y="15001"/>
                </a:lnTo>
                <a:lnTo>
                  <a:pt x="12057" y="15197"/>
                </a:lnTo>
                <a:lnTo>
                  <a:pt x="11708" y="15376"/>
                </a:lnTo>
                <a:lnTo>
                  <a:pt x="11352" y="15538"/>
                </a:lnTo>
                <a:lnTo>
                  <a:pt x="10989" y="15683"/>
                </a:lnTo>
                <a:lnTo>
                  <a:pt x="10620" y="15810"/>
                </a:lnTo>
                <a:lnTo>
                  <a:pt x="10244" y="15920"/>
                </a:lnTo>
                <a:lnTo>
                  <a:pt x="9865" y="16012"/>
                </a:lnTo>
                <a:lnTo>
                  <a:pt x="9480" y="16086"/>
                </a:lnTo>
                <a:lnTo>
                  <a:pt x="9093" y="16140"/>
                </a:lnTo>
                <a:lnTo>
                  <a:pt x="8703" y="16178"/>
                </a:lnTo>
                <a:lnTo>
                  <a:pt x="8311" y="16196"/>
                </a:lnTo>
                <a:lnTo>
                  <a:pt x="7917" y="16195"/>
                </a:lnTo>
                <a:lnTo>
                  <a:pt x="7523" y="16176"/>
                </a:lnTo>
                <a:lnTo>
                  <a:pt x="7130" y="16137"/>
                </a:lnTo>
                <a:lnTo>
                  <a:pt x="6737" y="16079"/>
                </a:lnTo>
                <a:lnTo>
                  <a:pt x="6345" y="16002"/>
                </a:lnTo>
                <a:lnTo>
                  <a:pt x="5955" y="15904"/>
                </a:lnTo>
                <a:lnTo>
                  <a:pt x="5570" y="15787"/>
                </a:lnTo>
                <a:lnTo>
                  <a:pt x="5186" y="15649"/>
                </a:lnTo>
                <a:lnTo>
                  <a:pt x="4809" y="15491"/>
                </a:lnTo>
                <a:lnTo>
                  <a:pt x="4435" y="15313"/>
                </a:lnTo>
                <a:lnTo>
                  <a:pt x="4067" y="15114"/>
                </a:lnTo>
                <a:lnTo>
                  <a:pt x="3710" y="14897"/>
                </a:lnTo>
                <a:lnTo>
                  <a:pt x="3368" y="14664"/>
                </a:lnTo>
                <a:lnTo>
                  <a:pt x="3042" y="14417"/>
                </a:lnTo>
                <a:lnTo>
                  <a:pt x="2731" y="14156"/>
                </a:lnTo>
                <a:lnTo>
                  <a:pt x="2436" y="13881"/>
                </a:lnTo>
                <a:lnTo>
                  <a:pt x="2156" y="13595"/>
                </a:lnTo>
                <a:lnTo>
                  <a:pt x="1893" y="13296"/>
                </a:lnTo>
                <a:lnTo>
                  <a:pt x="1645" y="12986"/>
                </a:lnTo>
                <a:lnTo>
                  <a:pt x="1415" y="12666"/>
                </a:lnTo>
                <a:lnTo>
                  <a:pt x="1202" y="12336"/>
                </a:lnTo>
                <a:lnTo>
                  <a:pt x="1004" y="11998"/>
                </a:lnTo>
                <a:lnTo>
                  <a:pt x="824" y="11651"/>
                </a:lnTo>
                <a:lnTo>
                  <a:pt x="661" y="11296"/>
                </a:lnTo>
                <a:lnTo>
                  <a:pt x="516" y="10935"/>
                </a:lnTo>
                <a:lnTo>
                  <a:pt x="388" y="10567"/>
                </a:lnTo>
                <a:lnTo>
                  <a:pt x="278" y="10194"/>
                </a:lnTo>
                <a:lnTo>
                  <a:pt x="185" y="9816"/>
                </a:lnTo>
                <a:lnTo>
                  <a:pt x="111" y="9433"/>
                </a:lnTo>
                <a:lnTo>
                  <a:pt x="56" y="9049"/>
                </a:lnTo>
                <a:lnTo>
                  <a:pt x="18" y="8660"/>
                </a:lnTo>
                <a:lnTo>
                  <a:pt x="0" y="8270"/>
                </a:lnTo>
                <a:lnTo>
                  <a:pt x="1" y="7878"/>
                </a:lnTo>
                <a:lnTo>
                  <a:pt x="20" y="7486"/>
                </a:lnTo>
                <a:lnTo>
                  <a:pt x="59" y="7095"/>
                </a:lnTo>
                <a:lnTo>
                  <a:pt x="118" y="6704"/>
                </a:lnTo>
                <a:lnTo>
                  <a:pt x="195" y="6314"/>
                </a:lnTo>
                <a:lnTo>
                  <a:pt x="293" y="5926"/>
                </a:lnTo>
                <a:lnTo>
                  <a:pt x="411" y="5542"/>
                </a:lnTo>
                <a:lnTo>
                  <a:pt x="549" y="5161"/>
                </a:lnTo>
                <a:lnTo>
                  <a:pt x="708" y="4785"/>
                </a:lnTo>
                <a:lnTo>
                  <a:pt x="887" y="4414"/>
                </a:lnTo>
                <a:lnTo>
                  <a:pt x="1088" y="4047"/>
                </a:lnTo>
                <a:lnTo>
                  <a:pt x="1305" y="3692"/>
                </a:lnTo>
                <a:lnTo>
                  <a:pt x="1540" y="3352"/>
                </a:lnTo>
                <a:lnTo>
                  <a:pt x="1788" y="3027"/>
                </a:lnTo>
                <a:lnTo>
                  <a:pt x="2050" y="2718"/>
                </a:lnTo>
                <a:lnTo>
                  <a:pt x="2326" y="2424"/>
                </a:lnTo>
                <a:lnTo>
                  <a:pt x="2614" y="2146"/>
                </a:lnTo>
                <a:lnTo>
                  <a:pt x="2914" y="1883"/>
                </a:lnTo>
                <a:lnTo>
                  <a:pt x="3226" y="1638"/>
                </a:lnTo>
                <a:lnTo>
                  <a:pt x="3547" y="1408"/>
                </a:lnTo>
                <a:lnTo>
                  <a:pt x="3879" y="1195"/>
                </a:lnTo>
                <a:lnTo>
                  <a:pt x="4219" y="999"/>
                </a:lnTo>
                <a:lnTo>
                  <a:pt x="4568" y="820"/>
                </a:lnTo>
                <a:lnTo>
                  <a:pt x="4924" y="658"/>
                </a:lnTo>
                <a:lnTo>
                  <a:pt x="5287" y="513"/>
                </a:lnTo>
                <a:lnTo>
                  <a:pt x="5657" y="386"/>
                </a:lnTo>
                <a:lnTo>
                  <a:pt x="6032" y="276"/>
                </a:lnTo>
                <a:lnTo>
                  <a:pt x="6412" y="184"/>
                </a:lnTo>
                <a:lnTo>
                  <a:pt x="6796" y="110"/>
                </a:lnTo>
                <a:lnTo>
                  <a:pt x="7184" y="56"/>
                </a:lnTo>
                <a:lnTo>
                  <a:pt x="7573" y="18"/>
                </a:lnTo>
                <a:lnTo>
                  <a:pt x="7965" y="0"/>
                </a:lnTo>
                <a:lnTo>
                  <a:pt x="8359" y="1"/>
                </a:lnTo>
                <a:lnTo>
                  <a:pt x="8753" y="20"/>
                </a:lnTo>
                <a:lnTo>
                  <a:pt x="9146" y="59"/>
                </a:lnTo>
                <a:lnTo>
                  <a:pt x="9540" y="117"/>
                </a:lnTo>
                <a:lnTo>
                  <a:pt x="9931" y="194"/>
                </a:lnTo>
                <a:lnTo>
                  <a:pt x="10321" y="292"/>
                </a:lnTo>
                <a:lnTo>
                  <a:pt x="10707" y="409"/>
                </a:lnTo>
                <a:lnTo>
                  <a:pt x="11090" y="547"/>
                </a:lnTo>
                <a:lnTo>
                  <a:pt x="11468" y="705"/>
                </a:lnTo>
                <a:lnTo>
                  <a:pt x="11842" y="883"/>
                </a:lnTo>
                <a:lnTo>
                  <a:pt x="12209" y="1082"/>
                </a:lnTo>
                <a:lnTo>
                  <a:pt x="12230" y="1096"/>
                </a:lnTo>
                <a:lnTo>
                  <a:pt x="12252" y="1110"/>
                </a:lnTo>
                <a:lnTo>
                  <a:pt x="12271" y="1125"/>
                </a:lnTo>
                <a:lnTo>
                  <a:pt x="12290" y="1140"/>
                </a:lnTo>
                <a:lnTo>
                  <a:pt x="12308" y="1157"/>
                </a:lnTo>
                <a:lnTo>
                  <a:pt x="12325" y="1175"/>
                </a:lnTo>
                <a:lnTo>
                  <a:pt x="12341" y="1193"/>
                </a:lnTo>
                <a:lnTo>
                  <a:pt x="12357" y="1211"/>
                </a:lnTo>
                <a:lnTo>
                  <a:pt x="12370" y="1231"/>
                </a:lnTo>
                <a:lnTo>
                  <a:pt x="12383" y="1250"/>
                </a:lnTo>
                <a:lnTo>
                  <a:pt x="12395" y="1272"/>
                </a:lnTo>
                <a:lnTo>
                  <a:pt x="12406" y="1293"/>
                </a:lnTo>
                <a:lnTo>
                  <a:pt x="12416" y="1314"/>
                </a:lnTo>
                <a:lnTo>
                  <a:pt x="12425" y="1337"/>
                </a:lnTo>
                <a:lnTo>
                  <a:pt x="12433" y="1359"/>
                </a:lnTo>
                <a:lnTo>
                  <a:pt x="12439" y="1381"/>
                </a:lnTo>
                <a:lnTo>
                  <a:pt x="12445" y="1404"/>
                </a:lnTo>
                <a:lnTo>
                  <a:pt x="12449" y="1428"/>
                </a:lnTo>
                <a:lnTo>
                  <a:pt x="12453" y="1451"/>
                </a:lnTo>
                <a:lnTo>
                  <a:pt x="12455" y="1474"/>
                </a:lnTo>
                <a:lnTo>
                  <a:pt x="12456" y="1499"/>
                </a:lnTo>
                <a:lnTo>
                  <a:pt x="12456" y="1522"/>
                </a:lnTo>
                <a:lnTo>
                  <a:pt x="12455" y="1546"/>
                </a:lnTo>
                <a:lnTo>
                  <a:pt x="12452" y="1569"/>
                </a:lnTo>
                <a:lnTo>
                  <a:pt x="12449" y="1594"/>
                </a:lnTo>
                <a:lnTo>
                  <a:pt x="12444" y="1617"/>
                </a:lnTo>
                <a:lnTo>
                  <a:pt x="12438" y="1641"/>
                </a:lnTo>
                <a:lnTo>
                  <a:pt x="12431" y="1665"/>
                </a:lnTo>
                <a:lnTo>
                  <a:pt x="12423" y="1688"/>
                </a:lnTo>
                <a:lnTo>
                  <a:pt x="12414" y="1710"/>
                </a:lnTo>
                <a:lnTo>
                  <a:pt x="12402" y="1733"/>
                </a:lnTo>
                <a:lnTo>
                  <a:pt x="12390" y="1755"/>
                </a:lnTo>
                <a:lnTo>
                  <a:pt x="12377" y="1777"/>
                </a:lnTo>
                <a:lnTo>
                  <a:pt x="12363" y="1797"/>
                </a:lnTo>
                <a:lnTo>
                  <a:pt x="12347" y="1817"/>
                </a:lnTo>
                <a:lnTo>
                  <a:pt x="12331" y="1836"/>
                </a:lnTo>
                <a:lnTo>
                  <a:pt x="12315" y="1854"/>
                </a:lnTo>
                <a:lnTo>
                  <a:pt x="12298" y="1871"/>
                </a:lnTo>
                <a:lnTo>
                  <a:pt x="12279" y="1886"/>
                </a:lnTo>
                <a:lnTo>
                  <a:pt x="12260" y="1902"/>
                </a:lnTo>
                <a:lnTo>
                  <a:pt x="12241" y="1916"/>
                </a:lnTo>
                <a:lnTo>
                  <a:pt x="12220" y="1929"/>
                </a:lnTo>
                <a:lnTo>
                  <a:pt x="12200" y="1940"/>
                </a:lnTo>
                <a:lnTo>
                  <a:pt x="12178" y="1951"/>
                </a:lnTo>
                <a:lnTo>
                  <a:pt x="12157" y="1961"/>
                </a:lnTo>
                <a:lnTo>
                  <a:pt x="12135" y="1970"/>
                </a:lnTo>
                <a:lnTo>
                  <a:pt x="12112" y="1977"/>
                </a:lnTo>
                <a:lnTo>
                  <a:pt x="12089" y="1985"/>
                </a:lnTo>
                <a:lnTo>
                  <a:pt x="12067" y="1990"/>
                </a:lnTo>
                <a:lnTo>
                  <a:pt x="12043" y="1995"/>
                </a:lnTo>
                <a:lnTo>
                  <a:pt x="12020" y="1998"/>
                </a:lnTo>
                <a:lnTo>
                  <a:pt x="11995" y="2000"/>
                </a:lnTo>
                <a:lnTo>
                  <a:pt x="11972" y="2001"/>
                </a:lnTo>
                <a:lnTo>
                  <a:pt x="11948" y="2001"/>
                </a:lnTo>
                <a:lnTo>
                  <a:pt x="11924" y="2000"/>
                </a:lnTo>
                <a:lnTo>
                  <a:pt x="11900" y="1998"/>
                </a:lnTo>
                <a:lnTo>
                  <a:pt x="11876" y="1995"/>
                </a:lnTo>
                <a:lnTo>
                  <a:pt x="11852" y="1990"/>
                </a:lnTo>
                <a:lnTo>
                  <a:pt x="11828" y="1984"/>
                </a:lnTo>
                <a:lnTo>
                  <a:pt x="11805" y="1976"/>
                </a:lnTo>
                <a:lnTo>
                  <a:pt x="11782" y="1968"/>
                </a:lnTo>
                <a:lnTo>
                  <a:pt x="11759" y="1958"/>
                </a:lnTo>
                <a:lnTo>
                  <a:pt x="11736" y="1948"/>
                </a:lnTo>
                <a:lnTo>
                  <a:pt x="11713" y="1936"/>
                </a:lnTo>
                <a:lnTo>
                  <a:pt x="11391" y="1761"/>
                </a:lnTo>
                <a:lnTo>
                  <a:pt x="11063" y="1604"/>
                </a:lnTo>
                <a:lnTo>
                  <a:pt x="10731" y="1465"/>
                </a:lnTo>
                <a:lnTo>
                  <a:pt x="10394" y="1345"/>
                </a:lnTo>
                <a:lnTo>
                  <a:pt x="10055" y="1241"/>
                </a:lnTo>
                <a:lnTo>
                  <a:pt x="9713" y="1156"/>
                </a:lnTo>
                <a:lnTo>
                  <a:pt x="9369" y="1087"/>
                </a:lnTo>
                <a:lnTo>
                  <a:pt x="9024" y="1037"/>
                </a:lnTo>
                <a:lnTo>
                  <a:pt x="8678" y="1002"/>
                </a:lnTo>
                <a:lnTo>
                  <a:pt x="8332" y="985"/>
                </a:lnTo>
                <a:lnTo>
                  <a:pt x="7986" y="985"/>
                </a:lnTo>
                <a:lnTo>
                  <a:pt x="7641" y="1001"/>
                </a:lnTo>
                <a:lnTo>
                  <a:pt x="7300" y="1034"/>
                </a:lnTo>
                <a:lnTo>
                  <a:pt x="6959" y="1082"/>
                </a:lnTo>
                <a:lnTo>
                  <a:pt x="6622" y="1147"/>
                </a:lnTo>
                <a:lnTo>
                  <a:pt x="6288" y="1227"/>
                </a:lnTo>
                <a:lnTo>
                  <a:pt x="5959" y="1324"/>
                </a:lnTo>
                <a:lnTo>
                  <a:pt x="5634" y="1436"/>
                </a:lnTo>
                <a:lnTo>
                  <a:pt x="5314" y="1562"/>
                </a:lnTo>
                <a:lnTo>
                  <a:pt x="5002" y="1705"/>
                </a:lnTo>
                <a:lnTo>
                  <a:pt x="4696" y="1863"/>
                </a:lnTo>
                <a:lnTo>
                  <a:pt x="4397" y="2035"/>
                </a:lnTo>
                <a:lnTo>
                  <a:pt x="4106" y="2221"/>
                </a:lnTo>
                <a:lnTo>
                  <a:pt x="3823" y="2424"/>
                </a:lnTo>
                <a:lnTo>
                  <a:pt x="3550" y="2640"/>
                </a:lnTo>
                <a:lnTo>
                  <a:pt x="3286" y="2869"/>
                </a:lnTo>
                <a:lnTo>
                  <a:pt x="3033" y="3113"/>
                </a:lnTo>
                <a:lnTo>
                  <a:pt x="2791" y="3372"/>
                </a:lnTo>
                <a:lnTo>
                  <a:pt x="2560" y="3644"/>
                </a:lnTo>
                <a:lnTo>
                  <a:pt x="2342" y="3930"/>
                </a:lnTo>
                <a:lnTo>
                  <a:pt x="2137" y="4228"/>
                </a:lnTo>
                <a:lnTo>
                  <a:pt x="1945" y="4540"/>
                </a:lnTo>
                <a:lnTo>
                  <a:pt x="1769" y="4861"/>
                </a:lnTo>
                <a:lnTo>
                  <a:pt x="1612" y="5188"/>
                </a:lnTo>
                <a:lnTo>
                  <a:pt x="1472" y="5518"/>
                </a:lnTo>
                <a:lnTo>
                  <a:pt x="1351" y="5853"/>
                </a:lnTo>
                <a:lnTo>
                  <a:pt x="1247" y="6190"/>
                </a:lnTo>
                <a:lnTo>
                  <a:pt x="1162" y="6531"/>
                </a:lnTo>
                <a:lnTo>
                  <a:pt x="1093" y="6873"/>
                </a:lnTo>
                <a:lnTo>
                  <a:pt x="1042" y="7217"/>
                </a:lnTo>
                <a:lnTo>
                  <a:pt x="1007" y="7561"/>
                </a:lnTo>
                <a:lnTo>
                  <a:pt x="990" y="7906"/>
                </a:lnTo>
                <a:lnTo>
                  <a:pt x="990" y="8249"/>
                </a:lnTo>
                <a:lnTo>
                  <a:pt x="1006" y="8592"/>
                </a:lnTo>
                <a:lnTo>
                  <a:pt x="1039" y="8932"/>
                </a:lnTo>
                <a:lnTo>
                  <a:pt x="1088" y="9271"/>
                </a:lnTo>
                <a:lnTo>
                  <a:pt x="1153" y="9607"/>
                </a:lnTo>
                <a:lnTo>
                  <a:pt x="1233" y="9939"/>
                </a:lnTo>
                <a:lnTo>
                  <a:pt x="1330" y="10267"/>
                </a:lnTo>
                <a:lnTo>
                  <a:pt x="1443" y="10590"/>
                </a:lnTo>
                <a:lnTo>
                  <a:pt x="1570" y="10908"/>
                </a:lnTo>
                <a:lnTo>
                  <a:pt x="1714" y="11219"/>
                </a:lnTo>
                <a:lnTo>
                  <a:pt x="1871" y="11523"/>
                </a:lnTo>
                <a:lnTo>
                  <a:pt x="2045" y="11821"/>
                </a:lnTo>
                <a:lnTo>
                  <a:pt x="2232" y="12111"/>
                </a:lnTo>
                <a:lnTo>
                  <a:pt x="2435" y="12392"/>
                </a:lnTo>
                <a:lnTo>
                  <a:pt x="2653" y="12664"/>
                </a:lnTo>
                <a:lnTo>
                  <a:pt x="2884" y="12926"/>
                </a:lnTo>
                <a:lnTo>
                  <a:pt x="3129" y="13178"/>
                </a:lnTo>
                <a:lnTo>
                  <a:pt x="3388" y="13419"/>
                </a:lnTo>
                <a:lnTo>
                  <a:pt x="3662" y="13649"/>
                </a:lnTo>
                <a:lnTo>
                  <a:pt x="3949" y="13865"/>
                </a:lnTo>
                <a:lnTo>
                  <a:pt x="4249" y="14070"/>
                </a:lnTo>
                <a:lnTo>
                  <a:pt x="4563" y="14261"/>
                </a:lnTo>
                <a:lnTo>
                  <a:pt x="4885" y="14435"/>
                </a:lnTo>
                <a:lnTo>
                  <a:pt x="5214" y="14592"/>
                </a:lnTo>
                <a:lnTo>
                  <a:pt x="5545" y="14731"/>
                </a:lnTo>
                <a:lnTo>
                  <a:pt x="5882" y="14851"/>
                </a:lnTo>
                <a:lnTo>
                  <a:pt x="6221" y="14955"/>
                </a:lnTo>
                <a:lnTo>
                  <a:pt x="6563" y="15040"/>
                </a:lnTo>
                <a:lnTo>
                  <a:pt x="6907" y="15109"/>
                </a:lnTo>
                <a:lnTo>
                  <a:pt x="7253" y="15159"/>
                </a:lnTo>
                <a:lnTo>
                  <a:pt x="7599" y="15194"/>
                </a:lnTo>
                <a:lnTo>
                  <a:pt x="7945" y="15211"/>
                </a:lnTo>
                <a:lnTo>
                  <a:pt x="8290" y="15211"/>
                </a:lnTo>
                <a:lnTo>
                  <a:pt x="8635" y="15195"/>
                </a:lnTo>
                <a:lnTo>
                  <a:pt x="8977" y="15162"/>
                </a:lnTo>
                <a:lnTo>
                  <a:pt x="9317" y="15114"/>
                </a:lnTo>
                <a:lnTo>
                  <a:pt x="9654" y="15049"/>
                </a:lnTo>
                <a:lnTo>
                  <a:pt x="9988" y="14969"/>
                </a:lnTo>
                <a:lnTo>
                  <a:pt x="10317" y="14873"/>
                </a:lnTo>
                <a:lnTo>
                  <a:pt x="10642" y="14760"/>
                </a:lnTo>
                <a:lnTo>
                  <a:pt x="10962" y="14634"/>
                </a:lnTo>
                <a:lnTo>
                  <a:pt x="11274" y="14491"/>
                </a:lnTo>
                <a:lnTo>
                  <a:pt x="11580" y="14334"/>
                </a:lnTo>
                <a:lnTo>
                  <a:pt x="11879" y="14161"/>
                </a:lnTo>
                <a:lnTo>
                  <a:pt x="12170" y="13975"/>
                </a:lnTo>
                <a:lnTo>
                  <a:pt x="12453" y="13773"/>
                </a:lnTo>
                <a:lnTo>
                  <a:pt x="12727" y="13556"/>
                </a:lnTo>
                <a:lnTo>
                  <a:pt x="12990" y="13327"/>
                </a:lnTo>
                <a:lnTo>
                  <a:pt x="13244" y="13083"/>
                </a:lnTo>
                <a:lnTo>
                  <a:pt x="13485" y="12824"/>
                </a:lnTo>
                <a:lnTo>
                  <a:pt x="13716" y="12552"/>
                </a:lnTo>
                <a:lnTo>
                  <a:pt x="13934" y="12266"/>
                </a:lnTo>
                <a:lnTo>
                  <a:pt x="14139" y="11968"/>
                </a:lnTo>
                <a:lnTo>
                  <a:pt x="14332" y="11656"/>
                </a:lnTo>
                <a:lnTo>
                  <a:pt x="14454" y="11437"/>
                </a:lnTo>
                <a:lnTo>
                  <a:pt x="14568" y="11214"/>
                </a:lnTo>
                <a:lnTo>
                  <a:pt x="14672" y="10990"/>
                </a:lnTo>
                <a:lnTo>
                  <a:pt x="14769" y="10762"/>
                </a:lnTo>
                <a:lnTo>
                  <a:pt x="14858" y="10531"/>
                </a:lnTo>
                <a:lnTo>
                  <a:pt x="14938" y="10299"/>
                </a:lnTo>
                <a:lnTo>
                  <a:pt x="15010" y="10064"/>
                </a:lnTo>
                <a:lnTo>
                  <a:pt x="15074" y="9828"/>
                </a:lnTo>
                <a:lnTo>
                  <a:pt x="15129" y="9590"/>
                </a:lnTo>
                <a:lnTo>
                  <a:pt x="15176" y="9352"/>
                </a:lnTo>
                <a:lnTo>
                  <a:pt x="15216" y="9112"/>
                </a:lnTo>
                <a:lnTo>
                  <a:pt x="15246" y="8872"/>
                </a:lnTo>
                <a:lnTo>
                  <a:pt x="15268" y="8630"/>
                </a:lnTo>
                <a:lnTo>
                  <a:pt x="15282" y="8388"/>
                </a:lnTo>
                <a:lnTo>
                  <a:pt x="15288" y="8146"/>
                </a:lnTo>
                <a:lnTo>
                  <a:pt x="15285" y="7904"/>
                </a:lnTo>
                <a:lnTo>
                  <a:pt x="15275" y="7662"/>
                </a:lnTo>
                <a:lnTo>
                  <a:pt x="15255" y="7420"/>
                </a:lnTo>
                <a:lnTo>
                  <a:pt x="15228" y="7179"/>
                </a:lnTo>
                <a:lnTo>
                  <a:pt x="15192" y="6939"/>
                </a:lnTo>
                <a:lnTo>
                  <a:pt x="15150" y="6701"/>
                </a:lnTo>
                <a:lnTo>
                  <a:pt x="15098" y="6463"/>
                </a:lnTo>
                <a:lnTo>
                  <a:pt x="15038" y="6227"/>
                </a:lnTo>
                <a:lnTo>
                  <a:pt x="14969" y="5993"/>
                </a:lnTo>
                <a:lnTo>
                  <a:pt x="14892" y="5761"/>
                </a:lnTo>
                <a:lnTo>
                  <a:pt x="14808" y="5531"/>
                </a:lnTo>
                <a:lnTo>
                  <a:pt x="14715" y="5304"/>
                </a:lnTo>
                <a:lnTo>
                  <a:pt x="14614" y="5079"/>
                </a:lnTo>
                <a:lnTo>
                  <a:pt x="14506" y="4857"/>
                </a:lnTo>
                <a:lnTo>
                  <a:pt x="14389" y="4638"/>
                </a:lnTo>
                <a:lnTo>
                  <a:pt x="14263" y="4423"/>
                </a:lnTo>
                <a:lnTo>
                  <a:pt x="14130" y="4211"/>
                </a:lnTo>
                <a:lnTo>
                  <a:pt x="14084" y="4141"/>
                </a:lnTo>
                <a:lnTo>
                  <a:pt x="14038" y="4072"/>
                </a:lnTo>
                <a:lnTo>
                  <a:pt x="13992" y="4002"/>
                </a:lnTo>
                <a:lnTo>
                  <a:pt x="13945" y="3934"/>
                </a:lnTo>
                <a:lnTo>
                  <a:pt x="13897" y="3865"/>
                </a:lnTo>
                <a:lnTo>
                  <a:pt x="13849" y="3797"/>
                </a:lnTo>
                <a:lnTo>
                  <a:pt x="13799" y="3729"/>
                </a:lnTo>
                <a:lnTo>
                  <a:pt x="13750" y="3663"/>
                </a:lnTo>
                <a:lnTo>
                  <a:pt x="13698" y="3597"/>
                </a:lnTo>
                <a:lnTo>
                  <a:pt x="13646" y="3532"/>
                </a:lnTo>
                <a:lnTo>
                  <a:pt x="13592" y="3469"/>
                </a:lnTo>
                <a:lnTo>
                  <a:pt x="13537" y="3406"/>
                </a:lnTo>
                <a:lnTo>
                  <a:pt x="13508" y="3375"/>
                </a:lnTo>
                <a:lnTo>
                  <a:pt x="13480" y="3344"/>
                </a:lnTo>
                <a:lnTo>
                  <a:pt x="13451" y="3315"/>
                </a:lnTo>
                <a:lnTo>
                  <a:pt x="13422" y="3285"/>
                </a:lnTo>
                <a:lnTo>
                  <a:pt x="13391" y="3255"/>
                </a:lnTo>
                <a:lnTo>
                  <a:pt x="13362" y="3227"/>
                </a:lnTo>
                <a:lnTo>
                  <a:pt x="13331" y="3199"/>
                </a:lnTo>
                <a:lnTo>
                  <a:pt x="13300" y="3170"/>
                </a:lnTo>
                <a:lnTo>
                  <a:pt x="13281" y="3153"/>
                </a:lnTo>
                <a:lnTo>
                  <a:pt x="13264" y="3135"/>
                </a:lnTo>
                <a:lnTo>
                  <a:pt x="13248" y="3117"/>
                </a:lnTo>
                <a:lnTo>
                  <a:pt x="13233" y="3097"/>
                </a:lnTo>
                <a:lnTo>
                  <a:pt x="13218" y="3077"/>
                </a:lnTo>
                <a:lnTo>
                  <a:pt x="13205" y="3057"/>
                </a:lnTo>
                <a:lnTo>
                  <a:pt x="13193" y="3036"/>
                </a:lnTo>
                <a:lnTo>
                  <a:pt x="13183" y="3014"/>
                </a:lnTo>
                <a:lnTo>
                  <a:pt x="13173" y="2992"/>
                </a:lnTo>
                <a:lnTo>
                  <a:pt x="13164" y="2970"/>
                </a:lnTo>
                <a:lnTo>
                  <a:pt x="13156" y="2947"/>
                </a:lnTo>
                <a:lnTo>
                  <a:pt x="13150" y="2924"/>
                </a:lnTo>
                <a:lnTo>
                  <a:pt x="13145" y="2901"/>
                </a:lnTo>
                <a:lnTo>
                  <a:pt x="13141" y="2878"/>
                </a:lnTo>
                <a:lnTo>
                  <a:pt x="13138" y="2854"/>
                </a:lnTo>
                <a:lnTo>
                  <a:pt x="13136" y="2831"/>
                </a:lnTo>
                <a:lnTo>
                  <a:pt x="13135" y="2807"/>
                </a:lnTo>
                <a:lnTo>
                  <a:pt x="13135" y="2783"/>
                </a:lnTo>
                <a:lnTo>
                  <a:pt x="13137" y="2759"/>
                </a:lnTo>
                <a:lnTo>
                  <a:pt x="13139" y="2736"/>
                </a:lnTo>
                <a:lnTo>
                  <a:pt x="13143" y="2713"/>
                </a:lnTo>
                <a:lnTo>
                  <a:pt x="13148" y="2689"/>
                </a:lnTo>
                <a:lnTo>
                  <a:pt x="13154" y="2666"/>
                </a:lnTo>
                <a:lnTo>
                  <a:pt x="13161" y="2644"/>
                </a:lnTo>
                <a:lnTo>
                  <a:pt x="13170" y="2620"/>
                </a:lnTo>
                <a:lnTo>
                  <a:pt x="13179" y="2598"/>
                </a:lnTo>
                <a:lnTo>
                  <a:pt x="13190" y="2577"/>
                </a:lnTo>
                <a:lnTo>
                  <a:pt x="13201" y="2556"/>
                </a:lnTo>
                <a:lnTo>
                  <a:pt x="13214" y="2534"/>
                </a:lnTo>
                <a:lnTo>
                  <a:pt x="13229" y="2514"/>
                </a:lnTo>
                <a:lnTo>
                  <a:pt x="13244" y="2494"/>
                </a:lnTo>
                <a:lnTo>
                  <a:pt x="13260" y="2475"/>
                </a:lnTo>
                <a:lnTo>
                  <a:pt x="13277" y="2456"/>
                </a:lnTo>
                <a:lnTo>
                  <a:pt x="13296" y="2439"/>
                </a:lnTo>
                <a:lnTo>
                  <a:pt x="13315" y="2423"/>
                </a:lnTo>
                <a:lnTo>
                  <a:pt x="13334" y="2407"/>
                </a:lnTo>
                <a:lnTo>
                  <a:pt x="13355" y="2394"/>
                </a:lnTo>
                <a:lnTo>
                  <a:pt x="13375" y="2380"/>
                </a:lnTo>
                <a:lnTo>
                  <a:pt x="13396" y="2368"/>
                </a:lnTo>
                <a:lnTo>
                  <a:pt x="13418" y="2357"/>
                </a:lnTo>
                <a:lnTo>
                  <a:pt x="13439" y="2348"/>
                </a:lnTo>
                <a:lnTo>
                  <a:pt x="13462" y="2339"/>
                </a:lnTo>
                <a:lnTo>
                  <a:pt x="13485" y="2332"/>
                </a:lnTo>
                <a:lnTo>
                  <a:pt x="13507" y="2326"/>
                </a:lnTo>
                <a:lnTo>
                  <a:pt x="13531" y="2320"/>
                </a:lnTo>
                <a:lnTo>
                  <a:pt x="13554" y="2316"/>
                </a:lnTo>
                <a:lnTo>
                  <a:pt x="13578" y="2313"/>
                </a:lnTo>
                <a:lnTo>
                  <a:pt x="13602" y="2312"/>
                </a:lnTo>
                <a:lnTo>
                  <a:pt x="13625" y="2311"/>
                </a:lnTo>
                <a:lnTo>
                  <a:pt x="13650" y="2311"/>
                </a:lnTo>
                <a:lnTo>
                  <a:pt x="13673" y="2313"/>
                </a:lnTo>
                <a:lnTo>
                  <a:pt x="13697" y="2315"/>
                </a:lnTo>
                <a:lnTo>
                  <a:pt x="13720" y="2319"/>
                </a:lnTo>
                <a:lnTo>
                  <a:pt x="13743" y="2324"/>
                </a:lnTo>
                <a:lnTo>
                  <a:pt x="13767" y="2330"/>
                </a:lnTo>
                <a:lnTo>
                  <a:pt x="13790" y="2337"/>
                </a:lnTo>
                <a:lnTo>
                  <a:pt x="13813" y="2345"/>
                </a:lnTo>
                <a:lnTo>
                  <a:pt x="13835" y="2354"/>
                </a:lnTo>
                <a:lnTo>
                  <a:pt x="13857" y="2365"/>
                </a:lnTo>
                <a:lnTo>
                  <a:pt x="13879" y="2376"/>
                </a:lnTo>
                <a:lnTo>
                  <a:pt x="13900" y="2390"/>
                </a:lnTo>
                <a:lnTo>
                  <a:pt x="13920" y="2404"/>
                </a:lnTo>
                <a:lnTo>
                  <a:pt x="13940" y="2419"/>
                </a:lnTo>
                <a:lnTo>
                  <a:pt x="13959" y="2435"/>
                </a:lnTo>
                <a:close/>
                <a:moveTo>
                  <a:pt x="9060" y="6397"/>
                </a:moveTo>
                <a:lnTo>
                  <a:pt x="9053" y="6326"/>
                </a:lnTo>
                <a:lnTo>
                  <a:pt x="9046" y="6256"/>
                </a:lnTo>
                <a:lnTo>
                  <a:pt x="9037" y="6188"/>
                </a:lnTo>
                <a:lnTo>
                  <a:pt x="9028" y="6123"/>
                </a:lnTo>
                <a:lnTo>
                  <a:pt x="9018" y="6059"/>
                </a:lnTo>
                <a:lnTo>
                  <a:pt x="9006" y="5997"/>
                </a:lnTo>
                <a:lnTo>
                  <a:pt x="8993" y="5937"/>
                </a:lnTo>
                <a:lnTo>
                  <a:pt x="8978" y="5879"/>
                </a:lnTo>
                <a:lnTo>
                  <a:pt x="8963" y="5823"/>
                </a:lnTo>
                <a:lnTo>
                  <a:pt x="8946" y="5769"/>
                </a:lnTo>
                <a:lnTo>
                  <a:pt x="8927" y="5718"/>
                </a:lnTo>
                <a:lnTo>
                  <a:pt x="8905" y="5668"/>
                </a:lnTo>
                <a:lnTo>
                  <a:pt x="8883" y="5620"/>
                </a:lnTo>
                <a:lnTo>
                  <a:pt x="8858" y="5576"/>
                </a:lnTo>
                <a:lnTo>
                  <a:pt x="8831" y="5532"/>
                </a:lnTo>
                <a:lnTo>
                  <a:pt x="8802" y="5492"/>
                </a:lnTo>
                <a:lnTo>
                  <a:pt x="8771" y="5453"/>
                </a:lnTo>
                <a:lnTo>
                  <a:pt x="8737" y="5418"/>
                </a:lnTo>
                <a:lnTo>
                  <a:pt x="8702" y="5383"/>
                </a:lnTo>
                <a:lnTo>
                  <a:pt x="8664" y="5352"/>
                </a:lnTo>
                <a:lnTo>
                  <a:pt x="8623" y="5324"/>
                </a:lnTo>
                <a:lnTo>
                  <a:pt x="8580" y="5297"/>
                </a:lnTo>
                <a:lnTo>
                  <a:pt x="8533" y="5273"/>
                </a:lnTo>
                <a:lnTo>
                  <a:pt x="8484" y="5252"/>
                </a:lnTo>
                <a:lnTo>
                  <a:pt x="8432" y="5234"/>
                </a:lnTo>
                <a:lnTo>
                  <a:pt x="8376" y="5217"/>
                </a:lnTo>
                <a:lnTo>
                  <a:pt x="8318" y="5203"/>
                </a:lnTo>
                <a:lnTo>
                  <a:pt x="8257" y="5192"/>
                </a:lnTo>
                <a:lnTo>
                  <a:pt x="8192" y="5184"/>
                </a:lnTo>
                <a:lnTo>
                  <a:pt x="8124" y="5179"/>
                </a:lnTo>
                <a:lnTo>
                  <a:pt x="8053" y="5176"/>
                </a:lnTo>
                <a:lnTo>
                  <a:pt x="7977" y="5176"/>
                </a:lnTo>
                <a:lnTo>
                  <a:pt x="7920" y="5178"/>
                </a:lnTo>
                <a:lnTo>
                  <a:pt x="7864" y="5181"/>
                </a:lnTo>
                <a:lnTo>
                  <a:pt x="7808" y="5185"/>
                </a:lnTo>
                <a:lnTo>
                  <a:pt x="7753" y="5191"/>
                </a:lnTo>
                <a:lnTo>
                  <a:pt x="7698" y="5198"/>
                </a:lnTo>
                <a:lnTo>
                  <a:pt x="7643" y="5207"/>
                </a:lnTo>
                <a:lnTo>
                  <a:pt x="7590" y="5218"/>
                </a:lnTo>
                <a:lnTo>
                  <a:pt x="7537" y="5231"/>
                </a:lnTo>
                <a:lnTo>
                  <a:pt x="7484" y="5244"/>
                </a:lnTo>
                <a:lnTo>
                  <a:pt x="7433" y="5260"/>
                </a:lnTo>
                <a:lnTo>
                  <a:pt x="7382" y="5277"/>
                </a:lnTo>
                <a:lnTo>
                  <a:pt x="7333" y="5295"/>
                </a:lnTo>
                <a:lnTo>
                  <a:pt x="7285" y="5317"/>
                </a:lnTo>
                <a:lnTo>
                  <a:pt x="7240" y="5339"/>
                </a:lnTo>
                <a:lnTo>
                  <a:pt x="7195" y="5363"/>
                </a:lnTo>
                <a:lnTo>
                  <a:pt x="7151" y="5390"/>
                </a:lnTo>
                <a:lnTo>
                  <a:pt x="7109" y="5418"/>
                </a:lnTo>
                <a:lnTo>
                  <a:pt x="7070" y="5448"/>
                </a:lnTo>
                <a:lnTo>
                  <a:pt x="7032" y="5481"/>
                </a:lnTo>
                <a:lnTo>
                  <a:pt x="6996" y="5515"/>
                </a:lnTo>
                <a:lnTo>
                  <a:pt x="6963" y="5552"/>
                </a:lnTo>
                <a:lnTo>
                  <a:pt x="6931" y="5590"/>
                </a:lnTo>
                <a:lnTo>
                  <a:pt x="6903" y="5631"/>
                </a:lnTo>
                <a:lnTo>
                  <a:pt x="6876" y="5673"/>
                </a:lnTo>
                <a:lnTo>
                  <a:pt x="6852" y="5719"/>
                </a:lnTo>
                <a:lnTo>
                  <a:pt x="6831" y="5766"/>
                </a:lnTo>
                <a:lnTo>
                  <a:pt x="6812" y="5816"/>
                </a:lnTo>
                <a:lnTo>
                  <a:pt x="6797" y="5867"/>
                </a:lnTo>
                <a:lnTo>
                  <a:pt x="6784" y="5922"/>
                </a:lnTo>
                <a:lnTo>
                  <a:pt x="6775" y="5979"/>
                </a:lnTo>
                <a:lnTo>
                  <a:pt x="6768" y="6039"/>
                </a:lnTo>
                <a:lnTo>
                  <a:pt x="6765" y="6099"/>
                </a:lnTo>
                <a:lnTo>
                  <a:pt x="6764" y="6186"/>
                </a:lnTo>
                <a:lnTo>
                  <a:pt x="6766" y="6269"/>
                </a:lnTo>
                <a:lnTo>
                  <a:pt x="6771" y="6348"/>
                </a:lnTo>
                <a:lnTo>
                  <a:pt x="6779" y="6424"/>
                </a:lnTo>
                <a:lnTo>
                  <a:pt x="6789" y="6496"/>
                </a:lnTo>
                <a:lnTo>
                  <a:pt x="6801" y="6566"/>
                </a:lnTo>
                <a:lnTo>
                  <a:pt x="6816" y="6632"/>
                </a:lnTo>
                <a:lnTo>
                  <a:pt x="6834" y="6695"/>
                </a:lnTo>
                <a:lnTo>
                  <a:pt x="6854" y="6754"/>
                </a:lnTo>
                <a:lnTo>
                  <a:pt x="6877" y="6811"/>
                </a:lnTo>
                <a:lnTo>
                  <a:pt x="6903" y="6866"/>
                </a:lnTo>
                <a:lnTo>
                  <a:pt x="6931" y="6917"/>
                </a:lnTo>
                <a:lnTo>
                  <a:pt x="6963" y="6966"/>
                </a:lnTo>
                <a:lnTo>
                  <a:pt x="6996" y="7013"/>
                </a:lnTo>
                <a:lnTo>
                  <a:pt x="7033" y="7057"/>
                </a:lnTo>
                <a:lnTo>
                  <a:pt x="7073" y="7099"/>
                </a:lnTo>
                <a:lnTo>
                  <a:pt x="7114" y="7139"/>
                </a:lnTo>
                <a:lnTo>
                  <a:pt x="7159" y="7177"/>
                </a:lnTo>
                <a:lnTo>
                  <a:pt x="7207" y="7213"/>
                </a:lnTo>
                <a:lnTo>
                  <a:pt x="7258" y="7246"/>
                </a:lnTo>
                <a:lnTo>
                  <a:pt x="7311" y="7279"/>
                </a:lnTo>
                <a:lnTo>
                  <a:pt x="7367" y="7310"/>
                </a:lnTo>
                <a:lnTo>
                  <a:pt x="7426" y="7339"/>
                </a:lnTo>
                <a:lnTo>
                  <a:pt x="7488" y="7367"/>
                </a:lnTo>
                <a:lnTo>
                  <a:pt x="7553" y="7393"/>
                </a:lnTo>
                <a:lnTo>
                  <a:pt x="7621" y="7419"/>
                </a:lnTo>
                <a:lnTo>
                  <a:pt x="7691" y="7442"/>
                </a:lnTo>
                <a:lnTo>
                  <a:pt x="7765" y="7465"/>
                </a:lnTo>
                <a:lnTo>
                  <a:pt x="7842" y="7487"/>
                </a:lnTo>
                <a:lnTo>
                  <a:pt x="7921" y="7509"/>
                </a:lnTo>
                <a:lnTo>
                  <a:pt x="8004" y="7529"/>
                </a:lnTo>
                <a:lnTo>
                  <a:pt x="8089" y="7549"/>
                </a:lnTo>
                <a:lnTo>
                  <a:pt x="8371" y="7625"/>
                </a:lnTo>
                <a:lnTo>
                  <a:pt x="8633" y="7717"/>
                </a:lnTo>
                <a:lnTo>
                  <a:pt x="8874" y="7826"/>
                </a:lnTo>
                <a:lnTo>
                  <a:pt x="9094" y="7949"/>
                </a:lnTo>
                <a:lnTo>
                  <a:pt x="9296" y="8085"/>
                </a:lnTo>
                <a:lnTo>
                  <a:pt x="9477" y="8234"/>
                </a:lnTo>
                <a:lnTo>
                  <a:pt x="9639" y="8392"/>
                </a:lnTo>
                <a:lnTo>
                  <a:pt x="9781" y="8561"/>
                </a:lnTo>
                <a:lnTo>
                  <a:pt x="9904" y="8737"/>
                </a:lnTo>
                <a:lnTo>
                  <a:pt x="10009" y="8919"/>
                </a:lnTo>
                <a:lnTo>
                  <a:pt x="10096" y="9108"/>
                </a:lnTo>
                <a:lnTo>
                  <a:pt x="10163" y="9301"/>
                </a:lnTo>
                <a:lnTo>
                  <a:pt x="10212" y="9496"/>
                </a:lnTo>
                <a:lnTo>
                  <a:pt x="10243" y="9694"/>
                </a:lnTo>
                <a:lnTo>
                  <a:pt x="10256" y="9891"/>
                </a:lnTo>
                <a:lnTo>
                  <a:pt x="10252" y="10088"/>
                </a:lnTo>
                <a:lnTo>
                  <a:pt x="10231" y="10282"/>
                </a:lnTo>
                <a:lnTo>
                  <a:pt x="10192" y="10472"/>
                </a:lnTo>
                <a:lnTo>
                  <a:pt x="10137" y="10658"/>
                </a:lnTo>
                <a:lnTo>
                  <a:pt x="10065" y="10837"/>
                </a:lnTo>
                <a:lnTo>
                  <a:pt x="9977" y="11009"/>
                </a:lnTo>
                <a:lnTo>
                  <a:pt x="9872" y="11172"/>
                </a:lnTo>
                <a:lnTo>
                  <a:pt x="9751" y="11325"/>
                </a:lnTo>
                <a:lnTo>
                  <a:pt x="9613" y="11467"/>
                </a:lnTo>
                <a:lnTo>
                  <a:pt x="9461" y="11596"/>
                </a:lnTo>
                <a:lnTo>
                  <a:pt x="9293" y="11711"/>
                </a:lnTo>
                <a:lnTo>
                  <a:pt x="9111" y="11811"/>
                </a:lnTo>
                <a:lnTo>
                  <a:pt x="8912" y="11894"/>
                </a:lnTo>
                <a:lnTo>
                  <a:pt x="8700" y="11959"/>
                </a:lnTo>
                <a:lnTo>
                  <a:pt x="8473" y="12004"/>
                </a:lnTo>
                <a:lnTo>
                  <a:pt x="8231" y="12031"/>
                </a:lnTo>
                <a:lnTo>
                  <a:pt x="7975" y="12034"/>
                </a:lnTo>
                <a:lnTo>
                  <a:pt x="7830" y="12028"/>
                </a:lnTo>
                <a:lnTo>
                  <a:pt x="7689" y="12015"/>
                </a:lnTo>
                <a:lnTo>
                  <a:pt x="7552" y="11999"/>
                </a:lnTo>
                <a:lnTo>
                  <a:pt x="7420" y="11978"/>
                </a:lnTo>
                <a:lnTo>
                  <a:pt x="7292" y="11952"/>
                </a:lnTo>
                <a:lnTo>
                  <a:pt x="7169" y="11921"/>
                </a:lnTo>
                <a:lnTo>
                  <a:pt x="7050" y="11885"/>
                </a:lnTo>
                <a:lnTo>
                  <a:pt x="6935" y="11844"/>
                </a:lnTo>
                <a:lnTo>
                  <a:pt x="6825" y="11800"/>
                </a:lnTo>
                <a:lnTo>
                  <a:pt x="6721" y="11749"/>
                </a:lnTo>
                <a:lnTo>
                  <a:pt x="6620" y="11694"/>
                </a:lnTo>
                <a:lnTo>
                  <a:pt x="6524" y="11635"/>
                </a:lnTo>
                <a:lnTo>
                  <a:pt x="6434" y="11571"/>
                </a:lnTo>
                <a:lnTo>
                  <a:pt x="6347" y="11502"/>
                </a:lnTo>
                <a:lnTo>
                  <a:pt x="6266" y="11429"/>
                </a:lnTo>
                <a:lnTo>
                  <a:pt x="6191" y="11350"/>
                </a:lnTo>
                <a:lnTo>
                  <a:pt x="6118" y="11268"/>
                </a:lnTo>
                <a:lnTo>
                  <a:pt x="6052" y="11181"/>
                </a:lnTo>
                <a:lnTo>
                  <a:pt x="5991" y="11089"/>
                </a:lnTo>
                <a:lnTo>
                  <a:pt x="5935" y="10993"/>
                </a:lnTo>
                <a:lnTo>
                  <a:pt x="5884" y="10891"/>
                </a:lnTo>
                <a:lnTo>
                  <a:pt x="5838" y="10786"/>
                </a:lnTo>
                <a:lnTo>
                  <a:pt x="5799" y="10676"/>
                </a:lnTo>
                <a:lnTo>
                  <a:pt x="5763" y="10561"/>
                </a:lnTo>
                <a:lnTo>
                  <a:pt x="5734" y="10443"/>
                </a:lnTo>
                <a:lnTo>
                  <a:pt x="5709" y="10319"/>
                </a:lnTo>
                <a:lnTo>
                  <a:pt x="5691" y="10192"/>
                </a:lnTo>
                <a:lnTo>
                  <a:pt x="5678" y="10060"/>
                </a:lnTo>
                <a:lnTo>
                  <a:pt x="5670" y="9924"/>
                </a:lnTo>
                <a:lnTo>
                  <a:pt x="5668" y="9783"/>
                </a:lnTo>
                <a:lnTo>
                  <a:pt x="5671" y="9637"/>
                </a:lnTo>
                <a:lnTo>
                  <a:pt x="5681" y="9488"/>
                </a:lnTo>
                <a:lnTo>
                  <a:pt x="5683" y="9463"/>
                </a:lnTo>
                <a:lnTo>
                  <a:pt x="5687" y="9438"/>
                </a:lnTo>
                <a:lnTo>
                  <a:pt x="5692" y="9413"/>
                </a:lnTo>
                <a:lnTo>
                  <a:pt x="5698" y="9390"/>
                </a:lnTo>
                <a:lnTo>
                  <a:pt x="5706" y="9367"/>
                </a:lnTo>
                <a:lnTo>
                  <a:pt x="5714" y="9343"/>
                </a:lnTo>
                <a:lnTo>
                  <a:pt x="5723" y="9322"/>
                </a:lnTo>
                <a:lnTo>
                  <a:pt x="5735" y="9300"/>
                </a:lnTo>
                <a:lnTo>
                  <a:pt x="5746" y="9279"/>
                </a:lnTo>
                <a:lnTo>
                  <a:pt x="5759" y="9259"/>
                </a:lnTo>
                <a:lnTo>
                  <a:pt x="5772" y="9239"/>
                </a:lnTo>
                <a:lnTo>
                  <a:pt x="5787" y="9220"/>
                </a:lnTo>
                <a:lnTo>
                  <a:pt x="5802" y="9202"/>
                </a:lnTo>
                <a:lnTo>
                  <a:pt x="5818" y="9184"/>
                </a:lnTo>
                <a:lnTo>
                  <a:pt x="5835" y="9168"/>
                </a:lnTo>
                <a:lnTo>
                  <a:pt x="5853" y="9152"/>
                </a:lnTo>
                <a:lnTo>
                  <a:pt x="5871" y="9138"/>
                </a:lnTo>
                <a:lnTo>
                  <a:pt x="5890" y="9124"/>
                </a:lnTo>
                <a:lnTo>
                  <a:pt x="5911" y="9111"/>
                </a:lnTo>
                <a:lnTo>
                  <a:pt x="5931" y="9098"/>
                </a:lnTo>
                <a:lnTo>
                  <a:pt x="5952" y="9087"/>
                </a:lnTo>
                <a:lnTo>
                  <a:pt x="5974" y="9077"/>
                </a:lnTo>
                <a:lnTo>
                  <a:pt x="5996" y="9067"/>
                </a:lnTo>
                <a:lnTo>
                  <a:pt x="6019" y="9059"/>
                </a:lnTo>
                <a:lnTo>
                  <a:pt x="6041" y="9053"/>
                </a:lnTo>
                <a:lnTo>
                  <a:pt x="6065" y="9047"/>
                </a:lnTo>
                <a:lnTo>
                  <a:pt x="6089" y="9042"/>
                </a:lnTo>
                <a:lnTo>
                  <a:pt x="6113" y="9038"/>
                </a:lnTo>
                <a:lnTo>
                  <a:pt x="6138" y="9036"/>
                </a:lnTo>
                <a:lnTo>
                  <a:pt x="6163" y="9035"/>
                </a:lnTo>
                <a:lnTo>
                  <a:pt x="6187" y="9035"/>
                </a:lnTo>
                <a:lnTo>
                  <a:pt x="6213" y="9036"/>
                </a:lnTo>
                <a:lnTo>
                  <a:pt x="6238" y="9039"/>
                </a:lnTo>
                <a:lnTo>
                  <a:pt x="6264" y="9043"/>
                </a:lnTo>
                <a:lnTo>
                  <a:pt x="6288" y="9048"/>
                </a:lnTo>
                <a:lnTo>
                  <a:pt x="6312" y="9054"/>
                </a:lnTo>
                <a:lnTo>
                  <a:pt x="6335" y="9061"/>
                </a:lnTo>
                <a:lnTo>
                  <a:pt x="6358" y="9070"/>
                </a:lnTo>
                <a:lnTo>
                  <a:pt x="6381" y="9079"/>
                </a:lnTo>
                <a:lnTo>
                  <a:pt x="6402" y="9090"/>
                </a:lnTo>
                <a:lnTo>
                  <a:pt x="6424" y="9101"/>
                </a:lnTo>
                <a:lnTo>
                  <a:pt x="6444" y="9114"/>
                </a:lnTo>
                <a:lnTo>
                  <a:pt x="6463" y="9128"/>
                </a:lnTo>
                <a:lnTo>
                  <a:pt x="6483" y="9142"/>
                </a:lnTo>
                <a:lnTo>
                  <a:pt x="6501" y="9157"/>
                </a:lnTo>
                <a:lnTo>
                  <a:pt x="6518" y="9173"/>
                </a:lnTo>
                <a:lnTo>
                  <a:pt x="6534" y="9190"/>
                </a:lnTo>
                <a:lnTo>
                  <a:pt x="6551" y="9208"/>
                </a:lnTo>
                <a:lnTo>
                  <a:pt x="6566" y="9226"/>
                </a:lnTo>
                <a:lnTo>
                  <a:pt x="6579" y="9245"/>
                </a:lnTo>
                <a:lnTo>
                  <a:pt x="6592" y="9265"/>
                </a:lnTo>
                <a:lnTo>
                  <a:pt x="6605" y="9286"/>
                </a:lnTo>
                <a:lnTo>
                  <a:pt x="6616" y="9306"/>
                </a:lnTo>
                <a:lnTo>
                  <a:pt x="6627" y="9328"/>
                </a:lnTo>
                <a:lnTo>
                  <a:pt x="6636" y="9349"/>
                </a:lnTo>
                <a:lnTo>
                  <a:pt x="6644" y="9373"/>
                </a:lnTo>
                <a:lnTo>
                  <a:pt x="6651" y="9395"/>
                </a:lnTo>
                <a:lnTo>
                  <a:pt x="6657" y="9418"/>
                </a:lnTo>
                <a:lnTo>
                  <a:pt x="6662" y="9443"/>
                </a:lnTo>
                <a:lnTo>
                  <a:pt x="6666" y="9467"/>
                </a:lnTo>
                <a:lnTo>
                  <a:pt x="6668" y="9491"/>
                </a:lnTo>
                <a:lnTo>
                  <a:pt x="6669" y="9516"/>
                </a:lnTo>
                <a:lnTo>
                  <a:pt x="6669" y="9541"/>
                </a:lnTo>
                <a:lnTo>
                  <a:pt x="6668" y="9566"/>
                </a:lnTo>
                <a:lnTo>
                  <a:pt x="6661" y="9663"/>
                </a:lnTo>
                <a:lnTo>
                  <a:pt x="6658" y="9755"/>
                </a:lnTo>
                <a:lnTo>
                  <a:pt x="6658" y="9845"/>
                </a:lnTo>
                <a:lnTo>
                  <a:pt x="6660" y="9931"/>
                </a:lnTo>
                <a:lnTo>
                  <a:pt x="6665" y="10013"/>
                </a:lnTo>
                <a:lnTo>
                  <a:pt x="6674" y="10091"/>
                </a:lnTo>
                <a:lnTo>
                  <a:pt x="6685" y="10166"/>
                </a:lnTo>
                <a:lnTo>
                  <a:pt x="6700" y="10237"/>
                </a:lnTo>
                <a:lnTo>
                  <a:pt x="6718" y="10305"/>
                </a:lnTo>
                <a:lnTo>
                  <a:pt x="6738" y="10370"/>
                </a:lnTo>
                <a:lnTo>
                  <a:pt x="6762" y="10432"/>
                </a:lnTo>
                <a:lnTo>
                  <a:pt x="6789" y="10490"/>
                </a:lnTo>
                <a:lnTo>
                  <a:pt x="6819" y="10544"/>
                </a:lnTo>
                <a:lnTo>
                  <a:pt x="6853" y="10597"/>
                </a:lnTo>
                <a:lnTo>
                  <a:pt x="6889" y="10645"/>
                </a:lnTo>
                <a:lnTo>
                  <a:pt x="6928" y="10691"/>
                </a:lnTo>
                <a:lnTo>
                  <a:pt x="6971" y="10734"/>
                </a:lnTo>
                <a:lnTo>
                  <a:pt x="7017" y="10773"/>
                </a:lnTo>
                <a:lnTo>
                  <a:pt x="7067" y="10810"/>
                </a:lnTo>
                <a:lnTo>
                  <a:pt x="7118" y="10844"/>
                </a:lnTo>
                <a:lnTo>
                  <a:pt x="7174" y="10875"/>
                </a:lnTo>
                <a:lnTo>
                  <a:pt x="7232" y="10904"/>
                </a:lnTo>
                <a:lnTo>
                  <a:pt x="7296" y="10930"/>
                </a:lnTo>
                <a:lnTo>
                  <a:pt x="7361" y="10953"/>
                </a:lnTo>
                <a:lnTo>
                  <a:pt x="7429" y="10974"/>
                </a:lnTo>
                <a:lnTo>
                  <a:pt x="7501" y="10992"/>
                </a:lnTo>
                <a:lnTo>
                  <a:pt x="7576" y="11007"/>
                </a:lnTo>
                <a:lnTo>
                  <a:pt x="7655" y="11020"/>
                </a:lnTo>
                <a:lnTo>
                  <a:pt x="7737" y="11030"/>
                </a:lnTo>
                <a:lnTo>
                  <a:pt x="7823" y="11039"/>
                </a:lnTo>
                <a:lnTo>
                  <a:pt x="7911" y="11045"/>
                </a:lnTo>
                <a:lnTo>
                  <a:pt x="8004" y="11049"/>
                </a:lnTo>
                <a:lnTo>
                  <a:pt x="8152" y="11047"/>
                </a:lnTo>
                <a:lnTo>
                  <a:pt x="8292" y="11033"/>
                </a:lnTo>
                <a:lnTo>
                  <a:pt x="8423" y="11008"/>
                </a:lnTo>
                <a:lnTo>
                  <a:pt x="8545" y="10971"/>
                </a:lnTo>
                <a:lnTo>
                  <a:pt x="8658" y="10925"/>
                </a:lnTo>
                <a:lnTo>
                  <a:pt x="8762" y="10869"/>
                </a:lnTo>
                <a:lnTo>
                  <a:pt x="8856" y="10805"/>
                </a:lnTo>
                <a:lnTo>
                  <a:pt x="8942" y="10734"/>
                </a:lnTo>
                <a:lnTo>
                  <a:pt x="9017" y="10655"/>
                </a:lnTo>
                <a:lnTo>
                  <a:pt x="9083" y="10570"/>
                </a:lnTo>
                <a:lnTo>
                  <a:pt x="9140" y="10478"/>
                </a:lnTo>
                <a:lnTo>
                  <a:pt x="9187" y="10382"/>
                </a:lnTo>
                <a:lnTo>
                  <a:pt x="9224" y="10282"/>
                </a:lnTo>
                <a:lnTo>
                  <a:pt x="9250" y="10178"/>
                </a:lnTo>
                <a:lnTo>
                  <a:pt x="9266" y="10071"/>
                </a:lnTo>
                <a:lnTo>
                  <a:pt x="9273" y="9962"/>
                </a:lnTo>
                <a:lnTo>
                  <a:pt x="9268" y="9852"/>
                </a:lnTo>
                <a:lnTo>
                  <a:pt x="9253" y="9740"/>
                </a:lnTo>
                <a:lnTo>
                  <a:pt x="9228" y="9630"/>
                </a:lnTo>
                <a:lnTo>
                  <a:pt x="9191" y="9520"/>
                </a:lnTo>
                <a:lnTo>
                  <a:pt x="9144" y="9410"/>
                </a:lnTo>
                <a:lnTo>
                  <a:pt x="9086" y="9303"/>
                </a:lnTo>
                <a:lnTo>
                  <a:pt x="9016" y="9200"/>
                </a:lnTo>
                <a:lnTo>
                  <a:pt x="8936" y="9099"/>
                </a:lnTo>
                <a:lnTo>
                  <a:pt x="8843" y="9003"/>
                </a:lnTo>
                <a:lnTo>
                  <a:pt x="8739" y="8912"/>
                </a:lnTo>
                <a:lnTo>
                  <a:pt x="8624" y="8826"/>
                </a:lnTo>
                <a:lnTo>
                  <a:pt x="8497" y="8747"/>
                </a:lnTo>
                <a:lnTo>
                  <a:pt x="8358" y="8676"/>
                </a:lnTo>
                <a:lnTo>
                  <a:pt x="8207" y="8611"/>
                </a:lnTo>
                <a:lnTo>
                  <a:pt x="8044" y="8557"/>
                </a:lnTo>
                <a:lnTo>
                  <a:pt x="7868" y="8510"/>
                </a:lnTo>
                <a:lnTo>
                  <a:pt x="7739" y="8480"/>
                </a:lnTo>
                <a:lnTo>
                  <a:pt x="7615" y="8446"/>
                </a:lnTo>
                <a:lnTo>
                  <a:pt x="7494" y="8411"/>
                </a:lnTo>
                <a:lnTo>
                  <a:pt x="7377" y="8373"/>
                </a:lnTo>
                <a:lnTo>
                  <a:pt x="7264" y="8333"/>
                </a:lnTo>
                <a:lnTo>
                  <a:pt x="7155" y="8290"/>
                </a:lnTo>
                <a:lnTo>
                  <a:pt x="7049" y="8246"/>
                </a:lnTo>
                <a:lnTo>
                  <a:pt x="6949" y="8198"/>
                </a:lnTo>
                <a:lnTo>
                  <a:pt x="6852" y="8148"/>
                </a:lnTo>
                <a:lnTo>
                  <a:pt x="6759" y="8094"/>
                </a:lnTo>
                <a:lnTo>
                  <a:pt x="6670" y="8038"/>
                </a:lnTo>
                <a:lnTo>
                  <a:pt x="6585" y="7979"/>
                </a:lnTo>
                <a:lnTo>
                  <a:pt x="6505" y="7917"/>
                </a:lnTo>
                <a:lnTo>
                  <a:pt x="6429" y="7852"/>
                </a:lnTo>
                <a:lnTo>
                  <a:pt x="6356" y="7784"/>
                </a:lnTo>
                <a:lnTo>
                  <a:pt x="6288" y="7712"/>
                </a:lnTo>
                <a:lnTo>
                  <a:pt x="6224" y="7637"/>
                </a:lnTo>
                <a:lnTo>
                  <a:pt x="6164" y="7559"/>
                </a:lnTo>
                <a:lnTo>
                  <a:pt x="6108" y="7478"/>
                </a:lnTo>
                <a:lnTo>
                  <a:pt x="6057" y="7393"/>
                </a:lnTo>
                <a:lnTo>
                  <a:pt x="6010" y="7305"/>
                </a:lnTo>
                <a:lnTo>
                  <a:pt x="5967" y="7213"/>
                </a:lnTo>
                <a:lnTo>
                  <a:pt x="5928" y="7118"/>
                </a:lnTo>
                <a:lnTo>
                  <a:pt x="5894" y="7019"/>
                </a:lnTo>
                <a:lnTo>
                  <a:pt x="5864" y="6915"/>
                </a:lnTo>
                <a:lnTo>
                  <a:pt x="5838" y="6808"/>
                </a:lnTo>
                <a:lnTo>
                  <a:pt x="5817" y="6697"/>
                </a:lnTo>
                <a:lnTo>
                  <a:pt x="5800" y="6582"/>
                </a:lnTo>
                <a:lnTo>
                  <a:pt x="5787" y="6463"/>
                </a:lnTo>
                <a:lnTo>
                  <a:pt x="5778" y="6339"/>
                </a:lnTo>
                <a:lnTo>
                  <a:pt x="5774" y="6212"/>
                </a:lnTo>
                <a:lnTo>
                  <a:pt x="5775" y="6080"/>
                </a:lnTo>
                <a:lnTo>
                  <a:pt x="5780" y="5968"/>
                </a:lnTo>
                <a:lnTo>
                  <a:pt x="5791" y="5858"/>
                </a:lnTo>
                <a:lnTo>
                  <a:pt x="5807" y="5753"/>
                </a:lnTo>
                <a:lnTo>
                  <a:pt x="5828" y="5650"/>
                </a:lnTo>
                <a:lnTo>
                  <a:pt x="5856" y="5552"/>
                </a:lnTo>
                <a:lnTo>
                  <a:pt x="5887" y="5455"/>
                </a:lnTo>
                <a:lnTo>
                  <a:pt x="5923" y="5363"/>
                </a:lnTo>
                <a:lnTo>
                  <a:pt x="5965" y="5274"/>
                </a:lnTo>
                <a:lnTo>
                  <a:pt x="6010" y="5188"/>
                </a:lnTo>
                <a:lnTo>
                  <a:pt x="6060" y="5106"/>
                </a:lnTo>
                <a:lnTo>
                  <a:pt x="6114" y="5028"/>
                </a:lnTo>
                <a:lnTo>
                  <a:pt x="6173" y="4952"/>
                </a:lnTo>
                <a:lnTo>
                  <a:pt x="6235" y="4880"/>
                </a:lnTo>
                <a:lnTo>
                  <a:pt x="6301" y="4812"/>
                </a:lnTo>
                <a:lnTo>
                  <a:pt x="6371" y="4748"/>
                </a:lnTo>
                <a:lnTo>
                  <a:pt x="6444" y="4686"/>
                </a:lnTo>
                <a:lnTo>
                  <a:pt x="6520" y="4628"/>
                </a:lnTo>
                <a:lnTo>
                  <a:pt x="6600" y="4575"/>
                </a:lnTo>
                <a:lnTo>
                  <a:pt x="6682" y="4524"/>
                </a:lnTo>
                <a:lnTo>
                  <a:pt x="6767" y="4476"/>
                </a:lnTo>
                <a:lnTo>
                  <a:pt x="6856" y="4433"/>
                </a:lnTo>
                <a:lnTo>
                  <a:pt x="6947" y="4392"/>
                </a:lnTo>
                <a:lnTo>
                  <a:pt x="7039" y="4356"/>
                </a:lnTo>
                <a:lnTo>
                  <a:pt x="7135" y="4323"/>
                </a:lnTo>
                <a:lnTo>
                  <a:pt x="7232" y="4294"/>
                </a:lnTo>
                <a:lnTo>
                  <a:pt x="7331" y="4269"/>
                </a:lnTo>
                <a:lnTo>
                  <a:pt x="7433" y="4246"/>
                </a:lnTo>
                <a:lnTo>
                  <a:pt x="7536" y="4227"/>
                </a:lnTo>
                <a:lnTo>
                  <a:pt x="7639" y="4213"/>
                </a:lnTo>
                <a:lnTo>
                  <a:pt x="7745" y="4202"/>
                </a:lnTo>
                <a:lnTo>
                  <a:pt x="7851" y="4195"/>
                </a:lnTo>
                <a:lnTo>
                  <a:pt x="7959" y="4191"/>
                </a:lnTo>
                <a:lnTo>
                  <a:pt x="8085" y="4191"/>
                </a:lnTo>
                <a:lnTo>
                  <a:pt x="8207" y="4196"/>
                </a:lnTo>
                <a:lnTo>
                  <a:pt x="8324" y="4206"/>
                </a:lnTo>
                <a:lnTo>
                  <a:pt x="8437" y="4221"/>
                </a:lnTo>
                <a:lnTo>
                  <a:pt x="8546" y="4241"/>
                </a:lnTo>
                <a:lnTo>
                  <a:pt x="8651" y="4267"/>
                </a:lnTo>
                <a:lnTo>
                  <a:pt x="8751" y="4296"/>
                </a:lnTo>
                <a:lnTo>
                  <a:pt x="8847" y="4329"/>
                </a:lnTo>
                <a:lnTo>
                  <a:pt x="8940" y="4368"/>
                </a:lnTo>
                <a:lnTo>
                  <a:pt x="9027" y="4410"/>
                </a:lnTo>
                <a:lnTo>
                  <a:pt x="9112" y="4458"/>
                </a:lnTo>
                <a:lnTo>
                  <a:pt x="9192" y="4510"/>
                </a:lnTo>
                <a:lnTo>
                  <a:pt x="9268" y="4565"/>
                </a:lnTo>
                <a:lnTo>
                  <a:pt x="9341" y="4625"/>
                </a:lnTo>
                <a:lnTo>
                  <a:pt x="9410" y="4689"/>
                </a:lnTo>
                <a:lnTo>
                  <a:pt x="9475" y="4757"/>
                </a:lnTo>
                <a:lnTo>
                  <a:pt x="9536" y="4828"/>
                </a:lnTo>
                <a:lnTo>
                  <a:pt x="9594" y="4904"/>
                </a:lnTo>
                <a:lnTo>
                  <a:pt x="9648" y="4983"/>
                </a:lnTo>
                <a:lnTo>
                  <a:pt x="9699" y="5066"/>
                </a:lnTo>
                <a:lnTo>
                  <a:pt x="9746" y="5152"/>
                </a:lnTo>
                <a:lnTo>
                  <a:pt x="9789" y="5242"/>
                </a:lnTo>
                <a:lnTo>
                  <a:pt x="9830" y="5335"/>
                </a:lnTo>
                <a:lnTo>
                  <a:pt x="9867" y="5431"/>
                </a:lnTo>
                <a:lnTo>
                  <a:pt x="9900" y="5531"/>
                </a:lnTo>
                <a:lnTo>
                  <a:pt x="9931" y="5635"/>
                </a:lnTo>
                <a:lnTo>
                  <a:pt x="9957" y="5741"/>
                </a:lnTo>
                <a:lnTo>
                  <a:pt x="9982" y="5850"/>
                </a:lnTo>
                <a:lnTo>
                  <a:pt x="10002" y="5962"/>
                </a:lnTo>
                <a:lnTo>
                  <a:pt x="10020" y="6077"/>
                </a:lnTo>
                <a:lnTo>
                  <a:pt x="10035" y="6195"/>
                </a:lnTo>
                <a:lnTo>
                  <a:pt x="10047" y="6315"/>
                </a:lnTo>
                <a:lnTo>
                  <a:pt x="10048" y="6340"/>
                </a:lnTo>
                <a:lnTo>
                  <a:pt x="10048" y="6366"/>
                </a:lnTo>
                <a:lnTo>
                  <a:pt x="10047" y="6391"/>
                </a:lnTo>
                <a:lnTo>
                  <a:pt x="10045" y="6415"/>
                </a:lnTo>
                <a:lnTo>
                  <a:pt x="10041" y="6440"/>
                </a:lnTo>
                <a:lnTo>
                  <a:pt x="10037" y="6463"/>
                </a:lnTo>
                <a:lnTo>
                  <a:pt x="10031" y="6486"/>
                </a:lnTo>
                <a:lnTo>
                  <a:pt x="10023" y="6509"/>
                </a:lnTo>
                <a:lnTo>
                  <a:pt x="10015" y="6532"/>
                </a:lnTo>
                <a:lnTo>
                  <a:pt x="10006" y="6554"/>
                </a:lnTo>
                <a:lnTo>
                  <a:pt x="9996" y="6575"/>
                </a:lnTo>
                <a:lnTo>
                  <a:pt x="9985" y="6596"/>
                </a:lnTo>
                <a:lnTo>
                  <a:pt x="9973" y="6617"/>
                </a:lnTo>
                <a:lnTo>
                  <a:pt x="9959" y="6637"/>
                </a:lnTo>
                <a:lnTo>
                  <a:pt x="9946" y="6656"/>
                </a:lnTo>
                <a:lnTo>
                  <a:pt x="9931" y="6674"/>
                </a:lnTo>
                <a:lnTo>
                  <a:pt x="9915" y="6692"/>
                </a:lnTo>
                <a:lnTo>
                  <a:pt x="9898" y="6709"/>
                </a:lnTo>
                <a:lnTo>
                  <a:pt x="9881" y="6725"/>
                </a:lnTo>
                <a:lnTo>
                  <a:pt x="9863" y="6740"/>
                </a:lnTo>
                <a:lnTo>
                  <a:pt x="9844" y="6755"/>
                </a:lnTo>
                <a:lnTo>
                  <a:pt x="9824" y="6769"/>
                </a:lnTo>
                <a:lnTo>
                  <a:pt x="9804" y="6781"/>
                </a:lnTo>
                <a:lnTo>
                  <a:pt x="9783" y="6793"/>
                </a:lnTo>
                <a:lnTo>
                  <a:pt x="9761" y="6803"/>
                </a:lnTo>
                <a:lnTo>
                  <a:pt x="9739" y="6813"/>
                </a:lnTo>
                <a:lnTo>
                  <a:pt x="9716" y="6821"/>
                </a:lnTo>
                <a:lnTo>
                  <a:pt x="9693" y="6829"/>
                </a:lnTo>
                <a:lnTo>
                  <a:pt x="9668" y="6835"/>
                </a:lnTo>
                <a:lnTo>
                  <a:pt x="9644" y="6840"/>
                </a:lnTo>
                <a:lnTo>
                  <a:pt x="9619" y="6845"/>
                </a:lnTo>
                <a:lnTo>
                  <a:pt x="9594" y="6848"/>
                </a:lnTo>
                <a:lnTo>
                  <a:pt x="9569" y="6849"/>
                </a:lnTo>
                <a:lnTo>
                  <a:pt x="9544" y="6849"/>
                </a:lnTo>
                <a:lnTo>
                  <a:pt x="9519" y="6848"/>
                </a:lnTo>
                <a:lnTo>
                  <a:pt x="9494" y="6846"/>
                </a:lnTo>
                <a:lnTo>
                  <a:pt x="9470" y="6843"/>
                </a:lnTo>
                <a:lnTo>
                  <a:pt x="9445" y="6837"/>
                </a:lnTo>
                <a:lnTo>
                  <a:pt x="9422" y="6831"/>
                </a:lnTo>
                <a:lnTo>
                  <a:pt x="9399" y="6824"/>
                </a:lnTo>
                <a:lnTo>
                  <a:pt x="9376" y="6816"/>
                </a:lnTo>
                <a:lnTo>
                  <a:pt x="9354" y="6807"/>
                </a:lnTo>
                <a:lnTo>
                  <a:pt x="9333" y="6797"/>
                </a:lnTo>
                <a:lnTo>
                  <a:pt x="9311" y="6786"/>
                </a:lnTo>
                <a:lnTo>
                  <a:pt x="9291" y="6774"/>
                </a:lnTo>
                <a:lnTo>
                  <a:pt x="9271" y="6762"/>
                </a:lnTo>
                <a:lnTo>
                  <a:pt x="9252" y="6747"/>
                </a:lnTo>
                <a:lnTo>
                  <a:pt x="9234" y="6732"/>
                </a:lnTo>
                <a:lnTo>
                  <a:pt x="9216" y="6717"/>
                </a:lnTo>
                <a:lnTo>
                  <a:pt x="9198" y="6700"/>
                </a:lnTo>
                <a:lnTo>
                  <a:pt x="9182" y="6683"/>
                </a:lnTo>
                <a:lnTo>
                  <a:pt x="9167" y="6664"/>
                </a:lnTo>
                <a:lnTo>
                  <a:pt x="9152" y="6646"/>
                </a:lnTo>
                <a:lnTo>
                  <a:pt x="9139" y="6626"/>
                </a:lnTo>
                <a:lnTo>
                  <a:pt x="9126" y="6606"/>
                </a:lnTo>
                <a:lnTo>
                  <a:pt x="9115" y="6585"/>
                </a:lnTo>
                <a:lnTo>
                  <a:pt x="9104" y="6563"/>
                </a:lnTo>
                <a:lnTo>
                  <a:pt x="9094" y="6542"/>
                </a:lnTo>
                <a:lnTo>
                  <a:pt x="9085" y="6519"/>
                </a:lnTo>
                <a:lnTo>
                  <a:pt x="9078" y="6495"/>
                </a:lnTo>
                <a:lnTo>
                  <a:pt x="9072" y="6472"/>
                </a:lnTo>
                <a:lnTo>
                  <a:pt x="9066" y="6448"/>
                </a:lnTo>
                <a:lnTo>
                  <a:pt x="9062" y="6422"/>
                </a:lnTo>
                <a:lnTo>
                  <a:pt x="9060" y="6397"/>
                </a:lnTo>
                <a:close/>
                <a:moveTo>
                  <a:pt x="8477" y="2962"/>
                </a:moveTo>
                <a:lnTo>
                  <a:pt x="8477" y="3234"/>
                </a:lnTo>
                <a:lnTo>
                  <a:pt x="8476" y="3259"/>
                </a:lnTo>
                <a:lnTo>
                  <a:pt x="8474" y="3285"/>
                </a:lnTo>
                <a:lnTo>
                  <a:pt x="8471" y="3309"/>
                </a:lnTo>
                <a:lnTo>
                  <a:pt x="8467" y="3333"/>
                </a:lnTo>
                <a:lnTo>
                  <a:pt x="8461" y="3357"/>
                </a:lnTo>
                <a:lnTo>
                  <a:pt x="8454" y="3381"/>
                </a:lnTo>
                <a:lnTo>
                  <a:pt x="8446" y="3403"/>
                </a:lnTo>
                <a:lnTo>
                  <a:pt x="8437" y="3425"/>
                </a:lnTo>
                <a:lnTo>
                  <a:pt x="8428" y="3448"/>
                </a:lnTo>
                <a:lnTo>
                  <a:pt x="8417" y="3469"/>
                </a:lnTo>
                <a:lnTo>
                  <a:pt x="8405" y="3489"/>
                </a:lnTo>
                <a:lnTo>
                  <a:pt x="8391" y="3509"/>
                </a:lnTo>
                <a:lnTo>
                  <a:pt x="8378" y="3529"/>
                </a:lnTo>
                <a:lnTo>
                  <a:pt x="8363" y="3548"/>
                </a:lnTo>
                <a:lnTo>
                  <a:pt x="8348" y="3565"/>
                </a:lnTo>
                <a:lnTo>
                  <a:pt x="8331" y="3582"/>
                </a:lnTo>
                <a:lnTo>
                  <a:pt x="8314" y="3598"/>
                </a:lnTo>
                <a:lnTo>
                  <a:pt x="8296" y="3615"/>
                </a:lnTo>
                <a:lnTo>
                  <a:pt x="8277" y="3629"/>
                </a:lnTo>
                <a:lnTo>
                  <a:pt x="8258" y="3643"/>
                </a:lnTo>
                <a:lnTo>
                  <a:pt x="8238" y="3655"/>
                </a:lnTo>
                <a:lnTo>
                  <a:pt x="8217" y="3667"/>
                </a:lnTo>
                <a:lnTo>
                  <a:pt x="8196" y="3678"/>
                </a:lnTo>
                <a:lnTo>
                  <a:pt x="8174" y="3689"/>
                </a:lnTo>
                <a:lnTo>
                  <a:pt x="8151" y="3697"/>
                </a:lnTo>
                <a:lnTo>
                  <a:pt x="8129" y="3705"/>
                </a:lnTo>
                <a:lnTo>
                  <a:pt x="8105" y="3712"/>
                </a:lnTo>
                <a:lnTo>
                  <a:pt x="8081" y="3717"/>
                </a:lnTo>
                <a:lnTo>
                  <a:pt x="8057" y="3721"/>
                </a:lnTo>
                <a:lnTo>
                  <a:pt x="8032" y="3724"/>
                </a:lnTo>
                <a:lnTo>
                  <a:pt x="8007" y="3726"/>
                </a:lnTo>
                <a:lnTo>
                  <a:pt x="7981" y="3727"/>
                </a:lnTo>
                <a:lnTo>
                  <a:pt x="7956" y="3726"/>
                </a:lnTo>
                <a:lnTo>
                  <a:pt x="7930" y="3724"/>
                </a:lnTo>
                <a:lnTo>
                  <a:pt x="7906" y="3721"/>
                </a:lnTo>
                <a:lnTo>
                  <a:pt x="7882" y="3717"/>
                </a:lnTo>
                <a:lnTo>
                  <a:pt x="7858" y="3712"/>
                </a:lnTo>
                <a:lnTo>
                  <a:pt x="7835" y="3705"/>
                </a:lnTo>
                <a:lnTo>
                  <a:pt x="7811" y="3697"/>
                </a:lnTo>
                <a:lnTo>
                  <a:pt x="7789" y="3689"/>
                </a:lnTo>
                <a:lnTo>
                  <a:pt x="7767" y="3678"/>
                </a:lnTo>
                <a:lnTo>
                  <a:pt x="7745" y="3667"/>
                </a:lnTo>
                <a:lnTo>
                  <a:pt x="7725" y="3655"/>
                </a:lnTo>
                <a:lnTo>
                  <a:pt x="7705" y="3643"/>
                </a:lnTo>
                <a:lnTo>
                  <a:pt x="7685" y="3629"/>
                </a:lnTo>
                <a:lnTo>
                  <a:pt x="7667" y="3615"/>
                </a:lnTo>
                <a:lnTo>
                  <a:pt x="7649" y="3598"/>
                </a:lnTo>
                <a:lnTo>
                  <a:pt x="7631" y="3582"/>
                </a:lnTo>
                <a:lnTo>
                  <a:pt x="7615" y="3565"/>
                </a:lnTo>
                <a:lnTo>
                  <a:pt x="7600" y="3548"/>
                </a:lnTo>
                <a:lnTo>
                  <a:pt x="7584" y="3529"/>
                </a:lnTo>
                <a:lnTo>
                  <a:pt x="7571" y="3509"/>
                </a:lnTo>
                <a:lnTo>
                  <a:pt x="7558" y="3489"/>
                </a:lnTo>
                <a:lnTo>
                  <a:pt x="7546" y="3469"/>
                </a:lnTo>
                <a:lnTo>
                  <a:pt x="7535" y="3448"/>
                </a:lnTo>
                <a:lnTo>
                  <a:pt x="7525" y="3425"/>
                </a:lnTo>
                <a:lnTo>
                  <a:pt x="7516" y="3403"/>
                </a:lnTo>
                <a:lnTo>
                  <a:pt x="7508" y="3381"/>
                </a:lnTo>
                <a:lnTo>
                  <a:pt x="7502" y="3357"/>
                </a:lnTo>
                <a:lnTo>
                  <a:pt x="7496" y="3333"/>
                </a:lnTo>
                <a:lnTo>
                  <a:pt x="7492" y="3309"/>
                </a:lnTo>
                <a:lnTo>
                  <a:pt x="7489" y="3285"/>
                </a:lnTo>
                <a:lnTo>
                  <a:pt x="7487" y="3259"/>
                </a:lnTo>
                <a:lnTo>
                  <a:pt x="7486" y="3234"/>
                </a:lnTo>
                <a:lnTo>
                  <a:pt x="7486" y="2962"/>
                </a:lnTo>
                <a:lnTo>
                  <a:pt x="7487" y="2936"/>
                </a:lnTo>
                <a:lnTo>
                  <a:pt x="7489" y="2911"/>
                </a:lnTo>
                <a:lnTo>
                  <a:pt x="7492" y="2887"/>
                </a:lnTo>
                <a:lnTo>
                  <a:pt x="7496" y="2862"/>
                </a:lnTo>
                <a:lnTo>
                  <a:pt x="7502" y="2838"/>
                </a:lnTo>
                <a:lnTo>
                  <a:pt x="7508" y="2815"/>
                </a:lnTo>
                <a:lnTo>
                  <a:pt x="7516" y="2793"/>
                </a:lnTo>
                <a:lnTo>
                  <a:pt x="7525" y="2770"/>
                </a:lnTo>
                <a:lnTo>
                  <a:pt x="7535" y="2748"/>
                </a:lnTo>
                <a:lnTo>
                  <a:pt x="7546" y="2727"/>
                </a:lnTo>
                <a:lnTo>
                  <a:pt x="7558" y="2706"/>
                </a:lnTo>
                <a:lnTo>
                  <a:pt x="7571" y="2686"/>
                </a:lnTo>
                <a:lnTo>
                  <a:pt x="7584" y="2667"/>
                </a:lnTo>
                <a:lnTo>
                  <a:pt x="7600" y="2649"/>
                </a:lnTo>
                <a:lnTo>
                  <a:pt x="7615" y="2631"/>
                </a:lnTo>
                <a:lnTo>
                  <a:pt x="7631" y="2613"/>
                </a:lnTo>
                <a:lnTo>
                  <a:pt x="7649" y="2597"/>
                </a:lnTo>
                <a:lnTo>
                  <a:pt x="7667" y="2582"/>
                </a:lnTo>
                <a:lnTo>
                  <a:pt x="7685" y="2567"/>
                </a:lnTo>
                <a:lnTo>
                  <a:pt x="7705" y="2554"/>
                </a:lnTo>
                <a:lnTo>
                  <a:pt x="7725" y="2540"/>
                </a:lnTo>
                <a:lnTo>
                  <a:pt x="7745" y="2528"/>
                </a:lnTo>
                <a:lnTo>
                  <a:pt x="7767" y="2517"/>
                </a:lnTo>
                <a:lnTo>
                  <a:pt x="7789" y="2508"/>
                </a:lnTo>
                <a:lnTo>
                  <a:pt x="7811" y="2499"/>
                </a:lnTo>
                <a:lnTo>
                  <a:pt x="7835" y="2491"/>
                </a:lnTo>
                <a:lnTo>
                  <a:pt x="7858" y="2485"/>
                </a:lnTo>
                <a:lnTo>
                  <a:pt x="7882" y="2479"/>
                </a:lnTo>
                <a:lnTo>
                  <a:pt x="7906" y="2475"/>
                </a:lnTo>
                <a:lnTo>
                  <a:pt x="7930" y="2472"/>
                </a:lnTo>
                <a:lnTo>
                  <a:pt x="7956" y="2470"/>
                </a:lnTo>
                <a:lnTo>
                  <a:pt x="7981" y="2469"/>
                </a:lnTo>
                <a:lnTo>
                  <a:pt x="8007" y="2470"/>
                </a:lnTo>
                <a:lnTo>
                  <a:pt x="8032" y="2472"/>
                </a:lnTo>
                <a:lnTo>
                  <a:pt x="8057" y="2475"/>
                </a:lnTo>
                <a:lnTo>
                  <a:pt x="8081" y="2479"/>
                </a:lnTo>
                <a:lnTo>
                  <a:pt x="8105" y="2485"/>
                </a:lnTo>
                <a:lnTo>
                  <a:pt x="8129" y="2491"/>
                </a:lnTo>
                <a:lnTo>
                  <a:pt x="8151" y="2499"/>
                </a:lnTo>
                <a:lnTo>
                  <a:pt x="8174" y="2508"/>
                </a:lnTo>
                <a:lnTo>
                  <a:pt x="8196" y="2517"/>
                </a:lnTo>
                <a:lnTo>
                  <a:pt x="8217" y="2528"/>
                </a:lnTo>
                <a:lnTo>
                  <a:pt x="8238" y="2540"/>
                </a:lnTo>
                <a:lnTo>
                  <a:pt x="8258" y="2554"/>
                </a:lnTo>
                <a:lnTo>
                  <a:pt x="8277" y="2567"/>
                </a:lnTo>
                <a:lnTo>
                  <a:pt x="8296" y="2582"/>
                </a:lnTo>
                <a:lnTo>
                  <a:pt x="8314" y="2597"/>
                </a:lnTo>
                <a:lnTo>
                  <a:pt x="8331" y="2613"/>
                </a:lnTo>
                <a:lnTo>
                  <a:pt x="8348" y="2631"/>
                </a:lnTo>
                <a:lnTo>
                  <a:pt x="8363" y="2649"/>
                </a:lnTo>
                <a:lnTo>
                  <a:pt x="8378" y="2667"/>
                </a:lnTo>
                <a:lnTo>
                  <a:pt x="8391" y="2686"/>
                </a:lnTo>
                <a:lnTo>
                  <a:pt x="8405" y="2706"/>
                </a:lnTo>
                <a:lnTo>
                  <a:pt x="8417" y="2727"/>
                </a:lnTo>
                <a:lnTo>
                  <a:pt x="8428" y="2748"/>
                </a:lnTo>
                <a:lnTo>
                  <a:pt x="8437" y="2770"/>
                </a:lnTo>
                <a:lnTo>
                  <a:pt x="8446" y="2793"/>
                </a:lnTo>
                <a:lnTo>
                  <a:pt x="8454" y="2815"/>
                </a:lnTo>
                <a:lnTo>
                  <a:pt x="8461" y="2838"/>
                </a:lnTo>
                <a:lnTo>
                  <a:pt x="8467" y="2862"/>
                </a:lnTo>
                <a:lnTo>
                  <a:pt x="8471" y="2887"/>
                </a:lnTo>
                <a:lnTo>
                  <a:pt x="8474" y="2911"/>
                </a:lnTo>
                <a:lnTo>
                  <a:pt x="8476" y="2936"/>
                </a:lnTo>
                <a:lnTo>
                  <a:pt x="8477" y="2962"/>
                </a:lnTo>
                <a:close/>
                <a:moveTo>
                  <a:pt x="8477" y="12979"/>
                </a:moveTo>
                <a:lnTo>
                  <a:pt x="8477" y="13253"/>
                </a:lnTo>
                <a:lnTo>
                  <a:pt x="8476" y="13277"/>
                </a:lnTo>
                <a:lnTo>
                  <a:pt x="8474" y="13302"/>
                </a:lnTo>
                <a:lnTo>
                  <a:pt x="8471" y="13328"/>
                </a:lnTo>
                <a:lnTo>
                  <a:pt x="8467" y="13351"/>
                </a:lnTo>
                <a:lnTo>
                  <a:pt x="8461" y="13375"/>
                </a:lnTo>
                <a:lnTo>
                  <a:pt x="8454" y="13398"/>
                </a:lnTo>
                <a:lnTo>
                  <a:pt x="8446" y="13422"/>
                </a:lnTo>
                <a:lnTo>
                  <a:pt x="8437" y="13444"/>
                </a:lnTo>
                <a:lnTo>
                  <a:pt x="8428" y="13465"/>
                </a:lnTo>
                <a:lnTo>
                  <a:pt x="8417" y="13487"/>
                </a:lnTo>
                <a:lnTo>
                  <a:pt x="8405" y="13508"/>
                </a:lnTo>
                <a:lnTo>
                  <a:pt x="8391" y="13527"/>
                </a:lnTo>
                <a:lnTo>
                  <a:pt x="8378" y="13546"/>
                </a:lnTo>
                <a:lnTo>
                  <a:pt x="8363" y="13566"/>
                </a:lnTo>
                <a:lnTo>
                  <a:pt x="8348" y="13583"/>
                </a:lnTo>
                <a:lnTo>
                  <a:pt x="8331" y="13600"/>
                </a:lnTo>
                <a:lnTo>
                  <a:pt x="8314" y="13617"/>
                </a:lnTo>
                <a:lnTo>
                  <a:pt x="8296" y="13632"/>
                </a:lnTo>
                <a:lnTo>
                  <a:pt x="8277" y="13647"/>
                </a:lnTo>
                <a:lnTo>
                  <a:pt x="8258" y="13661"/>
                </a:lnTo>
                <a:lnTo>
                  <a:pt x="8238" y="13674"/>
                </a:lnTo>
                <a:lnTo>
                  <a:pt x="8217" y="13685"/>
                </a:lnTo>
                <a:lnTo>
                  <a:pt x="8196" y="13696"/>
                </a:lnTo>
                <a:lnTo>
                  <a:pt x="8174" y="13706"/>
                </a:lnTo>
                <a:lnTo>
                  <a:pt x="8151" y="13715"/>
                </a:lnTo>
                <a:lnTo>
                  <a:pt x="8129" y="13722"/>
                </a:lnTo>
                <a:lnTo>
                  <a:pt x="8105" y="13730"/>
                </a:lnTo>
                <a:lnTo>
                  <a:pt x="8081" y="13735"/>
                </a:lnTo>
                <a:lnTo>
                  <a:pt x="8057" y="13740"/>
                </a:lnTo>
                <a:lnTo>
                  <a:pt x="8032" y="13743"/>
                </a:lnTo>
                <a:lnTo>
                  <a:pt x="8007" y="13745"/>
                </a:lnTo>
                <a:lnTo>
                  <a:pt x="7981" y="13745"/>
                </a:lnTo>
                <a:lnTo>
                  <a:pt x="7956" y="13745"/>
                </a:lnTo>
                <a:lnTo>
                  <a:pt x="7930" y="13743"/>
                </a:lnTo>
                <a:lnTo>
                  <a:pt x="7906" y="13740"/>
                </a:lnTo>
                <a:lnTo>
                  <a:pt x="7882" y="13735"/>
                </a:lnTo>
                <a:lnTo>
                  <a:pt x="7858" y="13730"/>
                </a:lnTo>
                <a:lnTo>
                  <a:pt x="7835" y="13722"/>
                </a:lnTo>
                <a:lnTo>
                  <a:pt x="7811" y="13715"/>
                </a:lnTo>
                <a:lnTo>
                  <a:pt x="7789" y="13706"/>
                </a:lnTo>
                <a:lnTo>
                  <a:pt x="7767" y="13696"/>
                </a:lnTo>
                <a:lnTo>
                  <a:pt x="7745" y="13685"/>
                </a:lnTo>
                <a:lnTo>
                  <a:pt x="7725" y="13674"/>
                </a:lnTo>
                <a:lnTo>
                  <a:pt x="7705" y="13661"/>
                </a:lnTo>
                <a:lnTo>
                  <a:pt x="7685" y="13647"/>
                </a:lnTo>
                <a:lnTo>
                  <a:pt x="7667" y="13632"/>
                </a:lnTo>
                <a:lnTo>
                  <a:pt x="7649" y="13617"/>
                </a:lnTo>
                <a:lnTo>
                  <a:pt x="7631" y="13600"/>
                </a:lnTo>
                <a:lnTo>
                  <a:pt x="7615" y="13583"/>
                </a:lnTo>
                <a:lnTo>
                  <a:pt x="7600" y="13566"/>
                </a:lnTo>
                <a:lnTo>
                  <a:pt x="7584" y="13546"/>
                </a:lnTo>
                <a:lnTo>
                  <a:pt x="7571" y="13527"/>
                </a:lnTo>
                <a:lnTo>
                  <a:pt x="7558" y="13508"/>
                </a:lnTo>
                <a:lnTo>
                  <a:pt x="7546" y="13487"/>
                </a:lnTo>
                <a:lnTo>
                  <a:pt x="7535" y="13465"/>
                </a:lnTo>
                <a:lnTo>
                  <a:pt x="7525" y="13444"/>
                </a:lnTo>
                <a:lnTo>
                  <a:pt x="7516" y="13422"/>
                </a:lnTo>
                <a:lnTo>
                  <a:pt x="7508" y="13398"/>
                </a:lnTo>
                <a:lnTo>
                  <a:pt x="7502" y="13375"/>
                </a:lnTo>
                <a:lnTo>
                  <a:pt x="7496" y="13351"/>
                </a:lnTo>
                <a:lnTo>
                  <a:pt x="7492" y="13328"/>
                </a:lnTo>
                <a:lnTo>
                  <a:pt x="7489" y="13302"/>
                </a:lnTo>
                <a:lnTo>
                  <a:pt x="7487" y="13277"/>
                </a:lnTo>
                <a:lnTo>
                  <a:pt x="7486" y="13253"/>
                </a:lnTo>
                <a:lnTo>
                  <a:pt x="7486" y="12979"/>
                </a:lnTo>
                <a:lnTo>
                  <a:pt x="7487" y="12954"/>
                </a:lnTo>
                <a:lnTo>
                  <a:pt x="7489" y="12930"/>
                </a:lnTo>
                <a:lnTo>
                  <a:pt x="7492" y="12904"/>
                </a:lnTo>
                <a:lnTo>
                  <a:pt x="7496" y="12880"/>
                </a:lnTo>
                <a:lnTo>
                  <a:pt x="7502" y="12857"/>
                </a:lnTo>
                <a:lnTo>
                  <a:pt x="7508" y="12833"/>
                </a:lnTo>
                <a:lnTo>
                  <a:pt x="7516" y="12810"/>
                </a:lnTo>
                <a:lnTo>
                  <a:pt x="7525" y="12788"/>
                </a:lnTo>
                <a:lnTo>
                  <a:pt x="7535" y="12767"/>
                </a:lnTo>
                <a:lnTo>
                  <a:pt x="7546" y="12745"/>
                </a:lnTo>
                <a:lnTo>
                  <a:pt x="7558" y="12724"/>
                </a:lnTo>
                <a:lnTo>
                  <a:pt x="7571" y="12704"/>
                </a:lnTo>
                <a:lnTo>
                  <a:pt x="7584" y="12685"/>
                </a:lnTo>
                <a:lnTo>
                  <a:pt x="7600" y="12666"/>
                </a:lnTo>
                <a:lnTo>
                  <a:pt x="7615" y="12648"/>
                </a:lnTo>
                <a:lnTo>
                  <a:pt x="7631" y="12631"/>
                </a:lnTo>
                <a:lnTo>
                  <a:pt x="7649" y="12615"/>
                </a:lnTo>
                <a:lnTo>
                  <a:pt x="7667" y="12600"/>
                </a:lnTo>
                <a:lnTo>
                  <a:pt x="7685" y="12584"/>
                </a:lnTo>
                <a:lnTo>
                  <a:pt x="7705" y="12571"/>
                </a:lnTo>
                <a:lnTo>
                  <a:pt x="7725" y="12558"/>
                </a:lnTo>
                <a:lnTo>
                  <a:pt x="7745" y="12546"/>
                </a:lnTo>
                <a:lnTo>
                  <a:pt x="7767" y="12536"/>
                </a:lnTo>
                <a:lnTo>
                  <a:pt x="7789" y="12526"/>
                </a:lnTo>
                <a:lnTo>
                  <a:pt x="7811" y="12517"/>
                </a:lnTo>
                <a:lnTo>
                  <a:pt x="7835" y="12508"/>
                </a:lnTo>
                <a:lnTo>
                  <a:pt x="7858" y="12502"/>
                </a:lnTo>
                <a:lnTo>
                  <a:pt x="7882" y="12496"/>
                </a:lnTo>
                <a:lnTo>
                  <a:pt x="7906" y="12492"/>
                </a:lnTo>
                <a:lnTo>
                  <a:pt x="7930" y="12489"/>
                </a:lnTo>
                <a:lnTo>
                  <a:pt x="7956" y="12487"/>
                </a:lnTo>
                <a:lnTo>
                  <a:pt x="7981" y="12486"/>
                </a:lnTo>
                <a:lnTo>
                  <a:pt x="8007" y="12487"/>
                </a:lnTo>
                <a:lnTo>
                  <a:pt x="8032" y="12489"/>
                </a:lnTo>
                <a:lnTo>
                  <a:pt x="8057" y="12492"/>
                </a:lnTo>
                <a:lnTo>
                  <a:pt x="8081" y="12496"/>
                </a:lnTo>
                <a:lnTo>
                  <a:pt x="8105" y="12502"/>
                </a:lnTo>
                <a:lnTo>
                  <a:pt x="8129" y="12508"/>
                </a:lnTo>
                <a:lnTo>
                  <a:pt x="8151" y="12517"/>
                </a:lnTo>
                <a:lnTo>
                  <a:pt x="8174" y="12526"/>
                </a:lnTo>
                <a:lnTo>
                  <a:pt x="8196" y="12536"/>
                </a:lnTo>
                <a:lnTo>
                  <a:pt x="8217" y="12546"/>
                </a:lnTo>
                <a:lnTo>
                  <a:pt x="8238" y="12558"/>
                </a:lnTo>
                <a:lnTo>
                  <a:pt x="8258" y="12571"/>
                </a:lnTo>
                <a:lnTo>
                  <a:pt x="8277" y="12584"/>
                </a:lnTo>
                <a:lnTo>
                  <a:pt x="8296" y="12600"/>
                </a:lnTo>
                <a:lnTo>
                  <a:pt x="8314" y="12615"/>
                </a:lnTo>
                <a:lnTo>
                  <a:pt x="8331" y="12631"/>
                </a:lnTo>
                <a:lnTo>
                  <a:pt x="8348" y="12648"/>
                </a:lnTo>
                <a:lnTo>
                  <a:pt x="8363" y="12666"/>
                </a:lnTo>
                <a:lnTo>
                  <a:pt x="8378" y="12685"/>
                </a:lnTo>
                <a:lnTo>
                  <a:pt x="8391" y="12704"/>
                </a:lnTo>
                <a:lnTo>
                  <a:pt x="8405" y="12724"/>
                </a:lnTo>
                <a:lnTo>
                  <a:pt x="8417" y="12745"/>
                </a:lnTo>
                <a:lnTo>
                  <a:pt x="8428" y="12767"/>
                </a:lnTo>
                <a:lnTo>
                  <a:pt x="8437" y="12788"/>
                </a:lnTo>
                <a:lnTo>
                  <a:pt x="8446" y="12810"/>
                </a:lnTo>
                <a:lnTo>
                  <a:pt x="8454" y="12833"/>
                </a:lnTo>
                <a:lnTo>
                  <a:pt x="8461" y="12857"/>
                </a:lnTo>
                <a:lnTo>
                  <a:pt x="8467" y="12880"/>
                </a:lnTo>
                <a:lnTo>
                  <a:pt x="8471" y="12904"/>
                </a:lnTo>
                <a:lnTo>
                  <a:pt x="8474" y="12930"/>
                </a:lnTo>
                <a:lnTo>
                  <a:pt x="8476" y="12954"/>
                </a:lnTo>
                <a:lnTo>
                  <a:pt x="8477" y="12979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/>
          <a:lstStyle/>
          <a:p>
            <a:endParaRPr lang="pt-BR" sz="833">
              <a:solidFill>
                <a:srgbClr val="000000"/>
              </a:solidFill>
            </a:endParaRPr>
          </a:p>
        </p:txBody>
      </p:sp>
      <p:sp>
        <p:nvSpPr>
          <p:cNvPr id="68" name="Freeform 21">
            <a:extLst>
              <a:ext uri="{FF2B5EF4-FFF2-40B4-BE49-F238E27FC236}">
                <a16:creationId xmlns="" xmlns:a16="http://schemas.microsoft.com/office/drawing/2014/main" id="{D67B6673-A820-4B41-9E95-94D8AB7CA4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79293" y="3588470"/>
            <a:ext cx="447151" cy="448757"/>
          </a:xfrm>
          <a:custGeom>
            <a:avLst/>
            <a:gdLst>
              <a:gd name="T0" fmla="*/ 337891 w 16124"/>
              <a:gd name="T1" fmla="*/ 231803 h 16182"/>
              <a:gd name="T2" fmla="*/ 343557 w 16124"/>
              <a:gd name="T3" fmla="*/ 236729 h 16182"/>
              <a:gd name="T4" fmla="*/ 346020 w 16124"/>
              <a:gd name="T5" fmla="*/ 244010 h 16182"/>
              <a:gd name="T6" fmla="*/ 344269 w 16124"/>
              <a:gd name="T7" fmla="*/ 251592 h 16182"/>
              <a:gd name="T8" fmla="*/ 339095 w 16124"/>
              <a:gd name="T9" fmla="*/ 257066 h 16182"/>
              <a:gd name="T10" fmla="*/ 331651 w 16124"/>
              <a:gd name="T11" fmla="*/ 259146 h 16182"/>
              <a:gd name="T12" fmla="*/ 191348 w 16124"/>
              <a:gd name="T13" fmla="*/ 257422 h 16182"/>
              <a:gd name="T14" fmla="*/ 185902 w 16124"/>
              <a:gd name="T15" fmla="*/ 252221 h 16182"/>
              <a:gd name="T16" fmla="*/ 183794 w 16124"/>
              <a:gd name="T17" fmla="*/ 244776 h 16182"/>
              <a:gd name="T18" fmla="*/ 109373 w 16124"/>
              <a:gd name="T19" fmla="*/ 100505 h 16182"/>
              <a:gd name="T20" fmla="*/ 50937 w 16124"/>
              <a:gd name="T21" fmla="*/ 160940 h 16182"/>
              <a:gd name="T22" fmla="*/ 28767 w 16124"/>
              <a:gd name="T23" fmla="*/ 244776 h 16182"/>
              <a:gd name="T24" fmla="*/ 53291 w 16124"/>
              <a:gd name="T25" fmla="*/ 332609 h 16182"/>
              <a:gd name="T26" fmla="*/ 117448 w 16124"/>
              <a:gd name="T27" fmla="*/ 393700 h 16182"/>
              <a:gd name="T28" fmla="*/ 206922 w 16124"/>
              <a:gd name="T29" fmla="*/ 413927 h 16182"/>
              <a:gd name="T30" fmla="*/ 292921 w 16124"/>
              <a:gd name="T31" fmla="*/ 385216 h 16182"/>
              <a:gd name="T32" fmla="*/ 350920 w 16124"/>
              <a:gd name="T33" fmla="*/ 318212 h 16182"/>
              <a:gd name="T34" fmla="*/ 367698 w 16124"/>
              <a:gd name="T35" fmla="*/ 243298 h 16182"/>
              <a:gd name="T36" fmla="*/ 370462 w 16124"/>
              <a:gd name="T37" fmla="*/ 236155 h 16182"/>
              <a:gd name="T38" fmla="*/ 376429 w 16124"/>
              <a:gd name="T39" fmla="*/ 231502 h 16182"/>
              <a:gd name="T40" fmla="*/ 384202 w 16124"/>
              <a:gd name="T41" fmla="*/ 230544 h 16182"/>
              <a:gd name="T42" fmla="*/ 391155 w 16124"/>
              <a:gd name="T43" fmla="*/ 233664 h 16182"/>
              <a:gd name="T44" fmla="*/ 395534 w 16124"/>
              <a:gd name="T45" fmla="*/ 239850 h 16182"/>
              <a:gd name="T46" fmla="*/ 392359 w 16124"/>
              <a:gd name="T47" fmla="*/ 284710 h 16182"/>
              <a:gd name="T48" fmla="*/ 344925 w 16124"/>
              <a:gd name="T49" fmla="*/ 377990 h 16182"/>
              <a:gd name="T50" fmla="*/ 257148 w 16124"/>
              <a:gd name="T51" fmla="*/ 433990 h 16182"/>
              <a:gd name="T52" fmla="*/ 148650 w 16124"/>
              <a:gd name="T53" fmla="*/ 436672 h 16182"/>
              <a:gd name="T54" fmla="*/ 58053 w 16124"/>
              <a:gd name="T55" fmla="*/ 384860 h 16182"/>
              <a:gd name="T56" fmla="*/ 6241 w 16124"/>
              <a:gd name="T57" fmla="*/ 294290 h 16182"/>
              <a:gd name="T58" fmla="*/ 8923 w 16124"/>
              <a:gd name="T59" fmla="*/ 185847 h 16182"/>
              <a:gd name="T60" fmla="*/ 64923 w 16124"/>
              <a:gd name="T61" fmla="*/ 98097 h 16182"/>
              <a:gd name="T62" fmla="*/ 158257 w 16124"/>
              <a:gd name="T63" fmla="*/ 50636 h 16182"/>
              <a:gd name="T64" fmla="*/ 203145 w 16124"/>
              <a:gd name="T65" fmla="*/ 47516 h 16182"/>
              <a:gd name="T66" fmla="*/ 209304 w 16124"/>
              <a:gd name="T67" fmla="*/ 51840 h 16182"/>
              <a:gd name="T68" fmla="*/ 212424 w 16124"/>
              <a:gd name="T69" fmla="*/ 58820 h 16182"/>
              <a:gd name="T70" fmla="*/ 403937 w 16124"/>
              <a:gd name="T71" fmla="*/ 144025 h 16182"/>
              <a:gd name="T72" fmla="*/ 358282 w 16124"/>
              <a:gd name="T73" fmla="*/ 73463 h 16182"/>
              <a:gd name="T74" fmla="*/ 283944 w 16124"/>
              <a:gd name="T75" fmla="*/ 33557 h 16182"/>
              <a:gd name="T76" fmla="*/ 239630 w 16124"/>
              <a:gd name="T77" fmla="*/ 28137 h 16182"/>
              <a:gd name="T78" fmla="*/ 233280 w 16124"/>
              <a:gd name="T79" fmla="*/ 24059 h 16182"/>
              <a:gd name="T80" fmla="*/ 229804 w 16124"/>
              <a:gd name="T81" fmla="*/ 17271 h 16182"/>
              <a:gd name="T82" fmla="*/ 230406 w 16124"/>
              <a:gd name="T83" fmla="*/ 9443 h 16182"/>
              <a:gd name="T84" fmla="*/ 234758 w 16124"/>
              <a:gd name="T85" fmla="*/ 3284 h 16182"/>
              <a:gd name="T86" fmla="*/ 241738 w 16124"/>
              <a:gd name="T87" fmla="*/ 164 h 16182"/>
              <a:gd name="T88" fmla="*/ 320757 w 16124"/>
              <a:gd name="T89" fmla="*/ 15492 h 16182"/>
              <a:gd name="T90" fmla="*/ 402130 w 16124"/>
              <a:gd name="T91" fmla="*/ 79293 h 16182"/>
              <a:gd name="T92" fmla="*/ 440312 w 16124"/>
              <a:gd name="T93" fmla="*/ 177171 h 16182"/>
              <a:gd name="T94" fmla="*/ 439902 w 16124"/>
              <a:gd name="T95" fmla="*/ 203583 h 16182"/>
              <a:gd name="T96" fmla="*/ 434975 w 16124"/>
              <a:gd name="T97" fmla="*/ 209277 h 16182"/>
              <a:gd name="T98" fmla="*/ 427667 w 16124"/>
              <a:gd name="T99" fmla="*/ 211713 h 16182"/>
              <a:gd name="T100" fmla="*/ 237714 w 16124"/>
              <a:gd name="T101" fmla="*/ 210317 h 16182"/>
              <a:gd name="T102" fmla="*/ 231994 w 16124"/>
              <a:gd name="T103" fmla="*/ 205390 h 16182"/>
              <a:gd name="T104" fmla="*/ 229531 w 16124"/>
              <a:gd name="T105" fmla="*/ 198082 h 16182"/>
              <a:gd name="T106" fmla="*/ 230954 w 16124"/>
              <a:gd name="T107" fmla="*/ 58519 h 16182"/>
              <a:gd name="T108" fmla="*/ 235881 w 16124"/>
              <a:gd name="T109" fmla="*/ 52825 h 16182"/>
              <a:gd name="T110" fmla="*/ 243189 w 16124"/>
              <a:gd name="T111" fmla="*/ 50389 h 16182"/>
              <a:gd name="T112" fmla="*/ 250770 w 16124"/>
              <a:gd name="T113" fmla="*/ 52086 h 16182"/>
              <a:gd name="T114" fmla="*/ 256217 w 16124"/>
              <a:gd name="T115" fmla="*/ 57314 h 16182"/>
              <a:gd name="T116" fmla="*/ 258297 w 16124"/>
              <a:gd name="T117" fmla="*/ 64759 h 1618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6124" h="16182">
                <a:moveTo>
                  <a:pt x="7767" y="8417"/>
                </a:moveTo>
                <a:lnTo>
                  <a:pt x="12117" y="8417"/>
                </a:lnTo>
                <a:lnTo>
                  <a:pt x="12143" y="8418"/>
                </a:lnTo>
                <a:lnTo>
                  <a:pt x="12171" y="8420"/>
                </a:lnTo>
                <a:lnTo>
                  <a:pt x="12197" y="8423"/>
                </a:lnTo>
                <a:lnTo>
                  <a:pt x="12222" y="8428"/>
                </a:lnTo>
                <a:lnTo>
                  <a:pt x="12248" y="8434"/>
                </a:lnTo>
                <a:lnTo>
                  <a:pt x="12273" y="8441"/>
                </a:lnTo>
                <a:lnTo>
                  <a:pt x="12297" y="8449"/>
                </a:lnTo>
                <a:lnTo>
                  <a:pt x="12321" y="8458"/>
                </a:lnTo>
                <a:lnTo>
                  <a:pt x="12345" y="8469"/>
                </a:lnTo>
                <a:lnTo>
                  <a:pt x="12367" y="8480"/>
                </a:lnTo>
                <a:lnTo>
                  <a:pt x="12389" y="8494"/>
                </a:lnTo>
                <a:lnTo>
                  <a:pt x="12410" y="8507"/>
                </a:lnTo>
                <a:lnTo>
                  <a:pt x="12431" y="8522"/>
                </a:lnTo>
                <a:lnTo>
                  <a:pt x="12451" y="8537"/>
                </a:lnTo>
                <a:lnTo>
                  <a:pt x="12470" y="8554"/>
                </a:lnTo>
                <a:lnTo>
                  <a:pt x="12488" y="8571"/>
                </a:lnTo>
                <a:lnTo>
                  <a:pt x="12505" y="8590"/>
                </a:lnTo>
                <a:lnTo>
                  <a:pt x="12522" y="8609"/>
                </a:lnTo>
                <a:lnTo>
                  <a:pt x="12538" y="8628"/>
                </a:lnTo>
                <a:lnTo>
                  <a:pt x="12552" y="8649"/>
                </a:lnTo>
                <a:lnTo>
                  <a:pt x="12566" y="8671"/>
                </a:lnTo>
                <a:lnTo>
                  <a:pt x="12578" y="8693"/>
                </a:lnTo>
                <a:lnTo>
                  <a:pt x="12590" y="8715"/>
                </a:lnTo>
                <a:lnTo>
                  <a:pt x="12601" y="8738"/>
                </a:lnTo>
                <a:lnTo>
                  <a:pt x="12611" y="8763"/>
                </a:lnTo>
                <a:lnTo>
                  <a:pt x="12619" y="8787"/>
                </a:lnTo>
                <a:lnTo>
                  <a:pt x="12626" y="8811"/>
                </a:lnTo>
                <a:lnTo>
                  <a:pt x="12632" y="8837"/>
                </a:lnTo>
                <a:lnTo>
                  <a:pt x="12636" y="8863"/>
                </a:lnTo>
                <a:lnTo>
                  <a:pt x="12640" y="8889"/>
                </a:lnTo>
                <a:lnTo>
                  <a:pt x="12642" y="8915"/>
                </a:lnTo>
                <a:lnTo>
                  <a:pt x="12642" y="8943"/>
                </a:lnTo>
                <a:lnTo>
                  <a:pt x="12642" y="8970"/>
                </a:lnTo>
                <a:lnTo>
                  <a:pt x="12640" y="8996"/>
                </a:lnTo>
                <a:lnTo>
                  <a:pt x="12636" y="9022"/>
                </a:lnTo>
                <a:lnTo>
                  <a:pt x="12632" y="9048"/>
                </a:lnTo>
                <a:lnTo>
                  <a:pt x="12626" y="9074"/>
                </a:lnTo>
                <a:lnTo>
                  <a:pt x="12619" y="9098"/>
                </a:lnTo>
                <a:lnTo>
                  <a:pt x="12611" y="9123"/>
                </a:lnTo>
                <a:lnTo>
                  <a:pt x="12601" y="9147"/>
                </a:lnTo>
                <a:lnTo>
                  <a:pt x="12590" y="9170"/>
                </a:lnTo>
                <a:lnTo>
                  <a:pt x="12578" y="9192"/>
                </a:lnTo>
                <a:lnTo>
                  <a:pt x="12566" y="9215"/>
                </a:lnTo>
                <a:lnTo>
                  <a:pt x="12552" y="9236"/>
                </a:lnTo>
                <a:lnTo>
                  <a:pt x="12538" y="9257"/>
                </a:lnTo>
                <a:lnTo>
                  <a:pt x="12522" y="9276"/>
                </a:lnTo>
                <a:lnTo>
                  <a:pt x="12505" y="9296"/>
                </a:lnTo>
                <a:lnTo>
                  <a:pt x="12488" y="9314"/>
                </a:lnTo>
                <a:lnTo>
                  <a:pt x="12470" y="9331"/>
                </a:lnTo>
                <a:lnTo>
                  <a:pt x="12451" y="9348"/>
                </a:lnTo>
                <a:lnTo>
                  <a:pt x="12431" y="9363"/>
                </a:lnTo>
                <a:lnTo>
                  <a:pt x="12410" y="9378"/>
                </a:lnTo>
                <a:lnTo>
                  <a:pt x="12389" y="9392"/>
                </a:lnTo>
                <a:lnTo>
                  <a:pt x="12367" y="9405"/>
                </a:lnTo>
                <a:lnTo>
                  <a:pt x="12345" y="9416"/>
                </a:lnTo>
                <a:lnTo>
                  <a:pt x="12321" y="9427"/>
                </a:lnTo>
                <a:lnTo>
                  <a:pt x="12297" y="9436"/>
                </a:lnTo>
                <a:lnTo>
                  <a:pt x="12273" y="9444"/>
                </a:lnTo>
                <a:lnTo>
                  <a:pt x="12248" y="9451"/>
                </a:lnTo>
                <a:lnTo>
                  <a:pt x="12222" y="9457"/>
                </a:lnTo>
                <a:lnTo>
                  <a:pt x="12197" y="9462"/>
                </a:lnTo>
                <a:lnTo>
                  <a:pt x="12171" y="9465"/>
                </a:lnTo>
                <a:lnTo>
                  <a:pt x="12143" y="9467"/>
                </a:lnTo>
                <a:lnTo>
                  <a:pt x="12117" y="9468"/>
                </a:lnTo>
                <a:lnTo>
                  <a:pt x="7241" y="9468"/>
                </a:lnTo>
                <a:lnTo>
                  <a:pt x="7215" y="9467"/>
                </a:lnTo>
                <a:lnTo>
                  <a:pt x="7187" y="9465"/>
                </a:lnTo>
                <a:lnTo>
                  <a:pt x="7161" y="9462"/>
                </a:lnTo>
                <a:lnTo>
                  <a:pt x="7136" y="9457"/>
                </a:lnTo>
                <a:lnTo>
                  <a:pt x="7111" y="9451"/>
                </a:lnTo>
                <a:lnTo>
                  <a:pt x="7085" y="9444"/>
                </a:lnTo>
                <a:lnTo>
                  <a:pt x="7061" y="9436"/>
                </a:lnTo>
                <a:lnTo>
                  <a:pt x="7037" y="9427"/>
                </a:lnTo>
                <a:lnTo>
                  <a:pt x="7013" y="9416"/>
                </a:lnTo>
                <a:lnTo>
                  <a:pt x="6991" y="9405"/>
                </a:lnTo>
                <a:lnTo>
                  <a:pt x="6969" y="9392"/>
                </a:lnTo>
                <a:lnTo>
                  <a:pt x="6948" y="9378"/>
                </a:lnTo>
                <a:lnTo>
                  <a:pt x="6927" y="9363"/>
                </a:lnTo>
                <a:lnTo>
                  <a:pt x="6907" y="9348"/>
                </a:lnTo>
                <a:lnTo>
                  <a:pt x="6888" y="9331"/>
                </a:lnTo>
                <a:lnTo>
                  <a:pt x="6870" y="9314"/>
                </a:lnTo>
                <a:lnTo>
                  <a:pt x="6853" y="9296"/>
                </a:lnTo>
                <a:lnTo>
                  <a:pt x="6835" y="9276"/>
                </a:lnTo>
                <a:lnTo>
                  <a:pt x="6820" y="9257"/>
                </a:lnTo>
                <a:lnTo>
                  <a:pt x="6805" y="9236"/>
                </a:lnTo>
                <a:lnTo>
                  <a:pt x="6792" y="9215"/>
                </a:lnTo>
                <a:lnTo>
                  <a:pt x="6779" y="9192"/>
                </a:lnTo>
                <a:lnTo>
                  <a:pt x="6768" y="9170"/>
                </a:lnTo>
                <a:lnTo>
                  <a:pt x="6757" y="9147"/>
                </a:lnTo>
                <a:lnTo>
                  <a:pt x="6747" y="9123"/>
                </a:lnTo>
                <a:lnTo>
                  <a:pt x="6739" y="9098"/>
                </a:lnTo>
                <a:lnTo>
                  <a:pt x="6732" y="9074"/>
                </a:lnTo>
                <a:lnTo>
                  <a:pt x="6726" y="9048"/>
                </a:lnTo>
                <a:lnTo>
                  <a:pt x="6721" y="9022"/>
                </a:lnTo>
                <a:lnTo>
                  <a:pt x="6718" y="8996"/>
                </a:lnTo>
                <a:lnTo>
                  <a:pt x="6716" y="8970"/>
                </a:lnTo>
                <a:lnTo>
                  <a:pt x="6715" y="8943"/>
                </a:lnTo>
                <a:lnTo>
                  <a:pt x="6715" y="2776"/>
                </a:lnTo>
                <a:lnTo>
                  <a:pt x="6421" y="2809"/>
                </a:lnTo>
                <a:lnTo>
                  <a:pt x="6129" y="2854"/>
                </a:lnTo>
                <a:lnTo>
                  <a:pt x="5843" y="2913"/>
                </a:lnTo>
                <a:lnTo>
                  <a:pt x="5561" y="2985"/>
                </a:lnTo>
                <a:lnTo>
                  <a:pt x="5285" y="3070"/>
                </a:lnTo>
                <a:lnTo>
                  <a:pt x="5015" y="3167"/>
                </a:lnTo>
                <a:lnTo>
                  <a:pt x="4751" y="3276"/>
                </a:lnTo>
                <a:lnTo>
                  <a:pt x="4492" y="3397"/>
                </a:lnTo>
                <a:lnTo>
                  <a:pt x="4241" y="3529"/>
                </a:lnTo>
                <a:lnTo>
                  <a:pt x="3996" y="3672"/>
                </a:lnTo>
                <a:lnTo>
                  <a:pt x="3759" y="3826"/>
                </a:lnTo>
                <a:lnTo>
                  <a:pt x="3529" y="3990"/>
                </a:lnTo>
                <a:lnTo>
                  <a:pt x="3308" y="4165"/>
                </a:lnTo>
                <a:lnTo>
                  <a:pt x="3095" y="4349"/>
                </a:lnTo>
                <a:lnTo>
                  <a:pt x="2889" y="4542"/>
                </a:lnTo>
                <a:lnTo>
                  <a:pt x="2694" y="4744"/>
                </a:lnTo>
                <a:lnTo>
                  <a:pt x="2508" y="4956"/>
                </a:lnTo>
                <a:lnTo>
                  <a:pt x="2331" y="5175"/>
                </a:lnTo>
                <a:lnTo>
                  <a:pt x="2164" y="5403"/>
                </a:lnTo>
                <a:lnTo>
                  <a:pt x="2007" y="5637"/>
                </a:lnTo>
                <a:lnTo>
                  <a:pt x="1861" y="5880"/>
                </a:lnTo>
                <a:lnTo>
                  <a:pt x="1726" y="6130"/>
                </a:lnTo>
                <a:lnTo>
                  <a:pt x="1602" y="6387"/>
                </a:lnTo>
                <a:lnTo>
                  <a:pt x="1490" y="6650"/>
                </a:lnTo>
                <a:lnTo>
                  <a:pt x="1390" y="6919"/>
                </a:lnTo>
                <a:lnTo>
                  <a:pt x="1302" y="7193"/>
                </a:lnTo>
                <a:lnTo>
                  <a:pt x="1227" y="7473"/>
                </a:lnTo>
                <a:lnTo>
                  <a:pt x="1164" y="7758"/>
                </a:lnTo>
                <a:lnTo>
                  <a:pt x="1116" y="8049"/>
                </a:lnTo>
                <a:lnTo>
                  <a:pt x="1080" y="8342"/>
                </a:lnTo>
                <a:lnTo>
                  <a:pt x="1059" y="8640"/>
                </a:lnTo>
                <a:lnTo>
                  <a:pt x="1051" y="8943"/>
                </a:lnTo>
                <a:lnTo>
                  <a:pt x="1059" y="9261"/>
                </a:lnTo>
                <a:lnTo>
                  <a:pt x="1083" y="9576"/>
                </a:lnTo>
                <a:lnTo>
                  <a:pt x="1123" y="9885"/>
                </a:lnTo>
                <a:lnTo>
                  <a:pt x="1178" y="10190"/>
                </a:lnTo>
                <a:lnTo>
                  <a:pt x="1246" y="10489"/>
                </a:lnTo>
                <a:lnTo>
                  <a:pt x="1329" y="10783"/>
                </a:lnTo>
                <a:lnTo>
                  <a:pt x="1427" y="11071"/>
                </a:lnTo>
                <a:lnTo>
                  <a:pt x="1538" y="11352"/>
                </a:lnTo>
                <a:lnTo>
                  <a:pt x="1662" y="11626"/>
                </a:lnTo>
                <a:lnTo>
                  <a:pt x="1799" y="11893"/>
                </a:lnTo>
                <a:lnTo>
                  <a:pt x="1947" y="12152"/>
                </a:lnTo>
                <a:lnTo>
                  <a:pt x="2108" y="12402"/>
                </a:lnTo>
                <a:lnTo>
                  <a:pt x="2281" y="12645"/>
                </a:lnTo>
                <a:lnTo>
                  <a:pt x="2465" y="12879"/>
                </a:lnTo>
                <a:lnTo>
                  <a:pt x="2660" y="13103"/>
                </a:lnTo>
                <a:lnTo>
                  <a:pt x="2864" y="13319"/>
                </a:lnTo>
                <a:lnTo>
                  <a:pt x="3079" y="13523"/>
                </a:lnTo>
                <a:lnTo>
                  <a:pt x="3304" y="13717"/>
                </a:lnTo>
                <a:lnTo>
                  <a:pt x="3538" y="13901"/>
                </a:lnTo>
                <a:lnTo>
                  <a:pt x="3780" y="14074"/>
                </a:lnTo>
                <a:lnTo>
                  <a:pt x="4031" y="14235"/>
                </a:lnTo>
                <a:lnTo>
                  <a:pt x="4291" y="14384"/>
                </a:lnTo>
                <a:lnTo>
                  <a:pt x="4557" y="14520"/>
                </a:lnTo>
                <a:lnTo>
                  <a:pt x="4831" y="14645"/>
                </a:lnTo>
                <a:lnTo>
                  <a:pt x="5113" y="14755"/>
                </a:lnTo>
                <a:lnTo>
                  <a:pt x="5401" y="14853"/>
                </a:lnTo>
                <a:lnTo>
                  <a:pt x="5694" y="14936"/>
                </a:lnTo>
                <a:lnTo>
                  <a:pt x="5994" y="15005"/>
                </a:lnTo>
                <a:lnTo>
                  <a:pt x="6298" y="15059"/>
                </a:lnTo>
                <a:lnTo>
                  <a:pt x="6609" y="15099"/>
                </a:lnTo>
                <a:lnTo>
                  <a:pt x="6922" y="15123"/>
                </a:lnTo>
                <a:lnTo>
                  <a:pt x="7241" y="15131"/>
                </a:lnTo>
                <a:lnTo>
                  <a:pt x="7560" y="15123"/>
                </a:lnTo>
                <a:lnTo>
                  <a:pt x="7874" y="15099"/>
                </a:lnTo>
                <a:lnTo>
                  <a:pt x="8184" y="15059"/>
                </a:lnTo>
                <a:lnTo>
                  <a:pt x="8488" y="15005"/>
                </a:lnTo>
                <a:lnTo>
                  <a:pt x="8788" y="14936"/>
                </a:lnTo>
                <a:lnTo>
                  <a:pt x="9082" y="14853"/>
                </a:lnTo>
                <a:lnTo>
                  <a:pt x="9370" y="14755"/>
                </a:lnTo>
                <a:lnTo>
                  <a:pt x="9651" y="14645"/>
                </a:lnTo>
                <a:lnTo>
                  <a:pt x="9925" y="14520"/>
                </a:lnTo>
                <a:lnTo>
                  <a:pt x="10192" y="14384"/>
                </a:lnTo>
                <a:lnTo>
                  <a:pt x="10451" y="14235"/>
                </a:lnTo>
                <a:lnTo>
                  <a:pt x="10702" y="14074"/>
                </a:lnTo>
                <a:lnTo>
                  <a:pt x="10945" y="13901"/>
                </a:lnTo>
                <a:lnTo>
                  <a:pt x="11178" y="13717"/>
                </a:lnTo>
                <a:lnTo>
                  <a:pt x="11403" y="13523"/>
                </a:lnTo>
                <a:lnTo>
                  <a:pt x="11618" y="13319"/>
                </a:lnTo>
                <a:lnTo>
                  <a:pt x="11823" y="13103"/>
                </a:lnTo>
                <a:lnTo>
                  <a:pt x="12018" y="12879"/>
                </a:lnTo>
                <a:lnTo>
                  <a:pt x="12201" y="12645"/>
                </a:lnTo>
                <a:lnTo>
                  <a:pt x="12374" y="12402"/>
                </a:lnTo>
                <a:lnTo>
                  <a:pt x="12535" y="12152"/>
                </a:lnTo>
                <a:lnTo>
                  <a:pt x="12684" y="11893"/>
                </a:lnTo>
                <a:lnTo>
                  <a:pt x="12821" y="11626"/>
                </a:lnTo>
                <a:lnTo>
                  <a:pt x="12945" y="11352"/>
                </a:lnTo>
                <a:lnTo>
                  <a:pt x="13056" y="11071"/>
                </a:lnTo>
                <a:lnTo>
                  <a:pt x="13153" y="10783"/>
                </a:lnTo>
                <a:lnTo>
                  <a:pt x="13236" y="10489"/>
                </a:lnTo>
                <a:lnTo>
                  <a:pt x="13306" y="10190"/>
                </a:lnTo>
                <a:lnTo>
                  <a:pt x="13359" y="9885"/>
                </a:lnTo>
                <a:lnTo>
                  <a:pt x="13399" y="9576"/>
                </a:lnTo>
                <a:lnTo>
                  <a:pt x="13423" y="9261"/>
                </a:lnTo>
                <a:lnTo>
                  <a:pt x="13431" y="8943"/>
                </a:lnTo>
                <a:lnTo>
                  <a:pt x="13432" y="8915"/>
                </a:lnTo>
                <a:lnTo>
                  <a:pt x="13434" y="8889"/>
                </a:lnTo>
                <a:lnTo>
                  <a:pt x="13437" y="8863"/>
                </a:lnTo>
                <a:lnTo>
                  <a:pt x="13442" y="8837"/>
                </a:lnTo>
                <a:lnTo>
                  <a:pt x="13447" y="8811"/>
                </a:lnTo>
                <a:lnTo>
                  <a:pt x="13454" y="8787"/>
                </a:lnTo>
                <a:lnTo>
                  <a:pt x="13463" y="8763"/>
                </a:lnTo>
                <a:lnTo>
                  <a:pt x="13473" y="8738"/>
                </a:lnTo>
                <a:lnTo>
                  <a:pt x="13483" y="8715"/>
                </a:lnTo>
                <a:lnTo>
                  <a:pt x="13495" y="8693"/>
                </a:lnTo>
                <a:lnTo>
                  <a:pt x="13507" y="8671"/>
                </a:lnTo>
                <a:lnTo>
                  <a:pt x="13521" y="8649"/>
                </a:lnTo>
                <a:lnTo>
                  <a:pt x="13535" y="8628"/>
                </a:lnTo>
                <a:lnTo>
                  <a:pt x="13551" y="8609"/>
                </a:lnTo>
                <a:lnTo>
                  <a:pt x="13568" y="8590"/>
                </a:lnTo>
                <a:lnTo>
                  <a:pt x="13585" y="8571"/>
                </a:lnTo>
                <a:lnTo>
                  <a:pt x="13604" y="8554"/>
                </a:lnTo>
                <a:lnTo>
                  <a:pt x="13622" y="8537"/>
                </a:lnTo>
                <a:lnTo>
                  <a:pt x="13643" y="8522"/>
                </a:lnTo>
                <a:lnTo>
                  <a:pt x="13663" y="8507"/>
                </a:lnTo>
                <a:lnTo>
                  <a:pt x="13685" y="8494"/>
                </a:lnTo>
                <a:lnTo>
                  <a:pt x="13706" y="8480"/>
                </a:lnTo>
                <a:lnTo>
                  <a:pt x="13730" y="8469"/>
                </a:lnTo>
                <a:lnTo>
                  <a:pt x="13753" y="8458"/>
                </a:lnTo>
                <a:lnTo>
                  <a:pt x="13776" y="8449"/>
                </a:lnTo>
                <a:lnTo>
                  <a:pt x="13800" y="8441"/>
                </a:lnTo>
                <a:lnTo>
                  <a:pt x="13826" y="8434"/>
                </a:lnTo>
                <a:lnTo>
                  <a:pt x="13851" y="8428"/>
                </a:lnTo>
                <a:lnTo>
                  <a:pt x="13877" y="8423"/>
                </a:lnTo>
                <a:lnTo>
                  <a:pt x="13904" y="8420"/>
                </a:lnTo>
                <a:lnTo>
                  <a:pt x="13930" y="8418"/>
                </a:lnTo>
                <a:lnTo>
                  <a:pt x="13957" y="8417"/>
                </a:lnTo>
                <a:lnTo>
                  <a:pt x="13983" y="8418"/>
                </a:lnTo>
                <a:lnTo>
                  <a:pt x="14011" y="8420"/>
                </a:lnTo>
                <a:lnTo>
                  <a:pt x="14037" y="8423"/>
                </a:lnTo>
                <a:lnTo>
                  <a:pt x="14062" y="8428"/>
                </a:lnTo>
                <a:lnTo>
                  <a:pt x="14088" y="8434"/>
                </a:lnTo>
                <a:lnTo>
                  <a:pt x="14113" y="8441"/>
                </a:lnTo>
                <a:lnTo>
                  <a:pt x="14137" y="8449"/>
                </a:lnTo>
                <a:lnTo>
                  <a:pt x="14161" y="8458"/>
                </a:lnTo>
                <a:lnTo>
                  <a:pt x="14185" y="8469"/>
                </a:lnTo>
                <a:lnTo>
                  <a:pt x="14207" y="8480"/>
                </a:lnTo>
                <a:lnTo>
                  <a:pt x="14229" y="8494"/>
                </a:lnTo>
                <a:lnTo>
                  <a:pt x="14251" y="8507"/>
                </a:lnTo>
                <a:lnTo>
                  <a:pt x="14271" y="8522"/>
                </a:lnTo>
                <a:lnTo>
                  <a:pt x="14291" y="8537"/>
                </a:lnTo>
                <a:lnTo>
                  <a:pt x="14310" y="8554"/>
                </a:lnTo>
                <a:lnTo>
                  <a:pt x="14328" y="8571"/>
                </a:lnTo>
                <a:lnTo>
                  <a:pt x="14346" y="8590"/>
                </a:lnTo>
                <a:lnTo>
                  <a:pt x="14362" y="8609"/>
                </a:lnTo>
                <a:lnTo>
                  <a:pt x="14378" y="8628"/>
                </a:lnTo>
                <a:lnTo>
                  <a:pt x="14392" y="8649"/>
                </a:lnTo>
                <a:lnTo>
                  <a:pt x="14406" y="8671"/>
                </a:lnTo>
                <a:lnTo>
                  <a:pt x="14418" y="8693"/>
                </a:lnTo>
                <a:lnTo>
                  <a:pt x="14431" y="8715"/>
                </a:lnTo>
                <a:lnTo>
                  <a:pt x="14441" y="8738"/>
                </a:lnTo>
                <a:lnTo>
                  <a:pt x="14451" y="8763"/>
                </a:lnTo>
                <a:lnTo>
                  <a:pt x="14459" y="8787"/>
                </a:lnTo>
                <a:lnTo>
                  <a:pt x="14466" y="8811"/>
                </a:lnTo>
                <a:lnTo>
                  <a:pt x="14472" y="8837"/>
                </a:lnTo>
                <a:lnTo>
                  <a:pt x="14476" y="8863"/>
                </a:lnTo>
                <a:lnTo>
                  <a:pt x="14480" y="8889"/>
                </a:lnTo>
                <a:lnTo>
                  <a:pt x="14482" y="8915"/>
                </a:lnTo>
                <a:lnTo>
                  <a:pt x="14482" y="8943"/>
                </a:lnTo>
                <a:lnTo>
                  <a:pt x="14473" y="9315"/>
                </a:lnTo>
                <a:lnTo>
                  <a:pt x="14445" y="9683"/>
                </a:lnTo>
                <a:lnTo>
                  <a:pt x="14399" y="10045"/>
                </a:lnTo>
                <a:lnTo>
                  <a:pt x="14335" y="10402"/>
                </a:lnTo>
                <a:lnTo>
                  <a:pt x="14255" y="10752"/>
                </a:lnTo>
                <a:lnTo>
                  <a:pt x="14157" y="11096"/>
                </a:lnTo>
                <a:lnTo>
                  <a:pt x="14043" y="11432"/>
                </a:lnTo>
                <a:lnTo>
                  <a:pt x="13914" y="11760"/>
                </a:lnTo>
                <a:lnTo>
                  <a:pt x="13768" y="12081"/>
                </a:lnTo>
                <a:lnTo>
                  <a:pt x="13608" y="12393"/>
                </a:lnTo>
                <a:lnTo>
                  <a:pt x="13434" y="12697"/>
                </a:lnTo>
                <a:lnTo>
                  <a:pt x="13246" y="12990"/>
                </a:lnTo>
                <a:lnTo>
                  <a:pt x="13044" y="13274"/>
                </a:lnTo>
                <a:lnTo>
                  <a:pt x="12829" y="13547"/>
                </a:lnTo>
                <a:lnTo>
                  <a:pt x="12602" y="13810"/>
                </a:lnTo>
                <a:lnTo>
                  <a:pt x="12362" y="14061"/>
                </a:lnTo>
                <a:lnTo>
                  <a:pt x="12110" y="14301"/>
                </a:lnTo>
                <a:lnTo>
                  <a:pt x="11847" y="14528"/>
                </a:lnTo>
                <a:lnTo>
                  <a:pt x="11574" y="14744"/>
                </a:lnTo>
                <a:lnTo>
                  <a:pt x="11290" y="14945"/>
                </a:lnTo>
                <a:lnTo>
                  <a:pt x="10996" y="15134"/>
                </a:lnTo>
                <a:lnTo>
                  <a:pt x="10693" y="15308"/>
                </a:lnTo>
                <a:lnTo>
                  <a:pt x="10380" y="15468"/>
                </a:lnTo>
                <a:lnTo>
                  <a:pt x="10059" y="15613"/>
                </a:lnTo>
                <a:lnTo>
                  <a:pt x="9731" y="15743"/>
                </a:lnTo>
                <a:lnTo>
                  <a:pt x="9395" y="15856"/>
                </a:lnTo>
                <a:lnTo>
                  <a:pt x="9051" y="15954"/>
                </a:lnTo>
                <a:lnTo>
                  <a:pt x="8701" y="16035"/>
                </a:lnTo>
                <a:lnTo>
                  <a:pt x="8344" y="16098"/>
                </a:lnTo>
                <a:lnTo>
                  <a:pt x="7982" y="16145"/>
                </a:lnTo>
                <a:lnTo>
                  <a:pt x="7614" y="16173"/>
                </a:lnTo>
                <a:lnTo>
                  <a:pt x="7241" y="16182"/>
                </a:lnTo>
                <a:lnTo>
                  <a:pt x="6869" y="16173"/>
                </a:lnTo>
                <a:lnTo>
                  <a:pt x="6501" y="16145"/>
                </a:lnTo>
                <a:lnTo>
                  <a:pt x="6138" y="16098"/>
                </a:lnTo>
                <a:lnTo>
                  <a:pt x="5782" y="16035"/>
                </a:lnTo>
                <a:lnTo>
                  <a:pt x="5431" y="15954"/>
                </a:lnTo>
                <a:lnTo>
                  <a:pt x="5088" y="15856"/>
                </a:lnTo>
                <a:lnTo>
                  <a:pt x="4752" y="15743"/>
                </a:lnTo>
                <a:lnTo>
                  <a:pt x="4423" y="15613"/>
                </a:lnTo>
                <a:lnTo>
                  <a:pt x="4102" y="15468"/>
                </a:lnTo>
                <a:lnTo>
                  <a:pt x="3789" y="15308"/>
                </a:lnTo>
                <a:lnTo>
                  <a:pt x="3486" y="15134"/>
                </a:lnTo>
                <a:lnTo>
                  <a:pt x="3193" y="14945"/>
                </a:lnTo>
                <a:lnTo>
                  <a:pt x="2908" y="14744"/>
                </a:lnTo>
                <a:lnTo>
                  <a:pt x="2635" y="14528"/>
                </a:lnTo>
                <a:lnTo>
                  <a:pt x="2372" y="14301"/>
                </a:lnTo>
                <a:lnTo>
                  <a:pt x="2121" y="14061"/>
                </a:lnTo>
                <a:lnTo>
                  <a:pt x="1882" y="13810"/>
                </a:lnTo>
                <a:lnTo>
                  <a:pt x="1654" y="13547"/>
                </a:lnTo>
                <a:lnTo>
                  <a:pt x="1439" y="13274"/>
                </a:lnTo>
                <a:lnTo>
                  <a:pt x="1237" y="12990"/>
                </a:lnTo>
                <a:lnTo>
                  <a:pt x="1048" y="12697"/>
                </a:lnTo>
                <a:lnTo>
                  <a:pt x="874" y="12393"/>
                </a:lnTo>
                <a:lnTo>
                  <a:pt x="714" y="12081"/>
                </a:lnTo>
                <a:lnTo>
                  <a:pt x="570" y="11760"/>
                </a:lnTo>
                <a:lnTo>
                  <a:pt x="439" y="11432"/>
                </a:lnTo>
                <a:lnTo>
                  <a:pt x="326" y="11096"/>
                </a:lnTo>
                <a:lnTo>
                  <a:pt x="228" y="10752"/>
                </a:lnTo>
                <a:lnTo>
                  <a:pt x="147" y="10402"/>
                </a:lnTo>
                <a:lnTo>
                  <a:pt x="84" y="10045"/>
                </a:lnTo>
                <a:lnTo>
                  <a:pt x="37" y="9683"/>
                </a:lnTo>
                <a:lnTo>
                  <a:pt x="9" y="9315"/>
                </a:lnTo>
                <a:lnTo>
                  <a:pt x="0" y="8943"/>
                </a:lnTo>
                <a:lnTo>
                  <a:pt x="9" y="8570"/>
                </a:lnTo>
                <a:lnTo>
                  <a:pt x="37" y="8202"/>
                </a:lnTo>
                <a:lnTo>
                  <a:pt x="84" y="7840"/>
                </a:lnTo>
                <a:lnTo>
                  <a:pt x="147" y="7483"/>
                </a:lnTo>
                <a:lnTo>
                  <a:pt x="228" y="7133"/>
                </a:lnTo>
                <a:lnTo>
                  <a:pt x="326" y="6790"/>
                </a:lnTo>
                <a:lnTo>
                  <a:pt x="439" y="6454"/>
                </a:lnTo>
                <a:lnTo>
                  <a:pt x="570" y="6125"/>
                </a:lnTo>
                <a:lnTo>
                  <a:pt x="714" y="5804"/>
                </a:lnTo>
                <a:lnTo>
                  <a:pt x="874" y="5492"/>
                </a:lnTo>
                <a:lnTo>
                  <a:pt x="1048" y="5188"/>
                </a:lnTo>
                <a:lnTo>
                  <a:pt x="1237" y="4895"/>
                </a:lnTo>
                <a:lnTo>
                  <a:pt x="1439" y="4611"/>
                </a:lnTo>
                <a:lnTo>
                  <a:pt x="1654" y="4338"/>
                </a:lnTo>
                <a:lnTo>
                  <a:pt x="1882" y="4075"/>
                </a:lnTo>
                <a:lnTo>
                  <a:pt x="2121" y="3824"/>
                </a:lnTo>
                <a:lnTo>
                  <a:pt x="2372" y="3584"/>
                </a:lnTo>
                <a:lnTo>
                  <a:pt x="2635" y="3357"/>
                </a:lnTo>
                <a:lnTo>
                  <a:pt x="2908" y="3141"/>
                </a:lnTo>
                <a:lnTo>
                  <a:pt x="3193" y="2940"/>
                </a:lnTo>
                <a:lnTo>
                  <a:pt x="3486" y="2751"/>
                </a:lnTo>
                <a:lnTo>
                  <a:pt x="3789" y="2577"/>
                </a:lnTo>
                <a:lnTo>
                  <a:pt x="4102" y="2417"/>
                </a:lnTo>
                <a:lnTo>
                  <a:pt x="4423" y="2273"/>
                </a:lnTo>
                <a:lnTo>
                  <a:pt x="4752" y="2142"/>
                </a:lnTo>
                <a:lnTo>
                  <a:pt x="5088" y="2029"/>
                </a:lnTo>
                <a:lnTo>
                  <a:pt x="5431" y="1931"/>
                </a:lnTo>
                <a:lnTo>
                  <a:pt x="5782" y="1850"/>
                </a:lnTo>
                <a:lnTo>
                  <a:pt x="6138" y="1787"/>
                </a:lnTo>
                <a:lnTo>
                  <a:pt x="6501" y="1741"/>
                </a:lnTo>
                <a:lnTo>
                  <a:pt x="6869" y="1712"/>
                </a:lnTo>
                <a:lnTo>
                  <a:pt x="7241" y="1703"/>
                </a:lnTo>
                <a:lnTo>
                  <a:pt x="7268" y="1704"/>
                </a:lnTo>
                <a:lnTo>
                  <a:pt x="7295" y="1706"/>
                </a:lnTo>
                <a:lnTo>
                  <a:pt x="7321" y="1709"/>
                </a:lnTo>
                <a:lnTo>
                  <a:pt x="7347" y="1714"/>
                </a:lnTo>
                <a:lnTo>
                  <a:pt x="7373" y="1719"/>
                </a:lnTo>
                <a:lnTo>
                  <a:pt x="7397" y="1726"/>
                </a:lnTo>
                <a:lnTo>
                  <a:pt x="7422" y="1736"/>
                </a:lnTo>
                <a:lnTo>
                  <a:pt x="7445" y="1745"/>
                </a:lnTo>
                <a:lnTo>
                  <a:pt x="7469" y="1755"/>
                </a:lnTo>
                <a:lnTo>
                  <a:pt x="7492" y="1767"/>
                </a:lnTo>
                <a:lnTo>
                  <a:pt x="7513" y="1780"/>
                </a:lnTo>
                <a:lnTo>
                  <a:pt x="7534" y="1793"/>
                </a:lnTo>
                <a:lnTo>
                  <a:pt x="7556" y="1807"/>
                </a:lnTo>
                <a:lnTo>
                  <a:pt x="7575" y="1824"/>
                </a:lnTo>
                <a:lnTo>
                  <a:pt x="7594" y="1840"/>
                </a:lnTo>
                <a:lnTo>
                  <a:pt x="7612" y="1858"/>
                </a:lnTo>
                <a:lnTo>
                  <a:pt x="7631" y="1876"/>
                </a:lnTo>
                <a:lnTo>
                  <a:pt x="7647" y="1894"/>
                </a:lnTo>
                <a:lnTo>
                  <a:pt x="7662" y="1915"/>
                </a:lnTo>
                <a:lnTo>
                  <a:pt x="7677" y="1936"/>
                </a:lnTo>
                <a:lnTo>
                  <a:pt x="7690" y="1957"/>
                </a:lnTo>
                <a:lnTo>
                  <a:pt x="7703" y="1978"/>
                </a:lnTo>
                <a:lnTo>
                  <a:pt x="7716" y="2002"/>
                </a:lnTo>
                <a:lnTo>
                  <a:pt x="7726" y="2025"/>
                </a:lnTo>
                <a:lnTo>
                  <a:pt x="7735" y="2048"/>
                </a:lnTo>
                <a:lnTo>
                  <a:pt x="7743" y="2073"/>
                </a:lnTo>
                <a:lnTo>
                  <a:pt x="7751" y="2098"/>
                </a:lnTo>
                <a:lnTo>
                  <a:pt x="7756" y="2123"/>
                </a:lnTo>
                <a:lnTo>
                  <a:pt x="7761" y="2149"/>
                </a:lnTo>
                <a:lnTo>
                  <a:pt x="7764" y="2175"/>
                </a:lnTo>
                <a:lnTo>
                  <a:pt x="7766" y="2202"/>
                </a:lnTo>
                <a:lnTo>
                  <a:pt x="7767" y="2229"/>
                </a:lnTo>
                <a:lnTo>
                  <a:pt x="7767" y="8417"/>
                </a:lnTo>
                <a:close/>
                <a:moveTo>
                  <a:pt x="9437" y="6685"/>
                </a:moveTo>
                <a:lnTo>
                  <a:pt x="15051" y="6685"/>
                </a:lnTo>
                <a:lnTo>
                  <a:pt x="15018" y="6391"/>
                </a:lnTo>
                <a:lnTo>
                  <a:pt x="14973" y="6102"/>
                </a:lnTo>
                <a:lnTo>
                  <a:pt x="14914" y="5816"/>
                </a:lnTo>
                <a:lnTo>
                  <a:pt x="14842" y="5536"/>
                </a:lnTo>
                <a:lnTo>
                  <a:pt x="14758" y="5262"/>
                </a:lnTo>
                <a:lnTo>
                  <a:pt x="14661" y="4993"/>
                </a:lnTo>
                <a:lnTo>
                  <a:pt x="14553" y="4730"/>
                </a:lnTo>
                <a:lnTo>
                  <a:pt x="14433" y="4473"/>
                </a:lnTo>
                <a:lnTo>
                  <a:pt x="14301" y="4222"/>
                </a:lnTo>
                <a:lnTo>
                  <a:pt x="14158" y="3980"/>
                </a:lnTo>
                <a:lnTo>
                  <a:pt x="14005" y="3744"/>
                </a:lnTo>
                <a:lnTo>
                  <a:pt x="13842" y="3516"/>
                </a:lnTo>
                <a:lnTo>
                  <a:pt x="13668" y="3295"/>
                </a:lnTo>
                <a:lnTo>
                  <a:pt x="13485" y="3083"/>
                </a:lnTo>
                <a:lnTo>
                  <a:pt x="13293" y="2879"/>
                </a:lnTo>
                <a:lnTo>
                  <a:pt x="13090" y="2684"/>
                </a:lnTo>
                <a:lnTo>
                  <a:pt x="12881" y="2499"/>
                </a:lnTo>
                <a:lnTo>
                  <a:pt x="12662" y="2323"/>
                </a:lnTo>
                <a:lnTo>
                  <a:pt x="12436" y="2157"/>
                </a:lnTo>
                <a:lnTo>
                  <a:pt x="12201" y="2002"/>
                </a:lnTo>
                <a:lnTo>
                  <a:pt x="11959" y="1857"/>
                </a:lnTo>
                <a:lnTo>
                  <a:pt x="11711" y="1722"/>
                </a:lnTo>
                <a:lnTo>
                  <a:pt x="11455" y="1599"/>
                </a:lnTo>
                <a:lnTo>
                  <a:pt x="11194" y="1488"/>
                </a:lnTo>
                <a:lnTo>
                  <a:pt x="10926" y="1389"/>
                </a:lnTo>
                <a:lnTo>
                  <a:pt x="10653" y="1301"/>
                </a:lnTo>
                <a:lnTo>
                  <a:pt x="10374" y="1226"/>
                </a:lnTo>
                <a:lnTo>
                  <a:pt x="10091" y="1164"/>
                </a:lnTo>
                <a:lnTo>
                  <a:pt x="9802" y="1116"/>
                </a:lnTo>
                <a:lnTo>
                  <a:pt x="9509" y="1080"/>
                </a:lnTo>
                <a:lnTo>
                  <a:pt x="9213" y="1059"/>
                </a:lnTo>
                <a:lnTo>
                  <a:pt x="8912" y="1051"/>
                </a:lnTo>
                <a:lnTo>
                  <a:pt x="8885" y="1051"/>
                </a:lnTo>
                <a:lnTo>
                  <a:pt x="8859" y="1049"/>
                </a:lnTo>
                <a:lnTo>
                  <a:pt x="8832" y="1045"/>
                </a:lnTo>
                <a:lnTo>
                  <a:pt x="8806" y="1041"/>
                </a:lnTo>
                <a:lnTo>
                  <a:pt x="8781" y="1035"/>
                </a:lnTo>
                <a:lnTo>
                  <a:pt x="8755" y="1028"/>
                </a:lnTo>
                <a:lnTo>
                  <a:pt x="8731" y="1019"/>
                </a:lnTo>
                <a:lnTo>
                  <a:pt x="8708" y="1009"/>
                </a:lnTo>
                <a:lnTo>
                  <a:pt x="8685" y="999"/>
                </a:lnTo>
                <a:lnTo>
                  <a:pt x="8661" y="988"/>
                </a:lnTo>
                <a:lnTo>
                  <a:pt x="8639" y="975"/>
                </a:lnTo>
                <a:lnTo>
                  <a:pt x="8618" y="961"/>
                </a:lnTo>
                <a:lnTo>
                  <a:pt x="8598" y="947"/>
                </a:lnTo>
                <a:lnTo>
                  <a:pt x="8577" y="931"/>
                </a:lnTo>
                <a:lnTo>
                  <a:pt x="8558" y="914"/>
                </a:lnTo>
                <a:lnTo>
                  <a:pt x="8540" y="897"/>
                </a:lnTo>
                <a:lnTo>
                  <a:pt x="8523" y="879"/>
                </a:lnTo>
                <a:lnTo>
                  <a:pt x="8507" y="860"/>
                </a:lnTo>
                <a:lnTo>
                  <a:pt x="8490" y="839"/>
                </a:lnTo>
                <a:lnTo>
                  <a:pt x="8476" y="819"/>
                </a:lnTo>
                <a:lnTo>
                  <a:pt x="8462" y="798"/>
                </a:lnTo>
                <a:lnTo>
                  <a:pt x="8450" y="776"/>
                </a:lnTo>
                <a:lnTo>
                  <a:pt x="8438" y="753"/>
                </a:lnTo>
                <a:lnTo>
                  <a:pt x="8428" y="730"/>
                </a:lnTo>
                <a:lnTo>
                  <a:pt x="8418" y="706"/>
                </a:lnTo>
                <a:lnTo>
                  <a:pt x="8409" y="682"/>
                </a:lnTo>
                <a:lnTo>
                  <a:pt x="8402" y="656"/>
                </a:lnTo>
                <a:lnTo>
                  <a:pt x="8396" y="631"/>
                </a:lnTo>
                <a:lnTo>
                  <a:pt x="8392" y="606"/>
                </a:lnTo>
                <a:lnTo>
                  <a:pt x="8389" y="580"/>
                </a:lnTo>
                <a:lnTo>
                  <a:pt x="8386" y="552"/>
                </a:lnTo>
                <a:lnTo>
                  <a:pt x="8386" y="526"/>
                </a:lnTo>
                <a:lnTo>
                  <a:pt x="8386" y="499"/>
                </a:lnTo>
                <a:lnTo>
                  <a:pt x="8389" y="472"/>
                </a:lnTo>
                <a:lnTo>
                  <a:pt x="8392" y="446"/>
                </a:lnTo>
                <a:lnTo>
                  <a:pt x="8396" y="420"/>
                </a:lnTo>
                <a:lnTo>
                  <a:pt x="8402" y="394"/>
                </a:lnTo>
                <a:lnTo>
                  <a:pt x="8409" y="369"/>
                </a:lnTo>
                <a:lnTo>
                  <a:pt x="8418" y="345"/>
                </a:lnTo>
                <a:lnTo>
                  <a:pt x="8428" y="322"/>
                </a:lnTo>
                <a:lnTo>
                  <a:pt x="8438" y="298"/>
                </a:lnTo>
                <a:lnTo>
                  <a:pt x="8450" y="275"/>
                </a:lnTo>
                <a:lnTo>
                  <a:pt x="8462" y="254"/>
                </a:lnTo>
                <a:lnTo>
                  <a:pt x="8476" y="232"/>
                </a:lnTo>
                <a:lnTo>
                  <a:pt x="8490" y="211"/>
                </a:lnTo>
                <a:lnTo>
                  <a:pt x="8507" y="191"/>
                </a:lnTo>
                <a:lnTo>
                  <a:pt x="8523" y="173"/>
                </a:lnTo>
                <a:lnTo>
                  <a:pt x="8540" y="155"/>
                </a:lnTo>
                <a:lnTo>
                  <a:pt x="8558" y="137"/>
                </a:lnTo>
                <a:lnTo>
                  <a:pt x="8577" y="120"/>
                </a:lnTo>
                <a:lnTo>
                  <a:pt x="8598" y="104"/>
                </a:lnTo>
                <a:lnTo>
                  <a:pt x="8618" y="90"/>
                </a:lnTo>
                <a:lnTo>
                  <a:pt x="8639" y="76"/>
                </a:lnTo>
                <a:lnTo>
                  <a:pt x="8661" y="64"/>
                </a:lnTo>
                <a:lnTo>
                  <a:pt x="8685" y="52"/>
                </a:lnTo>
                <a:lnTo>
                  <a:pt x="8708" y="41"/>
                </a:lnTo>
                <a:lnTo>
                  <a:pt x="8731" y="32"/>
                </a:lnTo>
                <a:lnTo>
                  <a:pt x="8755" y="23"/>
                </a:lnTo>
                <a:lnTo>
                  <a:pt x="8781" y="16"/>
                </a:lnTo>
                <a:lnTo>
                  <a:pt x="8806" y="11"/>
                </a:lnTo>
                <a:lnTo>
                  <a:pt x="8832" y="6"/>
                </a:lnTo>
                <a:lnTo>
                  <a:pt x="8859" y="3"/>
                </a:lnTo>
                <a:lnTo>
                  <a:pt x="8885" y="1"/>
                </a:lnTo>
                <a:lnTo>
                  <a:pt x="8912" y="0"/>
                </a:lnTo>
                <a:lnTo>
                  <a:pt x="9283" y="9"/>
                </a:lnTo>
                <a:lnTo>
                  <a:pt x="9649" y="37"/>
                </a:lnTo>
                <a:lnTo>
                  <a:pt x="10010" y="83"/>
                </a:lnTo>
                <a:lnTo>
                  <a:pt x="10365" y="147"/>
                </a:lnTo>
                <a:lnTo>
                  <a:pt x="10714" y="228"/>
                </a:lnTo>
                <a:lnTo>
                  <a:pt x="11057" y="325"/>
                </a:lnTo>
                <a:lnTo>
                  <a:pt x="11392" y="438"/>
                </a:lnTo>
                <a:lnTo>
                  <a:pt x="11719" y="566"/>
                </a:lnTo>
                <a:lnTo>
                  <a:pt x="12038" y="711"/>
                </a:lnTo>
                <a:lnTo>
                  <a:pt x="12350" y="870"/>
                </a:lnTo>
                <a:lnTo>
                  <a:pt x="12651" y="1044"/>
                </a:lnTo>
                <a:lnTo>
                  <a:pt x="12945" y="1232"/>
                </a:lnTo>
                <a:lnTo>
                  <a:pt x="13227" y="1432"/>
                </a:lnTo>
                <a:lnTo>
                  <a:pt x="13499" y="1647"/>
                </a:lnTo>
                <a:lnTo>
                  <a:pt x="13761" y="1873"/>
                </a:lnTo>
                <a:lnTo>
                  <a:pt x="14012" y="2112"/>
                </a:lnTo>
                <a:lnTo>
                  <a:pt x="14251" y="2363"/>
                </a:lnTo>
                <a:lnTo>
                  <a:pt x="14477" y="2624"/>
                </a:lnTo>
                <a:lnTo>
                  <a:pt x="14692" y="2897"/>
                </a:lnTo>
                <a:lnTo>
                  <a:pt x="14892" y="3179"/>
                </a:lnTo>
                <a:lnTo>
                  <a:pt x="15080" y="3472"/>
                </a:lnTo>
                <a:lnTo>
                  <a:pt x="15253" y="3773"/>
                </a:lnTo>
                <a:lnTo>
                  <a:pt x="15413" y="4085"/>
                </a:lnTo>
                <a:lnTo>
                  <a:pt x="15558" y="4404"/>
                </a:lnTo>
                <a:lnTo>
                  <a:pt x="15686" y="4731"/>
                </a:lnTo>
                <a:lnTo>
                  <a:pt x="15799" y="5066"/>
                </a:lnTo>
                <a:lnTo>
                  <a:pt x="15896" y="5409"/>
                </a:lnTo>
                <a:lnTo>
                  <a:pt x="15977" y="5758"/>
                </a:lnTo>
                <a:lnTo>
                  <a:pt x="16041" y="6113"/>
                </a:lnTo>
                <a:lnTo>
                  <a:pt x="16087" y="6473"/>
                </a:lnTo>
                <a:lnTo>
                  <a:pt x="16115" y="6839"/>
                </a:lnTo>
                <a:lnTo>
                  <a:pt x="16124" y="7210"/>
                </a:lnTo>
                <a:lnTo>
                  <a:pt x="16123" y="7237"/>
                </a:lnTo>
                <a:lnTo>
                  <a:pt x="16121" y="7264"/>
                </a:lnTo>
                <a:lnTo>
                  <a:pt x="16118" y="7290"/>
                </a:lnTo>
                <a:lnTo>
                  <a:pt x="16113" y="7316"/>
                </a:lnTo>
                <a:lnTo>
                  <a:pt x="16108" y="7342"/>
                </a:lnTo>
                <a:lnTo>
                  <a:pt x="16101" y="7366"/>
                </a:lnTo>
                <a:lnTo>
                  <a:pt x="16092" y="7391"/>
                </a:lnTo>
                <a:lnTo>
                  <a:pt x="16083" y="7414"/>
                </a:lnTo>
                <a:lnTo>
                  <a:pt x="16072" y="7438"/>
                </a:lnTo>
                <a:lnTo>
                  <a:pt x="16060" y="7461"/>
                </a:lnTo>
                <a:lnTo>
                  <a:pt x="16048" y="7482"/>
                </a:lnTo>
                <a:lnTo>
                  <a:pt x="16034" y="7504"/>
                </a:lnTo>
                <a:lnTo>
                  <a:pt x="16020" y="7525"/>
                </a:lnTo>
                <a:lnTo>
                  <a:pt x="16004" y="7545"/>
                </a:lnTo>
                <a:lnTo>
                  <a:pt x="15987" y="7563"/>
                </a:lnTo>
                <a:lnTo>
                  <a:pt x="15969" y="7581"/>
                </a:lnTo>
                <a:lnTo>
                  <a:pt x="15951" y="7599"/>
                </a:lnTo>
                <a:lnTo>
                  <a:pt x="15933" y="7616"/>
                </a:lnTo>
                <a:lnTo>
                  <a:pt x="15913" y="7632"/>
                </a:lnTo>
                <a:lnTo>
                  <a:pt x="15892" y="7646"/>
                </a:lnTo>
                <a:lnTo>
                  <a:pt x="15870" y="7659"/>
                </a:lnTo>
                <a:lnTo>
                  <a:pt x="15849" y="7672"/>
                </a:lnTo>
                <a:lnTo>
                  <a:pt x="15826" y="7684"/>
                </a:lnTo>
                <a:lnTo>
                  <a:pt x="15802" y="7695"/>
                </a:lnTo>
                <a:lnTo>
                  <a:pt x="15779" y="7704"/>
                </a:lnTo>
                <a:lnTo>
                  <a:pt x="15755" y="7713"/>
                </a:lnTo>
                <a:lnTo>
                  <a:pt x="15729" y="7720"/>
                </a:lnTo>
                <a:lnTo>
                  <a:pt x="15704" y="7725"/>
                </a:lnTo>
                <a:lnTo>
                  <a:pt x="15678" y="7730"/>
                </a:lnTo>
                <a:lnTo>
                  <a:pt x="15652" y="7733"/>
                </a:lnTo>
                <a:lnTo>
                  <a:pt x="15625" y="7735"/>
                </a:lnTo>
                <a:lnTo>
                  <a:pt x="15598" y="7736"/>
                </a:lnTo>
                <a:lnTo>
                  <a:pt x="8912" y="7736"/>
                </a:lnTo>
                <a:lnTo>
                  <a:pt x="8885" y="7735"/>
                </a:lnTo>
                <a:lnTo>
                  <a:pt x="8859" y="7733"/>
                </a:lnTo>
                <a:lnTo>
                  <a:pt x="8832" y="7730"/>
                </a:lnTo>
                <a:lnTo>
                  <a:pt x="8806" y="7725"/>
                </a:lnTo>
                <a:lnTo>
                  <a:pt x="8781" y="7720"/>
                </a:lnTo>
                <a:lnTo>
                  <a:pt x="8755" y="7713"/>
                </a:lnTo>
                <a:lnTo>
                  <a:pt x="8731" y="7704"/>
                </a:lnTo>
                <a:lnTo>
                  <a:pt x="8708" y="7695"/>
                </a:lnTo>
                <a:lnTo>
                  <a:pt x="8685" y="7684"/>
                </a:lnTo>
                <a:lnTo>
                  <a:pt x="8661" y="7672"/>
                </a:lnTo>
                <a:lnTo>
                  <a:pt x="8639" y="7659"/>
                </a:lnTo>
                <a:lnTo>
                  <a:pt x="8618" y="7646"/>
                </a:lnTo>
                <a:lnTo>
                  <a:pt x="8598" y="7632"/>
                </a:lnTo>
                <a:lnTo>
                  <a:pt x="8577" y="7616"/>
                </a:lnTo>
                <a:lnTo>
                  <a:pt x="8558" y="7599"/>
                </a:lnTo>
                <a:lnTo>
                  <a:pt x="8540" y="7581"/>
                </a:lnTo>
                <a:lnTo>
                  <a:pt x="8523" y="7563"/>
                </a:lnTo>
                <a:lnTo>
                  <a:pt x="8507" y="7545"/>
                </a:lnTo>
                <a:lnTo>
                  <a:pt x="8490" y="7525"/>
                </a:lnTo>
                <a:lnTo>
                  <a:pt x="8476" y="7504"/>
                </a:lnTo>
                <a:lnTo>
                  <a:pt x="8462" y="7482"/>
                </a:lnTo>
                <a:lnTo>
                  <a:pt x="8450" y="7461"/>
                </a:lnTo>
                <a:lnTo>
                  <a:pt x="8438" y="7438"/>
                </a:lnTo>
                <a:lnTo>
                  <a:pt x="8428" y="7414"/>
                </a:lnTo>
                <a:lnTo>
                  <a:pt x="8418" y="7391"/>
                </a:lnTo>
                <a:lnTo>
                  <a:pt x="8409" y="7366"/>
                </a:lnTo>
                <a:lnTo>
                  <a:pt x="8402" y="7342"/>
                </a:lnTo>
                <a:lnTo>
                  <a:pt x="8396" y="7316"/>
                </a:lnTo>
                <a:lnTo>
                  <a:pt x="8392" y="7290"/>
                </a:lnTo>
                <a:lnTo>
                  <a:pt x="8389" y="7264"/>
                </a:lnTo>
                <a:lnTo>
                  <a:pt x="8386" y="7237"/>
                </a:lnTo>
                <a:lnTo>
                  <a:pt x="8386" y="7210"/>
                </a:lnTo>
                <a:lnTo>
                  <a:pt x="8386" y="2366"/>
                </a:lnTo>
                <a:lnTo>
                  <a:pt x="8386" y="2338"/>
                </a:lnTo>
                <a:lnTo>
                  <a:pt x="8389" y="2312"/>
                </a:lnTo>
                <a:lnTo>
                  <a:pt x="8392" y="2286"/>
                </a:lnTo>
                <a:lnTo>
                  <a:pt x="8396" y="2259"/>
                </a:lnTo>
                <a:lnTo>
                  <a:pt x="8402" y="2234"/>
                </a:lnTo>
                <a:lnTo>
                  <a:pt x="8409" y="2209"/>
                </a:lnTo>
                <a:lnTo>
                  <a:pt x="8418" y="2185"/>
                </a:lnTo>
                <a:lnTo>
                  <a:pt x="8428" y="2161"/>
                </a:lnTo>
                <a:lnTo>
                  <a:pt x="8438" y="2138"/>
                </a:lnTo>
                <a:lnTo>
                  <a:pt x="8450" y="2115"/>
                </a:lnTo>
                <a:lnTo>
                  <a:pt x="8462" y="2094"/>
                </a:lnTo>
                <a:lnTo>
                  <a:pt x="8476" y="2071"/>
                </a:lnTo>
                <a:lnTo>
                  <a:pt x="8490" y="2051"/>
                </a:lnTo>
                <a:lnTo>
                  <a:pt x="8507" y="2031"/>
                </a:lnTo>
                <a:lnTo>
                  <a:pt x="8523" y="2013"/>
                </a:lnTo>
                <a:lnTo>
                  <a:pt x="8540" y="1993"/>
                </a:lnTo>
                <a:lnTo>
                  <a:pt x="8558" y="1976"/>
                </a:lnTo>
                <a:lnTo>
                  <a:pt x="8577" y="1960"/>
                </a:lnTo>
                <a:lnTo>
                  <a:pt x="8598" y="1944"/>
                </a:lnTo>
                <a:lnTo>
                  <a:pt x="8618" y="1930"/>
                </a:lnTo>
                <a:lnTo>
                  <a:pt x="8639" y="1916"/>
                </a:lnTo>
                <a:lnTo>
                  <a:pt x="8661" y="1903"/>
                </a:lnTo>
                <a:lnTo>
                  <a:pt x="8685" y="1891"/>
                </a:lnTo>
                <a:lnTo>
                  <a:pt x="8708" y="1881"/>
                </a:lnTo>
                <a:lnTo>
                  <a:pt x="8731" y="1871"/>
                </a:lnTo>
                <a:lnTo>
                  <a:pt x="8755" y="1863"/>
                </a:lnTo>
                <a:lnTo>
                  <a:pt x="8781" y="1856"/>
                </a:lnTo>
                <a:lnTo>
                  <a:pt x="8806" y="1851"/>
                </a:lnTo>
                <a:lnTo>
                  <a:pt x="8832" y="1846"/>
                </a:lnTo>
                <a:lnTo>
                  <a:pt x="8859" y="1843"/>
                </a:lnTo>
                <a:lnTo>
                  <a:pt x="8885" y="1841"/>
                </a:lnTo>
                <a:lnTo>
                  <a:pt x="8912" y="1840"/>
                </a:lnTo>
                <a:lnTo>
                  <a:pt x="8939" y="1841"/>
                </a:lnTo>
                <a:lnTo>
                  <a:pt x="8966" y="1843"/>
                </a:lnTo>
                <a:lnTo>
                  <a:pt x="8992" y="1846"/>
                </a:lnTo>
                <a:lnTo>
                  <a:pt x="9017" y="1851"/>
                </a:lnTo>
                <a:lnTo>
                  <a:pt x="9043" y="1856"/>
                </a:lnTo>
                <a:lnTo>
                  <a:pt x="9068" y="1863"/>
                </a:lnTo>
                <a:lnTo>
                  <a:pt x="9092" y="1871"/>
                </a:lnTo>
                <a:lnTo>
                  <a:pt x="9116" y="1881"/>
                </a:lnTo>
                <a:lnTo>
                  <a:pt x="9139" y="1891"/>
                </a:lnTo>
                <a:lnTo>
                  <a:pt x="9162" y="1903"/>
                </a:lnTo>
                <a:lnTo>
                  <a:pt x="9184" y="1916"/>
                </a:lnTo>
                <a:lnTo>
                  <a:pt x="9206" y="1930"/>
                </a:lnTo>
                <a:lnTo>
                  <a:pt x="9226" y="1944"/>
                </a:lnTo>
                <a:lnTo>
                  <a:pt x="9246" y="1960"/>
                </a:lnTo>
                <a:lnTo>
                  <a:pt x="9265" y="1976"/>
                </a:lnTo>
                <a:lnTo>
                  <a:pt x="9284" y="1993"/>
                </a:lnTo>
                <a:lnTo>
                  <a:pt x="9301" y="2013"/>
                </a:lnTo>
                <a:lnTo>
                  <a:pt x="9317" y="2031"/>
                </a:lnTo>
                <a:lnTo>
                  <a:pt x="9333" y="2051"/>
                </a:lnTo>
                <a:lnTo>
                  <a:pt x="9347" y="2071"/>
                </a:lnTo>
                <a:lnTo>
                  <a:pt x="9361" y="2094"/>
                </a:lnTo>
                <a:lnTo>
                  <a:pt x="9374" y="2115"/>
                </a:lnTo>
                <a:lnTo>
                  <a:pt x="9386" y="2138"/>
                </a:lnTo>
                <a:lnTo>
                  <a:pt x="9396" y="2161"/>
                </a:lnTo>
                <a:lnTo>
                  <a:pt x="9406" y="2185"/>
                </a:lnTo>
                <a:lnTo>
                  <a:pt x="9414" y="2209"/>
                </a:lnTo>
                <a:lnTo>
                  <a:pt x="9421" y="2234"/>
                </a:lnTo>
                <a:lnTo>
                  <a:pt x="9427" y="2259"/>
                </a:lnTo>
                <a:lnTo>
                  <a:pt x="9431" y="2286"/>
                </a:lnTo>
                <a:lnTo>
                  <a:pt x="9435" y="2312"/>
                </a:lnTo>
                <a:lnTo>
                  <a:pt x="9437" y="2338"/>
                </a:lnTo>
                <a:lnTo>
                  <a:pt x="9437" y="2366"/>
                </a:lnTo>
                <a:lnTo>
                  <a:pt x="9437" y="6685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/>
          <a:lstStyle/>
          <a:p>
            <a:endParaRPr lang="pt-BR" sz="83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8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2"/>
          <p:cNvSpPr>
            <a:spLocks noChangeArrowheads="1"/>
          </p:cNvSpPr>
          <p:nvPr/>
        </p:nvSpPr>
        <p:spPr bwMode="auto">
          <a:xfrm>
            <a:off x="878800" y="2142305"/>
            <a:ext cx="1161333" cy="1271992"/>
          </a:xfrm>
          <a:prstGeom prst="rect">
            <a:avLst/>
          </a:prstGeom>
          <a:noFill/>
          <a:ln w="38100">
            <a:solidFill>
              <a:schemeClr val="accent4"/>
            </a:solidFill>
            <a:miter lim="800000"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Globotipo Condensada" panose="00000506000000000000" pitchFamily="50" charset="0"/>
              </a:rPr>
              <a:t>IDEA</a:t>
            </a:r>
            <a:endParaRPr lang="en-US" altLang="ru-RU" sz="1400" dirty="0">
              <a:solidFill>
                <a:srgbClr val="000000">
                  <a:lumMod val="75000"/>
                  <a:lumOff val="25000"/>
                </a:srgbClr>
              </a:solidFill>
              <a:latin typeface="Globotipo Condensada" panose="00000506000000000000" pitchFamily="50" charset="0"/>
              <a:cs typeface="Open Sans" panose="020B060603050402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ru-RU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1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1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1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1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endParaRPr lang="ru-RU" altLang="ru-RU" sz="1100" dirty="0">
              <a:solidFill>
                <a:srgbClr val="000000">
                  <a:lumMod val="75000"/>
                  <a:lumOff val="25000"/>
                </a:srgb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Freeform 23"/>
          <p:cNvSpPr>
            <a:spLocks/>
          </p:cNvSpPr>
          <p:nvPr/>
        </p:nvSpPr>
        <p:spPr bwMode="auto">
          <a:xfrm>
            <a:off x="878800" y="3414296"/>
            <a:ext cx="1161333" cy="895988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  <a:miter lim="800000"/>
          </a:ln>
          <a:extLst/>
        </p:spPr>
        <p:txBody>
          <a:bodyPr/>
          <a:lstStyle/>
          <a:p>
            <a:pPr algn="r"/>
            <a:endParaRPr lang="en-US">
              <a:solidFill>
                <a:srgbClr val="000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52" name="Freeform 24"/>
          <p:cNvSpPr>
            <a:spLocks/>
          </p:cNvSpPr>
          <p:nvPr/>
        </p:nvSpPr>
        <p:spPr bwMode="auto">
          <a:xfrm>
            <a:off x="878800" y="1246316"/>
            <a:ext cx="1161333" cy="895988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  <a:miter lim="800000"/>
          </a:ln>
          <a:extLst/>
        </p:spPr>
        <p:txBody>
          <a:bodyPr anchor="ctr"/>
          <a:lstStyle/>
          <a:p>
            <a:pPr algn="ctr"/>
            <a:r>
              <a:rPr lang="en-US" altLang="en-US" sz="3200">
                <a:solidFill>
                  <a:srgbClr val="FFFFFF"/>
                </a:solidFill>
                <a:latin typeface="Globotipo Condensada Black" panose="00000A06000000000000" pitchFamily="50" charset="0"/>
              </a:rPr>
              <a:t>01</a:t>
            </a:r>
            <a:endParaRPr lang="en-US" altLang="en-US" sz="1400" dirty="0">
              <a:solidFill>
                <a:srgbClr val="000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53" name="Rectangle 25"/>
          <p:cNvSpPr>
            <a:spLocks noChangeArrowheads="1"/>
          </p:cNvSpPr>
          <p:nvPr/>
        </p:nvSpPr>
        <p:spPr bwMode="auto">
          <a:xfrm>
            <a:off x="2413758" y="2142305"/>
            <a:ext cx="1161333" cy="1271992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</a:ln>
          <a:extLst/>
        </p:spPr>
        <p:txBody>
          <a:bodyPr anchor="ctr"/>
          <a:lstStyle/>
          <a:p>
            <a:pPr algn="ctr"/>
            <a:r>
              <a:rPr lang="en-US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PROJECT</a:t>
            </a:r>
          </a:p>
          <a:p>
            <a:pPr algn="ctr"/>
            <a:r>
              <a:rPr lang="en-US" altLang="ru-RU" sz="1100" dirty="0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Lorem ipsum dolor sit </a:t>
            </a:r>
            <a:r>
              <a:rPr lang="en-US" altLang="ru-RU" sz="1100" dirty="0" err="1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amet</a:t>
            </a:r>
            <a:r>
              <a:rPr lang="en-US" altLang="ru-RU" sz="1100" dirty="0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, </a:t>
            </a:r>
            <a:r>
              <a:rPr lang="en-US" altLang="ru-RU" sz="1100" dirty="0" err="1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consetur</a:t>
            </a:r>
            <a:r>
              <a:rPr lang="en-US" altLang="ru-RU" sz="1100" dirty="0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 </a:t>
            </a:r>
            <a:r>
              <a:rPr lang="en-US" altLang="ru-RU" sz="1100" dirty="0" err="1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adipin</a:t>
            </a:r>
            <a:r>
              <a:rPr lang="en-US" altLang="ru-RU" sz="1100" dirty="0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 </a:t>
            </a:r>
            <a:r>
              <a:rPr lang="en-US" altLang="ru-RU" sz="1100" dirty="0" err="1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nnscing</a:t>
            </a:r>
            <a:r>
              <a:rPr lang="en-US" altLang="ru-RU" sz="1100" dirty="0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 </a:t>
            </a:r>
            <a:endParaRPr lang="ru-RU" altLang="ru-RU" sz="1100" dirty="0">
              <a:solidFill>
                <a:srgbClr val="000000">
                  <a:lumMod val="75000"/>
                  <a:lumOff val="25000"/>
                </a:srgb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4" name="Freeform 26"/>
          <p:cNvSpPr>
            <a:spLocks/>
          </p:cNvSpPr>
          <p:nvPr/>
        </p:nvSpPr>
        <p:spPr bwMode="auto">
          <a:xfrm>
            <a:off x="2413758" y="3414296"/>
            <a:ext cx="1161333" cy="895988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</a:ln>
          <a:extLst/>
        </p:spPr>
        <p:txBody>
          <a:bodyPr/>
          <a:lstStyle/>
          <a:p>
            <a:pPr algn="r"/>
            <a:endParaRPr lang="en-US">
              <a:solidFill>
                <a:srgbClr val="000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55" name="Freeform 27"/>
          <p:cNvSpPr>
            <a:spLocks/>
          </p:cNvSpPr>
          <p:nvPr/>
        </p:nvSpPr>
        <p:spPr bwMode="auto">
          <a:xfrm>
            <a:off x="2413758" y="1246316"/>
            <a:ext cx="1161333" cy="895988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</a:ln>
          <a:extLst/>
        </p:spPr>
        <p:txBody>
          <a:bodyPr anchor="ctr"/>
          <a:lstStyle/>
          <a:p>
            <a:pPr algn="ctr"/>
            <a:r>
              <a:rPr lang="en-US" altLang="en-US" sz="3200">
                <a:solidFill>
                  <a:srgbClr val="FFFFFF"/>
                </a:solidFill>
                <a:latin typeface="Globotipo Condensada Black" panose="00000A06000000000000" pitchFamily="50" charset="0"/>
              </a:rPr>
              <a:t>02</a:t>
            </a:r>
            <a:endParaRPr lang="en-US" altLang="en-US" sz="1400" dirty="0">
              <a:solidFill>
                <a:srgbClr val="000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56" name="Freeform 28"/>
          <p:cNvSpPr>
            <a:spLocks/>
          </p:cNvSpPr>
          <p:nvPr/>
        </p:nvSpPr>
        <p:spPr bwMode="auto">
          <a:xfrm>
            <a:off x="3948716" y="3414296"/>
            <a:ext cx="1163712" cy="89598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  <a:miter lim="800000"/>
          </a:ln>
          <a:extLst/>
        </p:spPr>
        <p:txBody>
          <a:bodyPr/>
          <a:lstStyle/>
          <a:p>
            <a:pPr algn="r"/>
            <a:endParaRPr lang="en-US">
              <a:solidFill>
                <a:srgbClr val="000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57" name="Freeform 29"/>
          <p:cNvSpPr>
            <a:spLocks/>
          </p:cNvSpPr>
          <p:nvPr/>
        </p:nvSpPr>
        <p:spPr bwMode="auto">
          <a:xfrm>
            <a:off x="3948716" y="1246316"/>
            <a:ext cx="1163712" cy="89598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  <a:miter lim="800000"/>
          </a:ln>
          <a:extLst/>
        </p:spPr>
        <p:txBody>
          <a:bodyPr anchor="ctr"/>
          <a:lstStyle/>
          <a:p>
            <a:pPr algn="ctr"/>
            <a:r>
              <a:rPr lang="en-US" altLang="en-US" sz="3200">
                <a:solidFill>
                  <a:srgbClr val="FFFFFF"/>
                </a:solidFill>
                <a:latin typeface="Globotipo Condensada Black" panose="00000A06000000000000" pitchFamily="50" charset="0"/>
              </a:rPr>
              <a:t>03</a:t>
            </a:r>
            <a:endParaRPr lang="en-US" altLang="en-US" sz="1400" dirty="0">
              <a:solidFill>
                <a:srgbClr val="000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58" name="Rectangle 30"/>
          <p:cNvSpPr>
            <a:spLocks noChangeArrowheads="1"/>
          </p:cNvSpPr>
          <p:nvPr/>
        </p:nvSpPr>
        <p:spPr bwMode="auto">
          <a:xfrm>
            <a:off x="3948716" y="2142305"/>
            <a:ext cx="1163712" cy="1271992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</a:ln>
          <a:extLst/>
        </p:spPr>
        <p:txBody>
          <a:bodyPr anchor="ctr"/>
          <a:lstStyle/>
          <a:p>
            <a:pPr algn="ctr"/>
            <a:r>
              <a:rPr lang="en-US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STARTUP</a:t>
            </a:r>
          </a:p>
          <a:p>
            <a:pPr algn="ctr"/>
            <a:r>
              <a:rPr lang="en-US" altLang="ru-RU" sz="1050" dirty="0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Lorem ipsum dolor sit </a:t>
            </a:r>
            <a:r>
              <a:rPr lang="en-US" altLang="ru-RU" sz="1050" dirty="0" err="1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amet</a:t>
            </a:r>
            <a:r>
              <a:rPr lang="en-US" altLang="ru-RU" sz="1050" dirty="0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, </a:t>
            </a:r>
            <a:r>
              <a:rPr lang="en-US" altLang="ru-RU" sz="1050" dirty="0" err="1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consetur</a:t>
            </a:r>
            <a:r>
              <a:rPr lang="en-US" altLang="ru-RU" sz="1050" dirty="0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 </a:t>
            </a:r>
            <a:r>
              <a:rPr lang="en-US" altLang="ru-RU" sz="1050" dirty="0" err="1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adipin</a:t>
            </a:r>
            <a:r>
              <a:rPr lang="en-US" altLang="ru-RU" sz="1050" dirty="0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 </a:t>
            </a:r>
            <a:r>
              <a:rPr lang="en-US" altLang="ru-RU" sz="1050" dirty="0" err="1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nnscing</a:t>
            </a:r>
            <a:r>
              <a:rPr lang="en-US" altLang="ru-RU" sz="1050" dirty="0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 </a:t>
            </a:r>
            <a:endParaRPr lang="ru-RU" altLang="ru-RU" sz="1050" dirty="0">
              <a:solidFill>
                <a:srgbClr val="000000">
                  <a:lumMod val="75000"/>
                  <a:lumOff val="25000"/>
                </a:srgb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9" name="Freeform 31"/>
          <p:cNvSpPr>
            <a:spLocks/>
          </p:cNvSpPr>
          <p:nvPr/>
        </p:nvSpPr>
        <p:spPr bwMode="auto">
          <a:xfrm>
            <a:off x="5487243" y="3414296"/>
            <a:ext cx="1161333" cy="89598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</a:ln>
          <a:extLst/>
        </p:spPr>
        <p:txBody>
          <a:bodyPr/>
          <a:lstStyle/>
          <a:p>
            <a:pPr algn="r"/>
            <a:endParaRPr lang="en-US">
              <a:solidFill>
                <a:srgbClr val="000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60" name="Rectangle 32"/>
          <p:cNvSpPr>
            <a:spLocks noChangeArrowheads="1"/>
          </p:cNvSpPr>
          <p:nvPr/>
        </p:nvSpPr>
        <p:spPr bwMode="auto">
          <a:xfrm>
            <a:off x="5487243" y="2142305"/>
            <a:ext cx="1161333" cy="1271992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</a:ln>
          <a:extLst/>
        </p:spPr>
        <p:txBody>
          <a:bodyPr anchor="ctr"/>
          <a:lstStyle/>
          <a:p>
            <a:pPr algn="ctr"/>
            <a:r>
              <a:rPr lang="en-US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BUSINESS</a:t>
            </a:r>
          </a:p>
          <a:p>
            <a:pPr algn="ctr"/>
            <a:r>
              <a:rPr lang="en-US" altLang="ru-RU" sz="1050" dirty="0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Lorem ipsum dolor sit </a:t>
            </a:r>
            <a:r>
              <a:rPr lang="en-US" altLang="ru-RU" sz="1050" dirty="0" err="1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amet</a:t>
            </a:r>
            <a:r>
              <a:rPr lang="en-US" altLang="ru-RU" sz="1050" dirty="0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, </a:t>
            </a:r>
            <a:r>
              <a:rPr lang="en-US" altLang="ru-RU" sz="1050" dirty="0" err="1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consetur</a:t>
            </a:r>
            <a:r>
              <a:rPr lang="en-US" altLang="ru-RU" sz="1050" dirty="0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 </a:t>
            </a:r>
            <a:r>
              <a:rPr lang="en-US" altLang="ru-RU" sz="1050" dirty="0" err="1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adipin</a:t>
            </a:r>
            <a:r>
              <a:rPr lang="en-US" altLang="ru-RU" sz="1050" dirty="0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 </a:t>
            </a:r>
            <a:r>
              <a:rPr lang="en-US" altLang="ru-RU" sz="1050" dirty="0" err="1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nnscing</a:t>
            </a:r>
            <a:r>
              <a:rPr lang="en-US" altLang="ru-RU" sz="1050" dirty="0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 </a:t>
            </a:r>
            <a:endParaRPr lang="ru-RU" altLang="ru-RU" sz="1050" dirty="0">
              <a:solidFill>
                <a:srgbClr val="000000">
                  <a:lumMod val="75000"/>
                  <a:lumOff val="25000"/>
                </a:srgb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61" name="Freeform 33"/>
          <p:cNvSpPr>
            <a:spLocks/>
          </p:cNvSpPr>
          <p:nvPr/>
        </p:nvSpPr>
        <p:spPr bwMode="auto">
          <a:xfrm>
            <a:off x="5487243" y="1246316"/>
            <a:ext cx="1161333" cy="89598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</a:ln>
          <a:extLst/>
        </p:spPr>
        <p:txBody>
          <a:bodyPr anchor="ctr"/>
          <a:lstStyle/>
          <a:p>
            <a:pPr algn="ctr"/>
            <a:r>
              <a:rPr lang="en-US" altLang="en-US" sz="2800">
                <a:solidFill>
                  <a:srgbClr val="FFFFFF"/>
                </a:solidFill>
                <a:latin typeface="Globotipo Condensada Black" panose="00000A06000000000000" pitchFamily="50" charset="0"/>
              </a:rPr>
              <a:t>04</a:t>
            </a:r>
            <a:endParaRPr lang="en-US" altLang="en-US" sz="1200" dirty="0">
              <a:solidFill>
                <a:srgbClr val="000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62" name="Freeform 34"/>
          <p:cNvSpPr>
            <a:spLocks/>
          </p:cNvSpPr>
          <p:nvPr/>
        </p:nvSpPr>
        <p:spPr bwMode="auto">
          <a:xfrm>
            <a:off x="7022202" y="3414296"/>
            <a:ext cx="1161333" cy="895988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  <a:miter lim="800000"/>
          </a:ln>
          <a:extLst/>
        </p:spPr>
        <p:txBody>
          <a:bodyPr/>
          <a:lstStyle/>
          <a:p>
            <a:pPr algn="r"/>
            <a:endParaRPr lang="en-US">
              <a:solidFill>
                <a:srgbClr val="000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2063" name="Rectangle 35"/>
          <p:cNvSpPr>
            <a:spLocks noChangeArrowheads="1"/>
          </p:cNvSpPr>
          <p:nvPr/>
        </p:nvSpPr>
        <p:spPr bwMode="auto">
          <a:xfrm>
            <a:off x="7022202" y="2142305"/>
            <a:ext cx="1161333" cy="1271992"/>
          </a:xfrm>
          <a:prstGeom prst="rect">
            <a:avLst/>
          </a:prstGeom>
          <a:noFill/>
          <a:ln w="38100">
            <a:solidFill>
              <a:schemeClr val="accent3"/>
            </a:solidFill>
            <a:miter lim="800000"/>
          </a:ln>
          <a:extLst/>
        </p:spPr>
        <p:txBody>
          <a:bodyPr anchor="ctr"/>
          <a:lstStyle/>
          <a:p>
            <a:pPr algn="ctr"/>
            <a:r>
              <a:rPr lang="en-US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SUCCESS</a:t>
            </a:r>
            <a:endParaRPr lang="en-US" altLang="en-US" sz="1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algn="ctr"/>
            <a:r>
              <a:rPr lang="en-US" altLang="ru-RU" sz="1050" dirty="0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Lorem ipsum dolor sit </a:t>
            </a:r>
            <a:r>
              <a:rPr lang="en-US" altLang="ru-RU" sz="1050" dirty="0" err="1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amet</a:t>
            </a:r>
            <a:r>
              <a:rPr lang="en-US" altLang="ru-RU" sz="1050" dirty="0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, </a:t>
            </a:r>
            <a:r>
              <a:rPr lang="en-US" altLang="ru-RU" sz="1050" dirty="0" err="1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consetur</a:t>
            </a:r>
            <a:r>
              <a:rPr lang="en-US" altLang="ru-RU" sz="1050" dirty="0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 </a:t>
            </a:r>
            <a:r>
              <a:rPr lang="en-US" altLang="ru-RU" sz="1050" dirty="0" err="1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adipin</a:t>
            </a:r>
            <a:r>
              <a:rPr lang="en-US" altLang="ru-RU" sz="1050" dirty="0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 </a:t>
            </a:r>
            <a:r>
              <a:rPr lang="en-US" altLang="ru-RU" sz="1050" dirty="0" err="1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nnscing</a:t>
            </a:r>
            <a:r>
              <a:rPr lang="en-US" altLang="ru-RU" sz="1050" dirty="0">
                <a:solidFill>
                  <a:srgbClr val="000000">
                    <a:lumMod val="75000"/>
                    <a:lumOff val="25000"/>
                  </a:srgbClr>
                </a:solidFill>
                <a:cs typeface="Open Sans" panose="020B0606030504020204" pitchFamily="34" charset="0"/>
              </a:rPr>
              <a:t> </a:t>
            </a:r>
            <a:endParaRPr lang="ru-RU" altLang="ru-RU" sz="1050" dirty="0">
              <a:solidFill>
                <a:srgbClr val="000000">
                  <a:lumMod val="75000"/>
                  <a:lumOff val="25000"/>
                </a:srgb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64" name="Freeform 36"/>
          <p:cNvSpPr>
            <a:spLocks/>
          </p:cNvSpPr>
          <p:nvPr/>
        </p:nvSpPr>
        <p:spPr bwMode="auto">
          <a:xfrm>
            <a:off x="7022202" y="1246316"/>
            <a:ext cx="1161333" cy="895988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  <a:miter lim="800000"/>
          </a:ln>
          <a:extLst/>
        </p:spPr>
        <p:txBody>
          <a:bodyPr anchor="ctr"/>
          <a:lstStyle/>
          <a:p>
            <a:pPr algn="ctr"/>
            <a:r>
              <a:rPr lang="en-US" altLang="en-US" sz="3200">
                <a:solidFill>
                  <a:srgbClr val="FFFFFF"/>
                </a:solidFill>
                <a:latin typeface="Globotipo Condensada Black" panose="00000A06000000000000" pitchFamily="50" charset="0"/>
              </a:rPr>
              <a:t>05</a:t>
            </a:r>
            <a:endParaRPr lang="en-US" altLang="en-US" sz="1400" dirty="0">
              <a:solidFill>
                <a:srgbClr val="000000"/>
              </a:solidFill>
              <a:latin typeface="Globotipo Condensada Black" panose="00000A06000000000000" pitchFamily="50" charset="0"/>
            </a:endParaRPr>
          </a:p>
        </p:txBody>
      </p:sp>
      <p:sp>
        <p:nvSpPr>
          <p:cNvPr id="38" name="Título 2">
            <a:extLst>
              <a:ext uri="{FF2B5EF4-FFF2-40B4-BE49-F238E27FC236}">
                <a16:creationId xmlns="" xmlns:a16="http://schemas.microsoft.com/office/drawing/2014/main" id="{00C50FF5-AF56-4623-BF3E-860F678C35E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LOREM IPSUM DOLOR</a:t>
            </a:r>
          </a:p>
        </p:txBody>
      </p:sp>
      <p:sp>
        <p:nvSpPr>
          <p:cNvPr id="39" name="Freeform 37">
            <a:extLst>
              <a:ext uri="{FF2B5EF4-FFF2-40B4-BE49-F238E27FC236}">
                <a16:creationId xmlns="" xmlns:a16="http://schemas.microsoft.com/office/drawing/2014/main" id="{791DF246-0491-4A7F-9E37-A06984F00B0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3390" y="3550059"/>
            <a:ext cx="472153" cy="525576"/>
          </a:xfrm>
          <a:custGeom>
            <a:avLst/>
            <a:gdLst>
              <a:gd name="T0" fmla="*/ 310551 w 14715"/>
              <a:gd name="T1" fmla="*/ 473255 h 16016"/>
              <a:gd name="T2" fmla="*/ 328331 w 14715"/>
              <a:gd name="T3" fmla="*/ 479100 h 16016"/>
              <a:gd name="T4" fmla="*/ 269240 w 14715"/>
              <a:gd name="T5" fmla="*/ 575757 h 16016"/>
              <a:gd name="T6" fmla="*/ 194487 w 14715"/>
              <a:gd name="T7" fmla="*/ 538235 h 16016"/>
              <a:gd name="T8" fmla="*/ 202742 w 14715"/>
              <a:gd name="T9" fmla="*/ 435444 h 16016"/>
              <a:gd name="T10" fmla="*/ 315842 w 14715"/>
              <a:gd name="T11" fmla="*/ 389731 h 16016"/>
              <a:gd name="T12" fmla="*/ 353731 w 14715"/>
              <a:gd name="T13" fmla="*/ 285137 h 16016"/>
              <a:gd name="T14" fmla="*/ 346710 w 14715"/>
              <a:gd name="T15" fmla="*/ 201649 h 16016"/>
              <a:gd name="T16" fmla="*/ 226095 w 14715"/>
              <a:gd name="T17" fmla="*/ 157235 h 16016"/>
              <a:gd name="T18" fmla="*/ 162772 w 14715"/>
              <a:gd name="T19" fmla="*/ 256309 h 16016"/>
              <a:gd name="T20" fmla="*/ 179599 w 14715"/>
              <a:gd name="T21" fmla="*/ 309057 h 16016"/>
              <a:gd name="T22" fmla="*/ 211984 w 14715"/>
              <a:gd name="T23" fmla="*/ 378943 h 16016"/>
              <a:gd name="T24" fmla="*/ 216465 w 14715"/>
              <a:gd name="T25" fmla="*/ 421914 h 16016"/>
              <a:gd name="T26" fmla="*/ 198685 w 14715"/>
              <a:gd name="T27" fmla="*/ 427867 h 16016"/>
              <a:gd name="T28" fmla="*/ 185209 w 14715"/>
              <a:gd name="T29" fmla="*/ 389587 h 16016"/>
              <a:gd name="T30" fmla="*/ 142769 w 14715"/>
              <a:gd name="T31" fmla="*/ 297692 h 16016"/>
              <a:gd name="T32" fmla="*/ 137760 w 14715"/>
              <a:gd name="T33" fmla="*/ 216513 h 16016"/>
              <a:gd name="T34" fmla="*/ 273509 w 14715"/>
              <a:gd name="T35" fmla="*/ 123356 h 16016"/>
              <a:gd name="T36" fmla="*/ 386821 w 14715"/>
              <a:gd name="T37" fmla="*/ 242671 h 16016"/>
              <a:gd name="T38" fmla="*/ 375885 w 14715"/>
              <a:gd name="T39" fmla="*/ 310609 h 16016"/>
              <a:gd name="T40" fmla="*/ 341948 w 14715"/>
              <a:gd name="T41" fmla="*/ 403658 h 16016"/>
              <a:gd name="T42" fmla="*/ 334081 w 14715"/>
              <a:gd name="T43" fmla="*/ 455973 h 16016"/>
              <a:gd name="T44" fmla="*/ 69321 w 14715"/>
              <a:gd name="T45" fmla="*/ 245774 h 16016"/>
              <a:gd name="T46" fmla="*/ 80751 w 14715"/>
              <a:gd name="T47" fmla="*/ 260711 h 16016"/>
              <a:gd name="T48" fmla="*/ 67910 w 14715"/>
              <a:gd name="T49" fmla="*/ 274385 h 16016"/>
              <a:gd name="T50" fmla="*/ 635 w 14715"/>
              <a:gd name="T51" fmla="*/ 264247 h 16016"/>
              <a:gd name="T52" fmla="*/ 8149 w 14715"/>
              <a:gd name="T53" fmla="*/ 246928 h 16016"/>
              <a:gd name="T54" fmla="*/ 105622 w 14715"/>
              <a:gd name="T55" fmla="*/ 161348 h 16016"/>
              <a:gd name="T56" fmla="*/ 95885 w 14715"/>
              <a:gd name="T57" fmla="*/ 177547 h 16016"/>
              <a:gd name="T58" fmla="*/ 33796 w 14715"/>
              <a:gd name="T59" fmla="*/ 144354 h 16016"/>
              <a:gd name="T60" fmla="*/ 37677 w 14715"/>
              <a:gd name="T61" fmla="*/ 125809 h 16016"/>
              <a:gd name="T62" fmla="*/ 171873 w 14715"/>
              <a:gd name="T63" fmla="*/ 84282 h 16016"/>
              <a:gd name="T64" fmla="*/ 165665 w 14715"/>
              <a:gd name="T65" fmla="*/ 102105 h 16016"/>
              <a:gd name="T66" fmla="*/ 147355 w 14715"/>
              <a:gd name="T67" fmla="*/ 98605 h 16016"/>
              <a:gd name="T68" fmla="*/ 121462 w 14715"/>
              <a:gd name="T69" fmla="*/ 34564 h 16016"/>
              <a:gd name="T70" fmla="*/ 139912 w 14715"/>
              <a:gd name="T71" fmla="*/ 31534 h 16016"/>
              <a:gd name="T72" fmla="*/ 269805 w 14715"/>
              <a:gd name="T73" fmla="*/ 77968 h 16016"/>
              <a:gd name="T74" fmla="*/ 251107 w 14715"/>
              <a:gd name="T75" fmla="*/ 78401 h 16016"/>
              <a:gd name="T76" fmla="*/ 247615 w 14715"/>
              <a:gd name="T77" fmla="*/ 7577 h 16016"/>
              <a:gd name="T78" fmla="*/ 265077 w 14715"/>
              <a:gd name="T79" fmla="*/ 866 h 16016"/>
              <a:gd name="T80" fmla="*/ 451203 w 14715"/>
              <a:gd name="T81" fmla="*/ 274385 h 16016"/>
              <a:gd name="T82" fmla="*/ 438362 w 14715"/>
              <a:gd name="T83" fmla="*/ 260711 h 16016"/>
              <a:gd name="T84" fmla="*/ 449792 w 14715"/>
              <a:gd name="T85" fmla="*/ 245774 h 16016"/>
              <a:gd name="T86" fmla="*/ 517984 w 14715"/>
              <a:gd name="T87" fmla="*/ 254325 h 16016"/>
              <a:gd name="T88" fmla="*/ 512234 w 14715"/>
              <a:gd name="T89" fmla="*/ 272364 h 16016"/>
              <a:gd name="T90" fmla="*/ 423933 w 14715"/>
              <a:gd name="T91" fmla="*/ 177728 h 16016"/>
              <a:gd name="T92" fmla="*/ 413385 w 14715"/>
              <a:gd name="T93" fmla="*/ 162033 h 16016"/>
              <a:gd name="T94" fmla="*/ 471664 w 14715"/>
              <a:gd name="T95" fmla="*/ 122923 h 16016"/>
              <a:gd name="T96" fmla="*/ 486728 w 14715"/>
              <a:gd name="T97" fmla="*/ 134216 h 16016"/>
              <a:gd name="T98" fmla="*/ 372640 w 14715"/>
              <a:gd name="T99" fmla="*/ 97415 h 16016"/>
              <a:gd name="T100" fmla="*/ 354754 w 14715"/>
              <a:gd name="T101" fmla="*/ 102755 h 16016"/>
              <a:gd name="T102" fmla="*/ 346816 w 14715"/>
              <a:gd name="T103" fmla="*/ 85653 h 16016"/>
              <a:gd name="T104" fmla="*/ 387774 w 14715"/>
              <a:gd name="T105" fmla="*/ 29405 h 16016"/>
              <a:gd name="T106" fmla="*/ 400968 w 14715"/>
              <a:gd name="T107" fmla="*/ 42863 h 16016"/>
              <a:gd name="T108" fmla="*/ 242182 w 14715"/>
              <a:gd name="T109" fmla="*/ 526870 h 16016"/>
              <a:gd name="T110" fmla="*/ 238796 w 14715"/>
              <a:gd name="T111" fmla="*/ 515505 h 16016"/>
              <a:gd name="T112" fmla="*/ 279365 w 14715"/>
              <a:gd name="T113" fmla="*/ 505005 h 16016"/>
              <a:gd name="T114" fmla="*/ 286279 w 14715"/>
              <a:gd name="T115" fmla="*/ 514530 h 16016"/>
              <a:gd name="T116" fmla="*/ 248497 w 14715"/>
              <a:gd name="T117" fmla="*/ 496888 h 16016"/>
              <a:gd name="T118" fmla="*/ 238478 w 14715"/>
              <a:gd name="T119" fmla="*/ 490862 h 16016"/>
              <a:gd name="T120" fmla="*/ 242852 w 14715"/>
              <a:gd name="T121" fmla="*/ 479894 h 16016"/>
              <a:gd name="T122" fmla="*/ 284374 w 14715"/>
              <a:gd name="T123" fmla="*/ 476972 h 16016"/>
              <a:gd name="T124" fmla="*/ 283881 w 14715"/>
              <a:gd name="T125" fmla="*/ 488806 h 1601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4715" h="16016">
                <a:moveTo>
                  <a:pt x="6310" y="12840"/>
                </a:moveTo>
                <a:lnTo>
                  <a:pt x="6310" y="14569"/>
                </a:lnTo>
                <a:lnTo>
                  <a:pt x="7414" y="15152"/>
                </a:lnTo>
                <a:lnTo>
                  <a:pt x="8555" y="14482"/>
                </a:lnTo>
                <a:lnTo>
                  <a:pt x="8555" y="13487"/>
                </a:lnTo>
                <a:lnTo>
                  <a:pt x="8555" y="13466"/>
                </a:lnTo>
                <a:lnTo>
                  <a:pt x="8557" y="13446"/>
                </a:lnTo>
                <a:lnTo>
                  <a:pt x="8559" y="13426"/>
                </a:lnTo>
                <a:lnTo>
                  <a:pt x="8564" y="13406"/>
                </a:lnTo>
                <a:lnTo>
                  <a:pt x="8568" y="13387"/>
                </a:lnTo>
                <a:lnTo>
                  <a:pt x="8574" y="13368"/>
                </a:lnTo>
                <a:lnTo>
                  <a:pt x="8580" y="13349"/>
                </a:lnTo>
                <a:lnTo>
                  <a:pt x="8587" y="13331"/>
                </a:lnTo>
                <a:lnTo>
                  <a:pt x="8595" y="13313"/>
                </a:lnTo>
                <a:lnTo>
                  <a:pt x="8604" y="13296"/>
                </a:lnTo>
                <a:lnTo>
                  <a:pt x="8614" y="13279"/>
                </a:lnTo>
                <a:lnTo>
                  <a:pt x="8624" y="13263"/>
                </a:lnTo>
                <a:lnTo>
                  <a:pt x="8635" y="13247"/>
                </a:lnTo>
                <a:lnTo>
                  <a:pt x="8647" y="13232"/>
                </a:lnTo>
                <a:lnTo>
                  <a:pt x="8661" y="13217"/>
                </a:lnTo>
                <a:lnTo>
                  <a:pt x="8674" y="13203"/>
                </a:lnTo>
                <a:lnTo>
                  <a:pt x="8688" y="13190"/>
                </a:lnTo>
                <a:lnTo>
                  <a:pt x="8703" y="13177"/>
                </a:lnTo>
                <a:lnTo>
                  <a:pt x="8718" y="13166"/>
                </a:lnTo>
                <a:lnTo>
                  <a:pt x="8735" y="13154"/>
                </a:lnTo>
                <a:lnTo>
                  <a:pt x="8751" y="13144"/>
                </a:lnTo>
                <a:lnTo>
                  <a:pt x="8768" y="13134"/>
                </a:lnTo>
                <a:lnTo>
                  <a:pt x="8785" y="13125"/>
                </a:lnTo>
                <a:lnTo>
                  <a:pt x="8803" y="13117"/>
                </a:lnTo>
                <a:lnTo>
                  <a:pt x="8822" y="13110"/>
                </a:lnTo>
                <a:lnTo>
                  <a:pt x="8841" y="13104"/>
                </a:lnTo>
                <a:lnTo>
                  <a:pt x="8860" y="13098"/>
                </a:lnTo>
                <a:lnTo>
                  <a:pt x="8879" y="13094"/>
                </a:lnTo>
                <a:lnTo>
                  <a:pt x="8899" y="13090"/>
                </a:lnTo>
                <a:lnTo>
                  <a:pt x="8920" y="13088"/>
                </a:lnTo>
                <a:lnTo>
                  <a:pt x="8940" y="13086"/>
                </a:lnTo>
                <a:lnTo>
                  <a:pt x="8961" y="13086"/>
                </a:lnTo>
                <a:lnTo>
                  <a:pt x="8981" y="13086"/>
                </a:lnTo>
                <a:lnTo>
                  <a:pt x="9003" y="13088"/>
                </a:lnTo>
                <a:lnTo>
                  <a:pt x="9023" y="13090"/>
                </a:lnTo>
                <a:lnTo>
                  <a:pt x="9042" y="13094"/>
                </a:lnTo>
                <a:lnTo>
                  <a:pt x="9062" y="13098"/>
                </a:lnTo>
                <a:lnTo>
                  <a:pt x="9082" y="13104"/>
                </a:lnTo>
                <a:lnTo>
                  <a:pt x="9100" y="13110"/>
                </a:lnTo>
                <a:lnTo>
                  <a:pt x="9118" y="13117"/>
                </a:lnTo>
                <a:lnTo>
                  <a:pt x="9136" y="13125"/>
                </a:lnTo>
                <a:lnTo>
                  <a:pt x="9154" y="13134"/>
                </a:lnTo>
                <a:lnTo>
                  <a:pt x="9171" y="13144"/>
                </a:lnTo>
                <a:lnTo>
                  <a:pt x="9188" y="13154"/>
                </a:lnTo>
                <a:lnTo>
                  <a:pt x="9203" y="13166"/>
                </a:lnTo>
                <a:lnTo>
                  <a:pt x="9219" y="13177"/>
                </a:lnTo>
                <a:lnTo>
                  <a:pt x="9233" y="13190"/>
                </a:lnTo>
                <a:lnTo>
                  <a:pt x="9247" y="13203"/>
                </a:lnTo>
                <a:lnTo>
                  <a:pt x="9261" y="13217"/>
                </a:lnTo>
                <a:lnTo>
                  <a:pt x="9274" y="13232"/>
                </a:lnTo>
                <a:lnTo>
                  <a:pt x="9286" y="13247"/>
                </a:lnTo>
                <a:lnTo>
                  <a:pt x="9297" y="13263"/>
                </a:lnTo>
                <a:lnTo>
                  <a:pt x="9307" y="13279"/>
                </a:lnTo>
                <a:lnTo>
                  <a:pt x="9317" y="13296"/>
                </a:lnTo>
                <a:lnTo>
                  <a:pt x="9326" y="13313"/>
                </a:lnTo>
                <a:lnTo>
                  <a:pt x="9334" y="13331"/>
                </a:lnTo>
                <a:lnTo>
                  <a:pt x="9342" y="13349"/>
                </a:lnTo>
                <a:lnTo>
                  <a:pt x="9349" y="13368"/>
                </a:lnTo>
                <a:lnTo>
                  <a:pt x="9354" y="13387"/>
                </a:lnTo>
                <a:lnTo>
                  <a:pt x="9359" y="13406"/>
                </a:lnTo>
                <a:lnTo>
                  <a:pt x="9362" y="13426"/>
                </a:lnTo>
                <a:lnTo>
                  <a:pt x="9365" y="13446"/>
                </a:lnTo>
                <a:lnTo>
                  <a:pt x="9366" y="13466"/>
                </a:lnTo>
                <a:lnTo>
                  <a:pt x="9367" y="13487"/>
                </a:lnTo>
                <a:lnTo>
                  <a:pt x="9367" y="14711"/>
                </a:lnTo>
                <a:lnTo>
                  <a:pt x="9366" y="14738"/>
                </a:lnTo>
                <a:lnTo>
                  <a:pt x="9363" y="14765"/>
                </a:lnTo>
                <a:lnTo>
                  <a:pt x="9359" y="14791"/>
                </a:lnTo>
                <a:lnTo>
                  <a:pt x="9354" y="14816"/>
                </a:lnTo>
                <a:lnTo>
                  <a:pt x="9346" y="14841"/>
                </a:lnTo>
                <a:lnTo>
                  <a:pt x="9338" y="14865"/>
                </a:lnTo>
                <a:lnTo>
                  <a:pt x="9326" y="14888"/>
                </a:lnTo>
                <a:lnTo>
                  <a:pt x="9314" y="14911"/>
                </a:lnTo>
                <a:lnTo>
                  <a:pt x="9301" y="14932"/>
                </a:lnTo>
                <a:lnTo>
                  <a:pt x="9287" y="14953"/>
                </a:lnTo>
                <a:lnTo>
                  <a:pt x="9270" y="14973"/>
                </a:lnTo>
                <a:lnTo>
                  <a:pt x="9253" y="14991"/>
                </a:lnTo>
                <a:lnTo>
                  <a:pt x="9233" y="15009"/>
                </a:lnTo>
                <a:lnTo>
                  <a:pt x="9213" y="15026"/>
                </a:lnTo>
                <a:lnTo>
                  <a:pt x="9191" y="15042"/>
                </a:lnTo>
                <a:lnTo>
                  <a:pt x="9168" y="15056"/>
                </a:lnTo>
                <a:lnTo>
                  <a:pt x="7632" y="15958"/>
                </a:lnTo>
                <a:lnTo>
                  <a:pt x="7607" y="15971"/>
                </a:lnTo>
                <a:lnTo>
                  <a:pt x="7583" y="15983"/>
                </a:lnTo>
                <a:lnTo>
                  <a:pt x="7559" y="15992"/>
                </a:lnTo>
                <a:lnTo>
                  <a:pt x="7535" y="16000"/>
                </a:lnTo>
                <a:lnTo>
                  <a:pt x="7509" y="16007"/>
                </a:lnTo>
                <a:lnTo>
                  <a:pt x="7484" y="16011"/>
                </a:lnTo>
                <a:lnTo>
                  <a:pt x="7459" y="16014"/>
                </a:lnTo>
                <a:lnTo>
                  <a:pt x="7433" y="16016"/>
                </a:lnTo>
                <a:lnTo>
                  <a:pt x="7408" y="16016"/>
                </a:lnTo>
                <a:lnTo>
                  <a:pt x="7383" y="16014"/>
                </a:lnTo>
                <a:lnTo>
                  <a:pt x="7358" y="16010"/>
                </a:lnTo>
                <a:lnTo>
                  <a:pt x="7332" y="16005"/>
                </a:lnTo>
                <a:lnTo>
                  <a:pt x="7307" y="15998"/>
                </a:lnTo>
                <a:lnTo>
                  <a:pt x="7283" y="15989"/>
                </a:lnTo>
                <a:lnTo>
                  <a:pt x="7257" y="15979"/>
                </a:lnTo>
                <a:lnTo>
                  <a:pt x="7233" y="15967"/>
                </a:lnTo>
                <a:lnTo>
                  <a:pt x="5712" y="15163"/>
                </a:lnTo>
                <a:lnTo>
                  <a:pt x="5688" y="15149"/>
                </a:lnTo>
                <a:lnTo>
                  <a:pt x="5665" y="15133"/>
                </a:lnTo>
                <a:lnTo>
                  <a:pt x="5643" y="15117"/>
                </a:lnTo>
                <a:lnTo>
                  <a:pt x="5622" y="15099"/>
                </a:lnTo>
                <a:lnTo>
                  <a:pt x="5603" y="15080"/>
                </a:lnTo>
                <a:lnTo>
                  <a:pt x="5585" y="15060"/>
                </a:lnTo>
                <a:lnTo>
                  <a:pt x="5570" y="15038"/>
                </a:lnTo>
                <a:lnTo>
                  <a:pt x="5555" y="15016"/>
                </a:lnTo>
                <a:lnTo>
                  <a:pt x="5541" y="14993"/>
                </a:lnTo>
                <a:lnTo>
                  <a:pt x="5530" y="14969"/>
                </a:lnTo>
                <a:lnTo>
                  <a:pt x="5521" y="14944"/>
                </a:lnTo>
                <a:lnTo>
                  <a:pt x="5513" y="14918"/>
                </a:lnTo>
                <a:lnTo>
                  <a:pt x="5506" y="14892"/>
                </a:lnTo>
                <a:lnTo>
                  <a:pt x="5502" y="14865"/>
                </a:lnTo>
                <a:lnTo>
                  <a:pt x="5499" y="14837"/>
                </a:lnTo>
                <a:lnTo>
                  <a:pt x="5498" y="14809"/>
                </a:lnTo>
                <a:lnTo>
                  <a:pt x="5498" y="12438"/>
                </a:lnTo>
                <a:lnTo>
                  <a:pt x="5499" y="12418"/>
                </a:lnTo>
                <a:lnTo>
                  <a:pt x="5500" y="12397"/>
                </a:lnTo>
                <a:lnTo>
                  <a:pt x="5503" y="12377"/>
                </a:lnTo>
                <a:lnTo>
                  <a:pt x="5507" y="12358"/>
                </a:lnTo>
                <a:lnTo>
                  <a:pt x="5511" y="12338"/>
                </a:lnTo>
                <a:lnTo>
                  <a:pt x="5516" y="12319"/>
                </a:lnTo>
                <a:lnTo>
                  <a:pt x="5523" y="12301"/>
                </a:lnTo>
                <a:lnTo>
                  <a:pt x="5530" y="12282"/>
                </a:lnTo>
                <a:lnTo>
                  <a:pt x="5538" y="12265"/>
                </a:lnTo>
                <a:lnTo>
                  <a:pt x="5547" y="12247"/>
                </a:lnTo>
                <a:lnTo>
                  <a:pt x="5558" y="12231"/>
                </a:lnTo>
                <a:lnTo>
                  <a:pt x="5568" y="12214"/>
                </a:lnTo>
                <a:lnTo>
                  <a:pt x="5579" y="12199"/>
                </a:lnTo>
                <a:lnTo>
                  <a:pt x="5591" y="12183"/>
                </a:lnTo>
                <a:lnTo>
                  <a:pt x="5604" y="12169"/>
                </a:lnTo>
                <a:lnTo>
                  <a:pt x="5617" y="12155"/>
                </a:lnTo>
                <a:lnTo>
                  <a:pt x="5631" y="12142"/>
                </a:lnTo>
                <a:lnTo>
                  <a:pt x="5647" y="12129"/>
                </a:lnTo>
                <a:lnTo>
                  <a:pt x="5662" y="12117"/>
                </a:lnTo>
                <a:lnTo>
                  <a:pt x="5677" y="12106"/>
                </a:lnTo>
                <a:lnTo>
                  <a:pt x="5694" y="12095"/>
                </a:lnTo>
                <a:lnTo>
                  <a:pt x="5711" y="12086"/>
                </a:lnTo>
                <a:lnTo>
                  <a:pt x="5729" y="12077"/>
                </a:lnTo>
                <a:lnTo>
                  <a:pt x="5747" y="12069"/>
                </a:lnTo>
                <a:lnTo>
                  <a:pt x="5765" y="12062"/>
                </a:lnTo>
                <a:lnTo>
                  <a:pt x="5783" y="12055"/>
                </a:lnTo>
                <a:lnTo>
                  <a:pt x="5802" y="12050"/>
                </a:lnTo>
                <a:lnTo>
                  <a:pt x="5823" y="12045"/>
                </a:lnTo>
                <a:lnTo>
                  <a:pt x="5842" y="12042"/>
                </a:lnTo>
                <a:lnTo>
                  <a:pt x="5863" y="12039"/>
                </a:lnTo>
                <a:lnTo>
                  <a:pt x="5883" y="12038"/>
                </a:lnTo>
                <a:lnTo>
                  <a:pt x="5904" y="12037"/>
                </a:lnTo>
                <a:lnTo>
                  <a:pt x="8736" y="12037"/>
                </a:lnTo>
                <a:lnTo>
                  <a:pt x="8742" y="11974"/>
                </a:lnTo>
                <a:lnTo>
                  <a:pt x="8748" y="11911"/>
                </a:lnTo>
                <a:lnTo>
                  <a:pt x="8755" y="11848"/>
                </a:lnTo>
                <a:lnTo>
                  <a:pt x="8763" y="11785"/>
                </a:lnTo>
                <a:lnTo>
                  <a:pt x="8770" y="11723"/>
                </a:lnTo>
                <a:lnTo>
                  <a:pt x="8779" y="11661"/>
                </a:lnTo>
                <a:lnTo>
                  <a:pt x="8788" y="11598"/>
                </a:lnTo>
                <a:lnTo>
                  <a:pt x="8797" y="11537"/>
                </a:lnTo>
                <a:lnTo>
                  <a:pt x="8807" y="11474"/>
                </a:lnTo>
                <a:lnTo>
                  <a:pt x="8818" y="11412"/>
                </a:lnTo>
                <a:lnTo>
                  <a:pt x="8830" y="11351"/>
                </a:lnTo>
                <a:lnTo>
                  <a:pt x="8841" y="11289"/>
                </a:lnTo>
                <a:lnTo>
                  <a:pt x="8853" y="11228"/>
                </a:lnTo>
                <a:lnTo>
                  <a:pt x="8866" y="11167"/>
                </a:lnTo>
                <a:lnTo>
                  <a:pt x="8879" y="11106"/>
                </a:lnTo>
                <a:lnTo>
                  <a:pt x="8893" y="11045"/>
                </a:lnTo>
                <a:lnTo>
                  <a:pt x="8908" y="10984"/>
                </a:lnTo>
                <a:lnTo>
                  <a:pt x="8922" y="10923"/>
                </a:lnTo>
                <a:lnTo>
                  <a:pt x="8938" y="10862"/>
                </a:lnTo>
                <a:lnTo>
                  <a:pt x="8953" y="10802"/>
                </a:lnTo>
                <a:lnTo>
                  <a:pt x="8970" y="10741"/>
                </a:lnTo>
                <a:lnTo>
                  <a:pt x="8986" y="10680"/>
                </a:lnTo>
                <a:lnTo>
                  <a:pt x="9005" y="10620"/>
                </a:lnTo>
                <a:lnTo>
                  <a:pt x="9023" y="10559"/>
                </a:lnTo>
                <a:lnTo>
                  <a:pt x="9060" y="10437"/>
                </a:lnTo>
                <a:lnTo>
                  <a:pt x="9100" y="10315"/>
                </a:lnTo>
                <a:lnTo>
                  <a:pt x="9141" y="10194"/>
                </a:lnTo>
                <a:lnTo>
                  <a:pt x="9186" y="10072"/>
                </a:lnTo>
                <a:lnTo>
                  <a:pt x="9226" y="9963"/>
                </a:lnTo>
                <a:lnTo>
                  <a:pt x="9269" y="9854"/>
                </a:lnTo>
                <a:lnTo>
                  <a:pt x="9312" y="9746"/>
                </a:lnTo>
                <a:lnTo>
                  <a:pt x="9357" y="9638"/>
                </a:lnTo>
                <a:lnTo>
                  <a:pt x="9402" y="9530"/>
                </a:lnTo>
                <a:lnTo>
                  <a:pt x="9448" y="9422"/>
                </a:lnTo>
                <a:lnTo>
                  <a:pt x="9494" y="9314"/>
                </a:lnTo>
                <a:lnTo>
                  <a:pt x="9540" y="9207"/>
                </a:lnTo>
                <a:lnTo>
                  <a:pt x="9586" y="9100"/>
                </a:lnTo>
                <a:lnTo>
                  <a:pt x="9632" y="8992"/>
                </a:lnTo>
                <a:lnTo>
                  <a:pt x="9677" y="8885"/>
                </a:lnTo>
                <a:lnTo>
                  <a:pt x="9722" y="8777"/>
                </a:lnTo>
                <a:lnTo>
                  <a:pt x="9765" y="8669"/>
                </a:lnTo>
                <a:lnTo>
                  <a:pt x="9808" y="8561"/>
                </a:lnTo>
                <a:lnTo>
                  <a:pt x="9849" y="8451"/>
                </a:lnTo>
                <a:lnTo>
                  <a:pt x="9890" y="8342"/>
                </a:lnTo>
                <a:lnTo>
                  <a:pt x="9920" y="8253"/>
                </a:lnTo>
                <a:lnTo>
                  <a:pt x="9950" y="8166"/>
                </a:lnTo>
                <a:lnTo>
                  <a:pt x="9977" y="8078"/>
                </a:lnTo>
                <a:lnTo>
                  <a:pt x="10002" y="7991"/>
                </a:lnTo>
                <a:lnTo>
                  <a:pt x="10027" y="7903"/>
                </a:lnTo>
                <a:lnTo>
                  <a:pt x="10049" y="7815"/>
                </a:lnTo>
                <a:lnTo>
                  <a:pt x="10069" y="7727"/>
                </a:lnTo>
                <a:lnTo>
                  <a:pt x="10087" y="7639"/>
                </a:lnTo>
                <a:lnTo>
                  <a:pt x="10095" y="7595"/>
                </a:lnTo>
                <a:lnTo>
                  <a:pt x="10103" y="7551"/>
                </a:lnTo>
                <a:lnTo>
                  <a:pt x="10110" y="7505"/>
                </a:lnTo>
                <a:lnTo>
                  <a:pt x="10118" y="7461"/>
                </a:lnTo>
                <a:lnTo>
                  <a:pt x="10124" y="7416"/>
                </a:lnTo>
                <a:lnTo>
                  <a:pt x="10130" y="7371"/>
                </a:lnTo>
                <a:lnTo>
                  <a:pt x="10135" y="7326"/>
                </a:lnTo>
                <a:lnTo>
                  <a:pt x="10140" y="7281"/>
                </a:lnTo>
                <a:lnTo>
                  <a:pt x="10144" y="7236"/>
                </a:lnTo>
                <a:lnTo>
                  <a:pt x="10148" y="7191"/>
                </a:lnTo>
                <a:lnTo>
                  <a:pt x="10151" y="7145"/>
                </a:lnTo>
                <a:lnTo>
                  <a:pt x="10154" y="7099"/>
                </a:lnTo>
                <a:lnTo>
                  <a:pt x="10156" y="7053"/>
                </a:lnTo>
                <a:lnTo>
                  <a:pt x="10157" y="7007"/>
                </a:lnTo>
                <a:lnTo>
                  <a:pt x="10158" y="6960"/>
                </a:lnTo>
                <a:lnTo>
                  <a:pt x="10158" y="6913"/>
                </a:lnTo>
                <a:lnTo>
                  <a:pt x="10155" y="6767"/>
                </a:lnTo>
                <a:lnTo>
                  <a:pt x="10144" y="6624"/>
                </a:lnTo>
                <a:lnTo>
                  <a:pt x="10127" y="6483"/>
                </a:lnTo>
                <a:lnTo>
                  <a:pt x="10103" y="6345"/>
                </a:lnTo>
                <a:lnTo>
                  <a:pt x="10072" y="6211"/>
                </a:lnTo>
                <a:lnTo>
                  <a:pt x="10036" y="6080"/>
                </a:lnTo>
                <a:lnTo>
                  <a:pt x="9993" y="5952"/>
                </a:lnTo>
                <a:lnTo>
                  <a:pt x="9944" y="5827"/>
                </a:lnTo>
                <a:lnTo>
                  <a:pt x="9889" y="5707"/>
                </a:lnTo>
                <a:lnTo>
                  <a:pt x="9828" y="5589"/>
                </a:lnTo>
                <a:lnTo>
                  <a:pt x="9762" y="5475"/>
                </a:lnTo>
                <a:lnTo>
                  <a:pt x="9691" y="5366"/>
                </a:lnTo>
                <a:lnTo>
                  <a:pt x="9614" y="5260"/>
                </a:lnTo>
                <a:lnTo>
                  <a:pt x="9533" y="5159"/>
                </a:lnTo>
                <a:lnTo>
                  <a:pt x="9446" y="5062"/>
                </a:lnTo>
                <a:lnTo>
                  <a:pt x="9355" y="4970"/>
                </a:lnTo>
                <a:lnTo>
                  <a:pt x="9259" y="4882"/>
                </a:lnTo>
                <a:lnTo>
                  <a:pt x="9158" y="4800"/>
                </a:lnTo>
                <a:lnTo>
                  <a:pt x="9054" y="4721"/>
                </a:lnTo>
                <a:lnTo>
                  <a:pt x="8946" y="4648"/>
                </a:lnTo>
                <a:lnTo>
                  <a:pt x="8833" y="4580"/>
                </a:lnTo>
                <a:lnTo>
                  <a:pt x="8716" y="4517"/>
                </a:lnTo>
                <a:lnTo>
                  <a:pt x="8597" y="4459"/>
                </a:lnTo>
                <a:lnTo>
                  <a:pt x="8473" y="4407"/>
                </a:lnTo>
                <a:lnTo>
                  <a:pt x="8347" y="4361"/>
                </a:lnTo>
                <a:lnTo>
                  <a:pt x="8217" y="4320"/>
                </a:lnTo>
                <a:lnTo>
                  <a:pt x="8085" y="4286"/>
                </a:lnTo>
                <a:lnTo>
                  <a:pt x="7949" y="4257"/>
                </a:lnTo>
                <a:lnTo>
                  <a:pt x="7811" y="4235"/>
                </a:lnTo>
                <a:lnTo>
                  <a:pt x="7671" y="4218"/>
                </a:lnTo>
                <a:lnTo>
                  <a:pt x="7527" y="4209"/>
                </a:lnTo>
                <a:lnTo>
                  <a:pt x="7383" y="4205"/>
                </a:lnTo>
                <a:lnTo>
                  <a:pt x="7236" y="4208"/>
                </a:lnTo>
                <a:lnTo>
                  <a:pt x="7091" y="4218"/>
                </a:lnTo>
                <a:lnTo>
                  <a:pt x="6949" y="4234"/>
                </a:lnTo>
                <a:lnTo>
                  <a:pt x="6809" y="4256"/>
                </a:lnTo>
                <a:lnTo>
                  <a:pt x="6673" y="4284"/>
                </a:lnTo>
                <a:lnTo>
                  <a:pt x="6539" y="4318"/>
                </a:lnTo>
                <a:lnTo>
                  <a:pt x="6409" y="4358"/>
                </a:lnTo>
                <a:lnTo>
                  <a:pt x="6282" y="4404"/>
                </a:lnTo>
                <a:lnTo>
                  <a:pt x="6159" y="4455"/>
                </a:lnTo>
                <a:lnTo>
                  <a:pt x="6038" y="4512"/>
                </a:lnTo>
                <a:lnTo>
                  <a:pt x="5922" y="4574"/>
                </a:lnTo>
                <a:lnTo>
                  <a:pt x="5810" y="4642"/>
                </a:lnTo>
                <a:lnTo>
                  <a:pt x="5701" y="4714"/>
                </a:lnTo>
                <a:lnTo>
                  <a:pt x="5597" y="4791"/>
                </a:lnTo>
                <a:lnTo>
                  <a:pt x="5497" y="4874"/>
                </a:lnTo>
                <a:lnTo>
                  <a:pt x="5402" y="4961"/>
                </a:lnTo>
                <a:lnTo>
                  <a:pt x="5312" y="5052"/>
                </a:lnTo>
                <a:lnTo>
                  <a:pt x="5226" y="5149"/>
                </a:lnTo>
                <a:lnTo>
                  <a:pt x="5145" y="5249"/>
                </a:lnTo>
                <a:lnTo>
                  <a:pt x="5069" y="5355"/>
                </a:lnTo>
                <a:lnTo>
                  <a:pt x="4998" y="5464"/>
                </a:lnTo>
                <a:lnTo>
                  <a:pt x="4932" y="5578"/>
                </a:lnTo>
                <a:lnTo>
                  <a:pt x="4873" y="5696"/>
                </a:lnTo>
                <a:lnTo>
                  <a:pt x="4819" y="5817"/>
                </a:lnTo>
                <a:lnTo>
                  <a:pt x="4770" y="5942"/>
                </a:lnTo>
                <a:lnTo>
                  <a:pt x="4728" y="6070"/>
                </a:lnTo>
                <a:lnTo>
                  <a:pt x="4692" y="6203"/>
                </a:lnTo>
                <a:lnTo>
                  <a:pt x="4662" y="6338"/>
                </a:lnTo>
                <a:lnTo>
                  <a:pt x="4638" y="6477"/>
                </a:lnTo>
                <a:lnTo>
                  <a:pt x="4621" y="6620"/>
                </a:lnTo>
                <a:lnTo>
                  <a:pt x="4611" y="6765"/>
                </a:lnTo>
                <a:lnTo>
                  <a:pt x="4608" y="6913"/>
                </a:lnTo>
                <a:lnTo>
                  <a:pt x="4608" y="6962"/>
                </a:lnTo>
                <a:lnTo>
                  <a:pt x="4609" y="7010"/>
                </a:lnTo>
                <a:lnTo>
                  <a:pt x="4611" y="7057"/>
                </a:lnTo>
                <a:lnTo>
                  <a:pt x="4614" y="7104"/>
                </a:lnTo>
                <a:lnTo>
                  <a:pt x="4617" y="7151"/>
                </a:lnTo>
                <a:lnTo>
                  <a:pt x="4621" y="7197"/>
                </a:lnTo>
                <a:lnTo>
                  <a:pt x="4625" y="7242"/>
                </a:lnTo>
                <a:lnTo>
                  <a:pt x="4631" y="7288"/>
                </a:lnTo>
                <a:lnTo>
                  <a:pt x="4637" y="7333"/>
                </a:lnTo>
                <a:lnTo>
                  <a:pt x="4643" y="7377"/>
                </a:lnTo>
                <a:lnTo>
                  <a:pt x="4651" y="7422"/>
                </a:lnTo>
                <a:lnTo>
                  <a:pt x="4659" y="7466"/>
                </a:lnTo>
                <a:lnTo>
                  <a:pt x="4668" y="7510"/>
                </a:lnTo>
                <a:lnTo>
                  <a:pt x="4677" y="7554"/>
                </a:lnTo>
                <a:lnTo>
                  <a:pt x="4687" y="7597"/>
                </a:lnTo>
                <a:lnTo>
                  <a:pt x="4699" y="7640"/>
                </a:lnTo>
                <a:lnTo>
                  <a:pt x="4711" y="7683"/>
                </a:lnTo>
                <a:lnTo>
                  <a:pt x="4723" y="7726"/>
                </a:lnTo>
                <a:lnTo>
                  <a:pt x="4736" y="7768"/>
                </a:lnTo>
                <a:lnTo>
                  <a:pt x="4749" y="7811"/>
                </a:lnTo>
                <a:lnTo>
                  <a:pt x="4763" y="7853"/>
                </a:lnTo>
                <a:lnTo>
                  <a:pt x="4779" y="7896"/>
                </a:lnTo>
                <a:lnTo>
                  <a:pt x="4795" y="7938"/>
                </a:lnTo>
                <a:lnTo>
                  <a:pt x="4811" y="7981"/>
                </a:lnTo>
                <a:lnTo>
                  <a:pt x="4827" y="8023"/>
                </a:lnTo>
                <a:lnTo>
                  <a:pt x="4845" y="8065"/>
                </a:lnTo>
                <a:lnTo>
                  <a:pt x="4864" y="8108"/>
                </a:lnTo>
                <a:lnTo>
                  <a:pt x="4882" y="8151"/>
                </a:lnTo>
                <a:lnTo>
                  <a:pt x="4922" y="8236"/>
                </a:lnTo>
                <a:lnTo>
                  <a:pt x="4964" y="8323"/>
                </a:lnTo>
                <a:lnTo>
                  <a:pt x="5005" y="8404"/>
                </a:lnTo>
                <a:lnTo>
                  <a:pt x="5048" y="8485"/>
                </a:lnTo>
                <a:lnTo>
                  <a:pt x="5091" y="8566"/>
                </a:lnTo>
                <a:lnTo>
                  <a:pt x="5135" y="8646"/>
                </a:lnTo>
                <a:lnTo>
                  <a:pt x="5179" y="8725"/>
                </a:lnTo>
                <a:lnTo>
                  <a:pt x="5225" y="8805"/>
                </a:lnTo>
                <a:lnTo>
                  <a:pt x="5269" y="8884"/>
                </a:lnTo>
                <a:lnTo>
                  <a:pt x="5315" y="8963"/>
                </a:lnTo>
                <a:lnTo>
                  <a:pt x="5359" y="9043"/>
                </a:lnTo>
                <a:lnTo>
                  <a:pt x="5405" y="9122"/>
                </a:lnTo>
                <a:lnTo>
                  <a:pt x="5449" y="9202"/>
                </a:lnTo>
                <a:lnTo>
                  <a:pt x="5493" y="9282"/>
                </a:lnTo>
                <a:lnTo>
                  <a:pt x="5536" y="9362"/>
                </a:lnTo>
                <a:lnTo>
                  <a:pt x="5580" y="9443"/>
                </a:lnTo>
                <a:lnTo>
                  <a:pt x="5621" y="9526"/>
                </a:lnTo>
                <a:lnTo>
                  <a:pt x="5662" y="9608"/>
                </a:lnTo>
                <a:lnTo>
                  <a:pt x="5688" y="9663"/>
                </a:lnTo>
                <a:lnTo>
                  <a:pt x="5714" y="9719"/>
                </a:lnTo>
                <a:lnTo>
                  <a:pt x="5740" y="9774"/>
                </a:lnTo>
                <a:lnTo>
                  <a:pt x="5764" y="9830"/>
                </a:lnTo>
                <a:lnTo>
                  <a:pt x="5788" y="9886"/>
                </a:lnTo>
                <a:lnTo>
                  <a:pt x="5812" y="9941"/>
                </a:lnTo>
                <a:lnTo>
                  <a:pt x="5834" y="9997"/>
                </a:lnTo>
                <a:lnTo>
                  <a:pt x="5856" y="10053"/>
                </a:lnTo>
                <a:lnTo>
                  <a:pt x="5877" y="10109"/>
                </a:lnTo>
                <a:lnTo>
                  <a:pt x="5899" y="10165"/>
                </a:lnTo>
                <a:lnTo>
                  <a:pt x="5918" y="10221"/>
                </a:lnTo>
                <a:lnTo>
                  <a:pt x="5938" y="10277"/>
                </a:lnTo>
                <a:lnTo>
                  <a:pt x="5956" y="10333"/>
                </a:lnTo>
                <a:lnTo>
                  <a:pt x="5974" y="10390"/>
                </a:lnTo>
                <a:lnTo>
                  <a:pt x="5992" y="10446"/>
                </a:lnTo>
                <a:lnTo>
                  <a:pt x="6009" y="10503"/>
                </a:lnTo>
                <a:lnTo>
                  <a:pt x="6025" y="10561"/>
                </a:lnTo>
                <a:lnTo>
                  <a:pt x="6040" y="10618"/>
                </a:lnTo>
                <a:lnTo>
                  <a:pt x="6055" y="10676"/>
                </a:lnTo>
                <a:lnTo>
                  <a:pt x="6070" y="10733"/>
                </a:lnTo>
                <a:lnTo>
                  <a:pt x="6083" y="10791"/>
                </a:lnTo>
                <a:lnTo>
                  <a:pt x="6096" y="10849"/>
                </a:lnTo>
                <a:lnTo>
                  <a:pt x="6108" y="10908"/>
                </a:lnTo>
                <a:lnTo>
                  <a:pt x="6120" y="10966"/>
                </a:lnTo>
                <a:lnTo>
                  <a:pt x="6131" y="11025"/>
                </a:lnTo>
                <a:lnTo>
                  <a:pt x="6141" y="11084"/>
                </a:lnTo>
                <a:lnTo>
                  <a:pt x="6151" y="11144"/>
                </a:lnTo>
                <a:lnTo>
                  <a:pt x="6161" y="11204"/>
                </a:lnTo>
                <a:lnTo>
                  <a:pt x="6170" y="11264"/>
                </a:lnTo>
                <a:lnTo>
                  <a:pt x="6177" y="11324"/>
                </a:lnTo>
                <a:lnTo>
                  <a:pt x="6185" y="11385"/>
                </a:lnTo>
                <a:lnTo>
                  <a:pt x="6192" y="11446"/>
                </a:lnTo>
                <a:lnTo>
                  <a:pt x="6193" y="11467"/>
                </a:lnTo>
                <a:lnTo>
                  <a:pt x="6194" y="11487"/>
                </a:lnTo>
                <a:lnTo>
                  <a:pt x="6193" y="11507"/>
                </a:lnTo>
                <a:lnTo>
                  <a:pt x="6192" y="11528"/>
                </a:lnTo>
                <a:lnTo>
                  <a:pt x="6189" y="11548"/>
                </a:lnTo>
                <a:lnTo>
                  <a:pt x="6186" y="11567"/>
                </a:lnTo>
                <a:lnTo>
                  <a:pt x="6181" y="11587"/>
                </a:lnTo>
                <a:lnTo>
                  <a:pt x="6176" y="11606"/>
                </a:lnTo>
                <a:lnTo>
                  <a:pt x="6170" y="11624"/>
                </a:lnTo>
                <a:lnTo>
                  <a:pt x="6163" y="11642"/>
                </a:lnTo>
                <a:lnTo>
                  <a:pt x="6155" y="11660"/>
                </a:lnTo>
                <a:lnTo>
                  <a:pt x="6145" y="11677"/>
                </a:lnTo>
                <a:lnTo>
                  <a:pt x="6136" y="11694"/>
                </a:lnTo>
                <a:lnTo>
                  <a:pt x="6126" y="11710"/>
                </a:lnTo>
                <a:lnTo>
                  <a:pt x="6115" y="11726"/>
                </a:lnTo>
                <a:lnTo>
                  <a:pt x="6103" y="11741"/>
                </a:lnTo>
                <a:lnTo>
                  <a:pt x="6090" y="11756"/>
                </a:lnTo>
                <a:lnTo>
                  <a:pt x="6077" y="11770"/>
                </a:lnTo>
                <a:lnTo>
                  <a:pt x="6062" y="11783"/>
                </a:lnTo>
                <a:lnTo>
                  <a:pt x="6048" y="11796"/>
                </a:lnTo>
                <a:lnTo>
                  <a:pt x="6033" y="11808"/>
                </a:lnTo>
                <a:lnTo>
                  <a:pt x="6017" y="11820"/>
                </a:lnTo>
                <a:lnTo>
                  <a:pt x="6001" y="11830"/>
                </a:lnTo>
                <a:lnTo>
                  <a:pt x="5984" y="11840"/>
                </a:lnTo>
                <a:lnTo>
                  <a:pt x="5965" y="11849"/>
                </a:lnTo>
                <a:lnTo>
                  <a:pt x="5948" y="11857"/>
                </a:lnTo>
                <a:lnTo>
                  <a:pt x="5929" y="11865"/>
                </a:lnTo>
                <a:lnTo>
                  <a:pt x="5910" y="11871"/>
                </a:lnTo>
                <a:lnTo>
                  <a:pt x="5890" y="11877"/>
                </a:lnTo>
                <a:lnTo>
                  <a:pt x="5871" y="11881"/>
                </a:lnTo>
                <a:lnTo>
                  <a:pt x="5851" y="11885"/>
                </a:lnTo>
                <a:lnTo>
                  <a:pt x="5830" y="11888"/>
                </a:lnTo>
                <a:lnTo>
                  <a:pt x="5808" y="11889"/>
                </a:lnTo>
                <a:lnTo>
                  <a:pt x="5788" y="11890"/>
                </a:lnTo>
                <a:lnTo>
                  <a:pt x="5768" y="11889"/>
                </a:lnTo>
                <a:lnTo>
                  <a:pt x="5748" y="11888"/>
                </a:lnTo>
                <a:lnTo>
                  <a:pt x="5728" y="11886"/>
                </a:lnTo>
                <a:lnTo>
                  <a:pt x="5708" y="11882"/>
                </a:lnTo>
                <a:lnTo>
                  <a:pt x="5689" y="11878"/>
                </a:lnTo>
                <a:lnTo>
                  <a:pt x="5670" y="11872"/>
                </a:lnTo>
                <a:lnTo>
                  <a:pt x="5651" y="11866"/>
                </a:lnTo>
                <a:lnTo>
                  <a:pt x="5632" y="11859"/>
                </a:lnTo>
                <a:lnTo>
                  <a:pt x="5614" y="11851"/>
                </a:lnTo>
                <a:lnTo>
                  <a:pt x="5597" y="11843"/>
                </a:lnTo>
                <a:lnTo>
                  <a:pt x="5580" y="11833"/>
                </a:lnTo>
                <a:lnTo>
                  <a:pt x="5564" y="11823"/>
                </a:lnTo>
                <a:lnTo>
                  <a:pt x="5547" y="11812"/>
                </a:lnTo>
                <a:lnTo>
                  <a:pt x="5532" y="11800"/>
                </a:lnTo>
                <a:lnTo>
                  <a:pt x="5517" y="11787"/>
                </a:lnTo>
                <a:lnTo>
                  <a:pt x="5503" y="11774"/>
                </a:lnTo>
                <a:lnTo>
                  <a:pt x="5490" y="11760"/>
                </a:lnTo>
                <a:lnTo>
                  <a:pt x="5477" y="11746"/>
                </a:lnTo>
                <a:lnTo>
                  <a:pt x="5465" y="11731"/>
                </a:lnTo>
                <a:lnTo>
                  <a:pt x="5453" y="11715"/>
                </a:lnTo>
                <a:lnTo>
                  <a:pt x="5442" y="11699"/>
                </a:lnTo>
                <a:lnTo>
                  <a:pt x="5432" y="11682"/>
                </a:lnTo>
                <a:lnTo>
                  <a:pt x="5423" y="11665"/>
                </a:lnTo>
                <a:lnTo>
                  <a:pt x="5415" y="11647"/>
                </a:lnTo>
                <a:lnTo>
                  <a:pt x="5408" y="11628"/>
                </a:lnTo>
                <a:lnTo>
                  <a:pt x="5401" y="11610"/>
                </a:lnTo>
                <a:lnTo>
                  <a:pt x="5395" y="11590"/>
                </a:lnTo>
                <a:lnTo>
                  <a:pt x="5391" y="11571"/>
                </a:lnTo>
                <a:lnTo>
                  <a:pt x="5387" y="11551"/>
                </a:lnTo>
                <a:lnTo>
                  <a:pt x="5385" y="11530"/>
                </a:lnTo>
                <a:lnTo>
                  <a:pt x="5370" y="11414"/>
                </a:lnTo>
                <a:lnTo>
                  <a:pt x="5355" y="11303"/>
                </a:lnTo>
                <a:lnTo>
                  <a:pt x="5338" y="11195"/>
                </a:lnTo>
                <a:lnTo>
                  <a:pt x="5319" y="11091"/>
                </a:lnTo>
                <a:lnTo>
                  <a:pt x="5298" y="10990"/>
                </a:lnTo>
                <a:lnTo>
                  <a:pt x="5274" y="10893"/>
                </a:lnTo>
                <a:lnTo>
                  <a:pt x="5250" y="10798"/>
                </a:lnTo>
                <a:lnTo>
                  <a:pt x="5224" y="10705"/>
                </a:lnTo>
                <a:lnTo>
                  <a:pt x="5195" y="10615"/>
                </a:lnTo>
                <a:lnTo>
                  <a:pt x="5166" y="10527"/>
                </a:lnTo>
                <a:lnTo>
                  <a:pt x="5135" y="10440"/>
                </a:lnTo>
                <a:lnTo>
                  <a:pt x="5102" y="10355"/>
                </a:lnTo>
                <a:lnTo>
                  <a:pt x="5068" y="10273"/>
                </a:lnTo>
                <a:lnTo>
                  <a:pt x="5032" y="10191"/>
                </a:lnTo>
                <a:lnTo>
                  <a:pt x="4996" y="10110"/>
                </a:lnTo>
                <a:lnTo>
                  <a:pt x="4959" y="10030"/>
                </a:lnTo>
                <a:lnTo>
                  <a:pt x="4920" y="9951"/>
                </a:lnTo>
                <a:lnTo>
                  <a:pt x="4880" y="9872"/>
                </a:lnTo>
                <a:lnTo>
                  <a:pt x="4838" y="9793"/>
                </a:lnTo>
                <a:lnTo>
                  <a:pt x="4797" y="9714"/>
                </a:lnTo>
                <a:lnTo>
                  <a:pt x="4710" y="9555"/>
                </a:lnTo>
                <a:lnTo>
                  <a:pt x="4620" y="9392"/>
                </a:lnTo>
                <a:lnTo>
                  <a:pt x="4527" y="9226"/>
                </a:lnTo>
                <a:lnTo>
                  <a:pt x="4431" y="9053"/>
                </a:lnTo>
                <a:lnTo>
                  <a:pt x="4384" y="8963"/>
                </a:lnTo>
                <a:lnTo>
                  <a:pt x="4335" y="8871"/>
                </a:lnTo>
                <a:lnTo>
                  <a:pt x="4286" y="8777"/>
                </a:lnTo>
                <a:lnTo>
                  <a:pt x="4237" y="8680"/>
                </a:lnTo>
                <a:lnTo>
                  <a:pt x="4210" y="8626"/>
                </a:lnTo>
                <a:lnTo>
                  <a:pt x="4185" y="8572"/>
                </a:lnTo>
                <a:lnTo>
                  <a:pt x="4159" y="8519"/>
                </a:lnTo>
                <a:lnTo>
                  <a:pt x="4135" y="8464"/>
                </a:lnTo>
                <a:lnTo>
                  <a:pt x="4112" y="8411"/>
                </a:lnTo>
                <a:lnTo>
                  <a:pt x="4090" y="8358"/>
                </a:lnTo>
                <a:lnTo>
                  <a:pt x="4067" y="8305"/>
                </a:lnTo>
                <a:lnTo>
                  <a:pt x="4047" y="8251"/>
                </a:lnTo>
                <a:lnTo>
                  <a:pt x="4027" y="8198"/>
                </a:lnTo>
                <a:lnTo>
                  <a:pt x="4008" y="8145"/>
                </a:lnTo>
                <a:lnTo>
                  <a:pt x="3988" y="8092"/>
                </a:lnTo>
                <a:lnTo>
                  <a:pt x="3971" y="8038"/>
                </a:lnTo>
                <a:lnTo>
                  <a:pt x="3954" y="7985"/>
                </a:lnTo>
                <a:lnTo>
                  <a:pt x="3938" y="7931"/>
                </a:lnTo>
                <a:lnTo>
                  <a:pt x="3923" y="7877"/>
                </a:lnTo>
                <a:lnTo>
                  <a:pt x="3908" y="7823"/>
                </a:lnTo>
                <a:lnTo>
                  <a:pt x="3895" y="7769"/>
                </a:lnTo>
                <a:lnTo>
                  <a:pt x="3882" y="7714"/>
                </a:lnTo>
                <a:lnTo>
                  <a:pt x="3870" y="7659"/>
                </a:lnTo>
                <a:lnTo>
                  <a:pt x="3860" y="7604"/>
                </a:lnTo>
                <a:lnTo>
                  <a:pt x="3850" y="7549"/>
                </a:lnTo>
                <a:lnTo>
                  <a:pt x="3840" y="7493"/>
                </a:lnTo>
                <a:lnTo>
                  <a:pt x="3832" y="7437"/>
                </a:lnTo>
                <a:lnTo>
                  <a:pt x="3824" y="7380"/>
                </a:lnTo>
                <a:lnTo>
                  <a:pt x="3817" y="7323"/>
                </a:lnTo>
                <a:lnTo>
                  <a:pt x="3812" y="7266"/>
                </a:lnTo>
                <a:lnTo>
                  <a:pt x="3807" y="7209"/>
                </a:lnTo>
                <a:lnTo>
                  <a:pt x="3803" y="7151"/>
                </a:lnTo>
                <a:lnTo>
                  <a:pt x="3800" y="7092"/>
                </a:lnTo>
                <a:lnTo>
                  <a:pt x="3797" y="7033"/>
                </a:lnTo>
                <a:lnTo>
                  <a:pt x="3796" y="6973"/>
                </a:lnTo>
                <a:lnTo>
                  <a:pt x="3796" y="6913"/>
                </a:lnTo>
                <a:lnTo>
                  <a:pt x="3800" y="6724"/>
                </a:lnTo>
                <a:lnTo>
                  <a:pt x="3814" y="6538"/>
                </a:lnTo>
                <a:lnTo>
                  <a:pt x="3836" y="6354"/>
                </a:lnTo>
                <a:lnTo>
                  <a:pt x="3867" y="6176"/>
                </a:lnTo>
                <a:lnTo>
                  <a:pt x="3905" y="6001"/>
                </a:lnTo>
                <a:lnTo>
                  <a:pt x="3953" y="5831"/>
                </a:lnTo>
                <a:lnTo>
                  <a:pt x="4009" y="5665"/>
                </a:lnTo>
                <a:lnTo>
                  <a:pt x="4071" y="5503"/>
                </a:lnTo>
                <a:lnTo>
                  <a:pt x="4141" y="5346"/>
                </a:lnTo>
                <a:lnTo>
                  <a:pt x="4219" y="5194"/>
                </a:lnTo>
                <a:lnTo>
                  <a:pt x="4304" y="5047"/>
                </a:lnTo>
                <a:lnTo>
                  <a:pt x="4396" y="4905"/>
                </a:lnTo>
                <a:lnTo>
                  <a:pt x="4495" y="4769"/>
                </a:lnTo>
                <a:lnTo>
                  <a:pt x="4599" y="4638"/>
                </a:lnTo>
                <a:lnTo>
                  <a:pt x="4712" y="4512"/>
                </a:lnTo>
                <a:lnTo>
                  <a:pt x="4829" y="4392"/>
                </a:lnTo>
                <a:lnTo>
                  <a:pt x="4953" y="4278"/>
                </a:lnTo>
                <a:lnTo>
                  <a:pt x="5082" y="4171"/>
                </a:lnTo>
                <a:lnTo>
                  <a:pt x="5217" y="4069"/>
                </a:lnTo>
                <a:lnTo>
                  <a:pt x="5357" y="3975"/>
                </a:lnTo>
                <a:lnTo>
                  <a:pt x="5502" y="3887"/>
                </a:lnTo>
                <a:lnTo>
                  <a:pt x="5653" y="3806"/>
                </a:lnTo>
                <a:lnTo>
                  <a:pt x="5807" y="3731"/>
                </a:lnTo>
                <a:lnTo>
                  <a:pt x="5967" y="3664"/>
                </a:lnTo>
                <a:lnTo>
                  <a:pt x="6131" y="3604"/>
                </a:lnTo>
                <a:lnTo>
                  <a:pt x="6299" y="3552"/>
                </a:lnTo>
                <a:lnTo>
                  <a:pt x="6471" y="3507"/>
                </a:lnTo>
                <a:lnTo>
                  <a:pt x="6646" y="3469"/>
                </a:lnTo>
                <a:lnTo>
                  <a:pt x="6825" y="3440"/>
                </a:lnTo>
                <a:lnTo>
                  <a:pt x="7008" y="3419"/>
                </a:lnTo>
                <a:lnTo>
                  <a:pt x="7195" y="3406"/>
                </a:lnTo>
                <a:lnTo>
                  <a:pt x="7383" y="3402"/>
                </a:lnTo>
                <a:lnTo>
                  <a:pt x="7569" y="3406"/>
                </a:lnTo>
                <a:lnTo>
                  <a:pt x="7753" y="3419"/>
                </a:lnTo>
                <a:lnTo>
                  <a:pt x="7934" y="3441"/>
                </a:lnTo>
                <a:lnTo>
                  <a:pt x="8112" y="3470"/>
                </a:lnTo>
                <a:lnTo>
                  <a:pt x="8286" y="3509"/>
                </a:lnTo>
                <a:lnTo>
                  <a:pt x="8458" y="3554"/>
                </a:lnTo>
                <a:lnTo>
                  <a:pt x="8625" y="3607"/>
                </a:lnTo>
                <a:lnTo>
                  <a:pt x="8788" y="3668"/>
                </a:lnTo>
                <a:lnTo>
                  <a:pt x="8948" y="3736"/>
                </a:lnTo>
                <a:lnTo>
                  <a:pt x="9103" y="3811"/>
                </a:lnTo>
                <a:lnTo>
                  <a:pt x="9253" y="3893"/>
                </a:lnTo>
                <a:lnTo>
                  <a:pt x="9398" y="3982"/>
                </a:lnTo>
                <a:lnTo>
                  <a:pt x="9539" y="4077"/>
                </a:lnTo>
                <a:lnTo>
                  <a:pt x="9673" y="4179"/>
                </a:lnTo>
                <a:lnTo>
                  <a:pt x="9804" y="4287"/>
                </a:lnTo>
                <a:lnTo>
                  <a:pt x="9927" y="4401"/>
                </a:lnTo>
                <a:lnTo>
                  <a:pt x="10046" y="4522"/>
                </a:lnTo>
                <a:lnTo>
                  <a:pt x="10158" y="4648"/>
                </a:lnTo>
                <a:lnTo>
                  <a:pt x="10264" y="4779"/>
                </a:lnTo>
                <a:lnTo>
                  <a:pt x="10363" y="4916"/>
                </a:lnTo>
                <a:lnTo>
                  <a:pt x="10456" y="5058"/>
                </a:lnTo>
                <a:lnTo>
                  <a:pt x="10542" y="5205"/>
                </a:lnTo>
                <a:lnTo>
                  <a:pt x="10620" y="5357"/>
                </a:lnTo>
                <a:lnTo>
                  <a:pt x="10691" y="5514"/>
                </a:lnTo>
                <a:lnTo>
                  <a:pt x="10755" y="5675"/>
                </a:lnTo>
                <a:lnTo>
                  <a:pt x="10811" y="5840"/>
                </a:lnTo>
                <a:lnTo>
                  <a:pt x="10858" y="6010"/>
                </a:lnTo>
                <a:lnTo>
                  <a:pt x="10898" y="6183"/>
                </a:lnTo>
                <a:lnTo>
                  <a:pt x="10929" y="6360"/>
                </a:lnTo>
                <a:lnTo>
                  <a:pt x="10951" y="6542"/>
                </a:lnTo>
                <a:lnTo>
                  <a:pt x="10965" y="6726"/>
                </a:lnTo>
                <a:lnTo>
                  <a:pt x="10969" y="6913"/>
                </a:lnTo>
                <a:lnTo>
                  <a:pt x="10969" y="6969"/>
                </a:lnTo>
                <a:lnTo>
                  <a:pt x="10968" y="7024"/>
                </a:lnTo>
                <a:lnTo>
                  <a:pt x="10966" y="7079"/>
                </a:lnTo>
                <a:lnTo>
                  <a:pt x="10964" y="7133"/>
                </a:lnTo>
                <a:lnTo>
                  <a:pt x="10961" y="7188"/>
                </a:lnTo>
                <a:lnTo>
                  <a:pt x="10958" y="7242"/>
                </a:lnTo>
                <a:lnTo>
                  <a:pt x="10953" y="7296"/>
                </a:lnTo>
                <a:lnTo>
                  <a:pt x="10948" y="7350"/>
                </a:lnTo>
                <a:lnTo>
                  <a:pt x="10943" y="7403"/>
                </a:lnTo>
                <a:lnTo>
                  <a:pt x="10937" y="7457"/>
                </a:lnTo>
                <a:lnTo>
                  <a:pt x="10930" y="7511"/>
                </a:lnTo>
                <a:lnTo>
                  <a:pt x="10923" y="7564"/>
                </a:lnTo>
                <a:lnTo>
                  <a:pt x="10915" y="7617"/>
                </a:lnTo>
                <a:lnTo>
                  <a:pt x="10906" y="7670"/>
                </a:lnTo>
                <a:lnTo>
                  <a:pt x="10897" y="7722"/>
                </a:lnTo>
                <a:lnTo>
                  <a:pt x="10887" y="7775"/>
                </a:lnTo>
                <a:lnTo>
                  <a:pt x="10876" y="7827"/>
                </a:lnTo>
                <a:lnTo>
                  <a:pt x="10865" y="7879"/>
                </a:lnTo>
                <a:lnTo>
                  <a:pt x="10854" y="7932"/>
                </a:lnTo>
                <a:lnTo>
                  <a:pt x="10842" y="7984"/>
                </a:lnTo>
                <a:lnTo>
                  <a:pt x="10829" y="8036"/>
                </a:lnTo>
                <a:lnTo>
                  <a:pt x="10816" y="8088"/>
                </a:lnTo>
                <a:lnTo>
                  <a:pt x="10803" y="8140"/>
                </a:lnTo>
                <a:lnTo>
                  <a:pt x="10788" y="8192"/>
                </a:lnTo>
                <a:lnTo>
                  <a:pt x="10758" y="8296"/>
                </a:lnTo>
                <a:lnTo>
                  <a:pt x="10726" y="8400"/>
                </a:lnTo>
                <a:lnTo>
                  <a:pt x="10691" y="8504"/>
                </a:lnTo>
                <a:lnTo>
                  <a:pt x="10655" y="8609"/>
                </a:lnTo>
                <a:lnTo>
                  <a:pt x="10614" y="8719"/>
                </a:lnTo>
                <a:lnTo>
                  <a:pt x="10573" y="8829"/>
                </a:lnTo>
                <a:lnTo>
                  <a:pt x="10530" y="8938"/>
                </a:lnTo>
                <a:lnTo>
                  <a:pt x="10486" y="9046"/>
                </a:lnTo>
                <a:lnTo>
                  <a:pt x="10441" y="9155"/>
                </a:lnTo>
                <a:lnTo>
                  <a:pt x="10396" y="9263"/>
                </a:lnTo>
                <a:lnTo>
                  <a:pt x="10350" y="9370"/>
                </a:lnTo>
                <a:lnTo>
                  <a:pt x="10304" y="9478"/>
                </a:lnTo>
                <a:lnTo>
                  <a:pt x="10257" y="9587"/>
                </a:lnTo>
                <a:lnTo>
                  <a:pt x="10212" y="9695"/>
                </a:lnTo>
                <a:lnTo>
                  <a:pt x="10165" y="9803"/>
                </a:lnTo>
                <a:lnTo>
                  <a:pt x="10121" y="9911"/>
                </a:lnTo>
                <a:lnTo>
                  <a:pt x="10076" y="10019"/>
                </a:lnTo>
                <a:lnTo>
                  <a:pt x="10032" y="10128"/>
                </a:lnTo>
                <a:lnTo>
                  <a:pt x="9989" y="10237"/>
                </a:lnTo>
                <a:lnTo>
                  <a:pt x="9948" y="10347"/>
                </a:lnTo>
                <a:lnTo>
                  <a:pt x="9924" y="10412"/>
                </a:lnTo>
                <a:lnTo>
                  <a:pt x="9901" y="10477"/>
                </a:lnTo>
                <a:lnTo>
                  <a:pt x="9879" y="10542"/>
                </a:lnTo>
                <a:lnTo>
                  <a:pt x="9858" y="10607"/>
                </a:lnTo>
                <a:lnTo>
                  <a:pt x="9836" y="10671"/>
                </a:lnTo>
                <a:lnTo>
                  <a:pt x="9816" y="10736"/>
                </a:lnTo>
                <a:lnTo>
                  <a:pt x="9797" y="10800"/>
                </a:lnTo>
                <a:lnTo>
                  <a:pt x="9778" y="10865"/>
                </a:lnTo>
                <a:lnTo>
                  <a:pt x="9759" y="10929"/>
                </a:lnTo>
                <a:lnTo>
                  <a:pt x="9741" y="10994"/>
                </a:lnTo>
                <a:lnTo>
                  <a:pt x="9724" y="11058"/>
                </a:lnTo>
                <a:lnTo>
                  <a:pt x="9708" y="11123"/>
                </a:lnTo>
                <a:lnTo>
                  <a:pt x="9693" y="11188"/>
                </a:lnTo>
                <a:lnTo>
                  <a:pt x="9677" y="11252"/>
                </a:lnTo>
                <a:lnTo>
                  <a:pt x="9663" y="11317"/>
                </a:lnTo>
                <a:lnTo>
                  <a:pt x="9649" y="11382"/>
                </a:lnTo>
                <a:lnTo>
                  <a:pt x="9637" y="11447"/>
                </a:lnTo>
                <a:lnTo>
                  <a:pt x="9624" y="11513"/>
                </a:lnTo>
                <a:lnTo>
                  <a:pt x="9613" y="11579"/>
                </a:lnTo>
                <a:lnTo>
                  <a:pt x="9602" y="11644"/>
                </a:lnTo>
                <a:lnTo>
                  <a:pt x="9591" y="11710"/>
                </a:lnTo>
                <a:lnTo>
                  <a:pt x="9582" y="11776"/>
                </a:lnTo>
                <a:lnTo>
                  <a:pt x="9573" y="11842"/>
                </a:lnTo>
                <a:lnTo>
                  <a:pt x="9565" y="11909"/>
                </a:lnTo>
                <a:lnTo>
                  <a:pt x="9557" y="11976"/>
                </a:lnTo>
                <a:lnTo>
                  <a:pt x="9550" y="12043"/>
                </a:lnTo>
                <a:lnTo>
                  <a:pt x="9544" y="12110"/>
                </a:lnTo>
                <a:lnTo>
                  <a:pt x="9539" y="12178"/>
                </a:lnTo>
                <a:lnTo>
                  <a:pt x="9534" y="12246"/>
                </a:lnTo>
                <a:lnTo>
                  <a:pt x="9530" y="12314"/>
                </a:lnTo>
                <a:lnTo>
                  <a:pt x="9527" y="12383"/>
                </a:lnTo>
                <a:lnTo>
                  <a:pt x="9524" y="12452"/>
                </a:lnTo>
                <a:lnTo>
                  <a:pt x="9523" y="12472"/>
                </a:lnTo>
                <a:lnTo>
                  <a:pt x="9521" y="12492"/>
                </a:lnTo>
                <a:lnTo>
                  <a:pt x="9518" y="12511"/>
                </a:lnTo>
                <a:lnTo>
                  <a:pt x="9514" y="12531"/>
                </a:lnTo>
                <a:lnTo>
                  <a:pt x="9508" y="12550"/>
                </a:lnTo>
                <a:lnTo>
                  <a:pt x="9502" y="12569"/>
                </a:lnTo>
                <a:lnTo>
                  <a:pt x="9495" y="12587"/>
                </a:lnTo>
                <a:lnTo>
                  <a:pt x="9488" y="12604"/>
                </a:lnTo>
                <a:lnTo>
                  <a:pt x="9479" y="12622"/>
                </a:lnTo>
                <a:lnTo>
                  <a:pt x="9470" y="12638"/>
                </a:lnTo>
                <a:lnTo>
                  <a:pt x="9460" y="12655"/>
                </a:lnTo>
                <a:lnTo>
                  <a:pt x="9450" y="12670"/>
                </a:lnTo>
                <a:lnTo>
                  <a:pt x="9439" y="12686"/>
                </a:lnTo>
                <a:lnTo>
                  <a:pt x="9427" y="12700"/>
                </a:lnTo>
                <a:lnTo>
                  <a:pt x="9413" y="12714"/>
                </a:lnTo>
                <a:lnTo>
                  <a:pt x="9400" y="12728"/>
                </a:lnTo>
                <a:lnTo>
                  <a:pt x="9386" y="12740"/>
                </a:lnTo>
                <a:lnTo>
                  <a:pt x="9372" y="12752"/>
                </a:lnTo>
                <a:lnTo>
                  <a:pt x="9357" y="12764"/>
                </a:lnTo>
                <a:lnTo>
                  <a:pt x="9341" y="12775"/>
                </a:lnTo>
                <a:lnTo>
                  <a:pt x="9324" y="12785"/>
                </a:lnTo>
                <a:lnTo>
                  <a:pt x="9307" y="12794"/>
                </a:lnTo>
                <a:lnTo>
                  <a:pt x="9290" y="12802"/>
                </a:lnTo>
                <a:lnTo>
                  <a:pt x="9273" y="12810"/>
                </a:lnTo>
                <a:lnTo>
                  <a:pt x="9255" y="12817"/>
                </a:lnTo>
                <a:lnTo>
                  <a:pt x="9236" y="12823"/>
                </a:lnTo>
                <a:lnTo>
                  <a:pt x="9217" y="12828"/>
                </a:lnTo>
                <a:lnTo>
                  <a:pt x="9198" y="12833"/>
                </a:lnTo>
                <a:lnTo>
                  <a:pt x="9179" y="12836"/>
                </a:lnTo>
                <a:lnTo>
                  <a:pt x="9158" y="12838"/>
                </a:lnTo>
                <a:lnTo>
                  <a:pt x="9138" y="12840"/>
                </a:lnTo>
                <a:lnTo>
                  <a:pt x="9118" y="12840"/>
                </a:lnTo>
                <a:lnTo>
                  <a:pt x="6310" y="12840"/>
                </a:lnTo>
                <a:close/>
                <a:moveTo>
                  <a:pt x="406" y="6804"/>
                </a:moveTo>
                <a:lnTo>
                  <a:pt x="1884" y="6804"/>
                </a:lnTo>
                <a:lnTo>
                  <a:pt x="1904" y="6805"/>
                </a:lnTo>
                <a:lnTo>
                  <a:pt x="1925" y="6806"/>
                </a:lnTo>
                <a:lnTo>
                  <a:pt x="1946" y="6809"/>
                </a:lnTo>
                <a:lnTo>
                  <a:pt x="1965" y="6812"/>
                </a:lnTo>
                <a:lnTo>
                  <a:pt x="1985" y="6817"/>
                </a:lnTo>
                <a:lnTo>
                  <a:pt x="2004" y="6822"/>
                </a:lnTo>
                <a:lnTo>
                  <a:pt x="2023" y="6829"/>
                </a:lnTo>
                <a:lnTo>
                  <a:pt x="2042" y="6836"/>
                </a:lnTo>
                <a:lnTo>
                  <a:pt x="2059" y="6844"/>
                </a:lnTo>
                <a:lnTo>
                  <a:pt x="2077" y="6853"/>
                </a:lnTo>
                <a:lnTo>
                  <a:pt x="2093" y="6862"/>
                </a:lnTo>
                <a:lnTo>
                  <a:pt x="2111" y="6873"/>
                </a:lnTo>
                <a:lnTo>
                  <a:pt x="2127" y="6884"/>
                </a:lnTo>
                <a:lnTo>
                  <a:pt x="2142" y="6896"/>
                </a:lnTo>
                <a:lnTo>
                  <a:pt x="2156" y="6909"/>
                </a:lnTo>
                <a:lnTo>
                  <a:pt x="2170" y="6922"/>
                </a:lnTo>
                <a:lnTo>
                  <a:pt x="2183" y="6936"/>
                </a:lnTo>
                <a:lnTo>
                  <a:pt x="2197" y="6950"/>
                </a:lnTo>
                <a:lnTo>
                  <a:pt x="2209" y="6965"/>
                </a:lnTo>
                <a:lnTo>
                  <a:pt x="2220" y="6981"/>
                </a:lnTo>
                <a:lnTo>
                  <a:pt x="2231" y="6998"/>
                </a:lnTo>
                <a:lnTo>
                  <a:pt x="2240" y="7014"/>
                </a:lnTo>
                <a:lnTo>
                  <a:pt x="2249" y="7032"/>
                </a:lnTo>
                <a:lnTo>
                  <a:pt x="2257" y="7049"/>
                </a:lnTo>
                <a:lnTo>
                  <a:pt x="2265" y="7068"/>
                </a:lnTo>
                <a:lnTo>
                  <a:pt x="2271" y="7086"/>
                </a:lnTo>
                <a:lnTo>
                  <a:pt x="2276" y="7105"/>
                </a:lnTo>
                <a:lnTo>
                  <a:pt x="2282" y="7125"/>
                </a:lnTo>
                <a:lnTo>
                  <a:pt x="2285" y="7144"/>
                </a:lnTo>
                <a:lnTo>
                  <a:pt x="2288" y="7164"/>
                </a:lnTo>
                <a:lnTo>
                  <a:pt x="2289" y="7185"/>
                </a:lnTo>
                <a:lnTo>
                  <a:pt x="2290" y="7205"/>
                </a:lnTo>
                <a:lnTo>
                  <a:pt x="2289" y="7226"/>
                </a:lnTo>
                <a:lnTo>
                  <a:pt x="2288" y="7246"/>
                </a:lnTo>
                <a:lnTo>
                  <a:pt x="2285" y="7266"/>
                </a:lnTo>
                <a:lnTo>
                  <a:pt x="2282" y="7286"/>
                </a:lnTo>
                <a:lnTo>
                  <a:pt x="2276" y="7305"/>
                </a:lnTo>
                <a:lnTo>
                  <a:pt x="2271" y="7324"/>
                </a:lnTo>
                <a:lnTo>
                  <a:pt x="2265" y="7343"/>
                </a:lnTo>
                <a:lnTo>
                  <a:pt x="2257" y="7361"/>
                </a:lnTo>
                <a:lnTo>
                  <a:pt x="2249" y="7379"/>
                </a:lnTo>
                <a:lnTo>
                  <a:pt x="2240" y="7396"/>
                </a:lnTo>
                <a:lnTo>
                  <a:pt x="2231" y="7413"/>
                </a:lnTo>
                <a:lnTo>
                  <a:pt x="2220" y="7429"/>
                </a:lnTo>
                <a:lnTo>
                  <a:pt x="2209" y="7445"/>
                </a:lnTo>
                <a:lnTo>
                  <a:pt x="2197" y="7460"/>
                </a:lnTo>
                <a:lnTo>
                  <a:pt x="2183" y="7475"/>
                </a:lnTo>
                <a:lnTo>
                  <a:pt x="2170" y="7489"/>
                </a:lnTo>
                <a:lnTo>
                  <a:pt x="2156" y="7502"/>
                </a:lnTo>
                <a:lnTo>
                  <a:pt x="2142" y="7516"/>
                </a:lnTo>
                <a:lnTo>
                  <a:pt x="2127" y="7528"/>
                </a:lnTo>
                <a:lnTo>
                  <a:pt x="2111" y="7539"/>
                </a:lnTo>
                <a:lnTo>
                  <a:pt x="2093" y="7549"/>
                </a:lnTo>
                <a:lnTo>
                  <a:pt x="2077" y="7559"/>
                </a:lnTo>
                <a:lnTo>
                  <a:pt x="2059" y="7568"/>
                </a:lnTo>
                <a:lnTo>
                  <a:pt x="2042" y="7576"/>
                </a:lnTo>
                <a:lnTo>
                  <a:pt x="2023" y="7583"/>
                </a:lnTo>
                <a:lnTo>
                  <a:pt x="2004" y="7589"/>
                </a:lnTo>
                <a:lnTo>
                  <a:pt x="1985" y="7595"/>
                </a:lnTo>
                <a:lnTo>
                  <a:pt x="1965" y="7599"/>
                </a:lnTo>
                <a:lnTo>
                  <a:pt x="1946" y="7603"/>
                </a:lnTo>
                <a:lnTo>
                  <a:pt x="1925" y="7605"/>
                </a:lnTo>
                <a:lnTo>
                  <a:pt x="1904" y="7607"/>
                </a:lnTo>
                <a:lnTo>
                  <a:pt x="1884" y="7607"/>
                </a:lnTo>
                <a:lnTo>
                  <a:pt x="406" y="7607"/>
                </a:lnTo>
                <a:lnTo>
                  <a:pt x="385" y="7607"/>
                </a:lnTo>
                <a:lnTo>
                  <a:pt x="364" y="7605"/>
                </a:lnTo>
                <a:lnTo>
                  <a:pt x="344" y="7603"/>
                </a:lnTo>
                <a:lnTo>
                  <a:pt x="324" y="7599"/>
                </a:lnTo>
                <a:lnTo>
                  <a:pt x="305" y="7595"/>
                </a:lnTo>
                <a:lnTo>
                  <a:pt x="285" y="7589"/>
                </a:lnTo>
                <a:lnTo>
                  <a:pt x="266" y="7583"/>
                </a:lnTo>
                <a:lnTo>
                  <a:pt x="248" y="7576"/>
                </a:lnTo>
                <a:lnTo>
                  <a:pt x="231" y="7568"/>
                </a:lnTo>
                <a:lnTo>
                  <a:pt x="212" y="7559"/>
                </a:lnTo>
                <a:lnTo>
                  <a:pt x="195" y="7549"/>
                </a:lnTo>
                <a:lnTo>
                  <a:pt x="179" y="7539"/>
                </a:lnTo>
                <a:lnTo>
                  <a:pt x="163" y="7528"/>
                </a:lnTo>
                <a:lnTo>
                  <a:pt x="148" y="7516"/>
                </a:lnTo>
                <a:lnTo>
                  <a:pt x="134" y="7502"/>
                </a:lnTo>
                <a:lnTo>
                  <a:pt x="119" y="7489"/>
                </a:lnTo>
                <a:lnTo>
                  <a:pt x="105" y="7475"/>
                </a:lnTo>
                <a:lnTo>
                  <a:pt x="93" y="7460"/>
                </a:lnTo>
                <a:lnTo>
                  <a:pt x="81" y="7445"/>
                </a:lnTo>
                <a:lnTo>
                  <a:pt x="70" y="7429"/>
                </a:lnTo>
                <a:lnTo>
                  <a:pt x="59" y="7413"/>
                </a:lnTo>
                <a:lnTo>
                  <a:pt x="50" y="7396"/>
                </a:lnTo>
                <a:lnTo>
                  <a:pt x="40" y="7379"/>
                </a:lnTo>
                <a:lnTo>
                  <a:pt x="32" y="7361"/>
                </a:lnTo>
                <a:lnTo>
                  <a:pt x="24" y="7343"/>
                </a:lnTo>
                <a:lnTo>
                  <a:pt x="18" y="7324"/>
                </a:lnTo>
                <a:lnTo>
                  <a:pt x="13" y="7305"/>
                </a:lnTo>
                <a:lnTo>
                  <a:pt x="8" y="7286"/>
                </a:lnTo>
                <a:lnTo>
                  <a:pt x="5" y="7266"/>
                </a:lnTo>
                <a:lnTo>
                  <a:pt x="2" y="7246"/>
                </a:lnTo>
                <a:lnTo>
                  <a:pt x="1" y="7226"/>
                </a:lnTo>
                <a:lnTo>
                  <a:pt x="0" y="7205"/>
                </a:lnTo>
                <a:lnTo>
                  <a:pt x="1" y="7185"/>
                </a:lnTo>
                <a:lnTo>
                  <a:pt x="2" y="7164"/>
                </a:lnTo>
                <a:lnTo>
                  <a:pt x="5" y="7144"/>
                </a:lnTo>
                <a:lnTo>
                  <a:pt x="8" y="7125"/>
                </a:lnTo>
                <a:lnTo>
                  <a:pt x="13" y="7105"/>
                </a:lnTo>
                <a:lnTo>
                  <a:pt x="18" y="7086"/>
                </a:lnTo>
                <a:lnTo>
                  <a:pt x="24" y="7068"/>
                </a:lnTo>
                <a:lnTo>
                  <a:pt x="32" y="7049"/>
                </a:lnTo>
                <a:lnTo>
                  <a:pt x="40" y="7032"/>
                </a:lnTo>
                <a:lnTo>
                  <a:pt x="50" y="7014"/>
                </a:lnTo>
                <a:lnTo>
                  <a:pt x="59" y="6998"/>
                </a:lnTo>
                <a:lnTo>
                  <a:pt x="70" y="6981"/>
                </a:lnTo>
                <a:lnTo>
                  <a:pt x="81" y="6965"/>
                </a:lnTo>
                <a:lnTo>
                  <a:pt x="93" y="6950"/>
                </a:lnTo>
                <a:lnTo>
                  <a:pt x="105" y="6936"/>
                </a:lnTo>
                <a:lnTo>
                  <a:pt x="119" y="6922"/>
                </a:lnTo>
                <a:lnTo>
                  <a:pt x="134" y="6909"/>
                </a:lnTo>
                <a:lnTo>
                  <a:pt x="148" y="6896"/>
                </a:lnTo>
                <a:lnTo>
                  <a:pt x="163" y="6884"/>
                </a:lnTo>
                <a:lnTo>
                  <a:pt x="179" y="6873"/>
                </a:lnTo>
                <a:lnTo>
                  <a:pt x="195" y="6862"/>
                </a:lnTo>
                <a:lnTo>
                  <a:pt x="212" y="6853"/>
                </a:lnTo>
                <a:lnTo>
                  <a:pt x="231" y="6844"/>
                </a:lnTo>
                <a:lnTo>
                  <a:pt x="248" y="6836"/>
                </a:lnTo>
                <a:lnTo>
                  <a:pt x="266" y="6829"/>
                </a:lnTo>
                <a:lnTo>
                  <a:pt x="285" y="6822"/>
                </a:lnTo>
                <a:lnTo>
                  <a:pt x="305" y="6817"/>
                </a:lnTo>
                <a:lnTo>
                  <a:pt x="324" y="6812"/>
                </a:lnTo>
                <a:lnTo>
                  <a:pt x="344" y="6809"/>
                </a:lnTo>
                <a:lnTo>
                  <a:pt x="364" y="6806"/>
                </a:lnTo>
                <a:lnTo>
                  <a:pt x="385" y="6805"/>
                </a:lnTo>
                <a:lnTo>
                  <a:pt x="406" y="6804"/>
                </a:lnTo>
                <a:close/>
                <a:moveTo>
                  <a:pt x="1517" y="3460"/>
                </a:moveTo>
                <a:lnTo>
                  <a:pt x="2796" y="4191"/>
                </a:lnTo>
                <a:lnTo>
                  <a:pt x="2815" y="4202"/>
                </a:lnTo>
                <a:lnTo>
                  <a:pt x="2831" y="4213"/>
                </a:lnTo>
                <a:lnTo>
                  <a:pt x="2847" y="4225"/>
                </a:lnTo>
                <a:lnTo>
                  <a:pt x="2863" y="4238"/>
                </a:lnTo>
                <a:lnTo>
                  <a:pt x="2877" y="4252"/>
                </a:lnTo>
                <a:lnTo>
                  <a:pt x="2892" y="4266"/>
                </a:lnTo>
                <a:lnTo>
                  <a:pt x="2905" y="4281"/>
                </a:lnTo>
                <a:lnTo>
                  <a:pt x="2917" y="4296"/>
                </a:lnTo>
                <a:lnTo>
                  <a:pt x="2929" y="4312"/>
                </a:lnTo>
                <a:lnTo>
                  <a:pt x="2939" y="4328"/>
                </a:lnTo>
                <a:lnTo>
                  <a:pt x="2949" y="4345"/>
                </a:lnTo>
                <a:lnTo>
                  <a:pt x="2958" y="4362"/>
                </a:lnTo>
                <a:lnTo>
                  <a:pt x="2966" y="4380"/>
                </a:lnTo>
                <a:lnTo>
                  <a:pt x="2974" y="4398"/>
                </a:lnTo>
                <a:lnTo>
                  <a:pt x="2980" y="4416"/>
                </a:lnTo>
                <a:lnTo>
                  <a:pt x="2986" y="4435"/>
                </a:lnTo>
                <a:lnTo>
                  <a:pt x="2990" y="4453"/>
                </a:lnTo>
                <a:lnTo>
                  <a:pt x="2994" y="4472"/>
                </a:lnTo>
                <a:lnTo>
                  <a:pt x="2997" y="4491"/>
                </a:lnTo>
                <a:lnTo>
                  <a:pt x="2998" y="4512"/>
                </a:lnTo>
                <a:lnTo>
                  <a:pt x="2999" y="4531"/>
                </a:lnTo>
                <a:lnTo>
                  <a:pt x="2999" y="4550"/>
                </a:lnTo>
                <a:lnTo>
                  <a:pt x="2998" y="4570"/>
                </a:lnTo>
                <a:lnTo>
                  <a:pt x="2996" y="4589"/>
                </a:lnTo>
                <a:lnTo>
                  <a:pt x="2994" y="4608"/>
                </a:lnTo>
                <a:lnTo>
                  <a:pt x="2990" y="4628"/>
                </a:lnTo>
                <a:lnTo>
                  <a:pt x="2985" y="4647"/>
                </a:lnTo>
                <a:lnTo>
                  <a:pt x="2979" y="4666"/>
                </a:lnTo>
                <a:lnTo>
                  <a:pt x="2972" y="4685"/>
                </a:lnTo>
                <a:lnTo>
                  <a:pt x="2963" y="4703"/>
                </a:lnTo>
                <a:lnTo>
                  <a:pt x="2955" y="4722"/>
                </a:lnTo>
                <a:lnTo>
                  <a:pt x="2945" y="4740"/>
                </a:lnTo>
                <a:lnTo>
                  <a:pt x="2934" y="4757"/>
                </a:lnTo>
                <a:lnTo>
                  <a:pt x="2923" y="4774"/>
                </a:lnTo>
                <a:lnTo>
                  <a:pt x="2910" y="4790"/>
                </a:lnTo>
                <a:lnTo>
                  <a:pt x="2897" y="4806"/>
                </a:lnTo>
                <a:lnTo>
                  <a:pt x="2884" y="4820"/>
                </a:lnTo>
                <a:lnTo>
                  <a:pt x="2869" y="4834"/>
                </a:lnTo>
                <a:lnTo>
                  <a:pt x="2854" y="4847"/>
                </a:lnTo>
                <a:lnTo>
                  <a:pt x="2839" y="4859"/>
                </a:lnTo>
                <a:lnTo>
                  <a:pt x="2823" y="4870"/>
                </a:lnTo>
                <a:lnTo>
                  <a:pt x="2806" y="4881"/>
                </a:lnTo>
                <a:lnTo>
                  <a:pt x="2789" y="4891"/>
                </a:lnTo>
                <a:lnTo>
                  <a:pt x="2771" y="4900"/>
                </a:lnTo>
                <a:lnTo>
                  <a:pt x="2754" y="4908"/>
                </a:lnTo>
                <a:lnTo>
                  <a:pt x="2736" y="4915"/>
                </a:lnTo>
                <a:lnTo>
                  <a:pt x="2718" y="4921"/>
                </a:lnTo>
                <a:lnTo>
                  <a:pt x="2698" y="4926"/>
                </a:lnTo>
                <a:lnTo>
                  <a:pt x="2680" y="4931"/>
                </a:lnTo>
                <a:lnTo>
                  <a:pt x="2661" y="4935"/>
                </a:lnTo>
                <a:lnTo>
                  <a:pt x="2642" y="4937"/>
                </a:lnTo>
                <a:lnTo>
                  <a:pt x="2621" y="4939"/>
                </a:lnTo>
                <a:lnTo>
                  <a:pt x="2602" y="4940"/>
                </a:lnTo>
                <a:lnTo>
                  <a:pt x="2583" y="4940"/>
                </a:lnTo>
                <a:lnTo>
                  <a:pt x="2563" y="4939"/>
                </a:lnTo>
                <a:lnTo>
                  <a:pt x="2544" y="4937"/>
                </a:lnTo>
                <a:lnTo>
                  <a:pt x="2523" y="4934"/>
                </a:lnTo>
                <a:lnTo>
                  <a:pt x="2504" y="4931"/>
                </a:lnTo>
                <a:lnTo>
                  <a:pt x="2485" y="4926"/>
                </a:lnTo>
                <a:lnTo>
                  <a:pt x="2466" y="4920"/>
                </a:lnTo>
                <a:lnTo>
                  <a:pt x="2446" y="4913"/>
                </a:lnTo>
                <a:lnTo>
                  <a:pt x="2427" y="4905"/>
                </a:lnTo>
                <a:lnTo>
                  <a:pt x="2409" y="4897"/>
                </a:lnTo>
                <a:lnTo>
                  <a:pt x="2391" y="4887"/>
                </a:lnTo>
                <a:lnTo>
                  <a:pt x="1111" y="4155"/>
                </a:lnTo>
                <a:lnTo>
                  <a:pt x="1093" y="4145"/>
                </a:lnTo>
                <a:lnTo>
                  <a:pt x="1077" y="4133"/>
                </a:lnTo>
                <a:lnTo>
                  <a:pt x="1060" y="4121"/>
                </a:lnTo>
                <a:lnTo>
                  <a:pt x="1044" y="4108"/>
                </a:lnTo>
                <a:lnTo>
                  <a:pt x="1030" y="4094"/>
                </a:lnTo>
                <a:lnTo>
                  <a:pt x="1016" y="4080"/>
                </a:lnTo>
                <a:lnTo>
                  <a:pt x="1003" y="4065"/>
                </a:lnTo>
                <a:lnTo>
                  <a:pt x="991" y="4050"/>
                </a:lnTo>
                <a:lnTo>
                  <a:pt x="978" y="4034"/>
                </a:lnTo>
                <a:lnTo>
                  <a:pt x="968" y="4018"/>
                </a:lnTo>
                <a:lnTo>
                  <a:pt x="958" y="4001"/>
                </a:lnTo>
                <a:lnTo>
                  <a:pt x="949" y="3984"/>
                </a:lnTo>
                <a:lnTo>
                  <a:pt x="941" y="3966"/>
                </a:lnTo>
                <a:lnTo>
                  <a:pt x="934" y="3948"/>
                </a:lnTo>
                <a:lnTo>
                  <a:pt x="928" y="3930"/>
                </a:lnTo>
                <a:lnTo>
                  <a:pt x="922" y="3912"/>
                </a:lnTo>
                <a:lnTo>
                  <a:pt x="918" y="3893"/>
                </a:lnTo>
                <a:lnTo>
                  <a:pt x="914" y="3874"/>
                </a:lnTo>
                <a:lnTo>
                  <a:pt x="911" y="3855"/>
                </a:lnTo>
                <a:lnTo>
                  <a:pt x="910" y="3836"/>
                </a:lnTo>
                <a:lnTo>
                  <a:pt x="909" y="3816"/>
                </a:lnTo>
                <a:lnTo>
                  <a:pt x="909" y="3797"/>
                </a:lnTo>
                <a:lnTo>
                  <a:pt x="910" y="3778"/>
                </a:lnTo>
                <a:lnTo>
                  <a:pt x="912" y="3758"/>
                </a:lnTo>
                <a:lnTo>
                  <a:pt x="914" y="3739"/>
                </a:lnTo>
                <a:lnTo>
                  <a:pt x="918" y="3720"/>
                </a:lnTo>
                <a:lnTo>
                  <a:pt x="923" y="3700"/>
                </a:lnTo>
                <a:lnTo>
                  <a:pt x="929" y="3681"/>
                </a:lnTo>
                <a:lnTo>
                  <a:pt x="936" y="3662"/>
                </a:lnTo>
                <a:lnTo>
                  <a:pt x="944" y="3644"/>
                </a:lnTo>
                <a:lnTo>
                  <a:pt x="952" y="3625"/>
                </a:lnTo>
                <a:lnTo>
                  <a:pt x="962" y="3607"/>
                </a:lnTo>
                <a:lnTo>
                  <a:pt x="973" y="3590"/>
                </a:lnTo>
                <a:lnTo>
                  <a:pt x="984" y="3573"/>
                </a:lnTo>
                <a:lnTo>
                  <a:pt x="998" y="3557"/>
                </a:lnTo>
                <a:lnTo>
                  <a:pt x="1011" y="3542"/>
                </a:lnTo>
                <a:lnTo>
                  <a:pt x="1024" y="3527"/>
                </a:lnTo>
                <a:lnTo>
                  <a:pt x="1038" y="3513"/>
                </a:lnTo>
                <a:lnTo>
                  <a:pt x="1053" y="3499"/>
                </a:lnTo>
                <a:lnTo>
                  <a:pt x="1068" y="3487"/>
                </a:lnTo>
                <a:lnTo>
                  <a:pt x="1085" y="3476"/>
                </a:lnTo>
                <a:lnTo>
                  <a:pt x="1102" y="3465"/>
                </a:lnTo>
                <a:lnTo>
                  <a:pt x="1118" y="3456"/>
                </a:lnTo>
                <a:lnTo>
                  <a:pt x="1136" y="3447"/>
                </a:lnTo>
                <a:lnTo>
                  <a:pt x="1153" y="3439"/>
                </a:lnTo>
                <a:lnTo>
                  <a:pt x="1172" y="3432"/>
                </a:lnTo>
                <a:lnTo>
                  <a:pt x="1190" y="3425"/>
                </a:lnTo>
                <a:lnTo>
                  <a:pt x="1209" y="3420"/>
                </a:lnTo>
                <a:lnTo>
                  <a:pt x="1227" y="3415"/>
                </a:lnTo>
                <a:lnTo>
                  <a:pt x="1246" y="3412"/>
                </a:lnTo>
                <a:lnTo>
                  <a:pt x="1266" y="3409"/>
                </a:lnTo>
                <a:lnTo>
                  <a:pt x="1286" y="3407"/>
                </a:lnTo>
                <a:lnTo>
                  <a:pt x="1305" y="3406"/>
                </a:lnTo>
                <a:lnTo>
                  <a:pt x="1324" y="3406"/>
                </a:lnTo>
                <a:lnTo>
                  <a:pt x="1345" y="3407"/>
                </a:lnTo>
                <a:lnTo>
                  <a:pt x="1364" y="3409"/>
                </a:lnTo>
                <a:lnTo>
                  <a:pt x="1384" y="3412"/>
                </a:lnTo>
                <a:lnTo>
                  <a:pt x="1403" y="3416"/>
                </a:lnTo>
                <a:lnTo>
                  <a:pt x="1423" y="3421"/>
                </a:lnTo>
                <a:lnTo>
                  <a:pt x="1442" y="3426"/>
                </a:lnTo>
                <a:lnTo>
                  <a:pt x="1461" y="3433"/>
                </a:lnTo>
                <a:lnTo>
                  <a:pt x="1480" y="3441"/>
                </a:lnTo>
                <a:lnTo>
                  <a:pt x="1498" y="3450"/>
                </a:lnTo>
                <a:lnTo>
                  <a:pt x="1517" y="3460"/>
                </a:lnTo>
                <a:close/>
                <a:moveTo>
                  <a:pt x="4106" y="1015"/>
                </a:moveTo>
                <a:lnTo>
                  <a:pt x="4844" y="2281"/>
                </a:lnTo>
                <a:lnTo>
                  <a:pt x="4854" y="2299"/>
                </a:lnTo>
                <a:lnTo>
                  <a:pt x="4864" y="2317"/>
                </a:lnTo>
                <a:lnTo>
                  <a:pt x="4872" y="2336"/>
                </a:lnTo>
                <a:lnTo>
                  <a:pt x="4878" y="2355"/>
                </a:lnTo>
                <a:lnTo>
                  <a:pt x="4884" y="2374"/>
                </a:lnTo>
                <a:lnTo>
                  <a:pt x="4889" y="2393"/>
                </a:lnTo>
                <a:lnTo>
                  <a:pt x="4893" y="2412"/>
                </a:lnTo>
                <a:lnTo>
                  <a:pt x="4896" y="2432"/>
                </a:lnTo>
                <a:lnTo>
                  <a:pt x="4898" y="2451"/>
                </a:lnTo>
                <a:lnTo>
                  <a:pt x="4898" y="2470"/>
                </a:lnTo>
                <a:lnTo>
                  <a:pt x="4898" y="2490"/>
                </a:lnTo>
                <a:lnTo>
                  <a:pt x="4898" y="2510"/>
                </a:lnTo>
                <a:lnTo>
                  <a:pt x="4896" y="2529"/>
                </a:lnTo>
                <a:lnTo>
                  <a:pt x="4893" y="2548"/>
                </a:lnTo>
                <a:lnTo>
                  <a:pt x="4889" y="2567"/>
                </a:lnTo>
                <a:lnTo>
                  <a:pt x="4885" y="2586"/>
                </a:lnTo>
                <a:lnTo>
                  <a:pt x="4879" y="2605"/>
                </a:lnTo>
                <a:lnTo>
                  <a:pt x="4873" y="2623"/>
                </a:lnTo>
                <a:lnTo>
                  <a:pt x="4866" y="2641"/>
                </a:lnTo>
                <a:lnTo>
                  <a:pt x="4857" y="2658"/>
                </a:lnTo>
                <a:lnTo>
                  <a:pt x="4848" y="2675"/>
                </a:lnTo>
                <a:lnTo>
                  <a:pt x="4838" y="2692"/>
                </a:lnTo>
                <a:lnTo>
                  <a:pt x="4828" y="2709"/>
                </a:lnTo>
                <a:lnTo>
                  <a:pt x="4816" y="2724"/>
                </a:lnTo>
                <a:lnTo>
                  <a:pt x="4804" y="2740"/>
                </a:lnTo>
                <a:lnTo>
                  <a:pt x="4791" y="2754"/>
                </a:lnTo>
                <a:lnTo>
                  <a:pt x="4778" y="2769"/>
                </a:lnTo>
                <a:lnTo>
                  <a:pt x="4762" y="2782"/>
                </a:lnTo>
                <a:lnTo>
                  <a:pt x="4747" y="2795"/>
                </a:lnTo>
                <a:lnTo>
                  <a:pt x="4731" y="2807"/>
                </a:lnTo>
                <a:lnTo>
                  <a:pt x="4714" y="2819"/>
                </a:lnTo>
                <a:lnTo>
                  <a:pt x="4696" y="2830"/>
                </a:lnTo>
                <a:lnTo>
                  <a:pt x="4677" y="2839"/>
                </a:lnTo>
                <a:lnTo>
                  <a:pt x="4659" y="2848"/>
                </a:lnTo>
                <a:lnTo>
                  <a:pt x="4640" y="2856"/>
                </a:lnTo>
                <a:lnTo>
                  <a:pt x="4621" y="2863"/>
                </a:lnTo>
                <a:lnTo>
                  <a:pt x="4601" y="2869"/>
                </a:lnTo>
                <a:lnTo>
                  <a:pt x="4582" y="2874"/>
                </a:lnTo>
                <a:lnTo>
                  <a:pt x="4563" y="2877"/>
                </a:lnTo>
                <a:lnTo>
                  <a:pt x="4543" y="2880"/>
                </a:lnTo>
                <a:lnTo>
                  <a:pt x="4524" y="2882"/>
                </a:lnTo>
                <a:lnTo>
                  <a:pt x="4504" y="2883"/>
                </a:lnTo>
                <a:lnTo>
                  <a:pt x="4484" y="2883"/>
                </a:lnTo>
                <a:lnTo>
                  <a:pt x="4465" y="2882"/>
                </a:lnTo>
                <a:lnTo>
                  <a:pt x="4446" y="2880"/>
                </a:lnTo>
                <a:lnTo>
                  <a:pt x="4426" y="2878"/>
                </a:lnTo>
                <a:lnTo>
                  <a:pt x="4407" y="2874"/>
                </a:lnTo>
                <a:lnTo>
                  <a:pt x="4388" y="2869"/>
                </a:lnTo>
                <a:lnTo>
                  <a:pt x="4369" y="2864"/>
                </a:lnTo>
                <a:lnTo>
                  <a:pt x="4351" y="2858"/>
                </a:lnTo>
                <a:lnTo>
                  <a:pt x="4332" y="2850"/>
                </a:lnTo>
                <a:lnTo>
                  <a:pt x="4315" y="2842"/>
                </a:lnTo>
                <a:lnTo>
                  <a:pt x="4298" y="2834"/>
                </a:lnTo>
                <a:lnTo>
                  <a:pt x="4281" y="2824"/>
                </a:lnTo>
                <a:lnTo>
                  <a:pt x="4265" y="2813"/>
                </a:lnTo>
                <a:lnTo>
                  <a:pt x="4248" y="2802"/>
                </a:lnTo>
                <a:lnTo>
                  <a:pt x="4232" y="2790"/>
                </a:lnTo>
                <a:lnTo>
                  <a:pt x="4218" y="2777"/>
                </a:lnTo>
                <a:lnTo>
                  <a:pt x="4203" y="2763"/>
                </a:lnTo>
                <a:lnTo>
                  <a:pt x="4190" y="2749"/>
                </a:lnTo>
                <a:lnTo>
                  <a:pt x="4177" y="2733"/>
                </a:lnTo>
                <a:lnTo>
                  <a:pt x="4164" y="2717"/>
                </a:lnTo>
                <a:lnTo>
                  <a:pt x="4152" y="2700"/>
                </a:lnTo>
                <a:lnTo>
                  <a:pt x="4141" y="2683"/>
                </a:lnTo>
                <a:lnTo>
                  <a:pt x="3403" y="1416"/>
                </a:lnTo>
                <a:lnTo>
                  <a:pt x="3392" y="1398"/>
                </a:lnTo>
                <a:lnTo>
                  <a:pt x="3383" y="1379"/>
                </a:lnTo>
                <a:lnTo>
                  <a:pt x="3376" y="1361"/>
                </a:lnTo>
                <a:lnTo>
                  <a:pt x="3369" y="1342"/>
                </a:lnTo>
                <a:lnTo>
                  <a:pt x="3363" y="1323"/>
                </a:lnTo>
                <a:lnTo>
                  <a:pt x="3358" y="1304"/>
                </a:lnTo>
                <a:lnTo>
                  <a:pt x="3354" y="1284"/>
                </a:lnTo>
                <a:lnTo>
                  <a:pt x="3351" y="1265"/>
                </a:lnTo>
                <a:lnTo>
                  <a:pt x="3349" y="1246"/>
                </a:lnTo>
                <a:lnTo>
                  <a:pt x="3349" y="1226"/>
                </a:lnTo>
                <a:lnTo>
                  <a:pt x="3349" y="1207"/>
                </a:lnTo>
                <a:lnTo>
                  <a:pt x="3349" y="1188"/>
                </a:lnTo>
                <a:lnTo>
                  <a:pt x="3351" y="1168"/>
                </a:lnTo>
                <a:lnTo>
                  <a:pt x="3354" y="1149"/>
                </a:lnTo>
                <a:lnTo>
                  <a:pt x="3358" y="1130"/>
                </a:lnTo>
                <a:lnTo>
                  <a:pt x="3362" y="1111"/>
                </a:lnTo>
                <a:lnTo>
                  <a:pt x="3368" y="1093"/>
                </a:lnTo>
                <a:lnTo>
                  <a:pt x="3374" y="1075"/>
                </a:lnTo>
                <a:lnTo>
                  <a:pt x="3381" y="1057"/>
                </a:lnTo>
                <a:lnTo>
                  <a:pt x="3389" y="1039"/>
                </a:lnTo>
                <a:lnTo>
                  <a:pt x="3398" y="1022"/>
                </a:lnTo>
                <a:lnTo>
                  <a:pt x="3409" y="1005"/>
                </a:lnTo>
                <a:lnTo>
                  <a:pt x="3419" y="989"/>
                </a:lnTo>
                <a:lnTo>
                  <a:pt x="3431" y="973"/>
                </a:lnTo>
                <a:lnTo>
                  <a:pt x="3443" y="958"/>
                </a:lnTo>
                <a:lnTo>
                  <a:pt x="3456" y="943"/>
                </a:lnTo>
                <a:lnTo>
                  <a:pt x="3469" y="929"/>
                </a:lnTo>
                <a:lnTo>
                  <a:pt x="3484" y="915"/>
                </a:lnTo>
                <a:lnTo>
                  <a:pt x="3500" y="902"/>
                </a:lnTo>
                <a:lnTo>
                  <a:pt x="3516" y="890"/>
                </a:lnTo>
                <a:lnTo>
                  <a:pt x="3533" y="879"/>
                </a:lnTo>
                <a:lnTo>
                  <a:pt x="3551" y="868"/>
                </a:lnTo>
                <a:lnTo>
                  <a:pt x="3569" y="858"/>
                </a:lnTo>
                <a:lnTo>
                  <a:pt x="3588" y="849"/>
                </a:lnTo>
                <a:lnTo>
                  <a:pt x="3607" y="841"/>
                </a:lnTo>
                <a:lnTo>
                  <a:pt x="3626" y="835"/>
                </a:lnTo>
                <a:lnTo>
                  <a:pt x="3645" y="829"/>
                </a:lnTo>
                <a:lnTo>
                  <a:pt x="3665" y="824"/>
                </a:lnTo>
                <a:lnTo>
                  <a:pt x="3684" y="820"/>
                </a:lnTo>
                <a:lnTo>
                  <a:pt x="3704" y="817"/>
                </a:lnTo>
                <a:lnTo>
                  <a:pt x="3723" y="815"/>
                </a:lnTo>
                <a:lnTo>
                  <a:pt x="3742" y="814"/>
                </a:lnTo>
                <a:lnTo>
                  <a:pt x="3763" y="814"/>
                </a:lnTo>
                <a:lnTo>
                  <a:pt x="3782" y="815"/>
                </a:lnTo>
                <a:lnTo>
                  <a:pt x="3801" y="817"/>
                </a:lnTo>
                <a:lnTo>
                  <a:pt x="3820" y="820"/>
                </a:lnTo>
                <a:lnTo>
                  <a:pt x="3840" y="824"/>
                </a:lnTo>
                <a:lnTo>
                  <a:pt x="3859" y="828"/>
                </a:lnTo>
                <a:lnTo>
                  <a:pt x="3878" y="834"/>
                </a:lnTo>
                <a:lnTo>
                  <a:pt x="3896" y="840"/>
                </a:lnTo>
                <a:lnTo>
                  <a:pt x="3914" y="847"/>
                </a:lnTo>
                <a:lnTo>
                  <a:pt x="3932" y="855"/>
                </a:lnTo>
                <a:lnTo>
                  <a:pt x="3949" y="864"/>
                </a:lnTo>
                <a:lnTo>
                  <a:pt x="3966" y="874"/>
                </a:lnTo>
                <a:lnTo>
                  <a:pt x="3983" y="884"/>
                </a:lnTo>
                <a:lnTo>
                  <a:pt x="3998" y="896"/>
                </a:lnTo>
                <a:lnTo>
                  <a:pt x="4015" y="908"/>
                </a:lnTo>
                <a:lnTo>
                  <a:pt x="4029" y="921"/>
                </a:lnTo>
                <a:lnTo>
                  <a:pt x="4044" y="934"/>
                </a:lnTo>
                <a:lnTo>
                  <a:pt x="4057" y="949"/>
                </a:lnTo>
                <a:lnTo>
                  <a:pt x="4070" y="964"/>
                </a:lnTo>
                <a:lnTo>
                  <a:pt x="4082" y="980"/>
                </a:lnTo>
                <a:lnTo>
                  <a:pt x="4095" y="997"/>
                </a:lnTo>
                <a:lnTo>
                  <a:pt x="4106" y="1015"/>
                </a:lnTo>
                <a:close/>
                <a:moveTo>
                  <a:pt x="7781" y="401"/>
                </a:moveTo>
                <a:lnTo>
                  <a:pt x="7781" y="1864"/>
                </a:lnTo>
                <a:lnTo>
                  <a:pt x="7780" y="1884"/>
                </a:lnTo>
                <a:lnTo>
                  <a:pt x="7779" y="1905"/>
                </a:lnTo>
                <a:lnTo>
                  <a:pt x="7776" y="1925"/>
                </a:lnTo>
                <a:lnTo>
                  <a:pt x="7773" y="1944"/>
                </a:lnTo>
                <a:lnTo>
                  <a:pt x="7768" y="1964"/>
                </a:lnTo>
                <a:lnTo>
                  <a:pt x="7763" y="1983"/>
                </a:lnTo>
                <a:lnTo>
                  <a:pt x="7756" y="2001"/>
                </a:lnTo>
                <a:lnTo>
                  <a:pt x="7749" y="2020"/>
                </a:lnTo>
                <a:lnTo>
                  <a:pt x="7741" y="2037"/>
                </a:lnTo>
                <a:lnTo>
                  <a:pt x="7732" y="2055"/>
                </a:lnTo>
                <a:lnTo>
                  <a:pt x="7722" y="2071"/>
                </a:lnTo>
                <a:lnTo>
                  <a:pt x="7712" y="2088"/>
                </a:lnTo>
                <a:lnTo>
                  <a:pt x="7700" y="2104"/>
                </a:lnTo>
                <a:lnTo>
                  <a:pt x="7688" y="2119"/>
                </a:lnTo>
                <a:lnTo>
                  <a:pt x="7675" y="2133"/>
                </a:lnTo>
                <a:lnTo>
                  <a:pt x="7662" y="2147"/>
                </a:lnTo>
                <a:lnTo>
                  <a:pt x="7648" y="2161"/>
                </a:lnTo>
                <a:lnTo>
                  <a:pt x="7634" y="2173"/>
                </a:lnTo>
                <a:lnTo>
                  <a:pt x="7618" y="2185"/>
                </a:lnTo>
                <a:lnTo>
                  <a:pt x="7602" y="2196"/>
                </a:lnTo>
                <a:lnTo>
                  <a:pt x="7585" y="2207"/>
                </a:lnTo>
                <a:lnTo>
                  <a:pt x="7569" y="2216"/>
                </a:lnTo>
                <a:lnTo>
                  <a:pt x="7551" y="2225"/>
                </a:lnTo>
                <a:lnTo>
                  <a:pt x="7533" y="2233"/>
                </a:lnTo>
                <a:lnTo>
                  <a:pt x="7514" y="2241"/>
                </a:lnTo>
                <a:lnTo>
                  <a:pt x="7496" y="2247"/>
                </a:lnTo>
                <a:lnTo>
                  <a:pt x="7477" y="2252"/>
                </a:lnTo>
                <a:lnTo>
                  <a:pt x="7457" y="2257"/>
                </a:lnTo>
                <a:lnTo>
                  <a:pt x="7437" y="2260"/>
                </a:lnTo>
                <a:lnTo>
                  <a:pt x="7417" y="2263"/>
                </a:lnTo>
                <a:lnTo>
                  <a:pt x="7396" y="2264"/>
                </a:lnTo>
                <a:lnTo>
                  <a:pt x="7376" y="2265"/>
                </a:lnTo>
                <a:lnTo>
                  <a:pt x="7354" y="2264"/>
                </a:lnTo>
                <a:lnTo>
                  <a:pt x="7334" y="2263"/>
                </a:lnTo>
                <a:lnTo>
                  <a:pt x="7314" y="2260"/>
                </a:lnTo>
                <a:lnTo>
                  <a:pt x="7294" y="2257"/>
                </a:lnTo>
                <a:lnTo>
                  <a:pt x="7275" y="2252"/>
                </a:lnTo>
                <a:lnTo>
                  <a:pt x="7255" y="2247"/>
                </a:lnTo>
                <a:lnTo>
                  <a:pt x="7236" y="2241"/>
                </a:lnTo>
                <a:lnTo>
                  <a:pt x="7218" y="2233"/>
                </a:lnTo>
                <a:lnTo>
                  <a:pt x="7200" y="2225"/>
                </a:lnTo>
                <a:lnTo>
                  <a:pt x="7182" y="2216"/>
                </a:lnTo>
                <a:lnTo>
                  <a:pt x="7165" y="2207"/>
                </a:lnTo>
                <a:lnTo>
                  <a:pt x="7149" y="2196"/>
                </a:lnTo>
                <a:lnTo>
                  <a:pt x="7133" y="2185"/>
                </a:lnTo>
                <a:lnTo>
                  <a:pt x="7118" y="2173"/>
                </a:lnTo>
                <a:lnTo>
                  <a:pt x="7103" y="2161"/>
                </a:lnTo>
                <a:lnTo>
                  <a:pt x="7088" y="2147"/>
                </a:lnTo>
                <a:lnTo>
                  <a:pt x="7075" y="2133"/>
                </a:lnTo>
                <a:lnTo>
                  <a:pt x="7062" y="2119"/>
                </a:lnTo>
                <a:lnTo>
                  <a:pt x="7050" y="2104"/>
                </a:lnTo>
                <a:lnTo>
                  <a:pt x="7039" y="2088"/>
                </a:lnTo>
                <a:lnTo>
                  <a:pt x="7029" y="2071"/>
                </a:lnTo>
                <a:lnTo>
                  <a:pt x="7019" y="2055"/>
                </a:lnTo>
                <a:lnTo>
                  <a:pt x="7009" y="2037"/>
                </a:lnTo>
                <a:lnTo>
                  <a:pt x="7001" y="2020"/>
                </a:lnTo>
                <a:lnTo>
                  <a:pt x="6994" y="2001"/>
                </a:lnTo>
                <a:lnTo>
                  <a:pt x="6988" y="1983"/>
                </a:lnTo>
                <a:lnTo>
                  <a:pt x="6982" y="1964"/>
                </a:lnTo>
                <a:lnTo>
                  <a:pt x="6978" y="1944"/>
                </a:lnTo>
                <a:lnTo>
                  <a:pt x="6974" y="1925"/>
                </a:lnTo>
                <a:lnTo>
                  <a:pt x="6972" y="1905"/>
                </a:lnTo>
                <a:lnTo>
                  <a:pt x="6970" y="1884"/>
                </a:lnTo>
                <a:lnTo>
                  <a:pt x="6970" y="1864"/>
                </a:lnTo>
                <a:lnTo>
                  <a:pt x="6970" y="401"/>
                </a:lnTo>
                <a:lnTo>
                  <a:pt x="6970" y="381"/>
                </a:lnTo>
                <a:lnTo>
                  <a:pt x="6972" y="360"/>
                </a:lnTo>
                <a:lnTo>
                  <a:pt x="6974" y="340"/>
                </a:lnTo>
                <a:lnTo>
                  <a:pt x="6978" y="320"/>
                </a:lnTo>
                <a:lnTo>
                  <a:pt x="6982" y="301"/>
                </a:lnTo>
                <a:lnTo>
                  <a:pt x="6988" y="282"/>
                </a:lnTo>
                <a:lnTo>
                  <a:pt x="6994" y="263"/>
                </a:lnTo>
                <a:lnTo>
                  <a:pt x="7001" y="245"/>
                </a:lnTo>
                <a:lnTo>
                  <a:pt x="7009" y="228"/>
                </a:lnTo>
                <a:lnTo>
                  <a:pt x="7019" y="210"/>
                </a:lnTo>
                <a:lnTo>
                  <a:pt x="7029" y="193"/>
                </a:lnTo>
                <a:lnTo>
                  <a:pt x="7039" y="177"/>
                </a:lnTo>
                <a:lnTo>
                  <a:pt x="7050" y="161"/>
                </a:lnTo>
                <a:lnTo>
                  <a:pt x="7062" y="146"/>
                </a:lnTo>
                <a:lnTo>
                  <a:pt x="7075" y="132"/>
                </a:lnTo>
                <a:lnTo>
                  <a:pt x="7088" y="118"/>
                </a:lnTo>
                <a:lnTo>
                  <a:pt x="7103" y="104"/>
                </a:lnTo>
                <a:lnTo>
                  <a:pt x="7118" y="92"/>
                </a:lnTo>
                <a:lnTo>
                  <a:pt x="7133" y="80"/>
                </a:lnTo>
                <a:lnTo>
                  <a:pt x="7149" y="69"/>
                </a:lnTo>
                <a:lnTo>
                  <a:pt x="7165" y="58"/>
                </a:lnTo>
                <a:lnTo>
                  <a:pt x="7182" y="49"/>
                </a:lnTo>
                <a:lnTo>
                  <a:pt x="7200" y="40"/>
                </a:lnTo>
                <a:lnTo>
                  <a:pt x="7218" y="32"/>
                </a:lnTo>
                <a:lnTo>
                  <a:pt x="7236" y="24"/>
                </a:lnTo>
                <a:lnTo>
                  <a:pt x="7255" y="18"/>
                </a:lnTo>
                <a:lnTo>
                  <a:pt x="7275" y="13"/>
                </a:lnTo>
                <a:lnTo>
                  <a:pt x="7294" y="8"/>
                </a:lnTo>
                <a:lnTo>
                  <a:pt x="7314" y="5"/>
                </a:lnTo>
                <a:lnTo>
                  <a:pt x="7334" y="2"/>
                </a:lnTo>
                <a:lnTo>
                  <a:pt x="7354" y="1"/>
                </a:lnTo>
                <a:lnTo>
                  <a:pt x="7376" y="0"/>
                </a:lnTo>
                <a:lnTo>
                  <a:pt x="7396" y="1"/>
                </a:lnTo>
                <a:lnTo>
                  <a:pt x="7417" y="2"/>
                </a:lnTo>
                <a:lnTo>
                  <a:pt x="7437" y="5"/>
                </a:lnTo>
                <a:lnTo>
                  <a:pt x="7457" y="8"/>
                </a:lnTo>
                <a:lnTo>
                  <a:pt x="7477" y="13"/>
                </a:lnTo>
                <a:lnTo>
                  <a:pt x="7496" y="18"/>
                </a:lnTo>
                <a:lnTo>
                  <a:pt x="7514" y="24"/>
                </a:lnTo>
                <a:lnTo>
                  <a:pt x="7533" y="32"/>
                </a:lnTo>
                <a:lnTo>
                  <a:pt x="7551" y="40"/>
                </a:lnTo>
                <a:lnTo>
                  <a:pt x="7569" y="49"/>
                </a:lnTo>
                <a:lnTo>
                  <a:pt x="7585" y="58"/>
                </a:lnTo>
                <a:lnTo>
                  <a:pt x="7602" y="69"/>
                </a:lnTo>
                <a:lnTo>
                  <a:pt x="7618" y="80"/>
                </a:lnTo>
                <a:lnTo>
                  <a:pt x="7634" y="92"/>
                </a:lnTo>
                <a:lnTo>
                  <a:pt x="7648" y="104"/>
                </a:lnTo>
                <a:lnTo>
                  <a:pt x="7662" y="118"/>
                </a:lnTo>
                <a:lnTo>
                  <a:pt x="7675" y="132"/>
                </a:lnTo>
                <a:lnTo>
                  <a:pt x="7688" y="146"/>
                </a:lnTo>
                <a:lnTo>
                  <a:pt x="7700" y="161"/>
                </a:lnTo>
                <a:lnTo>
                  <a:pt x="7712" y="177"/>
                </a:lnTo>
                <a:lnTo>
                  <a:pt x="7722" y="193"/>
                </a:lnTo>
                <a:lnTo>
                  <a:pt x="7732" y="210"/>
                </a:lnTo>
                <a:lnTo>
                  <a:pt x="7741" y="228"/>
                </a:lnTo>
                <a:lnTo>
                  <a:pt x="7749" y="245"/>
                </a:lnTo>
                <a:lnTo>
                  <a:pt x="7756" y="263"/>
                </a:lnTo>
                <a:lnTo>
                  <a:pt x="7763" y="282"/>
                </a:lnTo>
                <a:lnTo>
                  <a:pt x="7768" y="301"/>
                </a:lnTo>
                <a:lnTo>
                  <a:pt x="7773" y="320"/>
                </a:lnTo>
                <a:lnTo>
                  <a:pt x="7776" y="340"/>
                </a:lnTo>
                <a:lnTo>
                  <a:pt x="7779" y="360"/>
                </a:lnTo>
                <a:lnTo>
                  <a:pt x="7780" y="381"/>
                </a:lnTo>
                <a:lnTo>
                  <a:pt x="7781" y="401"/>
                </a:lnTo>
                <a:close/>
                <a:moveTo>
                  <a:pt x="14309" y="7607"/>
                </a:moveTo>
                <a:lnTo>
                  <a:pt x="12831" y="7607"/>
                </a:lnTo>
                <a:lnTo>
                  <a:pt x="12811" y="7607"/>
                </a:lnTo>
                <a:lnTo>
                  <a:pt x="12790" y="7605"/>
                </a:lnTo>
                <a:lnTo>
                  <a:pt x="12769" y="7603"/>
                </a:lnTo>
                <a:lnTo>
                  <a:pt x="12750" y="7599"/>
                </a:lnTo>
                <a:lnTo>
                  <a:pt x="12730" y="7595"/>
                </a:lnTo>
                <a:lnTo>
                  <a:pt x="12711" y="7589"/>
                </a:lnTo>
                <a:lnTo>
                  <a:pt x="12692" y="7583"/>
                </a:lnTo>
                <a:lnTo>
                  <a:pt x="12673" y="7576"/>
                </a:lnTo>
                <a:lnTo>
                  <a:pt x="12656" y="7568"/>
                </a:lnTo>
                <a:lnTo>
                  <a:pt x="12638" y="7559"/>
                </a:lnTo>
                <a:lnTo>
                  <a:pt x="12622" y="7549"/>
                </a:lnTo>
                <a:lnTo>
                  <a:pt x="12604" y="7539"/>
                </a:lnTo>
                <a:lnTo>
                  <a:pt x="12588" y="7528"/>
                </a:lnTo>
                <a:lnTo>
                  <a:pt x="12573" y="7516"/>
                </a:lnTo>
                <a:lnTo>
                  <a:pt x="12559" y="7502"/>
                </a:lnTo>
                <a:lnTo>
                  <a:pt x="12545" y="7489"/>
                </a:lnTo>
                <a:lnTo>
                  <a:pt x="12532" y="7475"/>
                </a:lnTo>
                <a:lnTo>
                  <a:pt x="12518" y="7460"/>
                </a:lnTo>
                <a:lnTo>
                  <a:pt x="12506" y="7445"/>
                </a:lnTo>
                <a:lnTo>
                  <a:pt x="12495" y="7429"/>
                </a:lnTo>
                <a:lnTo>
                  <a:pt x="12484" y="7413"/>
                </a:lnTo>
                <a:lnTo>
                  <a:pt x="12475" y="7396"/>
                </a:lnTo>
                <a:lnTo>
                  <a:pt x="12466" y="7379"/>
                </a:lnTo>
                <a:lnTo>
                  <a:pt x="12458" y="7361"/>
                </a:lnTo>
                <a:lnTo>
                  <a:pt x="12450" y="7343"/>
                </a:lnTo>
                <a:lnTo>
                  <a:pt x="12444" y="7324"/>
                </a:lnTo>
                <a:lnTo>
                  <a:pt x="12439" y="7305"/>
                </a:lnTo>
                <a:lnTo>
                  <a:pt x="12433" y="7286"/>
                </a:lnTo>
                <a:lnTo>
                  <a:pt x="12430" y="7266"/>
                </a:lnTo>
                <a:lnTo>
                  <a:pt x="12427" y="7246"/>
                </a:lnTo>
                <a:lnTo>
                  <a:pt x="12426" y="7226"/>
                </a:lnTo>
                <a:lnTo>
                  <a:pt x="12425" y="7205"/>
                </a:lnTo>
                <a:lnTo>
                  <a:pt x="12426" y="7185"/>
                </a:lnTo>
                <a:lnTo>
                  <a:pt x="12427" y="7164"/>
                </a:lnTo>
                <a:lnTo>
                  <a:pt x="12430" y="7144"/>
                </a:lnTo>
                <a:lnTo>
                  <a:pt x="12433" y="7125"/>
                </a:lnTo>
                <a:lnTo>
                  <a:pt x="12439" y="7105"/>
                </a:lnTo>
                <a:lnTo>
                  <a:pt x="12444" y="7086"/>
                </a:lnTo>
                <a:lnTo>
                  <a:pt x="12450" y="7068"/>
                </a:lnTo>
                <a:lnTo>
                  <a:pt x="12458" y="7049"/>
                </a:lnTo>
                <a:lnTo>
                  <a:pt x="12466" y="7032"/>
                </a:lnTo>
                <a:lnTo>
                  <a:pt x="12475" y="7014"/>
                </a:lnTo>
                <a:lnTo>
                  <a:pt x="12484" y="6998"/>
                </a:lnTo>
                <a:lnTo>
                  <a:pt x="12495" y="6981"/>
                </a:lnTo>
                <a:lnTo>
                  <a:pt x="12506" y="6965"/>
                </a:lnTo>
                <a:lnTo>
                  <a:pt x="12518" y="6950"/>
                </a:lnTo>
                <a:lnTo>
                  <a:pt x="12532" y="6936"/>
                </a:lnTo>
                <a:lnTo>
                  <a:pt x="12545" y="6922"/>
                </a:lnTo>
                <a:lnTo>
                  <a:pt x="12559" y="6909"/>
                </a:lnTo>
                <a:lnTo>
                  <a:pt x="12573" y="6896"/>
                </a:lnTo>
                <a:lnTo>
                  <a:pt x="12588" y="6884"/>
                </a:lnTo>
                <a:lnTo>
                  <a:pt x="12604" y="6873"/>
                </a:lnTo>
                <a:lnTo>
                  <a:pt x="12622" y="6862"/>
                </a:lnTo>
                <a:lnTo>
                  <a:pt x="12638" y="6853"/>
                </a:lnTo>
                <a:lnTo>
                  <a:pt x="12656" y="6844"/>
                </a:lnTo>
                <a:lnTo>
                  <a:pt x="12673" y="6836"/>
                </a:lnTo>
                <a:lnTo>
                  <a:pt x="12692" y="6829"/>
                </a:lnTo>
                <a:lnTo>
                  <a:pt x="12711" y="6822"/>
                </a:lnTo>
                <a:lnTo>
                  <a:pt x="12730" y="6817"/>
                </a:lnTo>
                <a:lnTo>
                  <a:pt x="12750" y="6812"/>
                </a:lnTo>
                <a:lnTo>
                  <a:pt x="12769" y="6809"/>
                </a:lnTo>
                <a:lnTo>
                  <a:pt x="12790" y="6806"/>
                </a:lnTo>
                <a:lnTo>
                  <a:pt x="12811" y="6805"/>
                </a:lnTo>
                <a:lnTo>
                  <a:pt x="12831" y="6804"/>
                </a:lnTo>
                <a:lnTo>
                  <a:pt x="14309" y="6804"/>
                </a:lnTo>
                <a:lnTo>
                  <a:pt x="14330" y="6805"/>
                </a:lnTo>
                <a:lnTo>
                  <a:pt x="14351" y="6806"/>
                </a:lnTo>
                <a:lnTo>
                  <a:pt x="14371" y="6809"/>
                </a:lnTo>
                <a:lnTo>
                  <a:pt x="14391" y="6812"/>
                </a:lnTo>
                <a:lnTo>
                  <a:pt x="14410" y="6817"/>
                </a:lnTo>
                <a:lnTo>
                  <a:pt x="14430" y="6822"/>
                </a:lnTo>
                <a:lnTo>
                  <a:pt x="14449" y="6829"/>
                </a:lnTo>
                <a:lnTo>
                  <a:pt x="14467" y="6836"/>
                </a:lnTo>
                <a:lnTo>
                  <a:pt x="14484" y="6844"/>
                </a:lnTo>
                <a:lnTo>
                  <a:pt x="14503" y="6853"/>
                </a:lnTo>
                <a:lnTo>
                  <a:pt x="14520" y="6862"/>
                </a:lnTo>
                <a:lnTo>
                  <a:pt x="14536" y="6873"/>
                </a:lnTo>
                <a:lnTo>
                  <a:pt x="14552" y="6884"/>
                </a:lnTo>
                <a:lnTo>
                  <a:pt x="14567" y="6896"/>
                </a:lnTo>
                <a:lnTo>
                  <a:pt x="14581" y="6909"/>
                </a:lnTo>
                <a:lnTo>
                  <a:pt x="14596" y="6922"/>
                </a:lnTo>
                <a:lnTo>
                  <a:pt x="14610" y="6936"/>
                </a:lnTo>
                <a:lnTo>
                  <a:pt x="14622" y="6950"/>
                </a:lnTo>
                <a:lnTo>
                  <a:pt x="14634" y="6965"/>
                </a:lnTo>
                <a:lnTo>
                  <a:pt x="14645" y="6981"/>
                </a:lnTo>
                <a:lnTo>
                  <a:pt x="14656" y="6998"/>
                </a:lnTo>
                <a:lnTo>
                  <a:pt x="14665" y="7014"/>
                </a:lnTo>
                <a:lnTo>
                  <a:pt x="14675" y="7032"/>
                </a:lnTo>
                <a:lnTo>
                  <a:pt x="14683" y="7049"/>
                </a:lnTo>
                <a:lnTo>
                  <a:pt x="14691" y="7068"/>
                </a:lnTo>
                <a:lnTo>
                  <a:pt x="14697" y="7086"/>
                </a:lnTo>
                <a:lnTo>
                  <a:pt x="14702" y="7105"/>
                </a:lnTo>
                <a:lnTo>
                  <a:pt x="14707" y="7125"/>
                </a:lnTo>
                <a:lnTo>
                  <a:pt x="14710" y="7144"/>
                </a:lnTo>
                <a:lnTo>
                  <a:pt x="14713" y="7164"/>
                </a:lnTo>
                <a:lnTo>
                  <a:pt x="14714" y="7185"/>
                </a:lnTo>
                <a:lnTo>
                  <a:pt x="14715" y="7205"/>
                </a:lnTo>
                <a:lnTo>
                  <a:pt x="14714" y="7226"/>
                </a:lnTo>
                <a:lnTo>
                  <a:pt x="14713" y="7246"/>
                </a:lnTo>
                <a:lnTo>
                  <a:pt x="14710" y="7266"/>
                </a:lnTo>
                <a:lnTo>
                  <a:pt x="14707" y="7286"/>
                </a:lnTo>
                <a:lnTo>
                  <a:pt x="14702" y="7305"/>
                </a:lnTo>
                <a:lnTo>
                  <a:pt x="14697" y="7324"/>
                </a:lnTo>
                <a:lnTo>
                  <a:pt x="14691" y="7343"/>
                </a:lnTo>
                <a:lnTo>
                  <a:pt x="14683" y="7361"/>
                </a:lnTo>
                <a:lnTo>
                  <a:pt x="14675" y="7379"/>
                </a:lnTo>
                <a:lnTo>
                  <a:pt x="14665" y="7396"/>
                </a:lnTo>
                <a:lnTo>
                  <a:pt x="14656" y="7413"/>
                </a:lnTo>
                <a:lnTo>
                  <a:pt x="14645" y="7429"/>
                </a:lnTo>
                <a:lnTo>
                  <a:pt x="14634" y="7445"/>
                </a:lnTo>
                <a:lnTo>
                  <a:pt x="14622" y="7460"/>
                </a:lnTo>
                <a:lnTo>
                  <a:pt x="14610" y="7475"/>
                </a:lnTo>
                <a:lnTo>
                  <a:pt x="14596" y="7489"/>
                </a:lnTo>
                <a:lnTo>
                  <a:pt x="14581" y="7502"/>
                </a:lnTo>
                <a:lnTo>
                  <a:pt x="14567" y="7516"/>
                </a:lnTo>
                <a:lnTo>
                  <a:pt x="14552" y="7528"/>
                </a:lnTo>
                <a:lnTo>
                  <a:pt x="14536" y="7539"/>
                </a:lnTo>
                <a:lnTo>
                  <a:pt x="14520" y="7549"/>
                </a:lnTo>
                <a:lnTo>
                  <a:pt x="14503" y="7559"/>
                </a:lnTo>
                <a:lnTo>
                  <a:pt x="14484" y="7568"/>
                </a:lnTo>
                <a:lnTo>
                  <a:pt x="14467" y="7576"/>
                </a:lnTo>
                <a:lnTo>
                  <a:pt x="14449" y="7583"/>
                </a:lnTo>
                <a:lnTo>
                  <a:pt x="14430" y="7589"/>
                </a:lnTo>
                <a:lnTo>
                  <a:pt x="14410" y="7595"/>
                </a:lnTo>
                <a:lnTo>
                  <a:pt x="14391" y="7599"/>
                </a:lnTo>
                <a:lnTo>
                  <a:pt x="14371" y="7603"/>
                </a:lnTo>
                <a:lnTo>
                  <a:pt x="14351" y="7605"/>
                </a:lnTo>
                <a:lnTo>
                  <a:pt x="14330" y="7607"/>
                </a:lnTo>
                <a:lnTo>
                  <a:pt x="14309" y="7607"/>
                </a:lnTo>
                <a:close/>
                <a:moveTo>
                  <a:pt x="13604" y="4155"/>
                </a:moveTo>
                <a:lnTo>
                  <a:pt x="12324" y="4887"/>
                </a:lnTo>
                <a:lnTo>
                  <a:pt x="12306" y="4897"/>
                </a:lnTo>
                <a:lnTo>
                  <a:pt x="12288" y="4905"/>
                </a:lnTo>
                <a:lnTo>
                  <a:pt x="12269" y="4913"/>
                </a:lnTo>
                <a:lnTo>
                  <a:pt x="12249" y="4920"/>
                </a:lnTo>
                <a:lnTo>
                  <a:pt x="12230" y="4926"/>
                </a:lnTo>
                <a:lnTo>
                  <a:pt x="12211" y="4931"/>
                </a:lnTo>
                <a:lnTo>
                  <a:pt x="12192" y="4934"/>
                </a:lnTo>
                <a:lnTo>
                  <a:pt x="12171" y="4937"/>
                </a:lnTo>
                <a:lnTo>
                  <a:pt x="12152" y="4939"/>
                </a:lnTo>
                <a:lnTo>
                  <a:pt x="12132" y="4940"/>
                </a:lnTo>
                <a:lnTo>
                  <a:pt x="12113" y="4940"/>
                </a:lnTo>
                <a:lnTo>
                  <a:pt x="12094" y="4939"/>
                </a:lnTo>
                <a:lnTo>
                  <a:pt x="12073" y="4937"/>
                </a:lnTo>
                <a:lnTo>
                  <a:pt x="12054" y="4935"/>
                </a:lnTo>
                <a:lnTo>
                  <a:pt x="12035" y="4931"/>
                </a:lnTo>
                <a:lnTo>
                  <a:pt x="12017" y="4926"/>
                </a:lnTo>
                <a:lnTo>
                  <a:pt x="11997" y="4921"/>
                </a:lnTo>
                <a:lnTo>
                  <a:pt x="11979" y="4915"/>
                </a:lnTo>
                <a:lnTo>
                  <a:pt x="11961" y="4908"/>
                </a:lnTo>
                <a:lnTo>
                  <a:pt x="11944" y="4900"/>
                </a:lnTo>
                <a:lnTo>
                  <a:pt x="11926" y="4891"/>
                </a:lnTo>
                <a:lnTo>
                  <a:pt x="11909" y="4881"/>
                </a:lnTo>
                <a:lnTo>
                  <a:pt x="11892" y="4870"/>
                </a:lnTo>
                <a:lnTo>
                  <a:pt x="11876" y="4859"/>
                </a:lnTo>
                <a:lnTo>
                  <a:pt x="11861" y="4847"/>
                </a:lnTo>
                <a:lnTo>
                  <a:pt x="11846" y="4834"/>
                </a:lnTo>
                <a:lnTo>
                  <a:pt x="11831" y="4820"/>
                </a:lnTo>
                <a:lnTo>
                  <a:pt x="11818" y="4806"/>
                </a:lnTo>
                <a:lnTo>
                  <a:pt x="11805" y="4790"/>
                </a:lnTo>
                <a:lnTo>
                  <a:pt x="11792" y="4774"/>
                </a:lnTo>
                <a:lnTo>
                  <a:pt x="11781" y="4757"/>
                </a:lnTo>
                <a:lnTo>
                  <a:pt x="11770" y="4740"/>
                </a:lnTo>
                <a:lnTo>
                  <a:pt x="11760" y="4722"/>
                </a:lnTo>
                <a:lnTo>
                  <a:pt x="11752" y="4703"/>
                </a:lnTo>
                <a:lnTo>
                  <a:pt x="11743" y="4685"/>
                </a:lnTo>
                <a:lnTo>
                  <a:pt x="11736" y="4666"/>
                </a:lnTo>
                <a:lnTo>
                  <a:pt x="11730" y="4647"/>
                </a:lnTo>
                <a:lnTo>
                  <a:pt x="11725" y="4628"/>
                </a:lnTo>
                <a:lnTo>
                  <a:pt x="11721" y="4608"/>
                </a:lnTo>
                <a:lnTo>
                  <a:pt x="11719" y="4589"/>
                </a:lnTo>
                <a:lnTo>
                  <a:pt x="11717" y="4570"/>
                </a:lnTo>
                <a:lnTo>
                  <a:pt x="11716" y="4550"/>
                </a:lnTo>
                <a:lnTo>
                  <a:pt x="11716" y="4531"/>
                </a:lnTo>
                <a:lnTo>
                  <a:pt x="11717" y="4512"/>
                </a:lnTo>
                <a:lnTo>
                  <a:pt x="11718" y="4491"/>
                </a:lnTo>
                <a:lnTo>
                  <a:pt x="11721" y="4472"/>
                </a:lnTo>
                <a:lnTo>
                  <a:pt x="11725" y="4453"/>
                </a:lnTo>
                <a:lnTo>
                  <a:pt x="11729" y="4435"/>
                </a:lnTo>
                <a:lnTo>
                  <a:pt x="11735" y="4416"/>
                </a:lnTo>
                <a:lnTo>
                  <a:pt x="11741" y="4398"/>
                </a:lnTo>
                <a:lnTo>
                  <a:pt x="11749" y="4380"/>
                </a:lnTo>
                <a:lnTo>
                  <a:pt x="11757" y="4362"/>
                </a:lnTo>
                <a:lnTo>
                  <a:pt x="11766" y="4345"/>
                </a:lnTo>
                <a:lnTo>
                  <a:pt x="11776" y="4328"/>
                </a:lnTo>
                <a:lnTo>
                  <a:pt x="11786" y="4312"/>
                </a:lnTo>
                <a:lnTo>
                  <a:pt x="11798" y="4296"/>
                </a:lnTo>
                <a:lnTo>
                  <a:pt x="11810" y="4281"/>
                </a:lnTo>
                <a:lnTo>
                  <a:pt x="11823" y="4266"/>
                </a:lnTo>
                <a:lnTo>
                  <a:pt x="11838" y="4252"/>
                </a:lnTo>
                <a:lnTo>
                  <a:pt x="11852" y="4238"/>
                </a:lnTo>
                <a:lnTo>
                  <a:pt x="11868" y="4225"/>
                </a:lnTo>
                <a:lnTo>
                  <a:pt x="11884" y="4213"/>
                </a:lnTo>
                <a:lnTo>
                  <a:pt x="11900" y="4202"/>
                </a:lnTo>
                <a:lnTo>
                  <a:pt x="11919" y="4191"/>
                </a:lnTo>
                <a:lnTo>
                  <a:pt x="13198" y="3460"/>
                </a:lnTo>
                <a:lnTo>
                  <a:pt x="13217" y="3450"/>
                </a:lnTo>
                <a:lnTo>
                  <a:pt x="13235" y="3441"/>
                </a:lnTo>
                <a:lnTo>
                  <a:pt x="13254" y="3433"/>
                </a:lnTo>
                <a:lnTo>
                  <a:pt x="13273" y="3426"/>
                </a:lnTo>
                <a:lnTo>
                  <a:pt x="13292" y="3421"/>
                </a:lnTo>
                <a:lnTo>
                  <a:pt x="13312" y="3416"/>
                </a:lnTo>
                <a:lnTo>
                  <a:pt x="13331" y="3412"/>
                </a:lnTo>
                <a:lnTo>
                  <a:pt x="13351" y="3409"/>
                </a:lnTo>
                <a:lnTo>
                  <a:pt x="13370" y="3407"/>
                </a:lnTo>
                <a:lnTo>
                  <a:pt x="13391" y="3406"/>
                </a:lnTo>
                <a:lnTo>
                  <a:pt x="13410" y="3406"/>
                </a:lnTo>
                <a:lnTo>
                  <a:pt x="13429" y="3407"/>
                </a:lnTo>
                <a:lnTo>
                  <a:pt x="13449" y="3409"/>
                </a:lnTo>
                <a:lnTo>
                  <a:pt x="13469" y="3412"/>
                </a:lnTo>
                <a:lnTo>
                  <a:pt x="13488" y="3415"/>
                </a:lnTo>
                <a:lnTo>
                  <a:pt x="13506" y="3420"/>
                </a:lnTo>
                <a:lnTo>
                  <a:pt x="13525" y="3425"/>
                </a:lnTo>
                <a:lnTo>
                  <a:pt x="13543" y="3432"/>
                </a:lnTo>
                <a:lnTo>
                  <a:pt x="13562" y="3439"/>
                </a:lnTo>
                <a:lnTo>
                  <a:pt x="13579" y="3447"/>
                </a:lnTo>
                <a:lnTo>
                  <a:pt x="13597" y="3456"/>
                </a:lnTo>
                <a:lnTo>
                  <a:pt x="13613" y="3465"/>
                </a:lnTo>
                <a:lnTo>
                  <a:pt x="13630" y="3476"/>
                </a:lnTo>
                <a:lnTo>
                  <a:pt x="13647" y="3487"/>
                </a:lnTo>
                <a:lnTo>
                  <a:pt x="13662" y="3499"/>
                </a:lnTo>
                <a:lnTo>
                  <a:pt x="13677" y="3513"/>
                </a:lnTo>
                <a:lnTo>
                  <a:pt x="13691" y="3527"/>
                </a:lnTo>
                <a:lnTo>
                  <a:pt x="13704" y="3542"/>
                </a:lnTo>
                <a:lnTo>
                  <a:pt x="13717" y="3557"/>
                </a:lnTo>
                <a:lnTo>
                  <a:pt x="13731" y="3573"/>
                </a:lnTo>
                <a:lnTo>
                  <a:pt x="13742" y="3590"/>
                </a:lnTo>
                <a:lnTo>
                  <a:pt x="13753" y="3607"/>
                </a:lnTo>
                <a:lnTo>
                  <a:pt x="13763" y="3625"/>
                </a:lnTo>
                <a:lnTo>
                  <a:pt x="13771" y="3644"/>
                </a:lnTo>
                <a:lnTo>
                  <a:pt x="13779" y="3662"/>
                </a:lnTo>
                <a:lnTo>
                  <a:pt x="13786" y="3681"/>
                </a:lnTo>
                <a:lnTo>
                  <a:pt x="13792" y="3700"/>
                </a:lnTo>
                <a:lnTo>
                  <a:pt x="13797" y="3720"/>
                </a:lnTo>
                <a:lnTo>
                  <a:pt x="13801" y="3739"/>
                </a:lnTo>
                <a:lnTo>
                  <a:pt x="13803" y="3758"/>
                </a:lnTo>
                <a:lnTo>
                  <a:pt x="13805" y="3778"/>
                </a:lnTo>
                <a:lnTo>
                  <a:pt x="13806" y="3797"/>
                </a:lnTo>
                <a:lnTo>
                  <a:pt x="13806" y="3816"/>
                </a:lnTo>
                <a:lnTo>
                  <a:pt x="13805" y="3836"/>
                </a:lnTo>
                <a:lnTo>
                  <a:pt x="13804" y="3855"/>
                </a:lnTo>
                <a:lnTo>
                  <a:pt x="13801" y="3874"/>
                </a:lnTo>
                <a:lnTo>
                  <a:pt x="13797" y="3893"/>
                </a:lnTo>
                <a:lnTo>
                  <a:pt x="13793" y="3912"/>
                </a:lnTo>
                <a:lnTo>
                  <a:pt x="13787" y="3930"/>
                </a:lnTo>
                <a:lnTo>
                  <a:pt x="13781" y="3948"/>
                </a:lnTo>
                <a:lnTo>
                  <a:pt x="13774" y="3966"/>
                </a:lnTo>
                <a:lnTo>
                  <a:pt x="13766" y="3984"/>
                </a:lnTo>
                <a:lnTo>
                  <a:pt x="13757" y="4001"/>
                </a:lnTo>
                <a:lnTo>
                  <a:pt x="13747" y="4018"/>
                </a:lnTo>
                <a:lnTo>
                  <a:pt x="13737" y="4034"/>
                </a:lnTo>
                <a:lnTo>
                  <a:pt x="13724" y="4050"/>
                </a:lnTo>
                <a:lnTo>
                  <a:pt x="13712" y="4065"/>
                </a:lnTo>
                <a:lnTo>
                  <a:pt x="13699" y="4080"/>
                </a:lnTo>
                <a:lnTo>
                  <a:pt x="13685" y="4094"/>
                </a:lnTo>
                <a:lnTo>
                  <a:pt x="13671" y="4108"/>
                </a:lnTo>
                <a:lnTo>
                  <a:pt x="13655" y="4121"/>
                </a:lnTo>
                <a:lnTo>
                  <a:pt x="13638" y="4133"/>
                </a:lnTo>
                <a:lnTo>
                  <a:pt x="13622" y="4145"/>
                </a:lnTo>
                <a:lnTo>
                  <a:pt x="13604" y="4155"/>
                </a:lnTo>
                <a:close/>
                <a:moveTo>
                  <a:pt x="11312" y="1416"/>
                </a:moveTo>
                <a:lnTo>
                  <a:pt x="10574" y="2683"/>
                </a:lnTo>
                <a:lnTo>
                  <a:pt x="10563" y="2700"/>
                </a:lnTo>
                <a:lnTo>
                  <a:pt x="10551" y="2717"/>
                </a:lnTo>
                <a:lnTo>
                  <a:pt x="10538" y="2733"/>
                </a:lnTo>
                <a:lnTo>
                  <a:pt x="10525" y="2749"/>
                </a:lnTo>
                <a:lnTo>
                  <a:pt x="10512" y="2763"/>
                </a:lnTo>
                <a:lnTo>
                  <a:pt x="10497" y="2777"/>
                </a:lnTo>
                <a:lnTo>
                  <a:pt x="10483" y="2790"/>
                </a:lnTo>
                <a:lnTo>
                  <a:pt x="10467" y="2802"/>
                </a:lnTo>
                <a:lnTo>
                  <a:pt x="10450" y="2813"/>
                </a:lnTo>
                <a:lnTo>
                  <a:pt x="10434" y="2824"/>
                </a:lnTo>
                <a:lnTo>
                  <a:pt x="10417" y="2834"/>
                </a:lnTo>
                <a:lnTo>
                  <a:pt x="10400" y="2842"/>
                </a:lnTo>
                <a:lnTo>
                  <a:pt x="10383" y="2850"/>
                </a:lnTo>
                <a:lnTo>
                  <a:pt x="10364" y="2858"/>
                </a:lnTo>
                <a:lnTo>
                  <a:pt x="10346" y="2864"/>
                </a:lnTo>
                <a:lnTo>
                  <a:pt x="10327" y="2869"/>
                </a:lnTo>
                <a:lnTo>
                  <a:pt x="10308" y="2874"/>
                </a:lnTo>
                <a:lnTo>
                  <a:pt x="10289" y="2878"/>
                </a:lnTo>
                <a:lnTo>
                  <a:pt x="10269" y="2880"/>
                </a:lnTo>
                <a:lnTo>
                  <a:pt x="10250" y="2882"/>
                </a:lnTo>
                <a:lnTo>
                  <a:pt x="10231" y="2883"/>
                </a:lnTo>
                <a:lnTo>
                  <a:pt x="10211" y="2883"/>
                </a:lnTo>
                <a:lnTo>
                  <a:pt x="10191" y="2882"/>
                </a:lnTo>
                <a:lnTo>
                  <a:pt x="10172" y="2880"/>
                </a:lnTo>
                <a:lnTo>
                  <a:pt x="10152" y="2877"/>
                </a:lnTo>
                <a:lnTo>
                  <a:pt x="10133" y="2874"/>
                </a:lnTo>
                <a:lnTo>
                  <a:pt x="10114" y="2869"/>
                </a:lnTo>
                <a:lnTo>
                  <a:pt x="10094" y="2863"/>
                </a:lnTo>
                <a:lnTo>
                  <a:pt x="10075" y="2856"/>
                </a:lnTo>
                <a:lnTo>
                  <a:pt x="10056" y="2848"/>
                </a:lnTo>
                <a:lnTo>
                  <a:pt x="10038" y="2839"/>
                </a:lnTo>
                <a:lnTo>
                  <a:pt x="10019" y="2830"/>
                </a:lnTo>
                <a:lnTo>
                  <a:pt x="10001" y="2819"/>
                </a:lnTo>
                <a:lnTo>
                  <a:pt x="9984" y="2807"/>
                </a:lnTo>
                <a:lnTo>
                  <a:pt x="9968" y="2795"/>
                </a:lnTo>
                <a:lnTo>
                  <a:pt x="9953" y="2782"/>
                </a:lnTo>
                <a:lnTo>
                  <a:pt x="9937" y="2769"/>
                </a:lnTo>
                <a:lnTo>
                  <a:pt x="9924" y="2754"/>
                </a:lnTo>
                <a:lnTo>
                  <a:pt x="9911" y="2740"/>
                </a:lnTo>
                <a:lnTo>
                  <a:pt x="9899" y="2724"/>
                </a:lnTo>
                <a:lnTo>
                  <a:pt x="9887" y="2709"/>
                </a:lnTo>
                <a:lnTo>
                  <a:pt x="9877" y="2692"/>
                </a:lnTo>
                <a:lnTo>
                  <a:pt x="9867" y="2675"/>
                </a:lnTo>
                <a:lnTo>
                  <a:pt x="9858" y="2658"/>
                </a:lnTo>
                <a:lnTo>
                  <a:pt x="9849" y="2641"/>
                </a:lnTo>
                <a:lnTo>
                  <a:pt x="9842" y="2623"/>
                </a:lnTo>
                <a:lnTo>
                  <a:pt x="9836" y="2605"/>
                </a:lnTo>
                <a:lnTo>
                  <a:pt x="9830" y="2586"/>
                </a:lnTo>
                <a:lnTo>
                  <a:pt x="9826" y="2567"/>
                </a:lnTo>
                <a:lnTo>
                  <a:pt x="9822" y="2548"/>
                </a:lnTo>
                <a:lnTo>
                  <a:pt x="9819" y="2529"/>
                </a:lnTo>
                <a:lnTo>
                  <a:pt x="9817" y="2510"/>
                </a:lnTo>
                <a:lnTo>
                  <a:pt x="9817" y="2490"/>
                </a:lnTo>
                <a:lnTo>
                  <a:pt x="9817" y="2470"/>
                </a:lnTo>
                <a:lnTo>
                  <a:pt x="9817" y="2451"/>
                </a:lnTo>
                <a:lnTo>
                  <a:pt x="9819" y="2432"/>
                </a:lnTo>
                <a:lnTo>
                  <a:pt x="9822" y="2412"/>
                </a:lnTo>
                <a:lnTo>
                  <a:pt x="9826" y="2393"/>
                </a:lnTo>
                <a:lnTo>
                  <a:pt x="9831" y="2374"/>
                </a:lnTo>
                <a:lnTo>
                  <a:pt x="9837" y="2355"/>
                </a:lnTo>
                <a:lnTo>
                  <a:pt x="9843" y="2336"/>
                </a:lnTo>
                <a:lnTo>
                  <a:pt x="9851" y="2317"/>
                </a:lnTo>
                <a:lnTo>
                  <a:pt x="9861" y="2299"/>
                </a:lnTo>
                <a:lnTo>
                  <a:pt x="9871" y="2281"/>
                </a:lnTo>
                <a:lnTo>
                  <a:pt x="10609" y="1015"/>
                </a:lnTo>
                <a:lnTo>
                  <a:pt x="10620" y="997"/>
                </a:lnTo>
                <a:lnTo>
                  <a:pt x="10633" y="980"/>
                </a:lnTo>
                <a:lnTo>
                  <a:pt x="10645" y="964"/>
                </a:lnTo>
                <a:lnTo>
                  <a:pt x="10658" y="949"/>
                </a:lnTo>
                <a:lnTo>
                  <a:pt x="10671" y="934"/>
                </a:lnTo>
                <a:lnTo>
                  <a:pt x="10686" y="921"/>
                </a:lnTo>
                <a:lnTo>
                  <a:pt x="10700" y="908"/>
                </a:lnTo>
                <a:lnTo>
                  <a:pt x="10717" y="896"/>
                </a:lnTo>
                <a:lnTo>
                  <a:pt x="10732" y="884"/>
                </a:lnTo>
                <a:lnTo>
                  <a:pt x="10749" y="874"/>
                </a:lnTo>
                <a:lnTo>
                  <a:pt x="10766" y="864"/>
                </a:lnTo>
                <a:lnTo>
                  <a:pt x="10783" y="855"/>
                </a:lnTo>
                <a:lnTo>
                  <a:pt x="10801" y="847"/>
                </a:lnTo>
                <a:lnTo>
                  <a:pt x="10819" y="840"/>
                </a:lnTo>
                <a:lnTo>
                  <a:pt x="10837" y="834"/>
                </a:lnTo>
                <a:lnTo>
                  <a:pt x="10856" y="828"/>
                </a:lnTo>
                <a:lnTo>
                  <a:pt x="10875" y="824"/>
                </a:lnTo>
                <a:lnTo>
                  <a:pt x="10895" y="820"/>
                </a:lnTo>
                <a:lnTo>
                  <a:pt x="10914" y="817"/>
                </a:lnTo>
                <a:lnTo>
                  <a:pt x="10933" y="815"/>
                </a:lnTo>
                <a:lnTo>
                  <a:pt x="10952" y="814"/>
                </a:lnTo>
                <a:lnTo>
                  <a:pt x="10973" y="814"/>
                </a:lnTo>
                <a:lnTo>
                  <a:pt x="10992" y="815"/>
                </a:lnTo>
                <a:lnTo>
                  <a:pt x="11011" y="817"/>
                </a:lnTo>
                <a:lnTo>
                  <a:pt x="11031" y="820"/>
                </a:lnTo>
                <a:lnTo>
                  <a:pt x="11050" y="824"/>
                </a:lnTo>
                <a:lnTo>
                  <a:pt x="11070" y="829"/>
                </a:lnTo>
                <a:lnTo>
                  <a:pt x="11089" y="835"/>
                </a:lnTo>
                <a:lnTo>
                  <a:pt x="11108" y="841"/>
                </a:lnTo>
                <a:lnTo>
                  <a:pt x="11127" y="849"/>
                </a:lnTo>
                <a:lnTo>
                  <a:pt x="11146" y="858"/>
                </a:lnTo>
                <a:lnTo>
                  <a:pt x="11164" y="868"/>
                </a:lnTo>
                <a:lnTo>
                  <a:pt x="11182" y="879"/>
                </a:lnTo>
                <a:lnTo>
                  <a:pt x="11199" y="890"/>
                </a:lnTo>
                <a:lnTo>
                  <a:pt x="11215" y="902"/>
                </a:lnTo>
                <a:lnTo>
                  <a:pt x="11231" y="915"/>
                </a:lnTo>
                <a:lnTo>
                  <a:pt x="11246" y="929"/>
                </a:lnTo>
                <a:lnTo>
                  <a:pt x="11259" y="943"/>
                </a:lnTo>
                <a:lnTo>
                  <a:pt x="11272" y="958"/>
                </a:lnTo>
                <a:lnTo>
                  <a:pt x="11284" y="973"/>
                </a:lnTo>
                <a:lnTo>
                  <a:pt x="11296" y="989"/>
                </a:lnTo>
                <a:lnTo>
                  <a:pt x="11306" y="1005"/>
                </a:lnTo>
                <a:lnTo>
                  <a:pt x="11317" y="1022"/>
                </a:lnTo>
                <a:lnTo>
                  <a:pt x="11326" y="1039"/>
                </a:lnTo>
                <a:lnTo>
                  <a:pt x="11334" y="1057"/>
                </a:lnTo>
                <a:lnTo>
                  <a:pt x="11341" y="1075"/>
                </a:lnTo>
                <a:lnTo>
                  <a:pt x="11347" y="1093"/>
                </a:lnTo>
                <a:lnTo>
                  <a:pt x="11353" y="1111"/>
                </a:lnTo>
                <a:lnTo>
                  <a:pt x="11357" y="1130"/>
                </a:lnTo>
                <a:lnTo>
                  <a:pt x="11361" y="1149"/>
                </a:lnTo>
                <a:lnTo>
                  <a:pt x="11364" y="1168"/>
                </a:lnTo>
                <a:lnTo>
                  <a:pt x="11366" y="1188"/>
                </a:lnTo>
                <a:lnTo>
                  <a:pt x="11366" y="1207"/>
                </a:lnTo>
                <a:lnTo>
                  <a:pt x="11366" y="1226"/>
                </a:lnTo>
                <a:lnTo>
                  <a:pt x="11366" y="1246"/>
                </a:lnTo>
                <a:lnTo>
                  <a:pt x="11364" y="1265"/>
                </a:lnTo>
                <a:lnTo>
                  <a:pt x="11361" y="1284"/>
                </a:lnTo>
                <a:lnTo>
                  <a:pt x="11357" y="1304"/>
                </a:lnTo>
                <a:lnTo>
                  <a:pt x="11352" y="1323"/>
                </a:lnTo>
                <a:lnTo>
                  <a:pt x="11346" y="1342"/>
                </a:lnTo>
                <a:lnTo>
                  <a:pt x="11339" y="1361"/>
                </a:lnTo>
                <a:lnTo>
                  <a:pt x="11332" y="1379"/>
                </a:lnTo>
                <a:lnTo>
                  <a:pt x="11323" y="1398"/>
                </a:lnTo>
                <a:lnTo>
                  <a:pt x="11312" y="1416"/>
                </a:lnTo>
                <a:close/>
                <a:moveTo>
                  <a:pt x="7906" y="14489"/>
                </a:moveTo>
                <a:lnTo>
                  <a:pt x="7044" y="14638"/>
                </a:lnTo>
                <a:lnTo>
                  <a:pt x="7031" y="14640"/>
                </a:lnTo>
                <a:lnTo>
                  <a:pt x="7019" y="14642"/>
                </a:lnTo>
                <a:lnTo>
                  <a:pt x="7005" y="14642"/>
                </a:lnTo>
                <a:lnTo>
                  <a:pt x="6992" y="14642"/>
                </a:lnTo>
                <a:lnTo>
                  <a:pt x="6980" y="14641"/>
                </a:lnTo>
                <a:lnTo>
                  <a:pt x="6968" y="14640"/>
                </a:lnTo>
                <a:lnTo>
                  <a:pt x="6956" y="14638"/>
                </a:lnTo>
                <a:lnTo>
                  <a:pt x="6944" y="14636"/>
                </a:lnTo>
                <a:lnTo>
                  <a:pt x="6932" y="14633"/>
                </a:lnTo>
                <a:lnTo>
                  <a:pt x="6919" y="14629"/>
                </a:lnTo>
                <a:lnTo>
                  <a:pt x="6908" y="14625"/>
                </a:lnTo>
                <a:lnTo>
                  <a:pt x="6897" y="14620"/>
                </a:lnTo>
                <a:lnTo>
                  <a:pt x="6886" y="14615"/>
                </a:lnTo>
                <a:lnTo>
                  <a:pt x="6875" y="14609"/>
                </a:lnTo>
                <a:lnTo>
                  <a:pt x="6865" y="14603"/>
                </a:lnTo>
                <a:lnTo>
                  <a:pt x="6855" y="14596"/>
                </a:lnTo>
                <a:lnTo>
                  <a:pt x="6845" y="14589"/>
                </a:lnTo>
                <a:lnTo>
                  <a:pt x="6835" y="14582"/>
                </a:lnTo>
                <a:lnTo>
                  <a:pt x="6826" y="14574"/>
                </a:lnTo>
                <a:lnTo>
                  <a:pt x="6817" y="14565"/>
                </a:lnTo>
                <a:lnTo>
                  <a:pt x="6809" y="14556"/>
                </a:lnTo>
                <a:lnTo>
                  <a:pt x="6801" y="14547"/>
                </a:lnTo>
                <a:lnTo>
                  <a:pt x="6794" y="14537"/>
                </a:lnTo>
                <a:lnTo>
                  <a:pt x="6787" y="14527"/>
                </a:lnTo>
                <a:lnTo>
                  <a:pt x="6781" y="14517"/>
                </a:lnTo>
                <a:lnTo>
                  <a:pt x="6775" y="14505"/>
                </a:lnTo>
                <a:lnTo>
                  <a:pt x="6769" y="14494"/>
                </a:lnTo>
                <a:lnTo>
                  <a:pt x="6765" y="14482"/>
                </a:lnTo>
                <a:lnTo>
                  <a:pt x="6760" y="14471"/>
                </a:lnTo>
                <a:lnTo>
                  <a:pt x="6757" y="14459"/>
                </a:lnTo>
                <a:lnTo>
                  <a:pt x="6752" y="14446"/>
                </a:lnTo>
                <a:lnTo>
                  <a:pt x="6750" y="14434"/>
                </a:lnTo>
                <a:lnTo>
                  <a:pt x="6748" y="14421"/>
                </a:lnTo>
                <a:lnTo>
                  <a:pt x="6747" y="14408"/>
                </a:lnTo>
                <a:lnTo>
                  <a:pt x="6746" y="14396"/>
                </a:lnTo>
                <a:lnTo>
                  <a:pt x="6746" y="14383"/>
                </a:lnTo>
                <a:lnTo>
                  <a:pt x="6747" y="14371"/>
                </a:lnTo>
                <a:lnTo>
                  <a:pt x="6748" y="14358"/>
                </a:lnTo>
                <a:lnTo>
                  <a:pt x="6750" y="14346"/>
                </a:lnTo>
                <a:lnTo>
                  <a:pt x="6753" y="14334"/>
                </a:lnTo>
                <a:lnTo>
                  <a:pt x="6757" y="14323"/>
                </a:lnTo>
                <a:lnTo>
                  <a:pt x="6760" y="14311"/>
                </a:lnTo>
                <a:lnTo>
                  <a:pt x="6764" y="14299"/>
                </a:lnTo>
                <a:lnTo>
                  <a:pt x="6769" y="14288"/>
                </a:lnTo>
                <a:lnTo>
                  <a:pt x="6774" y="14278"/>
                </a:lnTo>
                <a:lnTo>
                  <a:pt x="6780" y="14267"/>
                </a:lnTo>
                <a:lnTo>
                  <a:pt x="6786" y="14257"/>
                </a:lnTo>
                <a:lnTo>
                  <a:pt x="6793" y="14247"/>
                </a:lnTo>
                <a:lnTo>
                  <a:pt x="6800" y="14237"/>
                </a:lnTo>
                <a:lnTo>
                  <a:pt x="6808" y="14227"/>
                </a:lnTo>
                <a:lnTo>
                  <a:pt x="6816" y="14219"/>
                </a:lnTo>
                <a:lnTo>
                  <a:pt x="6824" y="14210"/>
                </a:lnTo>
                <a:lnTo>
                  <a:pt x="6833" y="14202"/>
                </a:lnTo>
                <a:lnTo>
                  <a:pt x="6843" y="14194"/>
                </a:lnTo>
                <a:lnTo>
                  <a:pt x="6853" y="14187"/>
                </a:lnTo>
                <a:lnTo>
                  <a:pt x="6863" y="14180"/>
                </a:lnTo>
                <a:lnTo>
                  <a:pt x="6874" y="14173"/>
                </a:lnTo>
                <a:lnTo>
                  <a:pt x="6884" y="14168"/>
                </a:lnTo>
                <a:lnTo>
                  <a:pt x="6895" y="14162"/>
                </a:lnTo>
                <a:lnTo>
                  <a:pt x="6907" y="14157"/>
                </a:lnTo>
                <a:lnTo>
                  <a:pt x="6919" y="14153"/>
                </a:lnTo>
                <a:lnTo>
                  <a:pt x="6932" y="14149"/>
                </a:lnTo>
                <a:lnTo>
                  <a:pt x="6944" y="14146"/>
                </a:lnTo>
                <a:lnTo>
                  <a:pt x="6957" y="14144"/>
                </a:lnTo>
                <a:lnTo>
                  <a:pt x="7819" y="13995"/>
                </a:lnTo>
                <a:lnTo>
                  <a:pt x="7831" y="13993"/>
                </a:lnTo>
                <a:lnTo>
                  <a:pt x="7844" y="13992"/>
                </a:lnTo>
                <a:lnTo>
                  <a:pt x="7857" y="13991"/>
                </a:lnTo>
                <a:lnTo>
                  <a:pt x="7869" y="13991"/>
                </a:lnTo>
                <a:lnTo>
                  <a:pt x="7882" y="13992"/>
                </a:lnTo>
                <a:lnTo>
                  <a:pt x="7895" y="13993"/>
                </a:lnTo>
                <a:lnTo>
                  <a:pt x="7907" y="13995"/>
                </a:lnTo>
                <a:lnTo>
                  <a:pt x="7919" y="13997"/>
                </a:lnTo>
                <a:lnTo>
                  <a:pt x="7931" y="14000"/>
                </a:lnTo>
                <a:lnTo>
                  <a:pt x="7942" y="14004"/>
                </a:lnTo>
                <a:lnTo>
                  <a:pt x="7954" y="14008"/>
                </a:lnTo>
                <a:lnTo>
                  <a:pt x="7966" y="14013"/>
                </a:lnTo>
                <a:lnTo>
                  <a:pt x="7977" y="14018"/>
                </a:lnTo>
                <a:lnTo>
                  <a:pt x="7987" y="14024"/>
                </a:lnTo>
                <a:lnTo>
                  <a:pt x="7998" y="14030"/>
                </a:lnTo>
                <a:lnTo>
                  <a:pt x="8008" y="14037"/>
                </a:lnTo>
                <a:lnTo>
                  <a:pt x="8017" y="14044"/>
                </a:lnTo>
                <a:lnTo>
                  <a:pt x="8027" y="14051"/>
                </a:lnTo>
                <a:lnTo>
                  <a:pt x="8036" y="14059"/>
                </a:lnTo>
                <a:lnTo>
                  <a:pt x="8044" y="14068"/>
                </a:lnTo>
                <a:lnTo>
                  <a:pt x="8053" y="14077"/>
                </a:lnTo>
                <a:lnTo>
                  <a:pt x="8061" y="14086"/>
                </a:lnTo>
                <a:lnTo>
                  <a:pt x="8068" y="14096"/>
                </a:lnTo>
                <a:lnTo>
                  <a:pt x="8075" y="14106"/>
                </a:lnTo>
                <a:lnTo>
                  <a:pt x="8082" y="14116"/>
                </a:lnTo>
                <a:lnTo>
                  <a:pt x="8088" y="14127"/>
                </a:lnTo>
                <a:lnTo>
                  <a:pt x="8093" y="14138"/>
                </a:lnTo>
                <a:lnTo>
                  <a:pt x="8098" y="14150"/>
                </a:lnTo>
                <a:lnTo>
                  <a:pt x="8102" y="14161"/>
                </a:lnTo>
                <a:lnTo>
                  <a:pt x="8106" y="14174"/>
                </a:lnTo>
                <a:lnTo>
                  <a:pt x="8109" y="14186"/>
                </a:lnTo>
                <a:lnTo>
                  <a:pt x="8112" y="14198"/>
                </a:lnTo>
                <a:lnTo>
                  <a:pt x="8114" y="14211"/>
                </a:lnTo>
                <a:lnTo>
                  <a:pt x="8115" y="14224"/>
                </a:lnTo>
                <a:lnTo>
                  <a:pt x="8115" y="14237"/>
                </a:lnTo>
                <a:lnTo>
                  <a:pt x="8115" y="14249"/>
                </a:lnTo>
                <a:lnTo>
                  <a:pt x="8115" y="14261"/>
                </a:lnTo>
                <a:lnTo>
                  <a:pt x="8113" y="14274"/>
                </a:lnTo>
                <a:lnTo>
                  <a:pt x="8111" y="14286"/>
                </a:lnTo>
                <a:lnTo>
                  <a:pt x="8109" y="14298"/>
                </a:lnTo>
                <a:lnTo>
                  <a:pt x="8106" y="14310"/>
                </a:lnTo>
                <a:lnTo>
                  <a:pt x="8102" y="14321"/>
                </a:lnTo>
                <a:lnTo>
                  <a:pt x="8098" y="14333"/>
                </a:lnTo>
                <a:lnTo>
                  <a:pt x="8093" y="14344"/>
                </a:lnTo>
                <a:lnTo>
                  <a:pt x="8088" y="14355"/>
                </a:lnTo>
                <a:lnTo>
                  <a:pt x="8083" y="14365"/>
                </a:lnTo>
                <a:lnTo>
                  <a:pt x="8076" y="14376"/>
                </a:lnTo>
                <a:lnTo>
                  <a:pt x="8070" y="14386"/>
                </a:lnTo>
                <a:lnTo>
                  <a:pt x="8062" y="14395"/>
                </a:lnTo>
                <a:lnTo>
                  <a:pt x="8055" y="14405"/>
                </a:lnTo>
                <a:lnTo>
                  <a:pt x="8047" y="14414"/>
                </a:lnTo>
                <a:lnTo>
                  <a:pt x="8037" y="14422"/>
                </a:lnTo>
                <a:lnTo>
                  <a:pt x="8028" y="14430"/>
                </a:lnTo>
                <a:lnTo>
                  <a:pt x="8019" y="14438"/>
                </a:lnTo>
                <a:lnTo>
                  <a:pt x="8009" y="14445"/>
                </a:lnTo>
                <a:lnTo>
                  <a:pt x="7999" y="14452"/>
                </a:lnTo>
                <a:lnTo>
                  <a:pt x="7989" y="14459"/>
                </a:lnTo>
                <a:lnTo>
                  <a:pt x="7978" y="14465"/>
                </a:lnTo>
                <a:lnTo>
                  <a:pt x="7967" y="14470"/>
                </a:lnTo>
                <a:lnTo>
                  <a:pt x="7955" y="14475"/>
                </a:lnTo>
                <a:lnTo>
                  <a:pt x="7943" y="14479"/>
                </a:lnTo>
                <a:lnTo>
                  <a:pt x="7931" y="14483"/>
                </a:lnTo>
                <a:lnTo>
                  <a:pt x="7918" y="14486"/>
                </a:lnTo>
                <a:lnTo>
                  <a:pt x="7906" y="14489"/>
                </a:lnTo>
                <a:close/>
                <a:moveTo>
                  <a:pt x="7906" y="13623"/>
                </a:moveTo>
                <a:lnTo>
                  <a:pt x="7044" y="13772"/>
                </a:lnTo>
                <a:lnTo>
                  <a:pt x="7031" y="13774"/>
                </a:lnTo>
                <a:lnTo>
                  <a:pt x="7019" y="13775"/>
                </a:lnTo>
                <a:lnTo>
                  <a:pt x="7005" y="13776"/>
                </a:lnTo>
                <a:lnTo>
                  <a:pt x="6992" y="13776"/>
                </a:lnTo>
                <a:lnTo>
                  <a:pt x="6980" y="13775"/>
                </a:lnTo>
                <a:lnTo>
                  <a:pt x="6968" y="13774"/>
                </a:lnTo>
                <a:lnTo>
                  <a:pt x="6956" y="13772"/>
                </a:lnTo>
                <a:lnTo>
                  <a:pt x="6944" y="13770"/>
                </a:lnTo>
                <a:lnTo>
                  <a:pt x="6932" y="13767"/>
                </a:lnTo>
                <a:lnTo>
                  <a:pt x="6919" y="13763"/>
                </a:lnTo>
                <a:lnTo>
                  <a:pt x="6908" y="13759"/>
                </a:lnTo>
                <a:lnTo>
                  <a:pt x="6897" y="13754"/>
                </a:lnTo>
                <a:lnTo>
                  <a:pt x="6886" y="13749"/>
                </a:lnTo>
                <a:lnTo>
                  <a:pt x="6875" y="13743"/>
                </a:lnTo>
                <a:lnTo>
                  <a:pt x="6865" y="13737"/>
                </a:lnTo>
                <a:lnTo>
                  <a:pt x="6855" y="13730"/>
                </a:lnTo>
                <a:lnTo>
                  <a:pt x="6845" y="13723"/>
                </a:lnTo>
                <a:lnTo>
                  <a:pt x="6835" y="13716"/>
                </a:lnTo>
                <a:lnTo>
                  <a:pt x="6826" y="13708"/>
                </a:lnTo>
                <a:lnTo>
                  <a:pt x="6817" y="13699"/>
                </a:lnTo>
                <a:lnTo>
                  <a:pt x="6809" y="13690"/>
                </a:lnTo>
                <a:lnTo>
                  <a:pt x="6801" y="13681"/>
                </a:lnTo>
                <a:lnTo>
                  <a:pt x="6794" y="13671"/>
                </a:lnTo>
                <a:lnTo>
                  <a:pt x="6787" y="13661"/>
                </a:lnTo>
                <a:lnTo>
                  <a:pt x="6781" y="13651"/>
                </a:lnTo>
                <a:lnTo>
                  <a:pt x="6775" y="13640"/>
                </a:lnTo>
                <a:lnTo>
                  <a:pt x="6769" y="13629"/>
                </a:lnTo>
                <a:lnTo>
                  <a:pt x="6765" y="13617"/>
                </a:lnTo>
                <a:lnTo>
                  <a:pt x="6760" y="13605"/>
                </a:lnTo>
                <a:lnTo>
                  <a:pt x="6757" y="13593"/>
                </a:lnTo>
                <a:lnTo>
                  <a:pt x="6752" y="13581"/>
                </a:lnTo>
                <a:lnTo>
                  <a:pt x="6750" y="13568"/>
                </a:lnTo>
                <a:lnTo>
                  <a:pt x="6748" y="13556"/>
                </a:lnTo>
                <a:lnTo>
                  <a:pt x="6747" y="13543"/>
                </a:lnTo>
                <a:lnTo>
                  <a:pt x="6746" y="13530"/>
                </a:lnTo>
                <a:lnTo>
                  <a:pt x="6746" y="13518"/>
                </a:lnTo>
                <a:lnTo>
                  <a:pt x="6747" y="13505"/>
                </a:lnTo>
                <a:lnTo>
                  <a:pt x="6748" y="13492"/>
                </a:lnTo>
                <a:lnTo>
                  <a:pt x="6750" y="13480"/>
                </a:lnTo>
                <a:lnTo>
                  <a:pt x="6753" y="13468"/>
                </a:lnTo>
                <a:lnTo>
                  <a:pt x="6757" y="13456"/>
                </a:lnTo>
                <a:lnTo>
                  <a:pt x="6760" y="13445"/>
                </a:lnTo>
                <a:lnTo>
                  <a:pt x="6764" y="13433"/>
                </a:lnTo>
                <a:lnTo>
                  <a:pt x="6769" y="13422"/>
                </a:lnTo>
                <a:lnTo>
                  <a:pt x="6774" y="13411"/>
                </a:lnTo>
                <a:lnTo>
                  <a:pt x="6780" y="13401"/>
                </a:lnTo>
                <a:lnTo>
                  <a:pt x="6786" y="13390"/>
                </a:lnTo>
                <a:lnTo>
                  <a:pt x="6793" y="13380"/>
                </a:lnTo>
                <a:lnTo>
                  <a:pt x="6800" y="13371"/>
                </a:lnTo>
                <a:lnTo>
                  <a:pt x="6808" y="13361"/>
                </a:lnTo>
                <a:lnTo>
                  <a:pt x="6816" y="13352"/>
                </a:lnTo>
                <a:lnTo>
                  <a:pt x="6824" y="13344"/>
                </a:lnTo>
                <a:lnTo>
                  <a:pt x="6833" y="13336"/>
                </a:lnTo>
                <a:lnTo>
                  <a:pt x="6843" y="13328"/>
                </a:lnTo>
                <a:lnTo>
                  <a:pt x="6853" y="13321"/>
                </a:lnTo>
                <a:lnTo>
                  <a:pt x="6863" y="13314"/>
                </a:lnTo>
                <a:lnTo>
                  <a:pt x="6874" y="13307"/>
                </a:lnTo>
                <a:lnTo>
                  <a:pt x="6884" y="13301"/>
                </a:lnTo>
                <a:lnTo>
                  <a:pt x="6895" y="13296"/>
                </a:lnTo>
                <a:lnTo>
                  <a:pt x="6907" y="13291"/>
                </a:lnTo>
                <a:lnTo>
                  <a:pt x="6919" y="13287"/>
                </a:lnTo>
                <a:lnTo>
                  <a:pt x="6932" y="13283"/>
                </a:lnTo>
                <a:lnTo>
                  <a:pt x="6944" y="13280"/>
                </a:lnTo>
                <a:lnTo>
                  <a:pt x="6957" y="13277"/>
                </a:lnTo>
                <a:lnTo>
                  <a:pt x="7819" y="13129"/>
                </a:lnTo>
                <a:lnTo>
                  <a:pt x="7831" y="13127"/>
                </a:lnTo>
                <a:lnTo>
                  <a:pt x="7844" y="13125"/>
                </a:lnTo>
                <a:lnTo>
                  <a:pt x="7857" y="13125"/>
                </a:lnTo>
                <a:lnTo>
                  <a:pt x="7869" y="13125"/>
                </a:lnTo>
                <a:lnTo>
                  <a:pt x="7882" y="13126"/>
                </a:lnTo>
                <a:lnTo>
                  <a:pt x="7895" y="13127"/>
                </a:lnTo>
                <a:lnTo>
                  <a:pt x="7907" y="13129"/>
                </a:lnTo>
                <a:lnTo>
                  <a:pt x="7919" y="13131"/>
                </a:lnTo>
                <a:lnTo>
                  <a:pt x="7931" y="13134"/>
                </a:lnTo>
                <a:lnTo>
                  <a:pt x="7942" y="13138"/>
                </a:lnTo>
                <a:lnTo>
                  <a:pt x="7954" y="13142"/>
                </a:lnTo>
                <a:lnTo>
                  <a:pt x="7966" y="13147"/>
                </a:lnTo>
                <a:lnTo>
                  <a:pt x="7977" y="13152"/>
                </a:lnTo>
                <a:lnTo>
                  <a:pt x="7987" y="13158"/>
                </a:lnTo>
                <a:lnTo>
                  <a:pt x="7998" y="13164"/>
                </a:lnTo>
                <a:lnTo>
                  <a:pt x="8008" y="13171"/>
                </a:lnTo>
                <a:lnTo>
                  <a:pt x="8017" y="13178"/>
                </a:lnTo>
                <a:lnTo>
                  <a:pt x="8027" y="13185"/>
                </a:lnTo>
                <a:lnTo>
                  <a:pt x="8036" y="13193"/>
                </a:lnTo>
                <a:lnTo>
                  <a:pt x="8044" y="13202"/>
                </a:lnTo>
                <a:lnTo>
                  <a:pt x="8053" y="13211"/>
                </a:lnTo>
                <a:lnTo>
                  <a:pt x="8061" y="13220"/>
                </a:lnTo>
                <a:lnTo>
                  <a:pt x="8068" y="13230"/>
                </a:lnTo>
                <a:lnTo>
                  <a:pt x="8075" y="13240"/>
                </a:lnTo>
                <a:lnTo>
                  <a:pt x="8082" y="13250"/>
                </a:lnTo>
                <a:lnTo>
                  <a:pt x="8088" y="13261"/>
                </a:lnTo>
                <a:lnTo>
                  <a:pt x="8093" y="13272"/>
                </a:lnTo>
                <a:lnTo>
                  <a:pt x="8098" y="13284"/>
                </a:lnTo>
                <a:lnTo>
                  <a:pt x="8102" y="13295"/>
                </a:lnTo>
                <a:lnTo>
                  <a:pt x="8106" y="13307"/>
                </a:lnTo>
                <a:lnTo>
                  <a:pt x="8109" y="13320"/>
                </a:lnTo>
                <a:lnTo>
                  <a:pt x="8112" y="13332"/>
                </a:lnTo>
                <a:lnTo>
                  <a:pt x="8114" y="13345"/>
                </a:lnTo>
                <a:lnTo>
                  <a:pt x="8115" y="13358"/>
                </a:lnTo>
                <a:lnTo>
                  <a:pt x="8115" y="13370"/>
                </a:lnTo>
                <a:lnTo>
                  <a:pt x="8115" y="13383"/>
                </a:lnTo>
                <a:lnTo>
                  <a:pt x="8115" y="13395"/>
                </a:lnTo>
                <a:lnTo>
                  <a:pt x="8113" y="13408"/>
                </a:lnTo>
                <a:lnTo>
                  <a:pt x="8111" y="13420"/>
                </a:lnTo>
                <a:lnTo>
                  <a:pt x="8109" y="13432"/>
                </a:lnTo>
                <a:lnTo>
                  <a:pt x="8106" y="13443"/>
                </a:lnTo>
                <a:lnTo>
                  <a:pt x="8102" y="13455"/>
                </a:lnTo>
                <a:lnTo>
                  <a:pt x="8098" y="13467"/>
                </a:lnTo>
                <a:lnTo>
                  <a:pt x="8093" y="13478"/>
                </a:lnTo>
                <a:lnTo>
                  <a:pt x="8088" y="13488"/>
                </a:lnTo>
                <a:lnTo>
                  <a:pt x="8083" y="13499"/>
                </a:lnTo>
                <a:lnTo>
                  <a:pt x="8076" y="13509"/>
                </a:lnTo>
                <a:lnTo>
                  <a:pt x="8070" y="13520"/>
                </a:lnTo>
                <a:lnTo>
                  <a:pt x="8062" y="13530"/>
                </a:lnTo>
                <a:lnTo>
                  <a:pt x="8055" y="13540"/>
                </a:lnTo>
                <a:lnTo>
                  <a:pt x="8047" y="13548"/>
                </a:lnTo>
                <a:lnTo>
                  <a:pt x="8037" y="13557"/>
                </a:lnTo>
                <a:lnTo>
                  <a:pt x="8028" y="13565"/>
                </a:lnTo>
                <a:lnTo>
                  <a:pt x="8019" y="13573"/>
                </a:lnTo>
                <a:lnTo>
                  <a:pt x="8009" y="13580"/>
                </a:lnTo>
                <a:lnTo>
                  <a:pt x="7999" y="13587"/>
                </a:lnTo>
                <a:lnTo>
                  <a:pt x="7989" y="13594"/>
                </a:lnTo>
                <a:lnTo>
                  <a:pt x="7978" y="13599"/>
                </a:lnTo>
                <a:lnTo>
                  <a:pt x="7967" y="13605"/>
                </a:lnTo>
                <a:lnTo>
                  <a:pt x="7955" y="13610"/>
                </a:lnTo>
                <a:lnTo>
                  <a:pt x="7943" y="13614"/>
                </a:lnTo>
                <a:lnTo>
                  <a:pt x="7931" y="13618"/>
                </a:lnTo>
                <a:lnTo>
                  <a:pt x="7918" y="13621"/>
                </a:lnTo>
                <a:lnTo>
                  <a:pt x="7906" y="1362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/>
          <a:lstStyle/>
          <a:p>
            <a:endParaRPr lang="pt-BR" sz="833">
              <a:solidFill>
                <a:srgbClr val="000000"/>
              </a:solidFill>
            </a:endParaRPr>
          </a:p>
        </p:txBody>
      </p:sp>
      <p:sp>
        <p:nvSpPr>
          <p:cNvPr id="65" name="Freeform 53">
            <a:extLst>
              <a:ext uri="{FF2B5EF4-FFF2-40B4-BE49-F238E27FC236}">
                <a16:creationId xmlns="" xmlns:a16="http://schemas.microsoft.com/office/drawing/2014/main" id="{72273826-8ABB-441F-AC63-1DD282B391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52522" y="3599261"/>
            <a:ext cx="483805" cy="427172"/>
          </a:xfrm>
          <a:custGeom>
            <a:avLst/>
            <a:gdLst>
              <a:gd name="T0" fmla="*/ 435621 w 16146"/>
              <a:gd name="T1" fmla="*/ 88400 h 14256"/>
              <a:gd name="T2" fmla="*/ 468283 w 16146"/>
              <a:gd name="T3" fmla="*/ 125971 h 14256"/>
              <a:gd name="T4" fmla="*/ 473457 w 16146"/>
              <a:gd name="T5" fmla="*/ 357922 h 14256"/>
              <a:gd name="T6" fmla="*/ 452378 w 16146"/>
              <a:gd name="T7" fmla="*/ 402020 h 14256"/>
              <a:gd name="T8" fmla="*/ 403813 w 16146"/>
              <a:gd name="T9" fmla="*/ 418806 h 14256"/>
              <a:gd name="T10" fmla="*/ 35631 w 16146"/>
              <a:gd name="T11" fmla="*/ 411280 h 14256"/>
              <a:gd name="T12" fmla="*/ 5733 w 16146"/>
              <a:gd name="T13" fmla="*/ 377590 h 14256"/>
              <a:gd name="T14" fmla="*/ 794 w 16146"/>
              <a:gd name="T15" fmla="*/ 143933 h 14256"/>
              <a:gd name="T16" fmla="*/ 21725 w 16146"/>
              <a:gd name="T17" fmla="*/ 98660 h 14256"/>
              <a:gd name="T18" fmla="*/ 67233 w 16146"/>
              <a:gd name="T19" fmla="*/ 77464 h 14256"/>
              <a:gd name="T20" fmla="*/ 274402 w 16146"/>
              <a:gd name="T21" fmla="*/ 78023 h 14256"/>
              <a:gd name="T22" fmla="*/ 280811 w 16146"/>
              <a:gd name="T23" fmla="*/ 84108 h 14256"/>
              <a:gd name="T24" fmla="*/ 282398 w 16146"/>
              <a:gd name="T25" fmla="*/ 93075 h 14256"/>
              <a:gd name="T26" fmla="*/ 278341 w 16146"/>
              <a:gd name="T27" fmla="*/ 100983 h 14256"/>
              <a:gd name="T28" fmla="*/ 270374 w 16146"/>
              <a:gd name="T29" fmla="*/ 105010 h 14256"/>
              <a:gd name="T30" fmla="*/ 55974 w 16146"/>
              <a:gd name="T31" fmla="*/ 109567 h 14256"/>
              <a:gd name="T32" fmla="*/ 33955 w 16146"/>
              <a:gd name="T33" fmla="*/ 130498 h 14256"/>
              <a:gd name="T34" fmla="*/ 28869 w 16146"/>
              <a:gd name="T35" fmla="*/ 345399 h 14256"/>
              <a:gd name="T36" fmla="*/ 37541 w 16146"/>
              <a:gd name="T37" fmla="*/ 377178 h 14256"/>
              <a:gd name="T38" fmla="*/ 64911 w 16146"/>
              <a:gd name="T39" fmla="*/ 389878 h 14256"/>
              <a:gd name="T40" fmla="*/ 418512 w 16146"/>
              <a:gd name="T41" fmla="*/ 387967 h 14256"/>
              <a:gd name="T42" fmla="*/ 440854 w 16146"/>
              <a:gd name="T43" fmla="*/ 370270 h 14256"/>
              <a:gd name="T44" fmla="*/ 445881 w 16146"/>
              <a:gd name="T45" fmla="*/ 154517 h 14256"/>
              <a:gd name="T46" fmla="*/ 433946 w 16146"/>
              <a:gd name="T47" fmla="*/ 124237 h 14256"/>
              <a:gd name="T48" fmla="*/ 406752 w 16146"/>
              <a:gd name="T49" fmla="*/ 106892 h 14256"/>
              <a:gd name="T50" fmla="*/ 325231 w 16146"/>
              <a:gd name="T51" fmla="*/ 104305 h 14256"/>
              <a:gd name="T52" fmla="*/ 318264 w 16146"/>
              <a:gd name="T53" fmla="*/ 98866 h 14256"/>
              <a:gd name="T54" fmla="*/ 315795 w 16146"/>
              <a:gd name="T55" fmla="*/ 47507 h 14256"/>
              <a:gd name="T56" fmla="*/ 312649 w 16146"/>
              <a:gd name="T57" fmla="*/ 35278 h 14256"/>
              <a:gd name="T58" fmla="*/ 303242 w 16146"/>
              <a:gd name="T59" fmla="*/ 29251 h 14256"/>
              <a:gd name="T60" fmla="*/ 168745 w 16146"/>
              <a:gd name="T61" fmla="*/ 28957 h 14256"/>
              <a:gd name="T62" fmla="*/ 160132 w 16146"/>
              <a:gd name="T63" fmla="*/ 34043 h 14256"/>
              <a:gd name="T64" fmla="*/ 158779 w 16146"/>
              <a:gd name="T65" fmla="*/ 49565 h 14256"/>
              <a:gd name="T66" fmla="*/ 154781 w 16146"/>
              <a:gd name="T67" fmla="*/ 57532 h 14256"/>
              <a:gd name="T68" fmla="*/ 146873 w 16146"/>
              <a:gd name="T69" fmla="*/ 61619 h 14256"/>
              <a:gd name="T70" fmla="*/ 137818 w 16146"/>
              <a:gd name="T71" fmla="*/ 60119 h 14256"/>
              <a:gd name="T72" fmla="*/ 131704 w 16146"/>
              <a:gd name="T73" fmla="*/ 53799 h 14256"/>
              <a:gd name="T74" fmla="*/ 130292 w 16146"/>
              <a:gd name="T75" fmla="*/ 44362 h 14256"/>
              <a:gd name="T76" fmla="*/ 134291 w 16146"/>
              <a:gd name="T77" fmla="*/ 21431 h 14256"/>
              <a:gd name="T78" fmla="*/ 152341 w 16146"/>
              <a:gd name="T79" fmla="*/ 4145 h 14256"/>
              <a:gd name="T80" fmla="*/ 299508 w 16146"/>
              <a:gd name="T81" fmla="*/ 88 h 14256"/>
              <a:gd name="T82" fmla="*/ 328024 w 16146"/>
              <a:gd name="T83" fmla="*/ 10142 h 14256"/>
              <a:gd name="T84" fmla="*/ 343135 w 16146"/>
              <a:gd name="T85" fmla="*/ 34896 h 14256"/>
              <a:gd name="T86" fmla="*/ 131116 w 16146"/>
              <a:gd name="T87" fmla="*/ 352572 h 14256"/>
              <a:gd name="T88" fmla="*/ 126353 w 16146"/>
              <a:gd name="T89" fmla="*/ 360039 h 14256"/>
              <a:gd name="T90" fmla="*/ 117945 w 16146"/>
              <a:gd name="T91" fmla="*/ 363273 h 14256"/>
              <a:gd name="T92" fmla="*/ 109214 w 16146"/>
              <a:gd name="T93" fmla="*/ 360862 h 14256"/>
              <a:gd name="T94" fmla="*/ 103746 w 16146"/>
              <a:gd name="T95" fmla="*/ 353924 h 14256"/>
              <a:gd name="T96" fmla="*/ 103334 w 16146"/>
              <a:gd name="T97" fmla="*/ 142228 h 14256"/>
              <a:gd name="T98" fmla="*/ 108097 w 16146"/>
              <a:gd name="T99" fmla="*/ 134791 h 14256"/>
              <a:gd name="T100" fmla="*/ 116505 w 16146"/>
              <a:gd name="T101" fmla="*/ 131557 h 14256"/>
              <a:gd name="T102" fmla="*/ 125265 w 16146"/>
              <a:gd name="T103" fmla="*/ 133967 h 14256"/>
              <a:gd name="T104" fmla="*/ 130704 w 16146"/>
              <a:gd name="T105" fmla="*/ 140905 h 14256"/>
              <a:gd name="T106" fmla="*/ 370651 w 16146"/>
              <a:gd name="T107" fmla="*/ 351896 h 14256"/>
              <a:gd name="T108" fmla="*/ 366242 w 16146"/>
              <a:gd name="T109" fmla="*/ 359569 h 14256"/>
              <a:gd name="T110" fmla="*/ 358069 w 16146"/>
              <a:gd name="T111" fmla="*/ 363214 h 14256"/>
              <a:gd name="T112" fmla="*/ 349161 w 16146"/>
              <a:gd name="T113" fmla="*/ 361215 h 14256"/>
              <a:gd name="T114" fmla="*/ 343399 w 16146"/>
              <a:gd name="T115" fmla="*/ 354571 h 14256"/>
              <a:gd name="T116" fmla="*/ 342547 w 16146"/>
              <a:gd name="T117" fmla="*/ 142934 h 14256"/>
              <a:gd name="T118" fmla="*/ 346957 w 16146"/>
              <a:gd name="T119" fmla="*/ 135231 h 14256"/>
              <a:gd name="T120" fmla="*/ 355129 w 16146"/>
              <a:gd name="T121" fmla="*/ 131616 h 14256"/>
              <a:gd name="T122" fmla="*/ 364037 w 16146"/>
              <a:gd name="T123" fmla="*/ 133615 h 14256"/>
              <a:gd name="T124" fmla="*/ 369828 w 16146"/>
              <a:gd name="T125" fmla="*/ 140259 h 142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146" h="14256">
                <a:moveTo>
                  <a:pt x="11719" y="2607"/>
                </a:moveTo>
                <a:lnTo>
                  <a:pt x="13396" y="2608"/>
                </a:lnTo>
                <a:lnTo>
                  <a:pt x="13537" y="2612"/>
                </a:lnTo>
                <a:lnTo>
                  <a:pt x="13676" y="2623"/>
                </a:lnTo>
                <a:lnTo>
                  <a:pt x="13813" y="2640"/>
                </a:lnTo>
                <a:lnTo>
                  <a:pt x="13948" y="2665"/>
                </a:lnTo>
                <a:lnTo>
                  <a:pt x="14080" y="2695"/>
                </a:lnTo>
                <a:lnTo>
                  <a:pt x="14210" y="2732"/>
                </a:lnTo>
                <a:lnTo>
                  <a:pt x="14338" y="2775"/>
                </a:lnTo>
                <a:lnTo>
                  <a:pt x="14463" y="2826"/>
                </a:lnTo>
                <a:lnTo>
                  <a:pt x="14585" y="2881"/>
                </a:lnTo>
                <a:lnTo>
                  <a:pt x="14703" y="2941"/>
                </a:lnTo>
                <a:lnTo>
                  <a:pt x="14818" y="3007"/>
                </a:lnTo>
                <a:lnTo>
                  <a:pt x="14930" y="3079"/>
                </a:lnTo>
                <a:lnTo>
                  <a:pt x="15037" y="3156"/>
                </a:lnTo>
                <a:lnTo>
                  <a:pt x="15142" y="3237"/>
                </a:lnTo>
                <a:lnTo>
                  <a:pt x="15242" y="3324"/>
                </a:lnTo>
                <a:lnTo>
                  <a:pt x="15337" y="3414"/>
                </a:lnTo>
                <a:lnTo>
                  <a:pt x="15429" y="3510"/>
                </a:lnTo>
                <a:lnTo>
                  <a:pt x="15515" y="3609"/>
                </a:lnTo>
                <a:lnTo>
                  <a:pt x="15597" y="3713"/>
                </a:lnTo>
                <a:lnTo>
                  <a:pt x="15674" y="3820"/>
                </a:lnTo>
                <a:lnTo>
                  <a:pt x="15745" y="3931"/>
                </a:lnTo>
                <a:lnTo>
                  <a:pt x="15812" y="4046"/>
                </a:lnTo>
                <a:lnTo>
                  <a:pt x="15874" y="4164"/>
                </a:lnTo>
                <a:lnTo>
                  <a:pt x="15929" y="4285"/>
                </a:lnTo>
                <a:lnTo>
                  <a:pt x="15978" y="4409"/>
                </a:lnTo>
                <a:lnTo>
                  <a:pt x="16022" y="4536"/>
                </a:lnTo>
                <a:lnTo>
                  <a:pt x="16059" y="4665"/>
                </a:lnTo>
                <a:lnTo>
                  <a:pt x="16089" y="4798"/>
                </a:lnTo>
                <a:lnTo>
                  <a:pt x="16114" y="4931"/>
                </a:lnTo>
                <a:lnTo>
                  <a:pt x="16132" y="5068"/>
                </a:lnTo>
                <a:lnTo>
                  <a:pt x="16142" y="5207"/>
                </a:lnTo>
                <a:lnTo>
                  <a:pt x="16146" y="5346"/>
                </a:lnTo>
                <a:lnTo>
                  <a:pt x="16146" y="11517"/>
                </a:lnTo>
                <a:lnTo>
                  <a:pt x="16143" y="11690"/>
                </a:lnTo>
                <a:lnTo>
                  <a:pt x="16136" y="11858"/>
                </a:lnTo>
                <a:lnTo>
                  <a:pt x="16123" y="12020"/>
                </a:lnTo>
                <a:lnTo>
                  <a:pt x="16105" y="12175"/>
                </a:lnTo>
                <a:lnTo>
                  <a:pt x="16081" y="12325"/>
                </a:lnTo>
                <a:lnTo>
                  <a:pt x="16053" y="12469"/>
                </a:lnTo>
                <a:lnTo>
                  <a:pt x="16020" y="12607"/>
                </a:lnTo>
                <a:lnTo>
                  <a:pt x="15981" y="12740"/>
                </a:lnTo>
                <a:lnTo>
                  <a:pt x="15936" y="12866"/>
                </a:lnTo>
                <a:lnTo>
                  <a:pt x="15887" y="12987"/>
                </a:lnTo>
                <a:lnTo>
                  <a:pt x="15832" y="13102"/>
                </a:lnTo>
                <a:lnTo>
                  <a:pt x="15772" y="13212"/>
                </a:lnTo>
                <a:lnTo>
                  <a:pt x="15706" y="13315"/>
                </a:lnTo>
                <a:lnTo>
                  <a:pt x="15634" y="13414"/>
                </a:lnTo>
                <a:lnTo>
                  <a:pt x="15558" y="13506"/>
                </a:lnTo>
                <a:lnTo>
                  <a:pt x="15476" y="13593"/>
                </a:lnTo>
                <a:lnTo>
                  <a:pt x="15388" y="13675"/>
                </a:lnTo>
                <a:lnTo>
                  <a:pt x="15295" y="13751"/>
                </a:lnTo>
                <a:lnTo>
                  <a:pt x="15196" y="13821"/>
                </a:lnTo>
                <a:lnTo>
                  <a:pt x="15091" y="13886"/>
                </a:lnTo>
                <a:lnTo>
                  <a:pt x="14981" y="13946"/>
                </a:lnTo>
                <a:lnTo>
                  <a:pt x="14866" y="14000"/>
                </a:lnTo>
                <a:lnTo>
                  <a:pt x="14745" y="14049"/>
                </a:lnTo>
                <a:lnTo>
                  <a:pt x="14618" y="14093"/>
                </a:lnTo>
                <a:lnTo>
                  <a:pt x="14486" y="14131"/>
                </a:lnTo>
                <a:lnTo>
                  <a:pt x="14348" y="14165"/>
                </a:lnTo>
                <a:lnTo>
                  <a:pt x="14203" y="14193"/>
                </a:lnTo>
                <a:lnTo>
                  <a:pt x="14054" y="14216"/>
                </a:lnTo>
                <a:lnTo>
                  <a:pt x="13898" y="14233"/>
                </a:lnTo>
                <a:lnTo>
                  <a:pt x="13736" y="14246"/>
                </a:lnTo>
                <a:lnTo>
                  <a:pt x="13570" y="14253"/>
                </a:lnTo>
                <a:lnTo>
                  <a:pt x="13396" y="14256"/>
                </a:lnTo>
                <a:lnTo>
                  <a:pt x="2660" y="14256"/>
                </a:lnTo>
                <a:lnTo>
                  <a:pt x="2486" y="14253"/>
                </a:lnTo>
                <a:lnTo>
                  <a:pt x="2321" y="14245"/>
                </a:lnTo>
                <a:lnTo>
                  <a:pt x="2161" y="14232"/>
                </a:lnTo>
                <a:lnTo>
                  <a:pt x="2007" y="14214"/>
                </a:lnTo>
                <a:lnTo>
                  <a:pt x="1859" y="14190"/>
                </a:lnTo>
                <a:lnTo>
                  <a:pt x="1718" y="14161"/>
                </a:lnTo>
                <a:lnTo>
                  <a:pt x="1582" y="14125"/>
                </a:lnTo>
                <a:lnTo>
                  <a:pt x="1453" y="14085"/>
                </a:lnTo>
                <a:lnTo>
                  <a:pt x="1329" y="14041"/>
                </a:lnTo>
                <a:lnTo>
                  <a:pt x="1212" y="13990"/>
                </a:lnTo>
                <a:lnTo>
                  <a:pt x="1100" y="13934"/>
                </a:lnTo>
                <a:lnTo>
                  <a:pt x="994" y="13872"/>
                </a:lnTo>
                <a:lnTo>
                  <a:pt x="894" y="13806"/>
                </a:lnTo>
                <a:lnTo>
                  <a:pt x="799" y="13734"/>
                </a:lnTo>
                <a:lnTo>
                  <a:pt x="710" y="13657"/>
                </a:lnTo>
                <a:lnTo>
                  <a:pt x="627" y="13574"/>
                </a:lnTo>
                <a:lnTo>
                  <a:pt x="549" y="13486"/>
                </a:lnTo>
                <a:lnTo>
                  <a:pt x="477" y="13392"/>
                </a:lnTo>
                <a:lnTo>
                  <a:pt x="410" y="13293"/>
                </a:lnTo>
                <a:lnTo>
                  <a:pt x="348" y="13190"/>
                </a:lnTo>
                <a:lnTo>
                  <a:pt x="292" y="13079"/>
                </a:lnTo>
                <a:lnTo>
                  <a:pt x="240" y="12965"/>
                </a:lnTo>
                <a:lnTo>
                  <a:pt x="195" y="12844"/>
                </a:lnTo>
                <a:lnTo>
                  <a:pt x="153" y="12719"/>
                </a:lnTo>
                <a:lnTo>
                  <a:pt x="117" y="12587"/>
                </a:lnTo>
                <a:lnTo>
                  <a:pt x="87" y="12451"/>
                </a:lnTo>
                <a:lnTo>
                  <a:pt x="61" y="12308"/>
                </a:lnTo>
                <a:lnTo>
                  <a:pt x="39" y="12160"/>
                </a:lnTo>
                <a:lnTo>
                  <a:pt x="23" y="12008"/>
                </a:lnTo>
                <a:lnTo>
                  <a:pt x="11" y="11849"/>
                </a:lnTo>
                <a:lnTo>
                  <a:pt x="4" y="11685"/>
                </a:lnTo>
                <a:lnTo>
                  <a:pt x="2" y="11517"/>
                </a:lnTo>
                <a:lnTo>
                  <a:pt x="0" y="5346"/>
                </a:lnTo>
                <a:lnTo>
                  <a:pt x="3" y="5192"/>
                </a:lnTo>
                <a:lnTo>
                  <a:pt x="12" y="5043"/>
                </a:lnTo>
                <a:lnTo>
                  <a:pt x="27" y="4896"/>
                </a:lnTo>
                <a:lnTo>
                  <a:pt x="48" y="4754"/>
                </a:lnTo>
                <a:lnTo>
                  <a:pt x="76" y="4614"/>
                </a:lnTo>
                <a:lnTo>
                  <a:pt x="108" y="4479"/>
                </a:lnTo>
                <a:lnTo>
                  <a:pt x="147" y="4347"/>
                </a:lnTo>
                <a:lnTo>
                  <a:pt x="191" y="4219"/>
                </a:lnTo>
                <a:lnTo>
                  <a:pt x="241" y="4097"/>
                </a:lnTo>
                <a:lnTo>
                  <a:pt x="296" y="3977"/>
                </a:lnTo>
                <a:lnTo>
                  <a:pt x="356" y="3862"/>
                </a:lnTo>
                <a:lnTo>
                  <a:pt x="423" y="3752"/>
                </a:lnTo>
                <a:lnTo>
                  <a:pt x="493" y="3646"/>
                </a:lnTo>
                <a:lnTo>
                  <a:pt x="570" y="3545"/>
                </a:lnTo>
                <a:lnTo>
                  <a:pt x="652" y="3447"/>
                </a:lnTo>
                <a:lnTo>
                  <a:pt x="739" y="3356"/>
                </a:lnTo>
                <a:lnTo>
                  <a:pt x="830" y="3269"/>
                </a:lnTo>
                <a:lnTo>
                  <a:pt x="926" y="3186"/>
                </a:lnTo>
                <a:lnTo>
                  <a:pt x="1027" y="3109"/>
                </a:lnTo>
                <a:lnTo>
                  <a:pt x="1133" y="3037"/>
                </a:lnTo>
                <a:lnTo>
                  <a:pt x="1244" y="2970"/>
                </a:lnTo>
                <a:lnTo>
                  <a:pt x="1359" y="2908"/>
                </a:lnTo>
                <a:lnTo>
                  <a:pt x="1478" y="2853"/>
                </a:lnTo>
                <a:lnTo>
                  <a:pt x="1602" y="2802"/>
                </a:lnTo>
                <a:lnTo>
                  <a:pt x="1732" y="2756"/>
                </a:lnTo>
                <a:lnTo>
                  <a:pt x="1864" y="2717"/>
                </a:lnTo>
                <a:lnTo>
                  <a:pt x="2001" y="2684"/>
                </a:lnTo>
                <a:lnTo>
                  <a:pt x="2141" y="2656"/>
                </a:lnTo>
                <a:lnTo>
                  <a:pt x="2287" y="2635"/>
                </a:lnTo>
                <a:lnTo>
                  <a:pt x="2436" y="2619"/>
                </a:lnTo>
                <a:lnTo>
                  <a:pt x="2588" y="2610"/>
                </a:lnTo>
                <a:lnTo>
                  <a:pt x="2746" y="2607"/>
                </a:lnTo>
                <a:lnTo>
                  <a:pt x="9123" y="2607"/>
                </a:lnTo>
                <a:lnTo>
                  <a:pt x="9149" y="2607"/>
                </a:lnTo>
                <a:lnTo>
                  <a:pt x="9173" y="2609"/>
                </a:lnTo>
                <a:lnTo>
                  <a:pt x="9197" y="2612"/>
                </a:lnTo>
                <a:lnTo>
                  <a:pt x="9221" y="2616"/>
                </a:lnTo>
                <a:lnTo>
                  <a:pt x="9245" y="2622"/>
                </a:lnTo>
                <a:lnTo>
                  <a:pt x="9268" y="2628"/>
                </a:lnTo>
                <a:lnTo>
                  <a:pt x="9291" y="2636"/>
                </a:lnTo>
                <a:lnTo>
                  <a:pt x="9313" y="2645"/>
                </a:lnTo>
                <a:lnTo>
                  <a:pt x="9334" y="2654"/>
                </a:lnTo>
                <a:lnTo>
                  <a:pt x="9356" y="2665"/>
                </a:lnTo>
                <a:lnTo>
                  <a:pt x="9376" y="2677"/>
                </a:lnTo>
                <a:lnTo>
                  <a:pt x="9396" y="2689"/>
                </a:lnTo>
                <a:lnTo>
                  <a:pt x="9415" y="2703"/>
                </a:lnTo>
                <a:lnTo>
                  <a:pt x="9433" y="2717"/>
                </a:lnTo>
                <a:lnTo>
                  <a:pt x="9451" y="2732"/>
                </a:lnTo>
                <a:lnTo>
                  <a:pt x="9468" y="2749"/>
                </a:lnTo>
                <a:lnTo>
                  <a:pt x="9485" y="2765"/>
                </a:lnTo>
                <a:lnTo>
                  <a:pt x="9500" y="2784"/>
                </a:lnTo>
                <a:lnTo>
                  <a:pt x="9514" y="2802"/>
                </a:lnTo>
                <a:lnTo>
                  <a:pt x="9528" y="2821"/>
                </a:lnTo>
                <a:lnTo>
                  <a:pt x="9540" y="2841"/>
                </a:lnTo>
                <a:lnTo>
                  <a:pt x="9552" y="2861"/>
                </a:lnTo>
                <a:lnTo>
                  <a:pt x="9563" y="2882"/>
                </a:lnTo>
                <a:lnTo>
                  <a:pt x="9573" y="2903"/>
                </a:lnTo>
                <a:lnTo>
                  <a:pt x="9582" y="2925"/>
                </a:lnTo>
                <a:lnTo>
                  <a:pt x="9590" y="2948"/>
                </a:lnTo>
                <a:lnTo>
                  <a:pt x="9596" y="2971"/>
                </a:lnTo>
                <a:lnTo>
                  <a:pt x="9601" y="2994"/>
                </a:lnTo>
                <a:lnTo>
                  <a:pt x="9606" y="3018"/>
                </a:lnTo>
                <a:lnTo>
                  <a:pt x="9609" y="3043"/>
                </a:lnTo>
                <a:lnTo>
                  <a:pt x="9611" y="3067"/>
                </a:lnTo>
                <a:lnTo>
                  <a:pt x="9611" y="3092"/>
                </a:lnTo>
                <a:lnTo>
                  <a:pt x="9611" y="3117"/>
                </a:lnTo>
                <a:lnTo>
                  <a:pt x="9609" y="3142"/>
                </a:lnTo>
                <a:lnTo>
                  <a:pt x="9606" y="3166"/>
                </a:lnTo>
                <a:lnTo>
                  <a:pt x="9601" y="3189"/>
                </a:lnTo>
                <a:lnTo>
                  <a:pt x="9596" y="3213"/>
                </a:lnTo>
                <a:lnTo>
                  <a:pt x="9590" y="3236"/>
                </a:lnTo>
                <a:lnTo>
                  <a:pt x="9582" y="3258"/>
                </a:lnTo>
                <a:lnTo>
                  <a:pt x="9573" y="3281"/>
                </a:lnTo>
                <a:lnTo>
                  <a:pt x="9563" y="3303"/>
                </a:lnTo>
                <a:lnTo>
                  <a:pt x="9552" y="3323"/>
                </a:lnTo>
                <a:lnTo>
                  <a:pt x="9540" y="3344"/>
                </a:lnTo>
                <a:lnTo>
                  <a:pt x="9528" y="3363"/>
                </a:lnTo>
                <a:lnTo>
                  <a:pt x="9514" y="3382"/>
                </a:lnTo>
                <a:lnTo>
                  <a:pt x="9500" y="3401"/>
                </a:lnTo>
                <a:lnTo>
                  <a:pt x="9485" y="3418"/>
                </a:lnTo>
                <a:lnTo>
                  <a:pt x="9468" y="3435"/>
                </a:lnTo>
                <a:lnTo>
                  <a:pt x="9451" y="3451"/>
                </a:lnTo>
                <a:lnTo>
                  <a:pt x="9433" y="3466"/>
                </a:lnTo>
                <a:lnTo>
                  <a:pt x="9415" y="3481"/>
                </a:lnTo>
                <a:lnTo>
                  <a:pt x="9396" y="3494"/>
                </a:lnTo>
                <a:lnTo>
                  <a:pt x="9376" y="3508"/>
                </a:lnTo>
                <a:lnTo>
                  <a:pt x="9356" y="3519"/>
                </a:lnTo>
                <a:lnTo>
                  <a:pt x="9334" y="3530"/>
                </a:lnTo>
                <a:lnTo>
                  <a:pt x="9313" y="3540"/>
                </a:lnTo>
                <a:lnTo>
                  <a:pt x="9291" y="3548"/>
                </a:lnTo>
                <a:lnTo>
                  <a:pt x="9268" y="3556"/>
                </a:lnTo>
                <a:lnTo>
                  <a:pt x="9245" y="3563"/>
                </a:lnTo>
                <a:lnTo>
                  <a:pt x="9221" y="3568"/>
                </a:lnTo>
                <a:lnTo>
                  <a:pt x="9197" y="3572"/>
                </a:lnTo>
                <a:lnTo>
                  <a:pt x="9173" y="3575"/>
                </a:lnTo>
                <a:lnTo>
                  <a:pt x="9149" y="3577"/>
                </a:lnTo>
                <a:lnTo>
                  <a:pt x="9123" y="3578"/>
                </a:lnTo>
                <a:lnTo>
                  <a:pt x="2746" y="3578"/>
                </a:lnTo>
                <a:lnTo>
                  <a:pt x="2639" y="3580"/>
                </a:lnTo>
                <a:lnTo>
                  <a:pt x="2537" y="3585"/>
                </a:lnTo>
                <a:lnTo>
                  <a:pt x="2437" y="3595"/>
                </a:lnTo>
                <a:lnTo>
                  <a:pt x="2340" y="3608"/>
                </a:lnTo>
                <a:lnTo>
                  <a:pt x="2246" y="3624"/>
                </a:lnTo>
                <a:lnTo>
                  <a:pt x="2157" y="3645"/>
                </a:lnTo>
                <a:lnTo>
                  <a:pt x="2069" y="3669"/>
                </a:lnTo>
                <a:lnTo>
                  <a:pt x="1985" y="3696"/>
                </a:lnTo>
                <a:lnTo>
                  <a:pt x="1904" y="3727"/>
                </a:lnTo>
                <a:lnTo>
                  <a:pt x="1827" y="3762"/>
                </a:lnTo>
                <a:lnTo>
                  <a:pt x="1753" y="3800"/>
                </a:lnTo>
                <a:lnTo>
                  <a:pt x="1681" y="3842"/>
                </a:lnTo>
                <a:lnTo>
                  <a:pt x="1614" y="3886"/>
                </a:lnTo>
                <a:lnTo>
                  <a:pt x="1549" y="3935"/>
                </a:lnTo>
                <a:lnTo>
                  <a:pt x="1488" y="3986"/>
                </a:lnTo>
                <a:lnTo>
                  <a:pt x="1431" y="4042"/>
                </a:lnTo>
                <a:lnTo>
                  <a:pt x="1376" y="4100"/>
                </a:lnTo>
                <a:lnTo>
                  <a:pt x="1325" y="4161"/>
                </a:lnTo>
                <a:lnTo>
                  <a:pt x="1278" y="4226"/>
                </a:lnTo>
                <a:lnTo>
                  <a:pt x="1233" y="4294"/>
                </a:lnTo>
                <a:lnTo>
                  <a:pt x="1193" y="4365"/>
                </a:lnTo>
                <a:lnTo>
                  <a:pt x="1155" y="4439"/>
                </a:lnTo>
                <a:lnTo>
                  <a:pt x="1121" y="4517"/>
                </a:lnTo>
                <a:lnTo>
                  <a:pt x="1091" y="4597"/>
                </a:lnTo>
                <a:lnTo>
                  <a:pt x="1065" y="4680"/>
                </a:lnTo>
                <a:lnTo>
                  <a:pt x="1041" y="4767"/>
                </a:lnTo>
                <a:lnTo>
                  <a:pt x="1021" y="4856"/>
                </a:lnTo>
                <a:lnTo>
                  <a:pt x="1005" y="4948"/>
                </a:lnTo>
                <a:lnTo>
                  <a:pt x="992" y="5044"/>
                </a:lnTo>
                <a:lnTo>
                  <a:pt x="984" y="5141"/>
                </a:lnTo>
                <a:lnTo>
                  <a:pt x="978" y="5243"/>
                </a:lnTo>
                <a:lnTo>
                  <a:pt x="976" y="5346"/>
                </a:lnTo>
                <a:lnTo>
                  <a:pt x="978" y="11516"/>
                </a:lnTo>
                <a:lnTo>
                  <a:pt x="979" y="11635"/>
                </a:lnTo>
                <a:lnTo>
                  <a:pt x="982" y="11749"/>
                </a:lnTo>
                <a:lnTo>
                  <a:pt x="988" y="11858"/>
                </a:lnTo>
                <a:lnTo>
                  <a:pt x="996" y="11963"/>
                </a:lnTo>
                <a:lnTo>
                  <a:pt x="1006" y="12063"/>
                </a:lnTo>
                <a:lnTo>
                  <a:pt x="1020" y="12159"/>
                </a:lnTo>
                <a:lnTo>
                  <a:pt x="1035" y="12251"/>
                </a:lnTo>
                <a:lnTo>
                  <a:pt x="1055" y="12338"/>
                </a:lnTo>
                <a:lnTo>
                  <a:pt x="1077" y="12420"/>
                </a:lnTo>
                <a:lnTo>
                  <a:pt x="1102" y="12499"/>
                </a:lnTo>
                <a:lnTo>
                  <a:pt x="1130" y="12573"/>
                </a:lnTo>
                <a:lnTo>
                  <a:pt x="1162" y="12643"/>
                </a:lnTo>
                <a:lnTo>
                  <a:pt x="1196" y="12710"/>
                </a:lnTo>
                <a:lnTo>
                  <a:pt x="1234" y="12772"/>
                </a:lnTo>
                <a:lnTo>
                  <a:pt x="1277" y="12830"/>
                </a:lnTo>
                <a:lnTo>
                  <a:pt x="1323" y="12885"/>
                </a:lnTo>
                <a:lnTo>
                  <a:pt x="1372" y="12936"/>
                </a:lnTo>
                <a:lnTo>
                  <a:pt x="1426" y="12983"/>
                </a:lnTo>
                <a:lnTo>
                  <a:pt x="1484" y="13026"/>
                </a:lnTo>
                <a:lnTo>
                  <a:pt x="1546" y="13066"/>
                </a:lnTo>
                <a:lnTo>
                  <a:pt x="1613" y="13102"/>
                </a:lnTo>
                <a:lnTo>
                  <a:pt x="1683" y="13134"/>
                </a:lnTo>
                <a:lnTo>
                  <a:pt x="1759" y="13164"/>
                </a:lnTo>
                <a:lnTo>
                  <a:pt x="1839" y="13190"/>
                </a:lnTo>
                <a:lnTo>
                  <a:pt x="1923" y="13213"/>
                </a:lnTo>
                <a:lnTo>
                  <a:pt x="2013" y="13232"/>
                </a:lnTo>
                <a:lnTo>
                  <a:pt x="2108" y="13249"/>
                </a:lnTo>
                <a:lnTo>
                  <a:pt x="2208" y="13262"/>
                </a:lnTo>
                <a:lnTo>
                  <a:pt x="2313" y="13272"/>
                </a:lnTo>
                <a:lnTo>
                  <a:pt x="2423" y="13279"/>
                </a:lnTo>
                <a:lnTo>
                  <a:pt x="2538" y="13283"/>
                </a:lnTo>
                <a:lnTo>
                  <a:pt x="2660" y="13285"/>
                </a:lnTo>
                <a:lnTo>
                  <a:pt x="13396" y="13285"/>
                </a:lnTo>
                <a:lnTo>
                  <a:pt x="13518" y="13284"/>
                </a:lnTo>
                <a:lnTo>
                  <a:pt x="13635" y="13280"/>
                </a:lnTo>
                <a:lnTo>
                  <a:pt x="13748" y="13273"/>
                </a:lnTo>
                <a:lnTo>
                  <a:pt x="13855" y="13264"/>
                </a:lnTo>
                <a:lnTo>
                  <a:pt x="13957" y="13252"/>
                </a:lnTo>
                <a:lnTo>
                  <a:pt x="14055" y="13237"/>
                </a:lnTo>
                <a:lnTo>
                  <a:pt x="14148" y="13219"/>
                </a:lnTo>
                <a:lnTo>
                  <a:pt x="14236" y="13197"/>
                </a:lnTo>
                <a:lnTo>
                  <a:pt x="14319" y="13173"/>
                </a:lnTo>
                <a:lnTo>
                  <a:pt x="14398" y="13144"/>
                </a:lnTo>
                <a:lnTo>
                  <a:pt x="14473" y="13113"/>
                </a:lnTo>
                <a:lnTo>
                  <a:pt x="14544" y="13079"/>
                </a:lnTo>
                <a:lnTo>
                  <a:pt x="14609" y="13040"/>
                </a:lnTo>
                <a:lnTo>
                  <a:pt x="14672" y="12999"/>
                </a:lnTo>
                <a:lnTo>
                  <a:pt x="14729" y="12953"/>
                </a:lnTo>
                <a:lnTo>
                  <a:pt x="14783" y="12903"/>
                </a:lnTo>
                <a:lnTo>
                  <a:pt x="14833" y="12850"/>
                </a:lnTo>
                <a:lnTo>
                  <a:pt x="14880" y="12792"/>
                </a:lnTo>
                <a:lnTo>
                  <a:pt x="14922" y="12731"/>
                </a:lnTo>
                <a:lnTo>
                  <a:pt x="14960" y="12665"/>
                </a:lnTo>
                <a:lnTo>
                  <a:pt x="14996" y="12595"/>
                </a:lnTo>
                <a:lnTo>
                  <a:pt x="15027" y="12521"/>
                </a:lnTo>
                <a:lnTo>
                  <a:pt x="15055" y="12441"/>
                </a:lnTo>
                <a:lnTo>
                  <a:pt x="15080" y="12358"/>
                </a:lnTo>
                <a:lnTo>
                  <a:pt x="15102" y="12270"/>
                </a:lnTo>
                <a:lnTo>
                  <a:pt x="15121" y="12177"/>
                </a:lnTo>
                <a:lnTo>
                  <a:pt x="15136" y="12080"/>
                </a:lnTo>
                <a:lnTo>
                  <a:pt x="15148" y="11978"/>
                </a:lnTo>
                <a:lnTo>
                  <a:pt x="15158" y="11870"/>
                </a:lnTo>
                <a:lnTo>
                  <a:pt x="15165" y="11757"/>
                </a:lnTo>
                <a:lnTo>
                  <a:pt x="15168" y="11639"/>
                </a:lnTo>
                <a:lnTo>
                  <a:pt x="15170" y="11517"/>
                </a:lnTo>
                <a:lnTo>
                  <a:pt x="15170" y="5346"/>
                </a:lnTo>
                <a:lnTo>
                  <a:pt x="15167" y="5256"/>
                </a:lnTo>
                <a:lnTo>
                  <a:pt x="15161" y="5167"/>
                </a:lnTo>
                <a:lnTo>
                  <a:pt x="15149" y="5080"/>
                </a:lnTo>
                <a:lnTo>
                  <a:pt x="15134" y="4993"/>
                </a:lnTo>
                <a:lnTo>
                  <a:pt x="15114" y="4908"/>
                </a:lnTo>
                <a:lnTo>
                  <a:pt x="15089" y="4825"/>
                </a:lnTo>
                <a:lnTo>
                  <a:pt x="15061" y="4743"/>
                </a:lnTo>
                <a:lnTo>
                  <a:pt x="15029" y="4663"/>
                </a:lnTo>
                <a:lnTo>
                  <a:pt x="14994" y="4585"/>
                </a:lnTo>
                <a:lnTo>
                  <a:pt x="14954" y="4509"/>
                </a:lnTo>
                <a:lnTo>
                  <a:pt x="14911" y="4434"/>
                </a:lnTo>
                <a:lnTo>
                  <a:pt x="14864" y="4363"/>
                </a:lnTo>
                <a:lnTo>
                  <a:pt x="14815" y="4294"/>
                </a:lnTo>
                <a:lnTo>
                  <a:pt x="14761" y="4226"/>
                </a:lnTo>
                <a:lnTo>
                  <a:pt x="14706" y="4162"/>
                </a:lnTo>
                <a:lnTo>
                  <a:pt x="14646" y="4101"/>
                </a:lnTo>
                <a:lnTo>
                  <a:pt x="14585" y="4042"/>
                </a:lnTo>
                <a:lnTo>
                  <a:pt x="14520" y="3986"/>
                </a:lnTo>
                <a:lnTo>
                  <a:pt x="14454" y="3933"/>
                </a:lnTo>
                <a:lnTo>
                  <a:pt x="14384" y="3884"/>
                </a:lnTo>
                <a:lnTo>
                  <a:pt x="14311" y="3838"/>
                </a:lnTo>
                <a:lnTo>
                  <a:pt x="14238" y="3795"/>
                </a:lnTo>
                <a:lnTo>
                  <a:pt x="14161" y="3756"/>
                </a:lnTo>
                <a:lnTo>
                  <a:pt x="14082" y="3720"/>
                </a:lnTo>
                <a:lnTo>
                  <a:pt x="14002" y="3688"/>
                </a:lnTo>
                <a:lnTo>
                  <a:pt x="13920" y="3660"/>
                </a:lnTo>
                <a:lnTo>
                  <a:pt x="13836" y="3636"/>
                </a:lnTo>
                <a:lnTo>
                  <a:pt x="13750" y="3616"/>
                </a:lnTo>
                <a:lnTo>
                  <a:pt x="13664" y="3600"/>
                </a:lnTo>
                <a:lnTo>
                  <a:pt x="13576" y="3589"/>
                </a:lnTo>
                <a:lnTo>
                  <a:pt x="13486" y="3582"/>
                </a:lnTo>
                <a:lnTo>
                  <a:pt x="13396" y="3580"/>
                </a:lnTo>
                <a:lnTo>
                  <a:pt x="11231" y="3578"/>
                </a:lnTo>
                <a:lnTo>
                  <a:pt x="11205" y="3577"/>
                </a:lnTo>
                <a:lnTo>
                  <a:pt x="11180" y="3575"/>
                </a:lnTo>
                <a:lnTo>
                  <a:pt x="11156" y="3572"/>
                </a:lnTo>
                <a:lnTo>
                  <a:pt x="11132" y="3568"/>
                </a:lnTo>
                <a:lnTo>
                  <a:pt x="11108" y="3562"/>
                </a:lnTo>
                <a:lnTo>
                  <a:pt x="11085" y="3556"/>
                </a:lnTo>
                <a:lnTo>
                  <a:pt x="11063" y="3548"/>
                </a:lnTo>
                <a:lnTo>
                  <a:pt x="11041" y="3540"/>
                </a:lnTo>
                <a:lnTo>
                  <a:pt x="11020" y="3530"/>
                </a:lnTo>
                <a:lnTo>
                  <a:pt x="10998" y="3519"/>
                </a:lnTo>
                <a:lnTo>
                  <a:pt x="10977" y="3507"/>
                </a:lnTo>
                <a:lnTo>
                  <a:pt x="10958" y="3494"/>
                </a:lnTo>
                <a:lnTo>
                  <a:pt x="10939" y="3480"/>
                </a:lnTo>
                <a:lnTo>
                  <a:pt x="10921" y="3466"/>
                </a:lnTo>
                <a:lnTo>
                  <a:pt x="10903" y="3451"/>
                </a:lnTo>
                <a:lnTo>
                  <a:pt x="10885" y="3435"/>
                </a:lnTo>
                <a:lnTo>
                  <a:pt x="10869" y="3418"/>
                </a:lnTo>
                <a:lnTo>
                  <a:pt x="10854" y="3400"/>
                </a:lnTo>
                <a:lnTo>
                  <a:pt x="10840" y="3382"/>
                </a:lnTo>
                <a:lnTo>
                  <a:pt x="10826" y="3363"/>
                </a:lnTo>
                <a:lnTo>
                  <a:pt x="10814" y="3344"/>
                </a:lnTo>
                <a:lnTo>
                  <a:pt x="10802" y="3323"/>
                </a:lnTo>
                <a:lnTo>
                  <a:pt x="10791" y="3303"/>
                </a:lnTo>
                <a:lnTo>
                  <a:pt x="10781" y="3281"/>
                </a:lnTo>
                <a:lnTo>
                  <a:pt x="10772" y="3258"/>
                </a:lnTo>
                <a:lnTo>
                  <a:pt x="10764" y="3236"/>
                </a:lnTo>
                <a:lnTo>
                  <a:pt x="10758" y="3213"/>
                </a:lnTo>
                <a:lnTo>
                  <a:pt x="10752" y="3189"/>
                </a:lnTo>
                <a:lnTo>
                  <a:pt x="10748" y="3166"/>
                </a:lnTo>
                <a:lnTo>
                  <a:pt x="10745" y="3142"/>
                </a:lnTo>
                <a:lnTo>
                  <a:pt x="10743" y="3117"/>
                </a:lnTo>
                <a:lnTo>
                  <a:pt x="10742" y="3092"/>
                </a:lnTo>
                <a:lnTo>
                  <a:pt x="10742" y="1616"/>
                </a:lnTo>
                <a:lnTo>
                  <a:pt x="10742" y="1576"/>
                </a:lnTo>
                <a:lnTo>
                  <a:pt x="10740" y="1538"/>
                </a:lnTo>
                <a:lnTo>
                  <a:pt x="10737" y="1501"/>
                </a:lnTo>
                <a:lnTo>
                  <a:pt x="10732" y="1465"/>
                </a:lnTo>
                <a:lnTo>
                  <a:pt x="10727" y="1431"/>
                </a:lnTo>
                <a:lnTo>
                  <a:pt x="10720" y="1398"/>
                </a:lnTo>
                <a:lnTo>
                  <a:pt x="10711" y="1366"/>
                </a:lnTo>
                <a:lnTo>
                  <a:pt x="10702" y="1336"/>
                </a:lnTo>
                <a:lnTo>
                  <a:pt x="10691" y="1306"/>
                </a:lnTo>
                <a:lnTo>
                  <a:pt x="10679" y="1277"/>
                </a:lnTo>
                <a:lnTo>
                  <a:pt x="10665" y="1250"/>
                </a:lnTo>
                <a:lnTo>
                  <a:pt x="10651" y="1225"/>
                </a:lnTo>
                <a:lnTo>
                  <a:pt x="10635" y="1200"/>
                </a:lnTo>
                <a:lnTo>
                  <a:pt x="10618" y="1177"/>
                </a:lnTo>
                <a:lnTo>
                  <a:pt x="10600" y="1155"/>
                </a:lnTo>
                <a:lnTo>
                  <a:pt x="10580" y="1135"/>
                </a:lnTo>
                <a:lnTo>
                  <a:pt x="10558" y="1115"/>
                </a:lnTo>
                <a:lnTo>
                  <a:pt x="10537" y="1097"/>
                </a:lnTo>
                <a:lnTo>
                  <a:pt x="10513" y="1079"/>
                </a:lnTo>
                <a:lnTo>
                  <a:pt x="10489" y="1063"/>
                </a:lnTo>
                <a:lnTo>
                  <a:pt x="10464" y="1049"/>
                </a:lnTo>
                <a:lnTo>
                  <a:pt x="10436" y="1036"/>
                </a:lnTo>
                <a:lnTo>
                  <a:pt x="10408" y="1024"/>
                </a:lnTo>
                <a:lnTo>
                  <a:pt x="10378" y="1013"/>
                </a:lnTo>
                <a:lnTo>
                  <a:pt x="10348" y="1004"/>
                </a:lnTo>
                <a:lnTo>
                  <a:pt x="10315" y="995"/>
                </a:lnTo>
                <a:lnTo>
                  <a:pt x="10282" y="988"/>
                </a:lnTo>
                <a:lnTo>
                  <a:pt x="10248" y="983"/>
                </a:lnTo>
                <a:lnTo>
                  <a:pt x="10212" y="978"/>
                </a:lnTo>
                <a:lnTo>
                  <a:pt x="10175" y="975"/>
                </a:lnTo>
                <a:lnTo>
                  <a:pt x="10138" y="973"/>
                </a:lnTo>
                <a:lnTo>
                  <a:pt x="10098" y="973"/>
                </a:lnTo>
                <a:lnTo>
                  <a:pt x="6050" y="971"/>
                </a:lnTo>
                <a:lnTo>
                  <a:pt x="5988" y="972"/>
                </a:lnTo>
                <a:lnTo>
                  <a:pt x="5931" y="973"/>
                </a:lnTo>
                <a:lnTo>
                  <a:pt x="5877" y="975"/>
                </a:lnTo>
                <a:lnTo>
                  <a:pt x="5828" y="977"/>
                </a:lnTo>
                <a:lnTo>
                  <a:pt x="5782" y="981"/>
                </a:lnTo>
                <a:lnTo>
                  <a:pt x="5740" y="985"/>
                </a:lnTo>
                <a:lnTo>
                  <a:pt x="5701" y="991"/>
                </a:lnTo>
                <a:lnTo>
                  <a:pt x="5665" y="997"/>
                </a:lnTo>
                <a:lnTo>
                  <a:pt x="5633" y="1005"/>
                </a:lnTo>
                <a:lnTo>
                  <a:pt x="5604" y="1013"/>
                </a:lnTo>
                <a:lnTo>
                  <a:pt x="5577" y="1024"/>
                </a:lnTo>
                <a:lnTo>
                  <a:pt x="5553" y="1035"/>
                </a:lnTo>
                <a:lnTo>
                  <a:pt x="5532" y="1048"/>
                </a:lnTo>
                <a:lnTo>
                  <a:pt x="5513" y="1062"/>
                </a:lnTo>
                <a:lnTo>
                  <a:pt x="5496" y="1078"/>
                </a:lnTo>
                <a:lnTo>
                  <a:pt x="5481" y="1096"/>
                </a:lnTo>
                <a:lnTo>
                  <a:pt x="5468" y="1115"/>
                </a:lnTo>
                <a:lnTo>
                  <a:pt x="5457" y="1136"/>
                </a:lnTo>
                <a:lnTo>
                  <a:pt x="5447" y="1158"/>
                </a:lnTo>
                <a:lnTo>
                  <a:pt x="5439" y="1182"/>
                </a:lnTo>
                <a:lnTo>
                  <a:pt x="5433" y="1208"/>
                </a:lnTo>
                <a:lnTo>
                  <a:pt x="5428" y="1236"/>
                </a:lnTo>
                <a:lnTo>
                  <a:pt x="5423" y="1266"/>
                </a:lnTo>
                <a:lnTo>
                  <a:pt x="5420" y="1298"/>
                </a:lnTo>
                <a:lnTo>
                  <a:pt x="5417" y="1333"/>
                </a:lnTo>
                <a:lnTo>
                  <a:pt x="5415" y="1369"/>
                </a:lnTo>
                <a:lnTo>
                  <a:pt x="5413" y="1408"/>
                </a:lnTo>
                <a:lnTo>
                  <a:pt x="5411" y="1448"/>
                </a:lnTo>
                <a:lnTo>
                  <a:pt x="5409" y="1537"/>
                </a:lnTo>
                <a:lnTo>
                  <a:pt x="5405" y="1637"/>
                </a:lnTo>
                <a:lnTo>
                  <a:pt x="5403" y="1661"/>
                </a:lnTo>
                <a:lnTo>
                  <a:pt x="5401" y="1686"/>
                </a:lnTo>
                <a:lnTo>
                  <a:pt x="5396" y="1710"/>
                </a:lnTo>
                <a:lnTo>
                  <a:pt x="5391" y="1733"/>
                </a:lnTo>
                <a:lnTo>
                  <a:pt x="5385" y="1756"/>
                </a:lnTo>
                <a:lnTo>
                  <a:pt x="5377" y="1779"/>
                </a:lnTo>
                <a:lnTo>
                  <a:pt x="5369" y="1801"/>
                </a:lnTo>
                <a:lnTo>
                  <a:pt x="5358" y="1824"/>
                </a:lnTo>
                <a:lnTo>
                  <a:pt x="5348" y="1845"/>
                </a:lnTo>
                <a:lnTo>
                  <a:pt x="5336" y="1865"/>
                </a:lnTo>
                <a:lnTo>
                  <a:pt x="5324" y="1885"/>
                </a:lnTo>
                <a:lnTo>
                  <a:pt x="5310" y="1904"/>
                </a:lnTo>
                <a:lnTo>
                  <a:pt x="5296" y="1922"/>
                </a:lnTo>
                <a:lnTo>
                  <a:pt x="5281" y="1940"/>
                </a:lnTo>
                <a:lnTo>
                  <a:pt x="5265" y="1957"/>
                </a:lnTo>
                <a:lnTo>
                  <a:pt x="5247" y="1973"/>
                </a:lnTo>
                <a:lnTo>
                  <a:pt x="5230" y="1989"/>
                </a:lnTo>
                <a:lnTo>
                  <a:pt x="5212" y="2003"/>
                </a:lnTo>
                <a:lnTo>
                  <a:pt x="5193" y="2017"/>
                </a:lnTo>
                <a:lnTo>
                  <a:pt x="5173" y="2029"/>
                </a:lnTo>
                <a:lnTo>
                  <a:pt x="5153" y="2041"/>
                </a:lnTo>
                <a:lnTo>
                  <a:pt x="5131" y="2052"/>
                </a:lnTo>
                <a:lnTo>
                  <a:pt x="5110" y="2063"/>
                </a:lnTo>
                <a:lnTo>
                  <a:pt x="5088" y="2072"/>
                </a:lnTo>
                <a:lnTo>
                  <a:pt x="5066" y="2079"/>
                </a:lnTo>
                <a:lnTo>
                  <a:pt x="5043" y="2086"/>
                </a:lnTo>
                <a:lnTo>
                  <a:pt x="5019" y="2092"/>
                </a:lnTo>
                <a:lnTo>
                  <a:pt x="4996" y="2096"/>
                </a:lnTo>
                <a:lnTo>
                  <a:pt x="4972" y="2100"/>
                </a:lnTo>
                <a:lnTo>
                  <a:pt x="4947" y="2102"/>
                </a:lnTo>
                <a:lnTo>
                  <a:pt x="4923" y="2102"/>
                </a:lnTo>
                <a:lnTo>
                  <a:pt x="4897" y="2102"/>
                </a:lnTo>
                <a:lnTo>
                  <a:pt x="4872" y="2100"/>
                </a:lnTo>
                <a:lnTo>
                  <a:pt x="4848" y="2098"/>
                </a:lnTo>
                <a:lnTo>
                  <a:pt x="4824" y="2093"/>
                </a:lnTo>
                <a:lnTo>
                  <a:pt x="4799" y="2088"/>
                </a:lnTo>
                <a:lnTo>
                  <a:pt x="4776" y="2082"/>
                </a:lnTo>
                <a:lnTo>
                  <a:pt x="4754" y="2074"/>
                </a:lnTo>
                <a:lnTo>
                  <a:pt x="4731" y="2066"/>
                </a:lnTo>
                <a:lnTo>
                  <a:pt x="4710" y="2056"/>
                </a:lnTo>
                <a:lnTo>
                  <a:pt x="4688" y="2045"/>
                </a:lnTo>
                <a:lnTo>
                  <a:pt x="4667" y="2033"/>
                </a:lnTo>
                <a:lnTo>
                  <a:pt x="4648" y="2021"/>
                </a:lnTo>
                <a:lnTo>
                  <a:pt x="4628" y="2007"/>
                </a:lnTo>
                <a:lnTo>
                  <a:pt x="4610" y="1993"/>
                </a:lnTo>
                <a:lnTo>
                  <a:pt x="4592" y="1978"/>
                </a:lnTo>
                <a:lnTo>
                  <a:pt x="4574" y="1962"/>
                </a:lnTo>
                <a:lnTo>
                  <a:pt x="4558" y="1945"/>
                </a:lnTo>
                <a:lnTo>
                  <a:pt x="4543" y="1928"/>
                </a:lnTo>
                <a:lnTo>
                  <a:pt x="4529" y="1910"/>
                </a:lnTo>
                <a:lnTo>
                  <a:pt x="4515" y="1891"/>
                </a:lnTo>
                <a:lnTo>
                  <a:pt x="4502" y="1871"/>
                </a:lnTo>
                <a:lnTo>
                  <a:pt x="4490" y="1851"/>
                </a:lnTo>
                <a:lnTo>
                  <a:pt x="4480" y="1830"/>
                </a:lnTo>
                <a:lnTo>
                  <a:pt x="4469" y="1808"/>
                </a:lnTo>
                <a:lnTo>
                  <a:pt x="4460" y="1786"/>
                </a:lnTo>
                <a:lnTo>
                  <a:pt x="4452" y="1764"/>
                </a:lnTo>
                <a:lnTo>
                  <a:pt x="4445" y="1741"/>
                </a:lnTo>
                <a:lnTo>
                  <a:pt x="4440" y="1718"/>
                </a:lnTo>
                <a:lnTo>
                  <a:pt x="4435" y="1695"/>
                </a:lnTo>
                <a:lnTo>
                  <a:pt x="4432" y="1671"/>
                </a:lnTo>
                <a:lnTo>
                  <a:pt x="4430" y="1646"/>
                </a:lnTo>
                <a:lnTo>
                  <a:pt x="4429" y="1622"/>
                </a:lnTo>
                <a:lnTo>
                  <a:pt x="4429" y="1597"/>
                </a:lnTo>
                <a:lnTo>
                  <a:pt x="4431" y="1567"/>
                </a:lnTo>
                <a:lnTo>
                  <a:pt x="4432" y="1538"/>
                </a:lnTo>
                <a:lnTo>
                  <a:pt x="4432" y="1509"/>
                </a:lnTo>
                <a:lnTo>
                  <a:pt x="4433" y="1479"/>
                </a:lnTo>
                <a:lnTo>
                  <a:pt x="4434" y="1450"/>
                </a:lnTo>
                <a:lnTo>
                  <a:pt x="4435" y="1421"/>
                </a:lnTo>
                <a:lnTo>
                  <a:pt x="4436" y="1392"/>
                </a:lnTo>
                <a:lnTo>
                  <a:pt x="4437" y="1363"/>
                </a:lnTo>
                <a:lnTo>
                  <a:pt x="4442" y="1271"/>
                </a:lnTo>
                <a:lnTo>
                  <a:pt x="4451" y="1183"/>
                </a:lnTo>
                <a:lnTo>
                  <a:pt x="4462" y="1099"/>
                </a:lnTo>
                <a:lnTo>
                  <a:pt x="4477" y="1018"/>
                </a:lnTo>
                <a:lnTo>
                  <a:pt x="4496" y="941"/>
                </a:lnTo>
                <a:lnTo>
                  <a:pt x="4517" y="867"/>
                </a:lnTo>
                <a:lnTo>
                  <a:pt x="4541" y="796"/>
                </a:lnTo>
                <a:lnTo>
                  <a:pt x="4568" y="729"/>
                </a:lnTo>
                <a:lnTo>
                  <a:pt x="4598" y="666"/>
                </a:lnTo>
                <a:lnTo>
                  <a:pt x="4631" y="605"/>
                </a:lnTo>
                <a:lnTo>
                  <a:pt x="4667" y="547"/>
                </a:lnTo>
                <a:lnTo>
                  <a:pt x="4706" y="494"/>
                </a:lnTo>
                <a:lnTo>
                  <a:pt x="4748" y="443"/>
                </a:lnTo>
                <a:lnTo>
                  <a:pt x="4792" y="395"/>
                </a:lnTo>
                <a:lnTo>
                  <a:pt x="4840" y="349"/>
                </a:lnTo>
                <a:lnTo>
                  <a:pt x="4890" y="307"/>
                </a:lnTo>
                <a:lnTo>
                  <a:pt x="4943" y="268"/>
                </a:lnTo>
                <a:lnTo>
                  <a:pt x="4999" y="232"/>
                </a:lnTo>
                <a:lnTo>
                  <a:pt x="5058" y="199"/>
                </a:lnTo>
                <a:lnTo>
                  <a:pt x="5118" y="169"/>
                </a:lnTo>
                <a:lnTo>
                  <a:pt x="5182" y="141"/>
                </a:lnTo>
                <a:lnTo>
                  <a:pt x="5248" y="115"/>
                </a:lnTo>
                <a:lnTo>
                  <a:pt x="5317" y="92"/>
                </a:lnTo>
                <a:lnTo>
                  <a:pt x="5389" y="73"/>
                </a:lnTo>
                <a:lnTo>
                  <a:pt x="5463" y="55"/>
                </a:lnTo>
                <a:lnTo>
                  <a:pt x="5539" y="40"/>
                </a:lnTo>
                <a:lnTo>
                  <a:pt x="5619" y="28"/>
                </a:lnTo>
                <a:lnTo>
                  <a:pt x="5700" y="18"/>
                </a:lnTo>
                <a:lnTo>
                  <a:pt x="5784" y="10"/>
                </a:lnTo>
                <a:lnTo>
                  <a:pt x="5870" y="4"/>
                </a:lnTo>
                <a:lnTo>
                  <a:pt x="5959" y="1"/>
                </a:lnTo>
                <a:lnTo>
                  <a:pt x="6050" y="0"/>
                </a:lnTo>
                <a:lnTo>
                  <a:pt x="10098" y="1"/>
                </a:lnTo>
                <a:lnTo>
                  <a:pt x="10188" y="3"/>
                </a:lnTo>
                <a:lnTo>
                  <a:pt x="10275" y="9"/>
                </a:lnTo>
                <a:lnTo>
                  <a:pt x="10361" y="18"/>
                </a:lnTo>
                <a:lnTo>
                  <a:pt x="10444" y="31"/>
                </a:lnTo>
                <a:lnTo>
                  <a:pt x="10526" y="47"/>
                </a:lnTo>
                <a:lnTo>
                  <a:pt x="10606" y="67"/>
                </a:lnTo>
                <a:lnTo>
                  <a:pt x="10684" y="91"/>
                </a:lnTo>
                <a:lnTo>
                  <a:pt x="10758" y="117"/>
                </a:lnTo>
                <a:lnTo>
                  <a:pt x="10831" y="148"/>
                </a:lnTo>
                <a:lnTo>
                  <a:pt x="10902" y="181"/>
                </a:lnTo>
                <a:lnTo>
                  <a:pt x="10969" y="218"/>
                </a:lnTo>
                <a:lnTo>
                  <a:pt x="11035" y="257"/>
                </a:lnTo>
                <a:lnTo>
                  <a:pt x="11097" y="300"/>
                </a:lnTo>
                <a:lnTo>
                  <a:pt x="11158" y="345"/>
                </a:lnTo>
                <a:lnTo>
                  <a:pt x="11215" y="395"/>
                </a:lnTo>
                <a:lnTo>
                  <a:pt x="11270" y="446"/>
                </a:lnTo>
                <a:lnTo>
                  <a:pt x="11321" y="500"/>
                </a:lnTo>
                <a:lnTo>
                  <a:pt x="11371" y="557"/>
                </a:lnTo>
                <a:lnTo>
                  <a:pt x="11417" y="618"/>
                </a:lnTo>
                <a:lnTo>
                  <a:pt x="11460" y="680"/>
                </a:lnTo>
                <a:lnTo>
                  <a:pt x="11500" y="745"/>
                </a:lnTo>
                <a:lnTo>
                  <a:pt x="11537" y="812"/>
                </a:lnTo>
                <a:lnTo>
                  <a:pt x="11571" y="883"/>
                </a:lnTo>
                <a:lnTo>
                  <a:pt x="11601" y="955"/>
                </a:lnTo>
                <a:lnTo>
                  <a:pt x="11628" y="1030"/>
                </a:lnTo>
                <a:lnTo>
                  <a:pt x="11651" y="1108"/>
                </a:lnTo>
                <a:lnTo>
                  <a:pt x="11672" y="1187"/>
                </a:lnTo>
                <a:lnTo>
                  <a:pt x="11689" y="1268"/>
                </a:lnTo>
                <a:lnTo>
                  <a:pt x="11702" y="1353"/>
                </a:lnTo>
                <a:lnTo>
                  <a:pt x="11711" y="1438"/>
                </a:lnTo>
                <a:lnTo>
                  <a:pt x="11717" y="1525"/>
                </a:lnTo>
                <a:lnTo>
                  <a:pt x="11719" y="1616"/>
                </a:lnTo>
                <a:lnTo>
                  <a:pt x="11719" y="2607"/>
                </a:lnTo>
                <a:close/>
                <a:moveTo>
                  <a:pt x="4475" y="4960"/>
                </a:moveTo>
                <a:lnTo>
                  <a:pt x="4475" y="11872"/>
                </a:lnTo>
                <a:lnTo>
                  <a:pt x="4475" y="11896"/>
                </a:lnTo>
                <a:lnTo>
                  <a:pt x="4473" y="11921"/>
                </a:lnTo>
                <a:lnTo>
                  <a:pt x="4470" y="11945"/>
                </a:lnTo>
                <a:lnTo>
                  <a:pt x="4465" y="11970"/>
                </a:lnTo>
                <a:lnTo>
                  <a:pt x="4460" y="11993"/>
                </a:lnTo>
                <a:lnTo>
                  <a:pt x="4453" y="12016"/>
                </a:lnTo>
                <a:lnTo>
                  <a:pt x="4446" y="12039"/>
                </a:lnTo>
                <a:lnTo>
                  <a:pt x="4437" y="12061"/>
                </a:lnTo>
                <a:lnTo>
                  <a:pt x="4427" y="12082"/>
                </a:lnTo>
                <a:lnTo>
                  <a:pt x="4417" y="12103"/>
                </a:lnTo>
                <a:lnTo>
                  <a:pt x="4405" y="12123"/>
                </a:lnTo>
                <a:lnTo>
                  <a:pt x="4392" y="12143"/>
                </a:lnTo>
                <a:lnTo>
                  <a:pt x="4379" y="12162"/>
                </a:lnTo>
                <a:lnTo>
                  <a:pt x="4364" y="12180"/>
                </a:lnTo>
                <a:lnTo>
                  <a:pt x="4348" y="12198"/>
                </a:lnTo>
                <a:lnTo>
                  <a:pt x="4332" y="12215"/>
                </a:lnTo>
                <a:lnTo>
                  <a:pt x="4315" y="12231"/>
                </a:lnTo>
                <a:lnTo>
                  <a:pt x="4298" y="12247"/>
                </a:lnTo>
                <a:lnTo>
                  <a:pt x="4280" y="12261"/>
                </a:lnTo>
                <a:lnTo>
                  <a:pt x="4261" y="12275"/>
                </a:lnTo>
                <a:lnTo>
                  <a:pt x="4240" y="12287"/>
                </a:lnTo>
                <a:lnTo>
                  <a:pt x="4220" y="12299"/>
                </a:lnTo>
                <a:lnTo>
                  <a:pt x="4199" y="12310"/>
                </a:lnTo>
                <a:lnTo>
                  <a:pt x="4177" y="12319"/>
                </a:lnTo>
                <a:lnTo>
                  <a:pt x="4156" y="12328"/>
                </a:lnTo>
                <a:lnTo>
                  <a:pt x="4132" y="12336"/>
                </a:lnTo>
                <a:lnTo>
                  <a:pt x="4109" y="12342"/>
                </a:lnTo>
                <a:lnTo>
                  <a:pt x="4086" y="12347"/>
                </a:lnTo>
                <a:lnTo>
                  <a:pt x="4062" y="12352"/>
                </a:lnTo>
                <a:lnTo>
                  <a:pt x="4038" y="12355"/>
                </a:lnTo>
                <a:lnTo>
                  <a:pt x="4012" y="12357"/>
                </a:lnTo>
                <a:lnTo>
                  <a:pt x="3988" y="12357"/>
                </a:lnTo>
                <a:lnTo>
                  <a:pt x="3963" y="12357"/>
                </a:lnTo>
                <a:lnTo>
                  <a:pt x="3938" y="12355"/>
                </a:lnTo>
                <a:lnTo>
                  <a:pt x="3913" y="12352"/>
                </a:lnTo>
                <a:lnTo>
                  <a:pt x="3889" y="12347"/>
                </a:lnTo>
                <a:lnTo>
                  <a:pt x="3866" y="12342"/>
                </a:lnTo>
                <a:lnTo>
                  <a:pt x="3843" y="12336"/>
                </a:lnTo>
                <a:lnTo>
                  <a:pt x="3821" y="12328"/>
                </a:lnTo>
                <a:lnTo>
                  <a:pt x="3798" y="12319"/>
                </a:lnTo>
                <a:lnTo>
                  <a:pt x="3776" y="12310"/>
                </a:lnTo>
                <a:lnTo>
                  <a:pt x="3755" y="12299"/>
                </a:lnTo>
                <a:lnTo>
                  <a:pt x="3735" y="12287"/>
                </a:lnTo>
                <a:lnTo>
                  <a:pt x="3715" y="12275"/>
                </a:lnTo>
                <a:lnTo>
                  <a:pt x="3695" y="12261"/>
                </a:lnTo>
                <a:lnTo>
                  <a:pt x="3677" y="12247"/>
                </a:lnTo>
                <a:lnTo>
                  <a:pt x="3660" y="12231"/>
                </a:lnTo>
                <a:lnTo>
                  <a:pt x="3643" y="12215"/>
                </a:lnTo>
                <a:lnTo>
                  <a:pt x="3627" y="12198"/>
                </a:lnTo>
                <a:lnTo>
                  <a:pt x="3612" y="12180"/>
                </a:lnTo>
                <a:lnTo>
                  <a:pt x="3597" y="12162"/>
                </a:lnTo>
                <a:lnTo>
                  <a:pt x="3583" y="12143"/>
                </a:lnTo>
                <a:lnTo>
                  <a:pt x="3570" y="12123"/>
                </a:lnTo>
                <a:lnTo>
                  <a:pt x="3558" y="12103"/>
                </a:lnTo>
                <a:lnTo>
                  <a:pt x="3548" y="12082"/>
                </a:lnTo>
                <a:lnTo>
                  <a:pt x="3538" y="12061"/>
                </a:lnTo>
                <a:lnTo>
                  <a:pt x="3529" y="12039"/>
                </a:lnTo>
                <a:lnTo>
                  <a:pt x="3522" y="12016"/>
                </a:lnTo>
                <a:lnTo>
                  <a:pt x="3515" y="11993"/>
                </a:lnTo>
                <a:lnTo>
                  <a:pt x="3510" y="11970"/>
                </a:lnTo>
                <a:lnTo>
                  <a:pt x="3506" y="11945"/>
                </a:lnTo>
                <a:lnTo>
                  <a:pt x="3502" y="11921"/>
                </a:lnTo>
                <a:lnTo>
                  <a:pt x="3501" y="11896"/>
                </a:lnTo>
                <a:lnTo>
                  <a:pt x="3500" y="11872"/>
                </a:lnTo>
                <a:lnTo>
                  <a:pt x="3500" y="4960"/>
                </a:lnTo>
                <a:lnTo>
                  <a:pt x="3501" y="4934"/>
                </a:lnTo>
                <a:lnTo>
                  <a:pt x="3502" y="4910"/>
                </a:lnTo>
                <a:lnTo>
                  <a:pt x="3506" y="4886"/>
                </a:lnTo>
                <a:lnTo>
                  <a:pt x="3510" y="4862"/>
                </a:lnTo>
                <a:lnTo>
                  <a:pt x="3515" y="4838"/>
                </a:lnTo>
                <a:lnTo>
                  <a:pt x="3522" y="4816"/>
                </a:lnTo>
                <a:lnTo>
                  <a:pt x="3529" y="4793"/>
                </a:lnTo>
                <a:lnTo>
                  <a:pt x="3538" y="4771"/>
                </a:lnTo>
                <a:lnTo>
                  <a:pt x="3548" y="4750"/>
                </a:lnTo>
                <a:lnTo>
                  <a:pt x="3558" y="4729"/>
                </a:lnTo>
                <a:lnTo>
                  <a:pt x="3570" y="4708"/>
                </a:lnTo>
                <a:lnTo>
                  <a:pt x="3583" y="4688"/>
                </a:lnTo>
                <a:lnTo>
                  <a:pt x="3597" y="4669"/>
                </a:lnTo>
                <a:lnTo>
                  <a:pt x="3612" y="4651"/>
                </a:lnTo>
                <a:lnTo>
                  <a:pt x="3627" y="4633"/>
                </a:lnTo>
                <a:lnTo>
                  <a:pt x="3643" y="4616"/>
                </a:lnTo>
                <a:lnTo>
                  <a:pt x="3660" y="4600"/>
                </a:lnTo>
                <a:lnTo>
                  <a:pt x="3677" y="4585"/>
                </a:lnTo>
                <a:lnTo>
                  <a:pt x="3695" y="4571"/>
                </a:lnTo>
                <a:lnTo>
                  <a:pt x="3715" y="4557"/>
                </a:lnTo>
                <a:lnTo>
                  <a:pt x="3735" y="4545"/>
                </a:lnTo>
                <a:lnTo>
                  <a:pt x="3755" y="4533"/>
                </a:lnTo>
                <a:lnTo>
                  <a:pt x="3776" y="4522"/>
                </a:lnTo>
                <a:lnTo>
                  <a:pt x="3798" y="4512"/>
                </a:lnTo>
                <a:lnTo>
                  <a:pt x="3821" y="4504"/>
                </a:lnTo>
                <a:lnTo>
                  <a:pt x="3843" y="4496"/>
                </a:lnTo>
                <a:lnTo>
                  <a:pt x="3866" y="4490"/>
                </a:lnTo>
                <a:lnTo>
                  <a:pt x="3889" y="4484"/>
                </a:lnTo>
                <a:lnTo>
                  <a:pt x="3913" y="4480"/>
                </a:lnTo>
                <a:lnTo>
                  <a:pt x="3938" y="4477"/>
                </a:lnTo>
                <a:lnTo>
                  <a:pt x="3963" y="4475"/>
                </a:lnTo>
                <a:lnTo>
                  <a:pt x="3988" y="4474"/>
                </a:lnTo>
                <a:lnTo>
                  <a:pt x="4012" y="4475"/>
                </a:lnTo>
                <a:lnTo>
                  <a:pt x="4038" y="4477"/>
                </a:lnTo>
                <a:lnTo>
                  <a:pt x="4062" y="4480"/>
                </a:lnTo>
                <a:lnTo>
                  <a:pt x="4086" y="4484"/>
                </a:lnTo>
                <a:lnTo>
                  <a:pt x="4109" y="4490"/>
                </a:lnTo>
                <a:lnTo>
                  <a:pt x="4132" y="4496"/>
                </a:lnTo>
                <a:lnTo>
                  <a:pt x="4156" y="4504"/>
                </a:lnTo>
                <a:lnTo>
                  <a:pt x="4177" y="4512"/>
                </a:lnTo>
                <a:lnTo>
                  <a:pt x="4199" y="4522"/>
                </a:lnTo>
                <a:lnTo>
                  <a:pt x="4220" y="4533"/>
                </a:lnTo>
                <a:lnTo>
                  <a:pt x="4240" y="4545"/>
                </a:lnTo>
                <a:lnTo>
                  <a:pt x="4261" y="4557"/>
                </a:lnTo>
                <a:lnTo>
                  <a:pt x="4280" y="4571"/>
                </a:lnTo>
                <a:lnTo>
                  <a:pt x="4298" y="4585"/>
                </a:lnTo>
                <a:lnTo>
                  <a:pt x="4315" y="4600"/>
                </a:lnTo>
                <a:lnTo>
                  <a:pt x="4332" y="4616"/>
                </a:lnTo>
                <a:lnTo>
                  <a:pt x="4348" y="4633"/>
                </a:lnTo>
                <a:lnTo>
                  <a:pt x="4364" y="4651"/>
                </a:lnTo>
                <a:lnTo>
                  <a:pt x="4379" y="4669"/>
                </a:lnTo>
                <a:lnTo>
                  <a:pt x="4392" y="4688"/>
                </a:lnTo>
                <a:lnTo>
                  <a:pt x="4405" y="4708"/>
                </a:lnTo>
                <a:lnTo>
                  <a:pt x="4417" y="4729"/>
                </a:lnTo>
                <a:lnTo>
                  <a:pt x="4427" y="4750"/>
                </a:lnTo>
                <a:lnTo>
                  <a:pt x="4437" y="4771"/>
                </a:lnTo>
                <a:lnTo>
                  <a:pt x="4446" y="4793"/>
                </a:lnTo>
                <a:lnTo>
                  <a:pt x="4453" y="4816"/>
                </a:lnTo>
                <a:lnTo>
                  <a:pt x="4460" y="4838"/>
                </a:lnTo>
                <a:lnTo>
                  <a:pt x="4465" y="4862"/>
                </a:lnTo>
                <a:lnTo>
                  <a:pt x="4470" y="4886"/>
                </a:lnTo>
                <a:lnTo>
                  <a:pt x="4473" y="4910"/>
                </a:lnTo>
                <a:lnTo>
                  <a:pt x="4475" y="4934"/>
                </a:lnTo>
                <a:lnTo>
                  <a:pt x="4475" y="4960"/>
                </a:lnTo>
                <a:close/>
                <a:moveTo>
                  <a:pt x="12618" y="4960"/>
                </a:moveTo>
                <a:lnTo>
                  <a:pt x="12618" y="11872"/>
                </a:lnTo>
                <a:lnTo>
                  <a:pt x="12617" y="11896"/>
                </a:lnTo>
                <a:lnTo>
                  <a:pt x="12615" y="11921"/>
                </a:lnTo>
                <a:lnTo>
                  <a:pt x="12612" y="11945"/>
                </a:lnTo>
                <a:lnTo>
                  <a:pt x="12608" y="11970"/>
                </a:lnTo>
                <a:lnTo>
                  <a:pt x="12603" y="11993"/>
                </a:lnTo>
                <a:lnTo>
                  <a:pt x="12596" y="12016"/>
                </a:lnTo>
                <a:lnTo>
                  <a:pt x="12588" y="12039"/>
                </a:lnTo>
                <a:lnTo>
                  <a:pt x="12580" y="12061"/>
                </a:lnTo>
                <a:lnTo>
                  <a:pt x="12570" y="12082"/>
                </a:lnTo>
                <a:lnTo>
                  <a:pt x="12559" y="12103"/>
                </a:lnTo>
                <a:lnTo>
                  <a:pt x="12547" y="12123"/>
                </a:lnTo>
                <a:lnTo>
                  <a:pt x="12534" y="12143"/>
                </a:lnTo>
                <a:lnTo>
                  <a:pt x="12521" y="12162"/>
                </a:lnTo>
                <a:lnTo>
                  <a:pt x="12506" y="12180"/>
                </a:lnTo>
                <a:lnTo>
                  <a:pt x="12491" y="12198"/>
                </a:lnTo>
                <a:lnTo>
                  <a:pt x="12475" y="12215"/>
                </a:lnTo>
                <a:lnTo>
                  <a:pt x="12458" y="12231"/>
                </a:lnTo>
                <a:lnTo>
                  <a:pt x="12440" y="12247"/>
                </a:lnTo>
                <a:lnTo>
                  <a:pt x="12421" y="12261"/>
                </a:lnTo>
                <a:lnTo>
                  <a:pt x="12402" y="12275"/>
                </a:lnTo>
                <a:lnTo>
                  <a:pt x="12383" y="12287"/>
                </a:lnTo>
                <a:lnTo>
                  <a:pt x="12362" y="12299"/>
                </a:lnTo>
                <a:lnTo>
                  <a:pt x="12342" y="12310"/>
                </a:lnTo>
                <a:lnTo>
                  <a:pt x="12319" y="12319"/>
                </a:lnTo>
                <a:lnTo>
                  <a:pt x="12297" y="12328"/>
                </a:lnTo>
                <a:lnTo>
                  <a:pt x="12275" y="12336"/>
                </a:lnTo>
                <a:lnTo>
                  <a:pt x="12252" y="12342"/>
                </a:lnTo>
                <a:lnTo>
                  <a:pt x="12228" y="12347"/>
                </a:lnTo>
                <a:lnTo>
                  <a:pt x="12204" y="12352"/>
                </a:lnTo>
                <a:lnTo>
                  <a:pt x="12180" y="12355"/>
                </a:lnTo>
                <a:lnTo>
                  <a:pt x="12155" y="12357"/>
                </a:lnTo>
                <a:lnTo>
                  <a:pt x="12130" y="12357"/>
                </a:lnTo>
                <a:lnTo>
                  <a:pt x="12104" y="12357"/>
                </a:lnTo>
                <a:lnTo>
                  <a:pt x="12080" y="12355"/>
                </a:lnTo>
                <a:lnTo>
                  <a:pt x="12056" y="12352"/>
                </a:lnTo>
                <a:lnTo>
                  <a:pt x="12032" y="12347"/>
                </a:lnTo>
                <a:lnTo>
                  <a:pt x="12009" y="12342"/>
                </a:lnTo>
                <a:lnTo>
                  <a:pt x="11985" y="12336"/>
                </a:lnTo>
                <a:lnTo>
                  <a:pt x="11962" y="12328"/>
                </a:lnTo>
                <a:lnTo>
                  <a:pt x="11940" y="12319"/>
                </a:lnTo>
                <a:lnTo>
                  <a:pt x="11919" y="12310"/>
                </a:lnTo>
                <a:lnTo>
                  <a:pt x="11898" y="12299"/>
                </a:lnTo>
                <a:lnTo>
                  <a:pt x="11877" y="12287"/>
                </a:lnTo>
                <a:lnTo>
                  <a:pt x="11857" y="12275"/>
                </a:lnTo>
                <a:lnTo>
                  <a:pt x="11838" y="12261"/>
                </a:lnTo>
                <a:lnTo>
                  <a:pt x="11820" y="12247"/>
                </a:lnTo>
                <a:lnTo>
                  <a:pt x="11802" y="12231"/>
                </a:lnTo>
                <a:lnTo>
                  <a:pt x="11786" y="12215"/>
                </a:lnTo>
                <a:lnTo>
                  <a:pt x="11768" y="12198"/>
                </a:lnTo>
                <a:lnTo>
                  <a:pt x="11753" y="12180"/>
                </a:lnTo>
                <a:lnTo>
                  <a:pt x="11739" y="12162"/>
                </a:lnTo>
                <a:lnTo>
                  <a:pt x="11725" y="12143"/>
                </a:lnTo>
                <a:lnTo>
                  <a:pt x="11713" y="12123"/>
                </a:lnTo>
                <a:lnTo>
                  <a:pt x="11701" y="12103"/>
                </a:lnTo>
                <a:lnTo>
                  <a:pt x="11690" y="12082"/>
                </a:lnTo>
                <a:lnTo>
                  <a:pt x="11681" y="12061"/>
                </a:lnTo>
                <a:lnTo>
                  <a:pt x="11672" y="12039"/>
                </a:lnTo>
                <a:lnTo>
                  <a:pt x="11663" y="12016"/>
                </a:lnTo>
                <a:lnTo>
                  <a:pt x="11657" y="11993"/>
                </a:lnTo>
                <a:lnTo>
                  <a:pt x="11652" y="11970"/>
                </a:lnTo>
                <a:lnTo>
                  <a:pt x="11647" y="11945"/>
                </a:lnTo>
                <a:lnTo>
                  <a:pt x="11644" y="11921"/>
                </a:lnTo>
                <a:lnTo>
                  <a:pt x="11642" y="11896"/>
                </a:lnTo>
                <a:lnTo>
                  <a:pt x="11642" y="11872"/>
                </a:lnTo>
                <a:lnTo>
                  <a:pt x="11642" y="4960"/>
                </a:lnTo>
                <a:lnTo>
                  <a:pt x="11642" y="4934"/>
                </a:lnTo>
                <a:lnTo>
                  <a:pt x="11644" y="4910"/>
                </a:lnTo>
                <a:lnTo>
                  <a:pt x="11647" y="4886"/>
                </a:lnTo>
                <a:lnTo>
                  <a:pt x="11652" y="4862"/>
                </a:lnTo>
                <a:lnTo>
                  <a:pt x="11657" y="4838"/>
                </a:lnTo>
                <a:lnTo>
                  <a:pt x="11663" y="4816"/>
                </a:lnTo>
                <a:lnTo>
                  <a:pt x="11672" y="4793"/>
                </a:lnTo>
                <a:lnTo>
                  <a:pt x="11681" y="4771"/>
                </a:lnTo>
                <a:lnTo>
                  <a:pt x="11690" y="4750"/>
                </a:lnTo>
                <a:lnTo>
                  <a:pt x="11701" y="4729"/>
                </a:lnTo>
                <a:lnTo>
                  <a:pt x="11713" y="4708"/>
                </a:lnTo>
                <a:lnTo>
                  <a:pt x="11725" y="4688"/>
                </a:lnTo>
                <a:lnTo>
                  <a:pt x="11739" y="4669"/>
                </a:lnTo>
                <a:lnTo>
                  <a:pt x="11753" y="4651"/>
                </a:lnTo>
                <a:lnTo>
                  <a:pt x="11768" y="4633"/>
                </a:lnTo>
                <a:lnTo>
                  <a:pt x="11786" y="4616"/>
                </a:lnTo>
                <a:lnTo>
                  <a:pt x="11802" y="4600"/>
                </a:lnTo>
                <a:lnTo>
                  <a:pt x="11820" y="4585"/>
                </a:lnTo>
                <a:lnTo>
                  <a:pt x="11838" y="4571"/>
                </a:lnTo>
                <a:lnTo>
                  <a:pt x="11857" y="4557"/>
                </a:lnTo>
                <a:lnTo>
                  <a:pt x="11877" y="4545"/>
                </a:lnTo>
                <a:lnTo>
                  <a:pt x="11898" y="4533"/>
                </a:lnTo>
                <a:lnTo>
                  <a:pt x="11919" y="4522"/>
                </a:lnTo>
                <a:lnTo>
                  <a:pt x="11940" y="4512"/>
                </a:lnTo>
                <a:lnTo>
                  <a:pt x="11962" y="4504"/>
                </a:lnTo>
                <a:lnTo>
                  <a:pt x="11985" y="4496"/>
                </a:lnTo>
                <a:lnTo>
                  <a:pt x="12009" y="4490"/>
                </a:lnTo>
                <a:lnTo>
                  <a:pt x="12032" y="4484"/>
                </a:lnTo>
                <a:lnTo>
                  <a:pt x="12056" y="4480"/>
                </a:lnTo>
                <a:lnTo>
                  <a:pt x="12080" y="4477"/>
                </a:lnTo>
                <a:lnTo>
                  <a:pt x="12104" y="4475"/>
                </a:lnTo>
                <a:lnTo>
                  <a:pt x="12130" y="4474"/>
                </a:lnTo>
                <a:lnTo>
                  <a:pt x="12155" y="4475"/>
                </a:lnTo>
                <a:lnTo>
                  <a:pt x="12180" y="4477"/>
                </a:lnTo>
                <a:lnTo>
                  <a:pt x="12204" y="4480"/>
                </a:lnTo>
                <a:lnTo>
                  <a:pt x="12228" y="4484"/>
                </a:lnTo>
                <a:lnTo>
                  <a:pt x="12252" y="4490"/>
                </a:lnTo>
                <a:lnTo>
                  <a:pt x="12275" y="4496"/>
                </a:lnTo>
                <a:lnTo>
                  <a:pt x="12297" y="4504"/>
                </a:lnTo>
                <a:lnTo>
                  <a:pt x="12319" y="4512"/>
                </a:lnTo>
                <a:lnTo>
                  <a:pt x="12342" y="4522"/>
                </a:lnTo>
                <a:lnTo>
                  <a:pt x="12362" y="4533"/>
                </a:lnTo>
                <a:lnTo>
                  <a:pt x="12383" y="4545"/>
                </a:lnTo>
                <a:lnTo>
                  <a:pt x="12402" y="4557"/>
                </a:lnTo>
                <a:lnTo>
                  <a:pt x="12421" y="4571"/>
                </a:lnTo>
                <a:lnTo>
                  <a:pt x="12440" y="4585"/>
                </a:lnTo>
                <a:lnTo>
                  <a:pt x="12458" y="4600"/>
                </a:lnTo>
                <a:lnTo>
                  <a:pt x="12475" y="4616"/>
                </a:lnTo>
                <a:lnTo>
                  <a:pt x="12491" y="4633"/>
                </a:lnTo>
                <a:lnTo>
                  <a:pt x="12506" y="4651"/>
                </a:lnTo>
                <a:lnTo>
                  <a:pt x="12521" y="4669"/>
                </a:lnTo>
                <a:lnTo>
                  <a:pt x="12534" y="4688"/>
                </a:lnTo>
                <a:lnTo>
                  <a:pt x="12547" y="4708"/>
                </a:lnTo>
                <a:lnTo>
                  <a:pt x="12559" y="4729"/>
                </a:lnTo>
                <a:lnTo>
                  <a:pt x="12570" y="4750"/>
                </a:lnTo>
                <a:lnTo>
                  <a:pt x="12580" y="4771"/>
                </a:lnTo>
                <a:lnTo>
                  <a:pt x="12588" y="4793"/>
                </a:lnTo>
                <a:lnTo>
                  <a:pt x="12596" y="4816"/>
                </a:lnTo>
                <a:lnTo>
                  <a:pt x="12603" y="4838"/>
                </a:lnTo>
                <a:lnTo>
                  <a:pt x="12608" y="4862"/>
                </a:lnTo>
                <a:lnTo>
                  <a:pt x="12612" y="4886"/>
                </a:lnTo>
                <a:lnTo>
                  <a:pt x="12615" y="4910"/>
                </a:lnTo>
                <a:lnTo>
                  <a:pt x="12617" y="4934"/>
                </a:lnTo>
                <a:lnTo>
                  <a:pt x="12618" y="496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/>
          <a:lstStyle/>
          <a:p>
            <a:endParaRPr lang="pt-BR" sz="833">
              <a:solidFill>
                <a:srgbClr val="000000"/>
              </a:solidFill>
            </a:endParaRPr>
          </a:p>
        </p:txBody>
      </p:sp>
      <p:sp>
        <p:nvSpPr>
          <p:cNvPr id="66" name="Freeform 25">
            <a:extLst>
              <a:ext uri="{FF2B5EF4-FFF2-40B4-BE49-F238E27FC236}">
                <a16:creationId xmlns="" xmlns:a16="http://schemas.microsoft.com/office/drawing/2014/main" id="{143CCC33-988A-4A22-81C0-276F03A4925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14283" y="3590992"/>
            <a:ext cx="432578" cy="443710"/>
          </a:xfrm>
          <a:custGeom>
            <a:avLst/>
            <a:gdLst>
              <a:gd name="T0" fmla="*/ 122922 w 15776"/>
              <a:gd name="T1" fmla="*/ 225452 h 16182"/>
              <a:gd name="T2" fmla="*/ 110824 w 15776"/>
              <a:gd name="T3" fmla="*/ 216748 h 16182"/>
              <a:gd name="T4" fmla="*/ 112740 w 15776"/>
              <a:gd name="T5" fmla="*/ 202187 h 16182"/>
              <a:gd name="T6" fmla="*/ 174543 w 15776"/>
              <a:gd name="T7" fmla="*/ 142081 h 16182"/>
              <a:gd name="T8" fmla="*/ 206156 w 15776"/>
              <a:gd name="T9" fmla="*/ 150019 h 16182"/>
              <a:gd name="T10" fmla="*/ 212397 w 15776"/>
              <a:gd name="T11" fmla="*/ 160721 h 16182"/>
              <a:gd name="T12" fmla="*/ 206649 w 15776"/>
              <a:gd name="T13" fmla="*/ 440011 h 16182"/>
              <a:gd name="T14" fmla="*/ 125659 w 15776"/>
              <a:gd name="T15" fmla="*/ 441735 h 16182"/>
              <a:gd name="T16" fmla="*/ 116955 w 15776"/>
              <a:gd name="T17" fmla="*/ 429938 h 16182"/>
              <a:gd name="T18" fmla="*/ 123223 w 15776"/>
              <a:gd name="T19" fmla="*/ 416527 h 16182"/>
              <a:gd name="T20" fmla="*/ 235798 w 15776"/>
              <a:gd name="T21" fmla="*/ 186422 h 16182"/>
              <a:gd name="T22" fmla="*/ 229147 w 15776"/>
              <a:gd name="T23" fmla="*/ 173366 h 16182"/>
              <a:gd name="T24" fmla="*/ 237605 w 15776"/>
              <a:gd name="T25" fmla="*/ 161158 h 16182"/>
              <a:gd name="T26" fmla="*/ 315338 w 15776"/>
              <a:gd name="T27" fmla="*/ 179442 h 16182"/>
              <a:gd name="T28" fmla="*/ 321989 w 15776"/>
              <a:gd name="T29" fmla="*/ 189843 h 16182"/>
              <a:gd name="T30" fmla="*/ 316843 w 15776"/>
              <a:gd name="T31" fmla="*/ 439628 h 16182"/>
              <a:gd name="T32" fmla="*/ 236017 w 15776"/>
              <a:gd name="T33" fmla="*/ 442036 h 16182"/>
              <a:gd name="T34" fmla="*/ 226739 w 15776"/>
              <a:gd name="T35" fmla="*/ 430705 h 16182"/>
              <a:gd name="T36" fmla="*/ 232350 w 15776"/>
              <a:gd name="T37" fmla="*/ 416965 h 16182"/>
              <a:gd name="T38" fmla="*/ 356585 w 15776"/>
              <a:gd name="T39" fmla="*/ 182562 h 16182"/>
              <a:gd name="T40" fmla="*/ 342435 w 15776"/>
              <a:gd name="T41" fmla="*/ 186422 h 16182"/>
              <a:gd name="T42" fmla="*/ 332171 w 15776"/>
              <a:gd name="T43" fmla="*/ 175610 h 16182"/>
              <a:gd name="T44" fmla="*/ 360007 w 15776"/>
              <a:gd name="T45" fmla="*/ 125604 h 16182"/>
              <a:gd name="T46" fmla="*/ 424246 w 15776"/>
              <a:gd name="T47" fmla="*/ 124126 h 16182"/>
              <a:gd name="T48" fmla="*/ 431800 w 15776"/>
              <a:gd name="T49" fmla="*/ 136771 h 16182"/>
              <a:gd name="T50" fmla="*/ 424848 w 15776"/>
              <a:gd name="T51" fmla="*/ 440804 h 16182"/>
              <a:gd name="T52" fmla="*/ 343803 w 15776"/>
              <a:gd name="T53" fmla="*/ 441160 h 16182"/>
              <a:gd name="T54" fmla="*/ 336249 w 15776"/>
              <a:gd name="T55" fmla="*/ 428515 h 16182"/>
              <a:gd name="T56" fmla="*/ 343803 w 15776"/>
              <a:gd name="T57" fmla="*/ 415870 h 16182"/>
              <a:gd name="T58" fmla="*/ 81866 w 15776"/>
              <a:gd name="T59" fmla="*/ 235251 h 16182"/>
              <a:gd name="T60" fmla="*/ 93225 w 15776"/>
              <a:gd name="T61" fmla="*/ 234594 h 16182"/>
              <a:gd name="T62" fmla="*/ 101600 w 15776"/>
              <a:gd name="T63" fmla="*/ 242367 h 16182"/>
              <a:gd name="T64" fmla="*/ 100998 w 15776"/>
              <a:gd name="T65" fmla="*/ 435276 h 16182"/>
              <a:gd name="T66" fmla="*/ 88353 w 15776"/>
              <a:gd name="T67" fmla="*/ 442803 h 16182"/>
              <a:gd name="T68" fmla="*/ 2108 w 15776"/>
              <a:gd name="T69" fmla="*/ 435850 h 16182"/>
              <a:gd name="T70" fmla="*/ 2108 w 15776"/>
              <a:gd name="T71" fmla="*/ 420961 h 16182"/>
              <a:gd name="T72" fmla="*/ 73928 w 15776"/>
              <a:gd name="T73" fmla="*/ 414009 h 16182"/>
              <a:gd name="T74" fmla="*/ 28821 w 15776"/>
              <a:gd name="T75" fmla="*/ 321414 h 16182"/>
              <a:gd name="T76" fmla="*/ 21869 w 15776"/>
              <a:gd name="T77" fmla="*/ 384558 h 16182"/>
              <a:gd name="T78" fmla="*/ 6952 w 15776"/>
              <a:gd name="T79" fmla="*/ 384558 h 16182"/>
              <a:gd name="T80" fmla="*/ 0 w 15776"/>
              <a:gd name="T81" fmla="*/ 290786 h 16182"/>
              <a:gd name="T82" fmla="*/ 4352 w 15776"/>
              <a:gd name="T83" fmla="*/ 280440 h 16182"/>
              <a:gd name="T84" fmla="*/ 15054 w 15776"/>
              <a:gd name="T85" fmla="*/ 276389 h 16182"/>
              <a:gd name="T86" fmla="*/ 298559 w 15776"/>
              <a:gd name="T87" fmla="*/ 118460 h 16182"/>
              <a:gd name="T88" fmla="*/ 381356 w 15776"/>
              <a:gd name="T89" fmla="*/ 164 h 16182"/>
              <a:gd name="T90" fmla="*/ 393344 w 15776"/>
              <a:gd name="T91" fmla="*/ 3805 h 16182"/>
              <a:gd name="T92" fmla="*/ 397176 w 15776"/>
              <a:gd name="T93" fmla="*/ 68290 h 16182"/>
              <a:gd name="T94" fmla="*/ 389458 w 15776"/>
              <a:gd name="T95" fmla="*/ 80826 h 16182"/>
              <a:gd name="T96" fmla="*/ 374541 w 15776"/>
              <a:gd name="T97" fmla="*/ 79895 h 16182"/>
              <a:gd name="T98" fmla="*/ 316980 w 15776"/>
              <a:gd name="T99" fmla="*/ 142930 h 16182"/>
              <a:gd name="T100" fmla="*/ 306853 w 15776"/>
              <a:gd name="T101" fmla="*/ 149362 h 16182"/>
              <a:gd name="T102" fmla="*/ 36430 w 15776"/>
              <a:gd name="T103" fmla="*/ 242531 h 16182"/>
              <a:gd name="T104" fmla="*/ 22116 w 15776"/>
              <a:gd name="T105" fmla="*/ 239110 h 16182"/>
              <a:gd name="T106" fmla="*/ 18284 w 15776"/>
              <a:gd name="T107" fmla="*/ 224850 h 16182"/>
              <a:gd name="T108" fmla="*/ 155082 w 15776"/>
              <a:gd name="T109" fmla="*/ 83152 h 16182"/>
              <a:gd name="T110" fmla="*/ 298559 w 15776"/>
              <a:gd name="T111" fmla="*/ 118460 h 16182"/>
              <a:gd name="T112" fmla="*/ 349633 w 15776"/>
              <a:gd name="T113" fmla="*/ 9470 h 16182"/>
              <a:gd name="T114" fmla="*/ 356914 w 15776"/>
              <a:gd name="T115" fmla="*/ 22471 h 16182"/>
              <a:gd name="T116" fmla="*/ 348949 w 15776"/>
              <a:gd name="T117" fmla="*/ 34843 h 16182"/>
              <a:gd name="T118" fmla="*/ 318622 w 15776"/>
              <a:gd name="T119" fmla="*/ 42151 h 16182"/>
              <a:gd name="T120" fmla="*/ 311971 w 15776"/>
              <a:gd name="T121" fmla="*/ 28821 h 1618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5776" h="16182">
                <a:moveTo>
                  <a:pt x="6708" y="15128"/>
                </a:moveTo>
                <a:lnTo>
                  <a:pt x="6708" y="6320"/>
                </a:lnTo>
                <a:lnTo>
                  <a:pt x="6632" y="6300"/>
                </a:lnTo>
                <a:lnTo>
                  <a:pt x="4911" y="8078"/>
                </a:lnTo>
                <a:lnTo>
                  <a:pt x="4892" y="8097"/>
                </a:lnTo>
                <a:lnTo>
                  <a:pt x="4872" y="8114"/>
                </a:lnTo>
                <a:lnTo>
                  <a:pt x="4852" y="8131"/>
                </a:lnTo>
                <a:lnTo>
                  <a:pt x="4830" y="8147"/>
                </a:lnTo>
                <a:lnTo>
                  <a:pt x="4808" y="8161"/>
                </a:lnTo>
                <a:lnTo>
                  <a:pt x="4786" y="8174"/>
                </a:lnTo>
                <a:lnTo>
                  <a:pt x="4763" y="8185"/>
                </a:lnTo>
                <a:lnTo>
                  <a:pt x="4739" y="8196"/>
                </a:lnTo>
                <a:lnTo>
                  <a:pt x="4716" y="8205"/>
                </a:lnTo>
                <a:lnTo>
                  <a:pt x="4692" y="8213"/>
                </a:lnTo>
                <a:lnTo>
                  <a:pt x="4667" y="8220"/>
                </a:lnTo>
                <a:lnTo>
                  <a:pt x="4642" y="8227"/>
                </a:lnTo>
                <a:lnTo>
                  <a:pt x="4618" y="8232"/>
                </a:lnTo>
                <a:lnTo>
                  <a:pt x="4592" y="8235"/>
                </a:lnTo>
                <a:lnTo>
                  <a:pt x="4567" y="8237"/>
                </a:lnTo>
                <a:lnTo>
                  <a:pt x="4542" y="8238"/>
                </a:lnTo>
                <a:lnTo>
                  <a:pt x="4517" y="8238"/>
                </a:lnTo>
                <a:lnTo>
                  <a:pt x="4491" y="8237"/>
                </a:lnTo>
                <a:lnTo>
                  <a:pt x="4466" y="8234"/>
                </a:lnTo>
                <a:lnTo>
                  <a:pt x="4441" y="8230"/>
                </a:lnTo>
                <a:lnTo>
                  <a:pt x="4416" y="8225"/>
                </a:lnTo>
                <a:lnTo>
                  <a:pt x="4391" y="8218"/>
                </a:lnTo>
                <a:lnTo>
                  <a:pt x="4367" y="8211"/>
                </a:lnTo>
                <a:lnTo>
                  <a:pt x="4342" y="8203"/>
                </a:lnTo>
                <a:lnTo>
                  <a:pt x="4319" y="8193"/>
                </a:lnTo>
                <a:lnTo>
                  <a:pt x="4296" y="8182"/>
                </a:lnTo>
                <a:lnTo>
                  <a:pt x="4273" y="8170"/>
                </a:lnTo>
                <a:lnTo>
                  <a:pt x="4250" y="8157"/>
                </a:lnTo>
                <a:lnTo>
                  <a:pt x="4229" y="8142"/>
                </a:lnTo>
                <a:lnTo>
                  <a:pt x="4208" y="8126"/>
                </a:lnTo>
                <a:lnTo>
                  <a:pt x="4186" y="8109"/>
                </a:lnTo>
                <a:lnTo>
                  <a:pt x="4167" y="8091"/>
                </a:lnTo>
                <a:lnTo>
                  <a:pt x="4148" y="8072"/>
                </a:lnTo>
                <a:lnTo>
                  <a:pt x="4130" y="8052"/>
                </a:lnTo>
                <a:lnTo>
                  <a:pt x="4114" y="8030"/>
                </a:lnTo>
                <a:lnTo>
                  <a:pt x="4098" y="8009"/>
                </a:lnTo>
                <a:lnTo>
                  <a:pt x="4084" y="7988"/>
                </a:lnTo>
                <a:lnTo>
                  <a:pt x="4071" y="7966"/>
                </a:lnTo>
                <a:lnTo>
                  <a:pt x="4059" y="7942"/>
                </a:lnTo>
                <a:lnTo>
                  <a:pt x="4049" y="7919"/>
                </a:lnTo>
                <a:lnTo>
                  <a:pt x="4039" y="7895"/>
                </a:lnTo>
                <a:lnTo>
                  <a:pt x="4031" y="7871"/>
                </a:lnTo>
                <a:lnTo>
                  <a:pt x="4023" y="7846"/>
                </a:lnTo>
                <a:lnTo>
                  <a:pt x="4018" y="7822"/>
                </a:lnTo>
                <a:lnTo>
                  <a:pt x="4013" y="7797"/>
                </a:lnTo>
                <a:lnTo>
                  <a:pt x="4010" y="7771"/>
                </a:lnTo>
                <a:lnTo>
                  <a:pt x="4007" y="7747"/>
                </a:lnTo>
                <a:lnTo>
                  <a:pt x="4006" y="7722"/>
                </a:lnTo>
                <a:lnTo>
                  <a:pt x="4007" y="7697"/>
                </a:lnTo>
                <a:lnTo>
                  <a:pt x="4008" y="7671"/>
                </a:lnTo>
                <a:lnTo>
                  <a:pt x="4010" y="7646"/>
                </a:lnTo>
                <a:lnTo>
                  <a:pt x="4014" y="7621"/>
                </a:lnTo>
                <a:lnTo>
                  <a:pt x="4019" y="7595"/>
                </a:lnTo>
                <a:lnTo>
                  <a:pt x="4026" y="7571"/>
                </a:lnTo>
                <a:lnTo>
                  <a:pt x="4034" y="7547"/>
                </a:lnTo>
                <a:lnTo>
                  <a:pt x="4042" y="7523"/>
                </a:lnTo>
                <a:lnTo>
                  <a:pt x="4052" y="7499"/>
                </a:lnTo>
                <a:lnTo>
                  <a:pt x="4063" y="7476"/>
                </a:lnTo>
                <a:lnTo>
                  <a:pt x="4075" y="7453"/>
                </a:lnTo>
                <a:lnTo>
                  <a:pt x="4088" y="7431"/>
                </a:lnTo>
                <a:lnTo>
                  <a:pt x="4102" y="7408"/>
                </a:lnTo>
                <a:lnTo>
                  <a:pt x="4119" y="7387"/>
                </a:lnTo>
                <a:lnTo>
                  <a:pt x="4136" y="7367"/>
                </a:lnTo>
                <a:lnTo>
                  <a:pt x="4154" y="7347"/>
                </a:lnTo>
                <a:lnTo>
                  <a:pt x="6090" y="5346"/>
                </a:lnTo>
                <a:lnTo>
                  <a:pt x="6102" y="5333"/>
                </a:lnTo>
                <a:lnTo>
                  <a:pt x="6115" y="5320"/>
                </a:lnTo>
                <a:lnTo>
                  <a:pt x="6129" y="5309"/>
                </a:lnTo>
                <a:lnTo>
                  <a:pt x="6144" y="5297"/>
                </a:lnTo>
                <a:lnTo>
                  <a:pt x="6157" y="5286"/>
                </a:lnTo>
                <a:lnTo>
                  <a:pt x="6172" y="5275"/>
                </a:lnTo>
                <a:lnTo>
                  <a:pt x="6186" y="5266"/>
                </a:lnTo>
                <a:lnTo>
                  <a:pt x="6201" y="5257"/>
                </a:lnTo>
                <a:lnTo>
                  <a:pt x="6216" y="5248"/>
                </a:lnTo>
                <a:lnTo>
                  <a:pt x="6232" y="5240"/>
                </a:lnTo>
                <a:lnTo>
                  <a:pt x="6247" y="5232"/>
                </a:lnTo>
                <a:lnTo>
                  <a:pt x="6263" y="5225"/>
                </a:lnTo>
                <a:lnTo>
                  <a:pt x="6278" y="5219"/>
                </a:lnTo>
                <a:lnTo>
                  <a:pt x="6294" y="5213"/>
                </a:lnTo>
                <a:lnTo>
                  <a:pt x="6311" y="5208"/>
                </a:lnTo>
                <a:lnTo>
                  <a:pt x="6327" y="5203"/>
                </a:lnTo>
                <a:lnTo>
                  <a:pt x="6344" y="5198"/>
                </a:lnTo>
                <a:lnTo>
                  <a:pt x="6360" y="5194"/>
                </a:lnTo>
                <a:lnTo>
                  <a:pt x="6377" y="5191"/>
                </a:lnTo>
                <a:lnTo>
                  <a:pt x="6395" y="5188"/>
                </a:lnTo>
                <a:lnTo>
                  <a:pt x="6412" y="5186"/>
                </a:lnTo>
                <a:lnTo>
                  <a:pt x="6429" y="5185"/>
                </a:lnTo>
                <a:lnTo>
                  <a:pt x="6446" y="5184"/>
                </a:lnTo>
                <a:lnTo>
                  <a:pt x="6463" y="5184"/>
                </a:lnTo>
                <a:lnTo>
                  <a:pt x="6481" y="5184"/>
                </a:lnTo>
                <a:lnTo>
                  <a:pt x="6499" y="5185"/>
                </a:lnTo>
                <a:lnTo>
                  <a:pt x="6516" y="5186"/>
                </a:lnTo>
                <a:lnTo>
                  <a:pt x="6534" y="5188"/>
                </a:lnTo>
                <a:lnTo>
                  <a:pt x="6552" y="5191"/>
                </a:lnTo>
                <a:lnTo>
                  <a:pt x="6570" y="5194"/>
                </a:lnTo>
                <a:lnTo>
                  <a:pt x="6587" y="5198"/>
                </a:lnTo>
                <a:lnTo>
                  <a:pt x="6605" y="5204"/>
                </a:lnTo>
                <a:lnTo>
                  <a:pt x="7372" y="5409"/>
                </a:lnTo>
                <a:lnTo>
                  <a:pt x="7394" y="5416"/>
                </a:lnTo>
                <a:lnTo>
                  <a:pt x="7415" y="5423"/>
                </a:lnTo>
                <a:lnTo>
                  <a:pt x="7435" y="5430"/>
                </a:lnTo>
                <a:lnTo>
                  <a:pt x="7456" y="5439"/>
                </a:lnTo>
                <a:lnTo>
                  <a:pt x="7476" y="5448"/>
                </a:lnTo>
                <a:lnTo>
                  <a:pt x="7495" y="5458"/>
                </a:lnTo>
                <a:lnTo>
                  <a:pt x="7513" y="5470"/>
                </a:lnTo>
                <a:lnTo>
                  <a:pt x="7532" y="5481"/>
                </a:lnTo>
                <a:lnTo>
                  <a:pt x="7549" y="5494"/>
                </a:lnTo>
                <a:lnTo>
                  <a:pt x="7566" y="5506"/>
                </a:lnTo>
                <a:lnTo>
                  <a:pt x="7582" y="5520"/>
                </a:lnTo>
                <a:lnTo>
                  <a:pt x="7597" y="5534"/>
                </a:lnTo>
                <a:lnTo>
                  <a:pt x="7613" y="5548"/>
                </a:lnTo>
                <a:lnTo>
                  <a:pt x="7628" y="5564"/>
                </a:lnTo>
                <a:lnTo>
                  <a:pt x="7641" y="5580"/>
                </a:lnTo>
                <a:lnTo>
                  <a:pt x="7654" y="5596"/>
                </a:lnTo>
                <a:lnTo>
                  <a:pt x="7667" y="5613"/>
                </a:lnTo>
                <a:lnTo>
                  <a:pt x="7678" y="5630"/>
                </a:lnTo>
                <a:lnTo>
                  <a:pt x="7690" y="5649"/>
                </a:lnTo>
                <a:lnTo>
                  <a:pt x="7700" y="5667"/>
                </a:lnTo>
                <a:lnTo>
                  <a:pt x="7710" y="5686"/>
                </a:lnTo>
                <a:lnTo>
                  <a:pt x="7719" y="5705"/>
                </a:lnTo>
                <a:lnTo>
                  <a:pt x="7726" y="5724"/>
                </a:lnTo>
                <a:lnTo>
                  <a:pt x="7734" y="5745"/>
                </a:lnTo>
                <a:lnTo>
                  <a:pt x="7740" y="5765"/>
                </a:lnTo>
                <a:lnTo>
                  <a:pt x="7746" y="5786"/>
                </a:lnTo>
                <a:lnTo>
                  <a:pt x="7750" y="5807"/>
                </a:lnTo>
                <a:lnTo>
                  <a:pt x="7754" y="5829"/>
                </a:lnTo>
                <a:lnTo>
                  <a:pt x="7757" y="5851"/>
                </a:lnTo>
                <a:lnTo>
                  <a:pt x="7760" y="5872"/>
                </a:lnTo>
                <a:lnTo>
                  <a:pt x="7761" y="5894"/>
                </a:lnTo>
                <a:lnTo>
                  <a:pt x="7761" y="5918"/>
                </a:lnTo>
                <a:lnTo>
                  <a:pt x="7761" y="15654"/>
                </a:lnTo>
                <a:lnTo>
                  <a:pt x="7761" y="15681"/>
                </a:lnTo>
                <a:lnTo>
                  <a:pt x="7759" y="15708"/>
                </a:lnTo>
                <a:lnTo>
                  <a:pt x="7755" y="15734"/>
                </a:lnTo>
                <a:lnTo>
                  <a:pt x="7751" y="15760"/>
                </a:lnTo>
                <a:lnTo>
                  <a:pt x="7745" y="15786"/>
                </a:lnTo>
                <a:lnTo>
                  <a:pt x="7738" y="15810"/>
                </a:lnTo>
                <a:lnTo>
                  <a:pt x="7730" y="15835"/>
                </a:lnTo>
                <a:lnTo>
                  <a:pt x="7720" y="15858"/>
                </a:lnTo>
                <a:lnTo>
                  <a:pt x="7710" y="15882"/>
                </a:lnTo>
                <a:lnTo>
                  <a:pt x="7699" y="15905"/>
                </a:lnTo>
                <a:lnTo>
                  <a:pt x="7686" y="15926"/>
                </a:lnTo>
                <a:lnTo>
                  <a:pt x="7671" y="15948"/>
                </a:lnTo>
                <a:lnTo>
                  <a:pt x="7657" y="15969"/>
                </a:lnTo>
                <a:lnTo>
                  <a:pt x="7641" y="15989"/>
                </a:lnTo>
                <a:lnTo>
                  <a:pt x="7625" y="16007"/>
                </a:lnTo>
                <a:lnTo>
                  <a:pt x="7608" y="16026"/>
                </a:lnTo>
                <a:lnTo>
                  <a:pt x="7589" y="16043"/>
                </a:lnTo>
                <a:lnTo>
                  <a:pt x="7570" y="16060"/>
                </a:lnTo>
                <a:lnTo>
                  <a:pt x="7550" y="16076"/>
                </a:lnTo>
                <a:lnTo>
                  <a:pt x="7530" y="16090"/>
                </a:lnTo>
                <a:lnTo>
                  <a:pt x="7508" y="16104"/>
                </a:lnTo>
                <a:lnTo>
                  <a:pt x="7486" y="16116"/>
                </a:lnTo>
                <a:lnTo>
                  <a:pt x="7463" y="16128"/>
                </a:lnTo>
                <a:lnTo>
                  <a:pt x="7439" y="16139"/>
                </a:lnTo>
                <a:lnTo>
                  <a:pt x="7416" y="16149"/>
                </a:lnTo>
                <a:lnTo>
                  <a:pt x="7392" y="16157"/>
                </a:lnTo>
                <a:lnTo>
                  <a:pt x="7367" y="16164"/>
                </a:lnTo>
                <a:lnTo>
                  <a:pt x="7341" y="16170"/>
                </a:lnTo>
                <a:lnTo>
                  <a:pt x="7315" y="16174"/>
                </a:lnTo>
                <a:lnTo>
                  <a:pt x="7289" y="16177"/>
                </a:lnTo>
                <a:lnTo>
                  <a:pt x="7262" y="16180"/>
                </a:lnTo>
                <a:lnTo>
                  <a:pt x="7235" y="16180"/>
                </a:lnTo>
                <a:lnTo>
                  <a:pt x="4796" y="16180"/>
                </a:lnTo>
                <a:lnTo>
                  <a:pt x="4769" y="16180"/>
                </a:lnTo>
                <a:lnTo>
                  <a:pt x="4742" y="16177"/>
                </a:lnTo>
                <a:lnTo>
                  <a:pt x="4716" y="16174"/>
                </a:lnTo>
                <a:lnTo>
                  <a:pt x="4690" y="16170"/>
                </a:lnTo>
                <a:lnTo>
                  <a:pt x="4664" y="16164"/>
                </a:lnTo>
                <a:lnTo>
                  <a:pt x="4640" y="16157"/>
                </a:lnTo>
                <a:lnTo>
                  <a:pt x="4615" y="16149"/>
                </a:lnTo>
                <a:lnTo>
                  <a:pt x="4591" y="16139"/>
                </a:lnTo>
                <a:lnTo>
                  <a:pt x="4568" y="16128"/>
                </a:lnTo>
                <a:lnTo>
                  <a:pt x="4545" y="16116"/>
                </a:lnTo>
                <a:lnTo>
                  <a:pt x="4524" y="16104"/>
                </a:lnTo>
                <a:lnTo>
                  <a:pt x="4502" y="16090"/>
                </a:lnTo>
                <a:lnTo>
                  <a:pt x="4481" y="16076"/>
                </a:lnTo>
                <a:lnTo>
                  <a:pt x="4461" y="16060"/>
                </a:lnTo>
                <a:lnTo>
                  <a:pt x="4443" y="16043"/>
                </a:lnTo>
                <a:lnTo>
                  <a:pt x="4424" y="16026"/>
                </a:lnTo>
                <a:lnTo>
                  <a:pt x="4406" y="16007"/>
                </a:lnTo>
                <a:lnTo>
                  <a:pt x="4390" y="15989"/>
                </a:lnTo>
                <a:lnTo>
                  <a:pt x="4374" y="15969"/>
                </a:lnTo>
                <a:lnTo>
                  <a:pt x="4360" y="15948"/>
                </a:lnTo>
                <a:lnTo>
                  <a:pt x="4345" y="15926"/>
                </a:lnTo>
                <a:lnTo>
                  <a:pt x="4333" y="15905"/>
                </a:lnTo>
                <a:lnTo>
                  <a:pt x="4321" y="15882"/>
                </a:lnTo>
                <a:lnTo>
                  <a:pt x="4311" y="15858"/>
                </a:lnTo>
                <a:lnTo>
                  <a:pt x="4301" y="15835"/>
                </a:lnTo>
                <a:lnTo>
                  <a:pt x="4293" y="15810"/>
                </a:lnTo>
                <a:lnTo>
                  <a:pt x="4286" y="15786"/>
                </a:lnTo>
                <a:lnTo>
                  <a:pt x="4281" y="15760"/>
                </a:lnTo>
                <a:lnTo>
                  <a:pt x="4276" y="15734"/>
                </a:lnTo>
                <a:lnTo>
                  <a:pt x="4273" y="15708"/>
                </a:lnTo>
                <a:lnTo>
                  <a:pt x="4271" y="15681"/>
                </a:lnTo>
                <a:lnTo>
                  <a:pt x="4270" y="15654"/>
                </a:lnTo>
                <a:lnTo>
                  <a:pt x="4271" y="15627"/>
                </a:lnTo>
                <a:lnTo>
                  <a:pt x="4273" y="15600"/>
                </a:lnTo>
                <a:lnTo>
                  <a:pt x="4276" y="15574"/>
                </a:lnTo>
                <a:lnTo>
                  <a:pt x="4281" y="15549"/>
                </a:lnTo>
                <a:lnTo>
                  <a:pt x="4286" y="15523"/>
                </a:lnTo>
                <a:lnTo>
                  <a:pt x="4293" y="15498"/>
                </a:lnTo>
                <a:lnTo>
                  <a:pt x="4301" y="15474"/>
                </a:lnTo>
                <a:lnTo>
                  <a:pt x="4311" y="15450"/>
                </a:lnTo>
                <a:lnTo>
                  <a:pt x="4321" y="15427"/>
                </a:lnTo>
                <a:lnTo>
                  <a:pt x="4333" y="15404"/>
                </a:lnTo>
                <a:lnTo>
                  <a:pt x="4345" y="15382"/>
                </a:lnTo>
                <a:lnTo>
                  <a:pt x="4360" y="15361"/>
                </a:lnTo>
                <a:lnTo>
                  <a:pt x="4374" y="15340"/>
                </a:lnTo>
                <a:lnTo>
                  <a:pt x="4390" y="15320"/>
                </a:lnTo>
                <a:lnTo>
                  <a:pt x="4406" y="15301"/>
                </a:lnTo>
                <a:lnTo>
                  <a:pt x="4424" y="15283"/>
                </a:lnTo>
                <a:lnTo>
                  <a:pt x="4443" y="15265"/>
                </a:lnTo>
                <a:lnTo>
                  <a:pt x="4461" y="15249"/>
                </a:lnTo>
                <a:lnTo>
                  <a:pt x="4481" y="15233"/>
                </a:lnTo>
                <a:lnTo>
                  <a:pt x="4502" y="15218"/>
                </a:lnTo>
                <a:lnTo>
                  <a:pt x="4524" y="15205"/>
                </a:lnTo>
                <a:lnTo>
                  <a:pt x="4545" y="15192"/>
                </a:lnTo>
                <a:lnTo>
                  <a:pt x="4568" y="15180"/>
                </a:lnTo>
                <a:lnTo>
                  <a:pt x="4591" y="15170"/>
                </a:lnTo>
                <a:lnTo>
                  <a:pt x="4615" y="15161"/>
                </a:lnTo>
                <a:lnTo>
                  <a:pt x="4640" y="15151"/>
                </a:lnTo>
                <a:lnTo>
                  <a:pt x="4664" y="15144"/>
                </a:lnTo>
                <a:lnTo>
                  <a:pt x="4690" y="15139"/>
                </a:lnTo>
                <a:lnTo>
                  <a:pt x="4716" y="15134"/>
                </a:lnTo>
                <a:lnTo>
                  <a:pt x="4742" y="15131"/>
                </a:lnTo>
                <a:lnTo>
                  <a:pt x="4769" y="15129"/>
                </a:lnTo>
                <a:lnTo>
                  <a:pt x="4796" y="15128"/>
                </a:lnTo>
                <a:lnTo>
                  <a:pt x="6708" y="15128"/>
                </a:lnTo>
                <a:close/>
                <a:moveTo>
                  <a:pt x="10715" y="15130"/>
                </a:moveTo>
                <a:lnTo>
                  <a:pt x="10715" y="7405"/>
                </a:lnTo>
                <a:lnTo>
                  <a:pt x="8760" y="6874"/>
                </a:lnTo>
                <a:lnTo>
                  <a:pt x="8733" y="6867"/>
                </a:lnTo>
                <a:lnTo>
                  <a:pt x="8708" y="6858"/>
                </a:lnTo>
                <a:lnTo>
                  <a:pt x="8684" y="6848"/>
                </a:lnTo>
                <a:lnTo>
                  <a:pt x="8660" y="6837"/>
                </a:lnTo>
                <a:lnTo>
                  <a:pt x="8637" y="6824"/>
                </a:lnTo>
                <a:lnTo>
                  <a:pt x="8615" y="6811"/>
                </a:lnTo>
                <a:lnTo>
                  <a:pt x="8594" y="6796"/>
                </a:lnTo>
                <a:lnTo>
                  <a:pt x="8572" y="6781"/>
                </a:lnTo>
                <a:lnTo>
                  <a:pt x="8553" y="6765"/>
                </a:lnTo>
                <a:lnTo>
                  <a:pt x="8534" y="6748"/>
                </a:lnTo>
                <a:lnTo>
                  <a:pt x="8517" y="6730"/>
                </a:lnTo>
                <a:lnTo>
                  <a:pt x="8500" y="6710"/>
                </a:lnTo>
                <a:lnTo>
                  <a:pt x="8483" y="6691"/>
                </a:lnTo>
                <a:lnTo>
                  <a:pt x="8468" y="6671"/>
                </a:lnTo>
                <a:lnTo>
                  <a:pt x="8454" y="6650"/>
                </a:lnTo>
                <a:lnTo>
                  <a:pt x="8441" y="6629"/>
                </a:lnTo>
                <a:lnTo>
                  <a:pt x="8429" y="6606"/>
                </a:lnTo>
                <a:lnTo>
                  <a:pt x="8418" y="6583"/>
                </a:lnTo>
                <a:lnTo>
                  <a:pt x="8408" y="6560"/>
                </a:lnTo>
                <a:lnTo>
                  <a:pt x="8399" y="6537"/>
                </a:lnTo>
                <a:lnTo>
                  <a:pt x="8391" y="6512"/>
                </a:lnTo>
                <a:lnTo>
                  <a:pt x="8385" y="6488"/>
                </a:lnTo>
                <a:lnTo>
                  <a:pt x="8380" y="6463"/>
                </a:lnTo>
                <a:lnTo>
                  <a:pt x="8376" y="6437"/>
                </a:lnTo>
                <a:lnTo>
                  <a:pt x="8373" y="6412"/>
                </a:lnTo>
                <a:lnTo>
                  <a:pt x="8371" y="6386"/>
                </a:lnTo>
                <a:lnTo>
                  <a:pt x="8371" y="6361"/>
                </a:lnTo>
                <a:lnTo>
                  <a:pt x="8372" y="6334"/>
                </a:lnTo>
                <a:lnTo>
                  <a:pt x="8374" y="6308"/>
                </a:lnTo>
                <a:lnTo>
                  <a:pt x="8378" y="6282"/>
                </a:lnTo>
                <a:lnTo>
                  <a:pt x="8383" y="6255"/>
                </a:lnTo>
                <a:lnTo>
                  <a:pt x="8389" y="6229"/>
                </a:lnTo>
                <a:lnTo>
                  <a:pt x="8397" y="6204"/>
                </a:lnTo>
                <a:lnTo>
                  <a:pt x="8406" y="6178"/>
                </a:lnTo>
                <a:lnTo>
                  <a:pt x="8416" y="6154"/>
                </a:lnTo>
                <a:lnTo>
                  <a:pt x="8428" y="6130"/>
                </a:lnTo>
                <a:lnTo>
                  <a:pt x="8440" y="6107"/>
                </a:lnTo>
                <a:lnTo>
                  <a:pt x="8453" y="6084"/>
                </a:lnTo>
                <a:lnTo>
                  <a:pt x="8467" y="6063"/>
                </a:lnTo>
                <a:lnTo>
                  <a:pt x="8483" y="6043"/>
                </a:lnTo>
                <a:lnTo>
                  <a:pt x="8500" y="6023"/>
                </a:lnTo>
                <a:lnTo>
                  <a:pt x="8517" y="6005"/>
                </a:lnTo>
                <a:lnTo>
                  <a:pt x="8534" y="5986"/>
                </a:lnTo>
                <a:lnTo>
                  <a:pt x="8553" y="5969"/>
                </a:lnTo>
                <a:lnTo>
                  <a:pt x="8572" y="5953"/>
                </a:lnTo>
                <a:lnTo>
                  <a:pt x="8593" y="5938"/>
                </a:lnTo>
                <a:lnTo>
                  <a:pt x="8614" y="5925"/>
                </a:lnTo>
                <a:lnTo>
                  <a:pt x="8635" y="5911"/>
                </a:lnTo>
                <a:lnTo>
                  <a:pt x="8657" y="5899"/>
                </a:lnTo>
                <a:lnTo>
                  <a:pt x="8681" y="5888"/>
                </a:lnTo>
                <a:lnTo>
                  <a:pt x="8704" y="5878"/>
                </a:lnTo>
                <a:lnTo>
                  <a:pt x="8727" y="5869"/>
                </a:lnTo>
                <a:lnTo>
                  <a:pt x="8752" y="5862"/>
                </a:lnTo>
                <a:lnTo>
                  <a:pt x="8777" y="5855"/>
                </a:lnTo>
                <a:lnTo>
                  <a:pt x="8801" y="5850"/>
                </a:lnTo>
                <a:lnTo>
                  <a:pt x="8827" y="5846"/>
                </a:lnTo>
                <a:lnTo>
                  <a:pt x="8852" y="5843"/>
                </a:lnTo>
                <a:lnTo>
                  <a:pt x="8878" y="5842"/>
                </a:lnTo>
                <a:lnTo>
                  <a:pt x="8905" y="5841"/>
                </a:lnTo>
                <a:lnTo>
                  <a:pt x="8930" y="5842"/>
                </a:lnTo>
                <a:lnTo>
                  <a:pt x="8956" y="5845"/>
                </a:lnTo>
                <a:lnTo>
                  <a:pt x="8982" y="5848"/>
                </a:lnTo>
                <a:lnTo>
                  <a:pt x="9009" y="5853"/>
                </a:lnTo>
                <a:lnTo>
                  <a:pt x="9035" y="5860"/>
                </a:lnTo>
                <a:lnTo>
                  <a:pt x="11380" y="6495"/>
                </a:lnTo>
                <a:lnTo>
                  <a:pt x="11401" y="6501"/>
                </a:lnTo>
                <a:lnTo>
                  <a:pt x="11422" y="6508"/>
                </a:lnTo>
                <a:lnTo>
                  <a:pt x="11444" y="6516"/>
                </a:lnTo>
                <a:lnTo>
                  <a:pt x="11463" y="6525"/>
                </a:lnTo>
                <a:lnTo>
                  <a:pt x="11483" y="6534"/>
                </a:lnTo>
                <a:lnTo>
                  <a:pt x="11502" y="6545"/>
                </a:lnTo>
                <a:lnTo>
                  <a:pt x="11521" y="6556"/>
                </a:lnTo>
                <a:lnTo>
                  <a:pt x="11539" y="6568"/>
                </a:lnTo>
                <a:lnTo>
                  <a:pt x="11556" y="6580"/>
                </a:lnTo>
                <a:lnTo>
                  <a:pt x="11573" y="6592"/>
                </a:lnTo>
                <a:lnTo>
                  <a:pt x="11590" y="6606"/>
                </a:lnTo>
                <a:lnTo>
                  <a:pt x="11605" y="6620"/>
                </a:lnTo>
                <a:lnTo>
                  <a:pt x="11620" y="6635"/>
                </a:lnTo>
                <a:lnTo>
                  <a:pt x="11634" y="6650"/>
                </a:lnTo>
                <a:lnTo>
                  <a:pt x="11648" y="6666"/>
                </a:lnTo>
                <a:lnTo>
                  <a:pt x="11661" y="6682"/>
                </a:lnTo>
                <a:lnTo>
                  <a:pt x="11674" y="6699"/>
                </a:lnTo>
                <a:lnTo>
                  <a:pt x="11686" y="6717"/>
                </a:lnTo>
                <a:lnTo>
                  <a:pt x="11696" y="6735"/>
                </a:lnTo>
                <a:lnTo>
                  <a:pt x="11707" y="6753"/>
                </a:lnTo>
                <a:lnTo>
                  <a:pt x="11716" y="6772"/>
                </a:lnTo>
                <a:lnTo>
                  <a:pt x="11725" y="6791"/>
                </a:lnTo>
                <a:lnTo>
                  <a:pt x="11733" y="6811"/>
                </a:lnTo>
                <a:lnTo>
                  <a:pt x="11740" y="6831"/>
                </a:lnTo>
                <a:lnTo>
                  <a:pt x="11746" y="6851"/>
                </a:lnTo>
                <a:lnTo>
                  <a:pt x="11753" y="6872"/>
                </a:lnTo>
                <a:lnTo>
                  <a:pt x="11757" y="6893"/>
                </a:lnTo>
                <a:lnTo>
                  <a:pt x="11761" y="6915"/>
                </a:lnTo>
                <a:lnTo>
                  <a:pt x="11764" y="6936"/>
                </a:lnTo>
                <a:lnTo>
                  <a:pt x="11766" y="6958"/>
                </a:lnTo>
                <a:lnTo>
                  <a:pt x="11768" y="6981"/>
                </a:lnTo>
                <a:lnTo>
                  <a:pt x="11768" y="7003"/>
                </a:lnTo>
                <a:lnTo>
                  <a:pt x="11768" y="15656"/>
                </a:lnTo>
                <a:lnTo>
                  <a:pt x="11768" y="15683"/>
                </a:lnTo>
                <a:lnTo>
                  <a:pt x="11766" y="15710"/>
                </a:lnTo>
                <a:lnTo>
                  <a:pt x="11762" y="15736"/>
                </a:lnTo>
                <a:lnTo>
                  <a:pt x="11758" y="15761"/>
                </a:lnTo>
                <a:lnTo>
                  <a:pt x="11752" y="15788"/>
                </a:lnTo>
                <a:lnTo>
                  <a:pt x="11744" y="15812"/>
                </a:lnTo>
                <a:lnTo>
                  <a:pt x="11736" y="15836"/>
                </a:lnTo>
                <a:lnTo>
                  <a:pt x="11726" y="15860"/>
                </a:lnTo>
                <a:lnTo>
                  <a:pt x="11716" y="15884"/>
                </a:lnTo>
                <a:lnTo>
                  <a:pt x="11704" y="15906"/>
                </a:lnTo>
                <a:lnTo>
                  <a:pt x="11692" y="15928"/>
                </a:lnTo>
                <a:lnTo>
                  <a:pt x="11678" y="15949"/>
                </a:lnTo>
                <a:lnTo>
                  <a:pt x="11663" y="15971"/>
                </a:lnTo>
                <a:lnTo>
                  <a:pt x="11647" y="15990"/>
                </a:lnTo>
                <a:lnTo>
                  <a:pt x="11631" y="16009"/>
                </a:lnTo>
                <a:lnTo>
                  <a:pt x="11614" y="16027"/>
                </a:lnTo>
                <a:lnTo>
                  <a:pt x="11596" y="16045"/>
                </a:lnTo>
                <a:lnTo>
                  <a:pt x="11576" y="16062"/>
                </a:lnTo>
                <a:lnTo>
                  <a:pt x="11556" y="16078"/>
                </a:lnTo>
                <a:lnTo>
                  <a:pt x="11536" y="16092"/>
                </a:lnTo>
                <a:lnTo>
                  <a:pt x="11515" y="16105"/>
                </a:lnTo>
                <a:lnTo>
                  <a:pt x="11492" y="16118"/>
                </a:lnTo>
                <a:lnTo>
                  <a:pt x="11469" y="16130"/>
                </a:lnTo>
                <a:lnTo>
                  <a:pt x="11446" y="16141"/>
                </a:lnTo>
                <a:lnTo>
                  <a:pt x="11422" y="16150"/>
                </a:lnTo>
                <a:lnTo>
                  <a:pt x="11398" y="16159"/>
                </a:lnTo>
                <a:lnTo>
                  <a:pt x="11373" y="16166"/>
                </a:lnTo>
                <a:lnTo>
                  <a:pt x="11348" y="16171"/>
                </a:lnTo>
                <a:lnTo>
                  <a:pt x="11321" y="16176"/>
                </a:lnTo>
                <a:lnTo>
                  <a:pt x="11295" y="16179"/>
                </a:lnTo>
                <a:lnTo>
                  <a:pt x="11269" y="16181"/>
                </a:lnTo>
                <a:lnTo>
                  <a:pt x="11241" y="16182"/>
                </a:lnTo>
                <a:lnTo>
                  <a:pt x="8804" y="16182"/>
                </a:lnTo>
                <a:lnTo>
                  <a:pt x="8777" y="16181"/>
                </a:lnTo>
                <a:lnTo>
                  <a:pt x="8751" y="16179"/>
                </a:lnTo>
                <a:lnTo>
                  <a:pt x="8724" y="16176"/>
                </a:lnTo>
                <a:lnTo>
                  <a:pt x="8698" y="16171"/>
                </a:lnTo>
                <a:lnTo>
                  <a:pt x="8673" y="16166"/>
                </a:lnTo>
                <a:lnTo>
                  <a:pt x="8647" y="16159"/>
                </a:lnTo>
                <a:lnTo>
                  <a:pt x="8623" y="16150"/>
                </a:lnTo>
                <a:lnTo>
                  <a:pt x="8600" y="16141"/>
                </a:lnTo>
                <a:lnTo>
                  <a:pt x="8576" y="16130"/>
                </a:lnTo>
                <a:lnTo>
                  <a:pt x="8553" y="16118"/>
                </a:lnTo>
                <a:lnTo>
                  <a:pt x="8531" y="16105"/>
                </a:lnTo>
                <a:lnTo>
                  <a:pt x="8510" y="16092"/>
                </a:lnTo>
                <a:lnTo>
                  <a:pt x="8489" y="16078"/>
                </a:lnTo>
                <a:lnTo>
                  <a:pt x="8469" y="16062"/>
                </a:lnTo>
                <a:lnTo>
                  <a:pt x="8450" y="16045"/>
                </a:lnTo>
                <a:lnTo>
                  <a:pt x="8432" y="16027"/>
                </a:lnTo>
                <a:lnTo>
                  <a:pt x="8414" y="16009"/>
                </a:lnTo>
                <a:lnTo>
                  <a:pt x="8398" y="15990"/>
                </a:lnTo>
                <a:lnTo>
                  <a:pt x="8382" y="15971"/>
                </a:lnTo>
                <a:lnTo>
                  <a:pt x="8368" y="15949"/>
                </a:lnTo>
                <a:lnTo>
                  <a:pt x="8354" y="15928"/>
                </a:lnTo>
                <a:lnTo>
                  <a:pt x="8342" y="15906"/>
                </a:lnTo>
                <a:lnTo>
                  <a:pt x="8329" y="15884"/>
                </a:lnTo>
                <a:lnTo>
                  <a:pt x="8319" y="15860"/>
                </a:lnTo>
                <a:lnTo>
                  <a:pt x="8309" y="15836"/>
                </a:lnTo>
                <a:lnTo>
                  <a:pt x="8301" y="15812"/>
                </a:lnTo>
                <a:lnTo>
                  <a:pt x="8294" y="15788"/>
                </a:lnTo>
                <a:lnTo>
                  <a:pt x="8288" y="15761"/>
                </a:lnTo>
                <a:lnTo>
                  <a:pt x="8284" y="15736"/>
                </a:lnTo>
                <a:lnTo>
                  <a:pt x="8280" y="15710"/>
                </a:lnTo>
                <a:lnTo>
                  <a:pt x="8278" y="15683"/>
                </a:lnTo>
                <a:lnTo>
                  <a:pt x="8278" y="15656"/>
                </a:lnTo>
                <a:lnTo>
                  <a:pt x="8278" y="15629"/>
                </a:lnTo>
                <a:lnTo>
                  <a:pt x="8280" y="15602"/>
                </a:lnTo>
                <a:lnTo>
                  <a:pt x="8284" y="15576"/>
                </a:lnTo>
                <a:lnTo>
                  <a:pt x="8288" y="15550"/>
                </a:lnTo>
                <a:lnTo>
                  <a:pt x="8294" y="15525"/>
                </a:lnTo>
                <a:lnTo>
                  <a:pt x="8301" y="15500"/>
                </a:lnTo>
                <a:lnTo>
                  <a:pt x="8309" y="15475"/>
                </a:lnTo>
                <a:lnTo>
                  <a:pt x="8319" y="15452"/>
                </a:lnTo>
                <a:lnTo>
                  <a:pt x="8329" y="15429"/>
                </a:lnTo>
                <a:lnTo>
                  <a:pt x="8342" y="15405"/>
                </a:lnTo>
                <a:lnTo>
                  <a:pt x="8354" y="15384"/>
                </a:lnTo>
                <a:lnTo>
                  <a:pt x="8368" y="15362"/>
                </a:lnTo>
                <a:lnTo>
                  <a:pt x="8382" y="15342"/>
                </a:lnTo>
                <a:lnTo>
                  <a:pt x="8398" y="15321"/>
                </a:lnTo>
                <a:lnTo>
                  <a:pt x="8414" y="15303"/>
                </a:lnTo>
                <a:lnTo>
                  <a:pt x="8432" y="15285"/>
                </a:lnTo>
                <a:lnTo>
                  <a:pt x="8450" y="15267"/>
                </a:lnTo>
                <a:lnTo>
                  <a:pt x="8469" y="15251"/>
                </a:lnTo>
                <a:lnTo>
                  <a:pt x="8489" y="15234"/>
                </a:lnTo>
                <a:lnTo>
                  <a:pt x="8510" y="15220"/>
                </a:lnTo>
                <a:lnTo>
                  <a:pt x="8531" y="15206"/>
                </a:lnTo>
                <a:lnTo>
                  <a:pt x="8553" y="15194"/>
                </a:lnTo>
                <a:lnTo>
                  <a:pt x="8576" y="15182"/>
                </a:lnTo>
                <a:lnTo>
                  <a:pt x="8600" y="15172"/>
                </a:lnTo>
                <a:lnTo>
                  <a:pt x="8623" y="15162"/>
                </a:lnTo>
                <a:lnTo>
                  <a:pt x="8647" y="15153"/>
                </a:lnTo>
                <a:lnTo>
                  <a:pt x="8673" y="15146"/>
                </a:lnTo>
                <a:lnTo>
                  <a:pt x="8698" y="15141"/>
                </a:lnTo>
                <a:lnTo>
                  <a:pt x="8724" y="15136"/>
                </a:lnTo>
                <a:lnTo>
                  <a:pt x="8751" y="15133"/>
                </a:lnTo>
                <a:lnTo>
                  <a:pt x="8777" y="15131"/>
                </a:lnTo>
                <a:lnTo>
                  <a:pt x="8804" y="15130"/>
                </a:lnTo>
                <a:lnTo>
                  <a:pt x="10715" y="15130"/>
                </a:lnTo>
                <a:close/>
                <a:moveTo>
                  <a:pt x="14723" y="15130"/>
                </a:moveTo>
                <a:lnTo>
                  <a:pt x="14723" y="5523"/>
                </a:lnTo>
                <a:lnTo>
                  <a:pt x="13775" y="5523"/>
                </a:lnTo>
                <a:lnTo>
                  <a:pt x="13094" y="6587"/>
                </a:lnTo>
                <a:lnTo>
                  <a:pt x="13079" y="6609"/>
                </a:lnTo>
                <a:lnTo>
                  <a:pt x="13063" y="6631"/>
                </a:lnTo>
                <a:lnTo>
                  <a:pt x="13045" y="6651"/>
                </a:lnTo>
                <a:lnTo>
                  <a:pt x="13028" y="6670"/>
                </a:lnTo>
                <a:lnTo>
                  <a:pt x="13009" y="6688"/>
                </a:lnTo>
                <a:lnTo>
                  <a:pt x="12990" y="6705"/>
                </a:lnTo>
                <a:lnTo>
                  <a:pt x="12969" y="6722"/>
                </a:lnTo>
                <a:lnTo>
                  <a:pt x="12948" y="6737"/>
                </a:lnTo>
                <a:lnTo>
                  <a:pt x="12927" y="6751"/>
                </a:lnTo>
                <a:lnTo>
                  <a:pt x="12905" y="6763"/>
                </a:lnTo>
                <a:lnTo>
                  <a:pt x="12882" y="6775"/>
                </a:lnTo>
                <a:lnTo>
                  <a:pt x="12859" y="6785"/>
                </a:lnTo>
                <a:lnTo>
                  <a:pt x="12836" y="6795"/>
                </a:lnTo>
                <a:lnTo>
                  <a:pt x="12812" y="6804"/>
                </a:lnTo>
                <a:lnTo>
                  <a:pt x="12787" y="6811"/>
                </a:lnTo>
                <a:lnTo>
                  <a:pt x="12763" y="6817"/>
                </a:lnTo>
                <a:lnTo>
                  <a:pt x="12739" y="6822"/>
                </a:lnTo>
                <a:lnTo>
                  <a:pt x="12713" y="6825"/>
                </a:lnTo>
                <a:lnTo>
                  <a:pt x="12688" y="6828"/>
                </a:lnTo>
                <a:lnTo>
                  <a:pt x="12663" y="6829"/>
                </a:lnTo>
                <a:lnTo>
                  <a:pt x="12637" y="6829"/>
                </a:lnTo>
                <a:lnTo>
                  <a:pt x="12612" y="6828"/>
                </a:lnTo>
                <a:lnTo>
                  <a:pt x="12587" y="6825"/>
                </a:lnTo>
                <a:lnTo>
                  <a:pt x="12561" y="6822"/>
                </a:lnTo>
                <a:lnTo>
                  <a:pt x="12536" y="6817"/>
                </a:lnTo>
                <a:lnTo>
                  <a:pt x="12511" y="6811"/>
                </a:lnTo>
                <a:lnTo>
                  <a:pt x="12487" y="6803"/>
                </a:lnTo>
                <a:lnTo>
                  <a:pt x="12461" y="6794"/>
                </a:lnTo>
                <a:lnTo>
                  <a:pt x="12437" y="6784"/>
                </a:lnTo>
                <a:lnTo>
                  <a:pt x="12414" y="6773"/>
                </a:lnTo>
                <a:lnTo>
                  <a:pt x="12389" y="6760"/>
                </a:lnTo>
                <a:lnTo>
                  <a:pt x="12366" y="6746"/>
                </a:lnTo>
                <a:lnTo>
                  <a:pt x="12344" y="6731"/>
                </a:lnTo>
                <a:lnTo>
                  <a:pt x="12323" y="6715"/>
                </a:lnTo>
                <a:lnTo>
                  <a:pt x="12302" y="6698"/>
                </a:lnTo>
                <a:lnTo>
                  <a:pt x="12283" y="6680"/>
                </a:lnTo>
                <a:lnTo>
                  <a:pt x="12265" y="6662"/>
                </a:lnTo>
                <a:lnTo>
                  <a:pt x="12248" y="6642"/>
                </a:lnTo>
                <a:lnTo>
                  <a:pt x="12231" y="6621"/>
                </a:lnTo>
                <a:lnTo>
                  <a:pt x="12216" y="6601"/>
                </a:lnTo>
                <a:lnTo>
                  <a:pt x="12202" y="6580"/>
                </a:lnTo>
                <a:lnTo>
                  <a:pt x="12190" y="6558"/>
                </a:lnTo>
                <a:lnTo>
                  <a:pt x="12178" y="6534"/>
                </a:lnTo>
                <a:lnTo>
                  <a:pt x="12168" y="6512"/>
                </a:lnTo>
                <a:lnTo>
                  <a:pt x="12158" y="6488"/>
                </a:lnTo>
                <a:lnTo>
                  <a:pt x="12149" y="6465"/>
                </a:lnTo>
                <a:lnTo>
                  <a:pt x="12142" y="6440"/>
                </a:lnTo>
                <a:lnTo>
                  <a:pt x="12136" y="6416"/>
                </a:lnTo>
                <a:lnTo>
                  <a:pt x="12131" y="6391"/>
                </a:lnTo>
                <a:lnTo>
                  <a:pt x="12128" y="6366"/>
                </a:lnTo>
                <a:lnTo>
                  <a:pt x="12125" y="6340"/>
                </a:lnTo>
                <a:lnTo>
                  <a:pt x="12124" y="6315"/>
                </a:lnTo>
                <a:lnTo>
                  <a:pt x="12124" y="6290"/>
                </a:lnTo>
                <a:lnTo>
                  <a:pt x="12125" y="6264"/>
                </a:lnTo>
                <a:lnTo>
                  <a:pt x="12128" y="6239"/>
                </a:lnTo>
                <a:lnTo>
                  <a:pt x="12131" y="6214"/>
                </a:lnTo>
                <a:lnTo>
                  <a:pt x="12136" y="6189"/>
                </a:lnTo>
                <a:lnTo>
                  <a:pt x="12142" y="6164"/>
                </a:lnTo>
                <a:lnTo>
                  <a:pt x="12150" y="6139"/>
                </a:lnTo>
                <a:lnTo>
                  <a:pt x="12159" y="6115"/>
                </a:lnTo>
                <a:lnTo>
                  <a:pt x="12169" y="6091"/>
                </a:lnTo>
                <a:lnTo>
                  <a:pt x="12180" y="6066"/>
                </a:lnTo>
                <a:lnTo>
                  <a:pt x="12193" y="6043"/>
                </a:lnTo>
                <a:lnTo>
                  <a:pt x="12207" y="6020"/>
                </a:lnTo>
                <a:lnTo>
                  <a:pt x="13043" y="4714"/>
                </a:lnTo>
                <a:lnTo>
                  <a:pt x="13063" y="4686"/>
                </a:lnTo>
                <a:lnTo>
                  <a:pt x="13083" y="4659"/>
                </a:lnTo>
                <a:lnTo>
                  <a:pt x="13105" y="4634"/>
                </a:lnTo>
                <a:lnTo>
                  <a:pt x="13128" y="4611"/>
                </a:lnTo>
                <a:lnTo>
                  <a:pt x="13153" y="4589"/>
                </a:lnTo>
                <a:lnTo>
                  <a:pt x="13179" y="4569"/>
                </a:lnTo>
                <a:lnTo>
                  <a:pt x="13205" y="4551"/>
                </a:lnTo>
                <a:lnTo>
                  <a:pt x="13233" y="4535"/>
                </a:lnTo>
                <a:lnTo>
                  <a:pt x="13262" y="4520"/>
                </a:lnTo>
                <a:lnTo>
                  <a:pt x="13291" y="4508"/>
                </a:lnTo>
                <a:lnTo>
                  <a:pt x="13322" y="4497"/>
                </a:lnTo>
                <a:lnTo>
                  <a:pt x="13353" y="4487"/>
                </a:lnTo>
                <a:lnTo>
                  <a:pt x="13386" y="4480"/>
                </a:lnTo>
                <a:lnTo>
                  <a:pt x="13419" y="4475"/>
                </a:lnTo>
                <a:lnTo>
                  <a:pt x="13452" y="4472"/>
                </a:lnTo>
                <a:lnTo>
                  <a:pt x="13487" y="4471"/>
                </a:lnTo>
                <a:lnTo>
                  <a:pt x="15250" y="4471"/>
                </a:lnTo>
                <a:lnTo>
                  <a:pt x="15277" y="4472"/>
                </a:lnTo>
                <a:lnTo>
                  <a:pt x="15303" y="4474"/>
                </a:lnTo>
                <a:lnTo>
                  <a:pt x="15330" y="4477"/>
                </a:lnTo>
                <a:lnTo>
                  <a:pt x="15355" y="4482"/>
                </a:lnTo>
                <a:lnTo>
                  <a:pt x="15381" y="4488"/>
                </a:lnTo>
                <a:lnTo>
                  <a:pt x="15405" y="4496"/>
                </a:lnTo>
                <a:lnTo>
                  <a:pt x="15430" y="4504"/>
                </a:lnTo>
                <a:lnTo>
                  <a:pt x="15454" y="4513"/>
                </a:lnTo>
                <a:lnTo>
                  <a:pt x="15477" y="4524"/>
                </a:lnTo>
                <a:lnTo>
                  <a:pt x="15500" y="4535"/>
                </a:lnTo>
                <a:lnTo>
                  <a:pt x="15522" y="4548"/>
                </a:lnTo>
                <a:lnTo>
                  <a:pt x="15543" y="4561"/>
                </a:lnTo>
                <a:lnTo>
                  <a:pt x="15564" y="4576"/>
                </a:lnTo>
                <a:lnTo>
                  <a:pt x="15584" y="4592"/>
                </a:lnTo>
                <a:lnTo>
                  <a:pt x="15603" y="4609"/>
                </a:lnTo>
                <a:lnTo>
                  <a:pt x="15621" y="4626"/>
                </a:lnTo>
                <a:lnTo>
                  <a:pt x="15639" y="4644"/>
                </a:lnTo>
                <a:lnTo>
                  <a:pt x="15656" y="4663"/>
                </a:lnTo>
                <a:lnTo>
                  <a:pt x="15672" y="4684"/>
                </a:lnTo>
                <a:lnTo>
                  <a:pt x="15686" y="4704"/>
                </a:lnTo>
                <a:lnTo>
                  <a:pt x="15699" y="4725"/>
                </a:lnTo>
                <a:lnTo>
                  <a:pt x="15712" y="4747"/>
                </a:lnTo>
                <a:lnTo>
                  <a:pt x="15724" y="4770"/>
                </a:lnTo>
                <a:lnTo>
                  <a:pt x="15734" y="4793"/>
                </a:lnTo>
                <a:lnTo>
                  <a:pt x="15744" y="4817"/>
                </a:lnTo>
                <a:lnTo>
                  <a:pt x="15753" y="4841"/>
                </a:lnTo>
                <a:lnTo>
                  <a:pt x="15760" y="4867"/>
                </a:lnTo>
                <a:lnTo>
                  <a:pt x="15765" y="4892"/>
                </a:lnTo>
                <a:lnTo>
                  <a:pt x="15770" y="4917"/>
                </a:lnTo>
                <a:lnTo>
                  <a:pt x="15773" y="4944"/>
                </a:lnTo>
                <a:lnTo>
                  <a:pt x="15775" y="4971"/>
                </a:lnTo>
                <a:lnTo>
                  <a:pt x="15776" y="4997"/>
                </a:lnTo>
                <a:lnTo>
                  <a:pt x="15776" y="15656"/>
                </a:lnTo>
                <a:lnTo>
                  <a:pt x="15775" y="15683"/>
                </a:lnTo>
                <a:lnTo>
                  <a:pt x="15773" y="15710"/>
                </a:lnTo>
                <a:lnTo>
                  <a:pt x="15770" y="15736"/>
                </a:lnTo>
                <a:lnTo>
                  <a:pt x="15765" y="15761"/>
                </a:lnTo>
                <a:lnTo>
                  <a:pt x="15760" y="15788"/>
                </a:lnTo>
                <a:lnTo>
                  <a:pt x="15753" y="15812"/>
                </a:lnTo>
                <a:lnTo>
                  <a:pt x="15744" y="15836"/>
                </a:lnTo>
                <a:lnTo>
                  <a:pt x="15734" y="15860"/>
                </a:lnTo>
                <a:lnTo>
                  <a:pt x="15724" y="15884"/>
                </a:lnTo>
                <a:lnTo>
                  <a:pt x="15712" y="15906"/>
                </a:lnTo>
                <a:lnTo>
                  <a:pt x="15699" y="15928"/>
                </a:lnTo>
                <a:lnTo>
                  <a:pt x="15686" y="15949"/>
                </a:lnTo>
                <a:lnTo>
                  <a:pt x="15672" y="15971"/>
                </a:lnTo>
                <a:lnTo>
                  <a:pt x="15656" y="15990"/>
                </a:lnTo>
                <a:lnTo>
                  <a:pt x="15639" y="16009"/>
                </a:lnTo>
                <a:lnTo>
                  <a:pt x="15621" y="16027"/>
                </a:lnTo>
                <a:lnTo>
                  <a:pt x="15603" y="16045"/>
                </a:lnTo>
                <a:lnTo>
                  <a:pt x="15584" y="16062"/>
                </a:lnTo>
                <a:lnTo>
                  <a:pt x="15564" y="16078"/>
                </a:lnTo>
                <a:lnTo>
                  <a:pt x="15543" y="16092"/>
                </a:lnTo>
                <a:lnTo>
                  <a:pt x="15522" y="16105"/>
                </a:lnTo>
                <a:lnTo>
                  <a:pt x="15500" y="16118"/>
                </a:lnTo>
                <a:lnTo>
                  <a:pt x="15477" y="16130"/>
                </a:lnTo>
                <a:lnTo>
                  <a:pt x="15454" y="16141"/>
                </a:lnTo>
                <a:lnTo>
                  <a:pt x="15430" y="16150"/>
                </a:lnTo>
                <a:lnTo>
                  <a:pt x="15405" y="16159"/>
                </a:lnTo>
                <a:lnTo>
                  <a:pt x="15381" y="16166"/>
                </a:lnTo>
                <a:lnTo>
                  <a:pt x="15355" y="16171"/>
                </a:lnTo>
                <a:lnTo>
                  <a:pt x="15330" y="16176"/>
                </a:lnTo>
                <a:lnTo>
                  <a:pt x="15303" y="16179"/>
                </a:lnTo>
                <a:lnTo>
                  <a:pt x="15277" y="16181"/>
                </a:lnTo>
                <a:lnTo>
                  <a:pt x="15250" y="16182"/>
                </a:lnTo>
                <a:lnTo>
                  <a:pt x="12812" y="16182"/>
                </a:lnTo>
                <a:lnTo>
                  <a:pt x="12785" y="16181"/>
                </a:lnTo>
                <a:lnTo>
                  <a:pt x="12758" y="16179"/>
                </a:lnTo>
                <a:lnTo>
                  <a:pt x="12732" y="16176"/>
                </a:lnTo>
                <a:lnTo>
                  <a:pt x="12706" y="16171"/>
                </a:lnTo>
                <a:lnTo>
                  <a:pt x="12681" y="16166"/>
                </a:lnTo>
                <a:lnTo>
                  <a:pt x="12656" y="16159"/>
                </a:lnTo>
                <a:lnTo>
                  <a:pt x="12631" y="16150"/>
                </a:lnTo>
                <a:lnTo>
                  <a:pt x="12607" y="16141"/>
                </a:lnTo>
                <a:lnTo>
                  <a:pt x="12584" y="16130"/>
                </a:lnTo>
                <a:lnTo>
                  <a:pt x="12561" y="16118"/>
                </a:lnTo>
                <a:lnTo>
                  <a:pt x="12539" y="16105"/>
                </a:lnTo>
                <a:lnTo>
                  <a:pt x="12518" y="16092"/>
                </a:lnTo>
                <a:lnTo>
                  <a:pt x="12498" y="16078"/>
                </a:lnTo>
                <a:lnTo>
                  <a:pt x="12477" y="16062"/>
                </a:lnTo>
                <a:lnTo>
                  <a:pt x="12458" y="16045"/>
                </a:lnTo>
                <a:lnTo>
                  <a:pt x="12440" y="16027"/>
                </a:lnTo>
                <a:lnTo>
                  <a:pt x="12423" y="16009"/>
                </a:lnTo>
                <a:lnTo>
                  <a:pt x="12406" y="15990"/>
                </a:lnTo>
                <a:lnTo>
                  <a:pt x="12390" y="15971"/>
                </a:lnTo>
                <a:lnTo>
                  <a:pt x="12375" y="15949"/>
                </a:lnTo>
                <a:lnTo>
                  <a:pt x="12362" y="15928"/>
                </a:lnTo>
                <a:lnTo>
                  <a:pt x="12349" y="15906"/>
                </a:lnTo>
                <a:lnTo>
                  <a:pt x="12338" y="15884"/>
                </a:lnTo>
                <a:lnTo>
                  <a:pt x="12327" y="15860"/>
                </a:lnTo>
                <a:lnTo>
                  <a:pt x="12317" y="15836"/>
                </a:lnTo>
                <a:lnTo>
                  <a:pt x="12309" y="15812"/>
                </a:lnTo>
                <a:lnTo>
                  <a:pt x="12302" y="15788"/>
                </a:lnTo>
                <a:lnTo>
                  <a:pt x="12296" y="15761"/>
                </a:lnTo>
                <a:lnTo>
                  <a:pt x="12291" y="15736"/>
                </a:lnTo>
                <a:lnTo>
                  <a:pt x="12288" y="15710"/>
                </a:lnTo>
                <a:lnTo>
                  <a:pt x="12286" y="15683"/>
                </a:lnTo>
                <a:lnTo>
                  <a:pt x="12285" y="15656"/>
                </a:lnTo>
                <a:lnTo>
                  <a:pt x="12286" y="15629"/>
                </a:lnTo>
                <a:lnTo>
                  <a:pt x="12288" y="15602"/>
                </a:lnTo>
                <a:lnTo>
                  <a:pt x="12291" y="15576"/>
                </a:lnTo>
                <a:lnTo>
                  <a:pt x="12296" y="15550"/>
                </a:lnTo>
                <a:lnTo>
                  <a:pt x="12302" y="15525"/>
                </a:lnTo>
                <a:lnTo>
                  <a:pt x="12309" y="15500"/>
                </a:lnTo>
                <a:lnTo>
                  <a:pt x="12317" y="15475"/>
                </a:lnTo>
                <a:lnTo>
                  <a:pt x="12327" y="15452"/>
                </a:lnTo>
                <a:lnTo>
                  <a:pt x="12338" y="15429"/>
                </a:lnTo>
                <a:lnTo>
                  <a:pt x="12349" y="15405"/>
                </a:lnTo>
                <a:lnTo>
                  <a:pt x="12362" y="15384"/>
                </a:lnTo>
                <a:lnTo>
                  <a:pt x="12375" y="15362"/>
                </a:lnTo>
                <a:lnTo>
                  <a:pt x="12390" y="15342"/>
                </a:lnTo>
                <a:lnTo>
                  <a:pt x="12406" y="15321"/>
                </a:lnTo>
                <a:lnTo>
                  <a:pt x="12423" y="15303"/>
                </a:lnTo>
                <a:lnTo>
                  <a:pt x="12440" y="15285"/>
                </a:lnTo>
                <a:lnTo>
                  <a:pt x="12458" y="15267"/>
                </a:lnTo>
                <a:lnTo>
                  <a:pt x="12477" y="15251"/>
                </a:lnTo>
                <a:lnTo>
                  <a:pt x="12498" y="15234"/>
                </a:lnTo>
                <a:lnTo>
                  <a:pt x="12518" y="15220"/>
                </a:lnTo>
                <a:lnTo>
                  <a:pt x="12539" y="15206"/>
                </a:lnTo>
                <a:lnTo>
                  <a:pt x="12561" y="15194"/>
                </a:lnTo>
                <a:lnTo>
                  <a:pt x="12584" y="15182"/>
                </a:lnTo>
                <a:lnTo>
                  <a:pt x="12607" y="15172"/>
                </a:lnTo>
                <a:lnTo>
                  <a:pt x="12631" y="15162"/>
                </a:lnTo>
                <a:lnTo>
                  <a:pt x="12656" y="15153"/>
                </a:lnTo>
                <a:lnTo>
                  <a:pt x="12681" y="15146"/>
                </a:lnTo>
                <a:lnTo>
                  <a:pt x="12706" y="15141"/>
                </a:lnTo>
                <a:lnTo>
                  <a:pt x="12732" y="15136"/>
                </a:lnTo>
                <a:lnTo>
                  <a:pt x="12758" y="15133"/>
                </a:lnTo>
                <a:lnTo>
                  <a:pt x="12785" y="15131"/>
                </a:lnTo>
                <a:lnTo>
                  <a:pt x="12812" y="15130"/>
                </a:lnTo>
                <a:lnTo>
                  <a:pt x="14723" y="15130"/>
                </a:lnTo>
                <a:close/>
                <a:moveTo>
                  <a:pt x="1131" y="10479"/>
                </a:moveTo>
                <a:lnTo>
                  <a:pt x="2849" y="8701"/>
                </a:lnTo>
                <a:lnTo>
                  <a:pt x="2863" y="8687"/>
                </a:lnTo>
                <a:lnTo>
                  <a:pt x="2878" y="8673"/>
                </a:lnTo>
                <a:lnTo>
                  <a:pt x="2893" y="8659"/>
                </a:lnTo>
                <a:lnTo>
                  <a:pt x="2909" y="8647"/>
                </a:lnTo>
                <a:lnTo>
                  <a:pt x="2925" y="8635"/>
                </a:lnTo>
                <a:lnTo>
                  <a:pt x="2941" y="8624"/>
                </a:lnTo>
                <a:lnTo>
                  <a:pt x="2957" y="8614"/>
                </a:lnTo>
                <a:lnTo>
                  <a:pt x="2975" y="8604"/>
                </a:lnTo>
                <a:lnTo>
                  <a:pt x="2991" y="8595"/>
                </a:lnTo>
                <a:lnTo>
                  <a:pt x="3009" y="8587"/>
                </a:lnTo>
                <a:lnTo>
                  <a:pt x="3026" y="8578"/>
                </a:lnTo>
                <a:lnTo>
                  <a:pt x="3044" y="8571"/>
                </a:lnTo>
                <a:lnTo>
                  <a:pt x="3063" y="8565"/>
                </a:lnTo>
                <a:lnTo>
                  <a:pt x="3081" y="8559"/>
                </a:lnTo>
                <a:lnTo>
                  <a:pt x="3099" y="8554"/>
                </a:lnTo>
                <a:lnTo>
                  <a:pt x="3117" y="8550"/>
                </a:lnTo>
                <a:lnTo>
                  <a:pt x="3137" y="8546"/>
                </a:lnTo>
                <a:lnTo>
                  <a:pt x="3155" y="8544"/>
                </a:lnTo>
                <a:lnTo>
                  <a:pt x="3174" y="8541"/>
                </a:lnTo>
                <a:lnTo>
                  <a:pt x="3193" y="8540"/>
                </a:lnTo>
                <a:lnTo>
                  <a:pt x="3213" y="8539"/>
                </a:lnTo>
                <a:lnTo>
                  <a:pt x="3232" y="8539"/>
                </a:lnTo>
                <a:lnTo>
                  <a:pt x="3251" y="8540"/>
                </a:lnTo>
                <a:lnTo>
                  <a:pt x="3270" y="8541"/>
                </a:lnTo>
                <a:lnTo>
                  <a:pt x="3289" y="8543"/>
                </a:lnTo>
                <a:lnTo>
                  <a:pt x="3309" y="8546"/>
                </a:lnTo>
                <a:lnTo>
                  <a:pt x="3328" y="8550"/>
                </a:lnTo>
                <a:lnTo>
                  <a:pt x="3348" y="8554"/>
                </a:lnTo>
                <a:lnTo>
                  <a:pt x="3367" y="8559"/>
                </a:lnTo>
                <a:lnTo>
                  <a:pt x="3387" y="8565"/>
                </a:lnTo>
                <a:lnTo>
                  <a:pt x="3406" y="8571"/>
                </a:lnTo>
                <a:lnTo>
                  <a:pt x="3424" y="8578"/>
                </a:lnTo>
                <a:lnTo>
                  <a:pt x="3443" y="8587"/>
                </a:lnTo>
                <a:lnTo>
                  <a:pt x="3462" y="8596"/>
                </a:lnTo>
                <a:lnTo>
                  <a:pt x="3480" y="8605"/>
                </a:lnTo>
                <a:lnTo>
                  <a:pt x="3497" y="8614"/>
                </a:lnTo>
                <a:lnTo>
                  <a:pt x="3514" y="8625"/>
                </a:lnTo>
                <a:lnTo>
                  <a:pt x="3530" y="8635"/>
                </a:lnTo>
                <a:lnTo>
                  <a:pt x="3547" y="8647"/>
                </a:lnTo>
                <a:lnTo>
                  <a:pt x="3562" y="8658"/>
                </a:lnTo>
                <a:lnTo>
                  <a:pt x="3577" y="8672"/>
                </a:lnTo>
                <a:lnTo>
                  <a:pt x="3591" y="8684"/>
                </a:lnTo>
                <a:lnTo>
                  <a:pt x="3604" y="8698"/>
                </a:lnTo>
                <a:lnTo>
                  <a:pt x="3618" y="8711"/>
                </a:lnTo>
                <a:lnTo>
                  <a:pt x="3631" y="8726"/>
                </a:lnTo>
                <a:lnTo>
                  <a:pt x="3643" y="8740"/>
                </a:lnTo>
                <a:lnTo>
                  <a:pt x="3655" y="8755"/>
                </a:lnTo>
                <a:lnTo>
                  <a:pt x="3665" y="8772"/>
                </a:lnTo>
                <a:lnTo>
                  <a:pt x="3676" y="8788"/>
                </a:lnTo>
                <a:lnTo>
                  <a:pt x="3685" y="8804"/>
                </a:lnTo>
                <a:lnTo>
                  <a:pt x="3694" y="8820"/>
                </a:lnTo>
                <a:lnTo>
                  <a:pt x="3704" y="8837"/>
                </a:lnTo>
                <a:lnTo>
                  <a:pt x="3712" y="8855"/>
                </a:lnTo>
                <a:lnTo>
                  <a:pt x="3719" y="8873"/>
                </a:lnTo>
                <a:lnTo>
                  <a:pt x="3725" y="8891"/>
                </a:lnTo>
                <a:lnTo>
                  <a:pt x="3731" y="8909"/>
                </a:lnTo>
                <a:lnTo>
                  <a:pt x="3736" y="8928"/>
                </a:lnTo>
                <a:lnTo>
                  <a:pt x="3741" y="8948"/>
                </a:lnTo>
                <a:lnTo>
                  <a:pt x="3745" y="8967"/>
                </a:lnTo>
                <a:lnTo>
                  <a:pt x="3748" y="8986"/>
                </a:lnTo>
                <a:lnTo>
                  <a:pt x="3751" y="9006"/>
                </a:lnTo>
                <a:lnTo>
                  <a:pt x="3752" y="9026"/>
                </a:lnTo>
                <a:lnTo>
                  <a:pt x="3753" y="9046"/>
                </a:lnTo>
                <a:lnTo>
                  <a:pt x="3754" y="9067"/>
                </a:lnTo>
                <a:lnTo>
                  <a:pt x="3754" y="15652"/>
                </a:lnTo>
                <a:lnTo>
                  <a:pt x="3753" y="15679"/>
                </a:lnTo>
                <a:lnTo>
                  <a:pt x="3751" y="15706"/>
                </a:lnTo>
                <a:lnTo>
                  <a:pt x="3748" y="15732"/>
                </a:lnTo>
                <a:lnTo>
                  <a:pt x="3743" y="15758"/>
                </a:lnTo>
                <a:lnTo>
                  <a:pt x="3737" y="15784"/>
                </a:lnTo>
                <a:lnTo>
                  <a:pt x="3730" y="15808"/>
                </a:lnTo>
                <a:lnTo>
                  <a:pt x="3722" y="15833"/>
                </a:lnTo>
                <a:lnTo>
                  <a:pt x="3713" y="15856"/>
                </a:lnTo>
                <a:lnTo>
                  <a:pt x="3702" y="15880"/>
                </a:lnTo>
                <a:lnTo>
                  <a:pt x="3690" y="15903"/>
                </a:lnTo>
                <a:lnTo>
                  <a:pt x="3677" y="15924"/>
                </a:lnTo>
                <a:lnTo>
                  <a:pt x="3664" y="15946"/>
                </a:lnTo>
                <a:lnTo>
                  <a:pt x="3649" y="15967"/>
                </a:lnTo>
                <a:lnTo>
                  <a:pt x="3634" y="15987"/>
                </a:lnTo>
                <a:lnTo>
                  <a:pt x="3616" y="16006"/>
                </a:lnTo>
                <a:lnTo>
                  <a:pt x="3599" y="16024"/>
                </a:lnTo>
                <a:lnTo>
                  <a:pt x="3581" y="16041"/>
                </a:lnTo>
                <a:lnTo>
                  <a:pt x="3562" y="16058"/>
                </a:lnTo>
                <a:lnTo>
                  <a:pt x="3543" y="16074"/>
                </a:lnTo>
                <a:lnTo>
                  <a:pt x="3521" y="16088"/>
                </a:lnTo>
                <a:lnTo>
                  <a:pt x="3500" y="16102"/>
                </a:lnTo>
                <a:lnTo>
                  <a:pt x="3478" y="16114"/>
                </a:lnTo>
                <a:lnTo>
                  <a:pt x="3455" y="16126"/>
                </a:lnTo>
                <a:lnTo>
                  <a:pt x="3432" y="16136"/>
                </a:lnTo>
                <a:lnTo>
                  <a:pt x="3408" y="16147"/>
                </a:lnTo>
                <a:lnTo>
                  <a:pt x="3384" y="16155"/>
                </a:lnTo>
                <a:lnTo>
                  <a:pt x="3358" y="16162"/>
                </a:lnTo>
                <a:lnTo>
                  <a:pt x="3333" y="16168"/>
                </a:lnTo>
                <a:lnTo>
                  <a:pt x="3308" y="16172"/>
                </a:lnTo>
                <a:lnTo>
                  <a:pt x="3281" y="16175"/>
                </a:lnTo>
                <a:lnTo>
                  <a:pt x="3254" y="16178"/>
                </a:lnTo>
                <a:lnTo>
                  <a:pt x="3228" y="16178"/>
                </a:lnTo>
                <a:lnTo>
                  <a:pt x="526" y="16178"/>
                </a:lnTo>
                <a:lnTo>
                  <a:pt x="499" y="16178"/>
                </a:lnTo>
                <a:lnTo>
                  <a:pt x="473" y="16175"/>
                </a:lnTo>
                <a:lnTo>
                  <a:pt x="446" y="16172"/>
                </a:lnTo>
                <a:lnTo>
                  <a:pt x="421" y="16168"/>
                </a:lnTo>
                <a:lnTo>
                  <a:pt x="395" y="16162"/>
                </a:lnTo>
                <a:lnTo>
                  <a:pt x="371" y="16155"/>
                </a:lnTo>
                <a:lnTo>
                  <a:pt x="346" y="16147"/>
                </a:lnTo>
                <a:lnTo>
                  <a:pt x="322" y="16136"/>
                </a:lnTo>
                <a:lnTo>
                  <a:pt x="299" y="16126"/>
                </a:lnTo>
                <a:lnTo>
                  <a:pt x="276" y="16114"/>
                </a:lnTo>
                <a:lnTo>
                  <a:pt x="254" y="16102"/>
                </a:lnTo>
                <a:lnTo>
                  <a:pt x="233" y="16088"/>
                </a:lnTo>
                <a:lnTo>
                  <a:pt x="212" y="16074"/>
                </a:lnTo>
                <a:lnTo>
                  <a:pt x="192" y="16058"/>
                </a:lnTo>
                <a:lnTo>
                  <a:pt x="173" y="16041"/>
                </a:lnTo>
                <a:lnTo>
                  <a:pt x="155" y="16024"/>
                </a:lnTo>
                <a:lnTo>
                  <a:pt x="137" y="16006"/>
                </a:lnTo>
                <a:lnTo>
                  <a:pt x="120" y="15987"/>
                </a:lnTo>
                <a:lnTo>
                  <a:pt x="104" y="15967"/>
                </a:lnTo>
                <a:lnTo>
                  <a:pt x="90" y="15946"/>
                </a:lnTo>
                <a:lnTo>
                  <a:pt x="77" y="15924"/>
                </a:lnTo>
                <a:lnTo>
                  <a:pt x="64" y="15903"/>
                </a:lnTo>
                <a:lnTo>
                  <a:pt x="52" y="15880"/>
                </a:lnTo>
                <a:lnTo>
                  <a:pt x="42" y="15856"/>
                </a:lnTo>
                <a:lnTo>
                  <a:pt x="32" y="15833"/>
                </a:lnTo>
                <a:lnTo>
                  <a:pt x="23" y="15808"/>
                </a:lnTo>
                <a:lnTo>
                  <a:pt x="16" y="15784"/>
                </a:lnTo>
                <a:lnTo>
                  <a:pt x="11" y="15758"/>
                </a:lnTo>
                <a:lnTo>
                  <a:pt x="6" y="15732"/>
                </a:lnTo>
                <a:lnTo>
                  <a:pt x="3" y="15706"/>
                </a:lnTo>
                <a:lnTo>
                  <a:pt x="1" y="15679"/>
                </a:lnTo>
                <a:lnTo>
                  <a:pt x="0" y="15652"/>
                </a:lnTo>
                <a:lnTo>
                  <a:pt x="1" y="15626"/>
                </a:lnTo>
                <a:lnTo>
                  <a:pt x="3" y="15598"/>
                </a:lnTo>
                <a:lnTo>
                  <a:pt x="6" y="15572"/>
                </a:lnTo>
                <a:lnTo>
                  <a:pt x="11" y="15547"/>
                </a:lnTo>
                <a:lnTo>
                  <a:pt x="16" y="15521"/>
                </a:lnTo>
                <a:lnTo>
                  <a:pt x="23" y="15496"/>
                </a:lnTo>
                <a:lnTo>
                  <a:pt x="32" y="15472"/>
                </a:lnTo>
                <a:lnTo>
                  <a:pt x="42" y="15448"/>
                </a:lnTo>
                <a:lnTo>
                  <a:pt x="52" y="15424"/>
                </a:lnTo>
                <a:lnTo>
                  <a:pt x="64" y="15402"/>
                </a:lnTo>
                <a:lnTo>
                  <a:pt x="77" y="15380"/>
                </a:lnTo>
                <a:lnTo>
                  <a:pt x="90" y="15359"/>
                </a:lnTo>
                <a:lnTo>
                  <a:pt x="104" y="15338"/>
                </a:lnTo>
                <a:lnTo>
                  <a:pt x="120" y="15318"/>
                </a:lnTo>
                <a:lnTo>
                  <a:pt x="137" y="15299"/>
                </a:lnTo>
                <a:lnTo>
                  <a:pt x="155" y="15281"/>
                </a:lnTo>
                <a:lnTo>
                  <a:pt x="173" y="15263"/>
                </a:lnTo>
                <a:lnTo>
                  <a:pt x="192" y="15246"/>
                </a:lnTo>
                <a:lnTo>
                  <a:pt x="212" y="15231"/>
                </a:lnTo>
                <a:lnTo>
                  <a:pt x="233" y="15216"/>
                </a:lnTo>
                <a:lnTo>
                  <a:pt x="254" y="15203"/>
                </a:lnTo>
                <a:lnTo>
                  <a:pt x="276" y="15190"/>
                </a:lnTo>
                <a:lnTo>
                  <a:pt x="299" y="15178"/>
                </a:lnTo>
                <a:lnTo>
                  <a:pt x="322" y="15168"/>
                </a:lnTo>
                <a:lnTo>
                  <a:pt x="346" y="15158"/>
                </a:lnTo>
                <a:lnTo>
                  <a:pt x="371" y="15149"/>
                </a:lnTo>
                <a:lnTo>
                  <a:pt x="395" y="15142"/>
                </a:lnTo>
                <a:lnTo>
                  <a:pt x="421" y="15137"/>
                </a:lnTo>
                <a:lnTo>
                  <a:pt x="446" y="15132"/>
                </a:lnTo>
                <a:lnTo>
                  <a:pt x="473" y="15129"/>
                </a:lnTo>
                <a:lnTo>
                  <a:pt x="499" y="15127"/>
                </a:lnTo>
                <a:lnTo>
                  <a:pt x="526" y="15126"/>
                </a:lnTo>
                <a:lnTo>
                  <a:pt x="2701" y="15126"/>
                </a:lnTo>
                <a:lnTo>
                  <a:pt x="2701" y="10369"/>
                </a:lnTo>
                <a:lnTo>
                  <a:pt x="1522" y="11589"/>
                </a:lnTo>
                <a:lnTo>
                  <a:pt x="1502" y="11608"/>
                </a:lnTo>
                <a:lnTo>
                  <a:pt x="1482" y="11626"/>
                </a:lnTo>
                <a:lnTo>
                  <a:pt x="1462" y="11642"/>
                </a:lnTo>
                <a:lnTo>
                  <a:pt x="1442" y="11658"/>
                </a:lnTo>
                <a:lnTo>
                  <a:pt x="1420" y="11672"/>
                </a:lnTo>
                <a:lnTo>
                  <a:pt x="1398" y="11685"/>
                </a:lnTo>
                <a:lnTo>
                  <a:pt x="1376" y="11697"/>
                </a:lnTo>
                <a:lnTo>
                  <a:pt x="1353" y="11708"/>
                </a:lnTo>
                <a:lnTo>
                  <a:pt x="1329" y="11717"/>
                </a:lnTo>
                <a:lnTo>
                  <a:pt x="1305" y="11725"/>
                </a:lnTo>
                <a:lnTo>
                  <a:pt x="1281" y="11732"/>
                </a:lnTo>
                <a:lnTo>
                  <a:pt x="1255" y="11738"/>
                </a:lnTo>
                <a:lnTo>
                  <a:pt x="1230" y="11743"/>
                </a:lnTo>
                <a:lnTo>
                  <a:pt x="1205" y="11746"/>
                </a:lnTo>
                <a:lnTo>
                  <a:pt x="1177" y="11748"/>
                </a:lnTo>
                <a:lnTo>
                  <a:pt x="1151" y="11749"/>
                </a:lnTo>
                <a:lnTo>
                  <a:pt x="1126" y="11749"/>
                </a:lnTo>
                <a:lnTo>
                  <a:pt x="1102" y="11748"/>
                </a:lnTo>
                <a:lnTo>
                  <a:pt x="1077" y="11746"/>
                </a:lnTo>
                <a:lnTo>
                  <a:pt x="1053" y="11743"/>
                </a:lnTo>
                <a:lnTo>
                  <a:pt x="1053" y="13601"/>
                </a:lnTo>
                <a:lnTo>
                  <a:pt x="1052" y="13627"/>
                </a:lnTo>
                <a:lnTo>
                  <a:pt x="1050" y="13655"/>
                </a:lnTo>
                <a:lnTo>
                  <a:pt x="1047" y="13681"/>
                </a:lnTo>
                <a:lnTo>
                  <a:pt x="1042" y="13706"/>
                </a:lnTo>
                <a:lnTo>
                  <a:pt x="1037" y="13731"/>
                </a:lnTo>
                <a:lnTo>
                  <a:pt x="1030" y="13757"/>
                </a:lnTo>
                <a:lnTo>
                  <a:pt x="1022" y="13781"/>
                </a:lnTo>
                <a:lnTo>
                  <a:pt x="1011" y="13805"/>
                </a:lnTo>
                <a:lnTo>
                  <a:pt x="1001" y="13829"/>
                </a:lnTo>
                <a:lnTo>
                  <a:pt x="989" y="13851"/>
                </a:lnTo>
                <a:lnTo>
                  <a:pt x="977" y="13873"/>
                </a:lnTo>
                <a:lnTo>
                  <a:pt x="963" y="13894"/>
                </a:lnTo>
                <a:lnTo>
                  <a:pt x="949" y="13916"/>
                </a:lnTo>
                <a:lnTo>
                  <a:pt x="932" y="13935"/>
                </a:lnTo>
                <a:lnTo>
                  <a:pt x="916" y="13954"/>
                </a:lnTo>
                <a:lnTo>
                  <a:pt x="898" y="13972"/>
                </a:lnTo>
                <a:lnTo>
                  <a:pt x="880" y="13989"/>
                </a:lnTo>
                <a:lnTo>
                  <a:pt x="862" y="14007"/>
                </a:lnTo>
                <a:lnTo>
                  <a:pt x="841" y="14022"/>
                </a:lnTo>
                <a:lnTo>
                  <a:pt x="821" y="14037"/>
                </a:lnTo>
                <a:lnTo>
                  <a:pt x="799" y="14050"/>
                </a:lnTo>
                <a:lnTo>
                  <a:pt x="778" y="14063"/>
                </a:lnTo>
                <a:lnTo>
                  <a:pt x="754" y="14074"/>
                </a:lnTo>
                <a:lnTo>
                  <a:pt x="731" y="14085"/>
                </a:lnTo>
                <a:lnTo>
                  <a:pt x="708" y="14095"/>
                </a:lnTo>
                <a:lnTo>
                  <a:pt x="682" y="14103"/>
                </a:lnTo>
                <a:lnTo>
                  <a:pt x="658" y="14110"/>
                </a:lnTo>
                <a:lnTo>
                  <a:pt x="633" y="14116"/>
                </a:lnTo>
                <a:lnTo>
                  <a:pt x="606" y="14121"/>
                </a:lnTo>
                <a:lnTo>
                  <a:pt x="580" y="14124"/>
                </a:lnTo>
                <a:lnTo>
                  <a:pt x="554" y="14126"/>
                </a:lnTo>
                <a:lnTo>
                  <a:pt x="526" y="14127"/>
                </a:lnTo>
                <a:lnTo>
                  <a:pt x="499" y="14126"/>
                </a:lnTo>
                <a:lnTo>
                  <a:pt x="473" y="14124"/>
                </a:lnTo>
                <a:lnTo>
                  <a:pt x="446" y="14121"/>
                </a:lnTo>
                <a:lnTo>
                  <a:pt x="421" y="14116"/>
                </a:lnTo>
                <a:lnTo>
                  <a:pt x="395" y="14110"/>
                </a:lnTo>
                <a:lnTo>
                  <a:pt x="371" y="14103"/>
                </a:lnTo>
                <a:lnTo>
                  <a:pt x="346" y="14095"/>
                </a:lnTo>
                <a:lnTo>
                  <a:pt x="322" y="14085"/>
                </a:lnTo>
                <a:lnTo>
                  <a:pt x="299" y="14074"/>
                </a:lnTo>
                <a:lnTo>
                  <a:pt x="276" y="14063"/>
                </a:lnTo>
                <a:lnTo>
                  <a:pt x="254" y="14050"/>
                </a:lnTo>
                <a:lnTo>
                  <a:pt x="233" y="14037"/>
                </a:lnTo>
                <a:lnTo>
                  <a:pt x="212" y="14022"/>
                </a:lnTo>
                <a:lnTo>
                  <a:pt x="192" y="14007"/>
                </a:lnTo>
                <a:lnTo>
                  <a:pt x="173" y="13989"/>
                </a:lnTo>
                <a:lnTo>
                  <a:pt x="155" y="13972"/>
                </a:lnTo>
                <a:lnTo>
                  <a:pt x="137" y="13954"/>
                </a:lnTo>
                <a:lnTo>
                  <a:pt x="120" y="13935"/>
                </a:lnTo>
                <a:lnTo>
                  <a:pt x="104" y="13916"/>
                </a:lnTo>
                <a:lnTo>
                  <a:pt x="90" y="13894"/>
                </a:lnTo>
                <a:lnTo>
                  <a:pt x="77" y="13873"/>
                </a:lnTo>
                <a:lnTo>
                  <a:pt x="64" y="13851"/>
                </a:lnTo>
                <a:lnTo>
                  <a:pt x="52" y="13829"/>
                </a:lnTo>
                <a:lnTo>
                  <a:pt x="42" y="13805"/>
                </a:lnTo>
                <a:lnTo>
                  <a:pt x="32" y="13781"/>
                </a:lnTo>
                <a:lnTo>
                  <a:pt x="23" y="13757"/>
                </a:lnTo>
                <a:lnTo>
                  <a:pt x="16" y="13731"/>
                </a:lnTo>
                <a:lnTo>
                  <a:pt x="11" y="13706"/>
                </a:lnTo>
                <a:lnTo>
                  <a:pt x="6" y="13681"/>
                </a:lnTo>
                <a:lnTo>
                  <a:pt x="3" y="13655"/>
                </a:lnTo>
                <a:lnTo>
                  <a:pt x="1" y="13627"/>
                </a:lnTo>
                <a:lnTo>
                  <a:pt x="0" y="13601"/>
                </a:lnTo>
                <a:lnTo>
                  <a:pt x="0" y="10624"/>
                </a:lnTo>
                <a:lnTo>
                  <a:pt x="0" y="10604"/>
                </a:lnTo>
                <a:lnTo>
                  <a:pt x="1" y="10584"/>
                </a:lnTo>
                <a:lnTo>
                  <a:pt x="3" y="10565"/>
                </a:lnTo>
                <a:lnTo>
                  <a:pt x="6" y="10546"/>
                </a:lnTo>
                <a:lnTo>
                  <a:pt x="9" y="10525"/>
                </a:lnTo>
                <a:lnTo>
                  <a:pt x="12" y="10507"/>
                </a:lnTo>
                <a:lnTo>
                  <a:pt x="17" y="10488"/>
                </a:lnTo>
                <a:lnTo>
                  <a:pt x="22" y="10470"/>
                </a:lnTo>
                <a:lnTo>
                  <a:pt x="28" y="10452"/>
                </a:lnTo>
                <a:lnTo>
                  <a:pt x="34" y="10433"/>
                </a:lnTo>
                <a:lnTo>
                  <a:pt x="42" y="10416"/>
                </a:lnTo>
                <a:lnTo>
                  <a:pt x="50" y="10399"/>
                </a:lnTo>
                <a:lnTo>
                  <a:pt x="58" y="10382"/>
                </a:lnTo>
                <a:lnTo>
                  <a:pt x="67" y="10365"/>
                </a:lnTo>
                <a:lnTo>
                  <a:pt x="76" y="10348"/>
                </a:lnTo>
                <a:lnTo>
                  <a:pt x="86" y="10333"/>
                </a:lnTo>
                <a:lnTo>
                  <a:pt x="97" y="10317"/>
                </a:lnTo>
                <a:lnTo>
                  <a:pt x="108" y="10302"/>
                </a:lnTo>
                <a:lnTo>
                  <a:pt x="120" y="10288"/>
                </a:lnTo>
                <a:lnTo>
                  <a:pt x="133" y="10274"/>
                </a:lnTo>
                <a:lnTo>
                  <a:pt x="146" y="10259"/>
                </a:lnTo>
                <a:lnTo>
                  <a:pt x="159" y="10246"/>
                </a:lnTo>
                <a:lnTo>
                  <a:pt x="173" y="10233"/>
                </a:lnTo>
                <a:lnTo>
                  <a:pt x="187" y="10221"/>
                </a:lnTo>
                <a:lnTo>
                  <a:pt x="202" y="10209"/>
                </a:lnTo>
                <a:lnTo>
                  <a:pt x="218" y="10198"/>
                </a:lnTo>
                <a:lnTo>
                  <a:pt x="234" y="10187"/>
                </a:lnTo>
                <a:lnTo>
                  <a:pt x="251" y="10176"/>
                </a:lnTo>
                <a:lnTo>
                  <a:pt x="267" y="10166"/>
                </a:lnTo>
                <a:lnTo>
                  <a:pt x="286" y="10157"/>
                </a:lnTo>
                <a:lnTo>
                  <a:pt x="304" y="10148"/>
                </a:lnTo>
                <a:lnTo>
                  <a:pt x="322" y="10140"/>
                </a:lnTo>
                <a:lnTo>
                  <a:pt x="340" y="10133"/>
                </a:lnTo>
                <a:lnTo>
                  <a:pt x="359" y="10126"/>
                </a:lnTo>
                <a:lnTo>
                  <a:pt x="379" y="10120"/>
                </a:lnTo>
                <a:lnTo>
                  <a:pt x="397" y="10115"/>
                </a:lnTo>
                <a:lnTo>
                  <a:pt x="416" y="10110"/>
                </a:lnTo>
                <a:lnTo>
                  <a:pt x="435" y="10106"/>
                </a:lnTo>
                <a:lnTo>
                  <a:pt x="455" y="10103"/>
                </a:lnTo>
                <a:lnTo>
                  <a:pt x="474" y="10101"/>
                </a:lnTo>
                <a:lnTo>
                  <a:pt x="492" y="10099"/>
                </a:lnTo>
                <a:lnTo>
                  <a:pt x="511" y="10098"/>
                </a:lnTo>
                <a:lnTo>
                  <a:pt x="531" y="10097"/>
                </a:lnTo>
                <a:lnTo>
                  <a:pt x="550" y="10098"/>
                </a:lnTo>
                <a:lnTo>
                  <a:pt x="568" y="10099"/>
                </a:lnTo>
                <a:lnTo>
                  <a:pt x="587" y="10101"/>
                </a:lnTo>
                <a:lnTo>
                  <a:pt x="605" y="10103"/>
                </a:lnTo>
                <a:lnTo>
                  <a:pt x="625" y="10106"/>
                </a:lnTo>
                <a:lnTo>
                  <a:pt x="643" y="10110"/>
                </a:lnTo>
                <a:lnTo>
                  <a:pt x="661" y="10114"/>
                </a:lnTo>
                <a:lnTo>
                  <a:pt x="679" y="10120"/>
                </a:lnTo>
                <a:lnTo>
                  <a:pt x="698" y="10125"/>
                </a:lnTo>
                <a:lnTo>
                  <a:pt x="715" y="10132"/>
                </a:lnTo>
                <a:lnTo>
                  <a:pt x="733" y="10139"/>
                </a:lnTo>
                <a:lnTo>
                  <a:pt x="750" y="10147"/>
                </a:lnTo>
                <a:lnTo>
                  <a:pt x="767" y="10155"/>
                </a:lnTo>
                <a:lnTo>
                  <a:pt x="784" y="10164"/>
                </a:lnTo>
                <a:lnTo>
                  <a:pt x="801" y="10174"/>
                </a:lnTo>
                <a:lnTo>
                  <a:pt x="817" y="10186"/>
                </a:lnTo>
                <a:lnTo>
                  <a:pt x="833" y="10197"/>
                </a:lnTo>
                <a:lnTo>
                  <a:pt x="848" y="10208"/>
                </a:lnTo>
                <a:lnTo>
                  <a:pt x="864" y="10221"/>
                </a:lnTo>
                <a:lnTo>
                  <a:pt x="879" y="10234"/>
                </a:lnTo>
                <a:lnTo>
                  <a:pt x="894" y="10247"/>
                </a:lnTo>
                <a:lnTo>
                  <a:pt x="1131" y="10479"/>
                </a:lnTo>
                <a:close/>
                <a:moveTo>
                  <a:pt x="10908" y="4328"/>
                </a:moveTo>
                <a:lnTo>
                  <a:pt x="13572" y="240"/>
                </a:lnTo>
                <a:lnTo>
                  <a:pt x="13584" y="221"/>
                </a:lnTo>
                <a:lnTo>
                  <a:pt x="13597" y="204"/>
                </a:lnTo>
                <a:lnTo>
                  <a:pt x="13611" y="187"/>
                </a:lnTo>
                <a:lnTo>
                  <a:pt x="13626" y="171"/>
                </a:lnTo>
                <a:lnTo>
                  <a:pt x="13641" y="155"/>
                </a:lnTo>
                <a:lnTo>
                  <a:pt x="13656" y="140"/>
                </a:lnTo>
                <a:lnTo>
                  <a:pt x="13671" y="125"/>
                </a:lnTo>
                <a:lnTo>
                  <a:pt x="13687" y="112"/>
                </a:lnTo>
                <a:lnTo>
                  <a:pt x="13705" y="99"/>
                </a:lnTo>
                <a:lnTo>
                  <a:pt x="13722" y="87"/>
                </a:lnTo>
                <a:lnTo>
                  <a:pt x="13739" y="76"/>
                </a:lnTo>
                <a:lnTo>
                  <a:pt x="13757" y="66"/>
                </a:lnTo>
                <a:lnTo>
                  <a:pt x="13775" y="56"/>
                </a:lnTo>
                <a:lnTo>
                  <a:pt x="13795" y="47"/>
                </a:lnTo>
                <a:lnTo>
                  <a:pt x="13813" y="38"/>
                </a:lnTo>
                <a:lnTo>
                  <a:pt x="13832" y="31"/>
                </a:lnTo>
                <a:lnTo>
                  <a:pt x="13852" y="24"/>
                </a:lnTo>
                <a:lnTo>
                  <a:pt x="13873" y="18"/>
                </a:lnTo>
                <a:lnTo>
                  <a:pt x="13892" y="13"/>
                </a:lnTo>
                <a:lnTo>
                  <a:pt x="13913" y="9"/>
                </a:lnTo>
                <a:lnTo>
                  <a:pt x="13933" y="6"/>
                </a:lnTo>
                <a:lnTo>
                  <a:pt x="13954" y="3"/>
                </a:lnTo>
                <a:lnTo>
                  <a:pt x="13975" y="1"/>
                </a:lnTo>
                <a:lnTo>
                  <a:pt x="13996" y="0"/>
                </a:lnTo>
                <a:lnTo>
                  <a:pt x="14017" y="0"/>
                </a:lnTo>
                <a:lnTo>
                  <a:pt x="14039" y="1"/>
                </a:lnTo>
                <a:lnTo>
                  <a:pt x="14060" y="2"/>
                </a:lnTo>
                <a:lnTo>
                  <a:pt x="14081" y="5"/>
                </a:lnTo>
                <a:lnTo>
                  <a:pt x="14102" y="8"/>
                </a:lnTo>
                <a:lnTo>
                  <a:pt x="14124" y="12"/>
                </a:lnTo>
                <a:lnTo>
                  <a:pt x="14145" y="17"/>
                </a:lnTo>
                <a:lnTo>
                  <a:pt x="14166" y="23"/>
                </a:lnTo>
                <a:lnTo>
                  <a:pt x="14187" y="30"/>
                </a:lnTo>
                <a:lnTo>
                  <a:pt x="14209" y="38"/>
                </a:lnTo>
                <a:lnTo>
                  <a:pt x="14229" y="47"/>
                </a:lnTo>
                <a:lnTo>
                  <a:pt x="14248" y="56"/>
                </a:lnTo>
                <a:lnTo>
                  <a:pt x="14267" y="66"/>
                </a:lnTo>
                <a:lnTo>
                  <a:pt x="14286" y="76"/>
                </a:lnTo>
                <a:lnTo>
                  <a:pt x="14304" y="87"/>
                </a:lnTo>
                <a:lnTo>
                  <a:pt x="14321" y="99"/>
                </a:lnTo>
                <a:lnTo>
                  <a:pt x="14338" y="112"/>
                </a:lnTo>
                <a:lnTo>
                  <a:pt x="14355" y="125"/>
                </a:lnTo>
                <a:lnTo>
                  <a:pt x="14371" y="139"/>
                </a:lnTo>
                <a:lnTo>
                  <a:pt x="14386" y="153"/>
                </a:lnTo>
                <a:lnTo>
                  <a:pt x="14400" y="168"/>
                </a:lnTo>
                <a:lnTo>
                  <a:pt x="14414" y="183"/>
                </a:lnTo>
                <a:lnTo>
                  <a:pt x="14427" y="199"/>
                </a:lnTo>
                <a:lnTo>
                  <a:pt x="14440" y="215"/>
                </a:lnTo>
                <a:lnTo>
                  <a:pt x="14452" y="233"/>
                </a:lnTo>
                <a:lnTo>
                  <a:pt x="14463" y="250"/>
                </a:lnTo>
                <a:lnTo>
                  <a:pt x="14474" y="268"/>
                </a:lnTo>
                <a:lnTo>
                  <a:pt x="14483" y="286"/>
                </a:lnTo>
                <a:lnTo>
                  <a:pt x="14492" y="305"/>
                </a:lnTo>
                <a:lnTo>
                  <a:pt x="14500" y="325"/>
                </a:lnTo>
                <a:lnTo>
                  <a:pt x="14508" y="344"/>
                </a:lnTo>
                <a:lnTo>
                  <a:pt x="14514" y="364"/>
                </a:lnTo>
                <a:lnTo>
                  <a:pt x="14521" y="384"/>
                </a:lnTo>
                <a:lnTo>
                  <a:pt x="14526" y="405"/>
                </a:lnTo>
                <a:lnTo>
                  <a:pt x="14531" y="426"/>
                </a:lnTo>
                <a:lnTo>
                  <a:pt x="14534" y="447"/>
                </a:lnTo>
                <a:lnTo>
                  <a:pt x="14537" y="468"/>
                </a:lnTo>
                <a:lnTo>
                  <a:pt x="14539" y="491"/>
                </a:lnTo>
                <a:lnTo>
                  <a:pt x="14540" y="512"/>
                </a:lnTo>
                <a:lnTo>
                  <a:pt x="14540" y="534"/>
                </a:lnTo>
                <a:lnTo>
                  <a:pt x="14511" y="2495"/>
                </a:lnTo>
                <a:lnTo>
                  <a:pt x="14510" y="2521"/>
                </a:lnTo>
                <a:lnTo>
                  <a:pt x="14508" y="2549"/>
                </a:lnTo>
                <a:lnTo>
                  <a:pt x="14504" y="2575"/>
                </a:lnTo>
                <a:lnTo>
                  <a:pt x="14499" y="2600"/>
                </a:lnTo>
                <a:lnTo>
                  <a:pt x="14493" y="2626"/>
                </a:lnTo>
                <a:lnTo>
                  <a:pt x="14485" y="2651"/>
                </a:lnTo>
                <a:lnTo>
                  <a:pt x="14477" y="2675"/>
                </a:lnTo>
                <a:lnTo>
                  <a:pt x="14467" y="2698"/>
                </a:lnTo>
                <a:lnTo>
                  <a:pt x="14456" y="2722"/>
                </a:lnTo>
                <a:lnTo>
                  <a:pt x="14445" y="2744"/>
                </a:lnTo>
                <a:lnTo>
                  <a:pt x="14431" y="2766"/>
                </a:lnTo>
                <a:lnTo>
                  <a:pt x="14417" y="2787"/>
                </a:lnTo>
                <a:lnTo>
                  <a:pt x="14402" y="2808"/>
                </a:lnTo>
                <a:lnTo>
                  <a:pt x="14386" y="2827"/>
                </a:lnTo>
                <a:lnTo>
                  <a:pt x="14370" y="2846"/>
                </a:lnTo>
                <a:lnTo>
                  <a:pt x="14351" y="2864"/>
                </a:lnTo>
                <a:lnTo>
                  <a:pt x="14333" y="2881"/>
                </a:lnTo>
                <a:lnTo>
                  <a:pt x="14314" y="2898"/>
                </a:lnTo>
                <a:lnTo>
                  <a:pt x="14294" y="2913"/>
                </a:lnTo>
                <a:lnTo>
                  <a:pt x="14273" y="2927"/>
                </a:lnTo>
                <a:lnTo>
                  <a:pt x="14251" y="2941"/>
                </a:lnTo>
                <a:lnTo>
                  <a:pt x="14229" y="2953"/>
                </a:lnTo>
                <a:lnTo>
                  <a:pt x="14206" y="2964"/>
                </a:lnTo>
                <a:lnTo>
                  <a:pt x="14182" y="2974"/>
                </a:lnTo>
                <a:lnTo>
                  <a:pt x="14159" y="2984"/>
                </a:lnTo>
                <a:lnTo>
                  <a:pt x="14134" y="2992"/>
                </a:lnTo>
                <a:lnTo>
                  <a:pt x="14108" y="2999"/>
                </a:lnTo>
                <a:lnTo>
                  <a:pt x="14083" y="3004"/>
                </a:lnTo>
                <a:lnTo>
                  <a:pt x="14058" y="3008"/>
                </a:lnTo>
                <a:lnTo>
                  <a:pt x="14032" y="3011"/>
                </a:lnTo>
                <a:lnTo>
                  <a:pt x="14004" y="3013"/>
                </a:lnTo>
                <a:lnTo>
                  <a:pt x="13978" y="3013"/>
                </a:lnTo>
                <a:lnTo>
                  <a:pt x="13951" y="3012"/>
                </a:lnTo>
                <a:lnTo>
                  <a:pt x="13924" y="3010"/>
                </a:lnTo>
                <a:lnTo>
                  <a:pt x="13898" y="3006"/>
                </a:lnTo>
                <a:lnTo>
                  <a:pt x="13872" y="3001"/>
                </a:lnTo>
                <a:lnTo>
                  <a:pt x="13846" y="2995"/>
                </a:lnTo>
                <a:lnTo>
                  <a:pt x="13822" y="2988"/>
                </a:lnTo>
                <a:lnTo>
                  <a:pt x="13798" y="2978"/>
                </a:lnTo>
                <a:lnTo>
                  <a:pt x="13773" y="2968"/>
                </a:lnTo>
                <a:lnTo>
                  <a:pt x="13750" y="2958"/>
                </a:lnTo>
                <a:lnTo>
                  <a:pt x="13728" y="2946"/>
                </a:lnTo>
                <a:lnTo>
                  <a:pt x="13706" y="2933"/>
                </a:lnTo>
                <a:lnTo>
                  <a:pt x="13684" y="2919"/>
                </a:lnTo>
                <a:lnTo>
                  <a:pt x="13664" y="2904"/>
                </a:lnTo>
                <a:lnTo>
                  <a:pt x="13645" y="2888"/>
                </a:lnTo>
                <a:lnTo>
                  <a:pt x="13626" y="2871"/>
                </a:lnTo>
                <a:lnTo>
                  <a:pt x="13607" y="2853"/>
                </a:lnTo>
                <a:lnTo>
                  <a:pt x="13590" y="2835"/>
                </a:lnTo>
                <a:lnTo>
                  <a:pt x="13574" y="2816"/>
                </a:lnTo>
                <a:lnTo>
                  <a:pt x="13559" y="2795"/>
                </a:lnTo>
                <a:lnTo>
                  <a:pt x="13545" y="2774"/>
                </a:lnTo>
                <a:lnTo>
                  <a:pt x="13531" y="2753"/>
                </a:lnTo>
                <a:lnTo>
                  <a:pt x="13518" y="2731"/>
                </a:lnTo>
                <a:lnTo>
                  <a:pt x="13507" y="2708"/>
                </a:lnTo>
                <a:lnTo>
                  <a:pt x="13497" y="2684"/>
                </a:lnTo>
                <a:lnTo>
                  <a:pt x="13488" y="2661"/>
                </a:lnTo>
                <a:lnTo>
                  <a:pt x="13480" y="2636"/>
                </a:lnTo>
                <a:lnTo>
                  <a:pt x="13474" y="2611"/>
                </a:lnTo>
                <a:lnTo>
                  <a:pt x="13468" y="2586"/>
                </a:lnTo>
                <a:lnTo>
                  <a:pt x="13464" y="2560"/>
                </a:lnTo>
                <a:lnTo>
                  <a:pt x="13461" y="2533"/>
                </a:lnTo>
                <a:lnTo>
                  <a:pt x="13459" y="2507"/>
                </a:lnTo>
                <a:lnTo>
                  <a:pt x="13459" y="2480"/>
                </a:lnTo>
                <a:lnTo>
                  <a:pt x="13461" y="2338"/>
                </a:lnTo>
                <a:lnTo>
                  <a:pt x="11581" y="5222"/>
                </a:lnTo>
                <a:lnTo>
                  <a:pt x="11569" y="5240"/>
                </a:lnTo>
                <a:lnTo>
                  <a:pt x="11556" y="5257"/>
                </a:lnTo>
                <a:lnTo>
                  <a:pt x="11543" y="5273"/>
                </a:lnTo>
                <a:lnTo>
                  <a:pt x="11530" y="5289"/>
                </a:lnTo>
                <a:lnTo>
                  <a:pt x="11515" y="5305"/>
                </a:lnTo>
                <a:lnTo>
                  <a:pt x="11500" y="5320"/>
                </a:lnTo>
                <a:lnTo>
                  <a:pt x="11485" y="5334"/>
                </a:lnTo>
                <a:lnTo>
                  <a:pt x="11469" y="5347"/>
                </a:lnTo>
                <a:lnTo>
                  <a:pt x="11453" y="5359"/>
                </a:lnTo>
                <a:lnTo>
                  <a:pt x="11437" y="5371"/>
                </a:lnTo>
                <a:lnTo>
                  <a:pt x="11419" y="5383"/>
                </a:lnTo>
                <a:lnTo>
                  <a:pt x="11402" y="5394"/>
                </a:lnTo>
                <a:lnTo>
                  <a:pt x="11384" y="5403"/>
                </a:lnTo>
                <a:lnTo>
                  <a:pt x="11366" y="5412"/>
                </a:lnTo>
                <a:lnTo>
                  <a:pt x="11348" y="5420"/>
                </a:lnTo>
                <a:lnTo>
                  <a:pt x="11328" y="5428"/>
                </a:lnTo>
                <a:lnTo>
                  <a:pt x="11310" y="5435"/>
                </a:lnTo>
                <a:lnTo>
                  <a:pt x="11290" y="5441"/>
                </a:lnTo>
                <a:lnTo>
                  <a:pt x="11271" y="5446"/>
                </a:lnTo>
                <a:lnTo>
                  <a:pt x="11251" y="5450"/>
                </a:lnTo>
                <a:lnTo>
                  <a:pt x="11231" y="5454"/>
                </a:lnTo>
                <a:lnTo>
                  <a:pt x="11211" y="5457"/>
                </a:lnTo>
                <a:lnTo>
                  <a:pt x="11191" y="5459"/>
                </a:lnTo>
                <a:lnTo>
                  <a:pt x="11170" y="5461"/>
                </a:lnTo>
                <a:lnTo>
                  <a:pt x="11149" y="5461"/>
                </a:lnTo>
                <a:lnTo>
                  <a:pt x="11129" y="5461"/>
                </a:lnTo>
                <a:lnTo>
                  <a:pt x="11108" y="5460"/>
                </a:lnTo>
                <a:lnTo>
                  <a:pt x="11086" y="5458"/>
                </a:lnTo>
                <a:lnTo>
                  <a:pt x="11066" y="5456"/>
                </a:lnTo>
                <a:lnTo>
                  <a:pt x="11045" y="5452"/>
                </a:lnTo>
                <a:lnTo>
                  <a:pt x="11024" y="5448"/>
                </a:lnTo>
                <a:lnTo>
                  <a:pt x="11003" y="5443"/>
                </a:lnTo>
                <a:lnTo>
                  <a:pt x="6048" y="4106"/>
                </a:lnTo>
                <a:lnTo>
                  <a:pt x="1552" y="8725"/>
                </a:lnTo>
                <a:lnTo>
                  <a:pt x="1533" y="8744"/>
                </a:lnTo>
                <a:lnTo>
                  <a:pt x="1513" y="8762"/>
                </a:lnTo>
                <a:lnTo>
                  <a:pt x="1492" y="8779"/>
                </a:lnTo>
                <a:lnTo>
                  <a:pt x="1471" y="8794"/>
                </a:lnTo>
                <a:lnTo>
                  <a:pt x="1449" y="8808"/>
                </a:lnTo>
                <a:lnTo>
                  <a:pt x="1427" y="8821"/>
                </a:lnTo>
                <a:lnTo>
                  <a:pt x="1403" y="8832"/>
                </a:lnTo>
                <a:lnTo>
                  <a:pt x="1380" y="8843"/>
                </a:lnTo>
                <a:lnTo>
                  <a:pt x="1356" y="8853"/>
                </a:lnTo>
                <a:lnTo>
                  <a:pt x="1331" y="8861"/>
                </a:lnTo>
                <a:lnTo>
                  <a:pt x="1307" y="8868"/>
                </a:lnTo>
                <a:lnTo>
                  <a:pt x="1283" y="8873"/>
                </a:lnTo>
                <a:lnTo>
                  <a:pt x="1257" y="8878"/>
                </a:lnTo>
                <a:lnTo>
                  <a:pt x="1232" y="8881"/>
                </a:lnTo>
                <a:lnTo>
                  <a:pt x="1207" y="8883"/>
                </a:lnTo>
                <a:lnTo>
                  <a:pt x="1182" y="8884"/>
                </a:lnTo>
                <a:lnTo>
                  <a:pt x="1156" y="8884"/>
                </a:lnTo>
                <a:lnTo>
                  <a:pt x="1131" y="8883"/>
                </a:lnTo>
                <a:lnTo>
                  <a:pt x="1107" y="8880"/>
                </a:lnTo>
                <a:lnTo>
                  <a:pt x="1081" y="8876"/>
                </a:lnTo>
                <a:lnTo>
                  <a:pt x="1056" y="8871"/>
                </a:lnTo>
                <a:lnTo>
                  <a:pt x="1032" y="8865"/>
                </a:lnTo>
                <a:lnTo>
                  <a:pt x="1007" y="8858"/>
                </a:lnTo>
                <a:lnTo>
                  <a:pt x="983" y="8849"/>
                </a:lnTo>
                <a:lnTo>
                  <a:pt x="960" y="8838"/>
                </a:lnTo>
                <a:lnTo>
                  <a:pt x="937" y="8827"/>
                </a:lnTo>
                <a:lnTo>
                  <a:pt x="913" y="8815"/>
                </a:lnTo>
                <a:lnTo>
                  <a:pt x="891" y="8802"/>
                </a:lnTo>
                <a:lnTo>
                  <a:pt x="869" y="8787"/>
                </a:lnTo>
                <a:lnTo>
                  <a:pt x="848" y="8772"/>
                </a:lnTo>
                <a:lnTo>
                  <a:pt x="827" y="8754"/>
                </a:lnTo>
                <a:lnTo>
                  <a:pt x="808" y="8736"/>
                </a:lnTo>
                <a:lnTo>
                  <a:pt x="789" y="8716"/>
                </a:lnTo>
                <a:lnTo>
                  <a:pt x="770" y="8697"/>
                </a:lnTo>
                <a:lnTo>
                  <a:pt x="754" y="8676"/>
                </a:lnTo>
                <a:lnTo>
                  <a:pt x="739" y="8654"/>
                </a:lnTo>
                <a:lnTo>
                  <a:pt x="725" y="8632"/>
                </a:lnTo>
                <a:lnTo>
                  <a:pt x="712" y="8610"/>
                </a:lnTo>
                <a:lnTo>
                  <a:pt x="701" y="8587"/>
                </a:lnTo>
                <a:lnTo>
                  <a:pt x="689" y="8563"/>
                </a:lnTo>
                <a:lnTo>
                  <a:pt x="680" y="8540"/>
                </a:lnTo>
                <a:lnTo>
                  <a:pt x="672" y="8516"/>
                </a:lnTo>
                <a:lnTo>
                  <a:pt x="665" y="8492"/>
                </a:lnTo>
                <a:lnTo>
                  <a:pt x="659" y="8466"/>
                </a:lnTo>
                <a:lnTo>
                  <a:pt x="655" y="8442"/>
                </a:lnTo>
                <a:lnTo>
                  <a:pt x="652" y="8417"/>
                </a:lnTo>
                <a:lnTo>
                  <a:pt x="649" y="8391"/>
                </a:lnTo>
                <a:lnTo>
                  <a:pt x="649" y="8366"/>
                </a:lnTo>
                <a:lnTo>
                  <a:pt x="649" y="8341"/>
                </a:lnTo>
                <a:lnTo>
                  <a:pt x="650" y="8316"/>
                </a:lnTo>
                <a:lnTo>
                  <a:pt x="653" y="8290"/>
                </a:lnTo>
                <a:lnTo>
                  <a:pt x="657" y="8265"/>
                </a:lnTo>
                <a:lnTo>
                  <a:pt x="662" y="8241"/>
                </a:lnTo>
                <a:lnTo>
                  <a:pt x="668" y="8215"/>
                </a:lnTo>
                <a:lnTo>
                  <a:pt x="675" y="8191"/>
                </a:lnTo>
                <a:lnTo>
                  <a:pt x="684" y="8168"/>
                </a:lnTo>
                <a:lnTo>
                  <a:pt x="694" y="8144"/>
                </a:lnTo>
                <a:lnTo>
                  <a:pt x="705" y="8120"/>
                </a:lnTo>
                <a:lnTo>
                  <a:pt x="718" y="8098"/>
                </a:lnTo>
                <a:lnTo>
                  <a:pt x="731" y="8075"/>
                </a:lnTo>
                <a:lnTo>
                  <a:pt x="745" y="8054"/>
                </a:lnTo>
                <a:lnTo>
                  <a:pt x="761" y="8032"/>
                </a:lnTo>
                <a:lnTo>
                  <a:pt x="779" y="8012"/>
                </a:lnTo>
                <a:lnTo>
                  <a:pt x="797" y="7992"/>
                </a:lnTo>
                <a:lnTo>
                  <a:pt x="5509" y="3151"/>
                </a:lnTo>
                <a:lnTo>
                  <a:pt x="5522" y="3138"/>
                </a:lnTo>
                <a:lnTo>
                  <a:pt x="5535" y="3126"/>
                </a:lnTo>
                <a:lnTo>
                  <a:pt x="5548" y="3114"/>
                </a:lnTo>
                <a:lnTo>
                  <a:pt x="5562" y="3103"/>
                </a:lnTo>
                <a:lnTo>
                  <a:pt x="5577" y="3092"/>
                </a:lnTo>
                <a:lnTo>
                  <a:pt x="5591" y="3082"/>
                </a:lnTo>
                <a:lnTo>
                  <a:pt x="5606" y="3072"/>
                </a:lnTo>
                <a:lnTo>
                  <a:pt x="5620" y="3062"/>
                </a:lnTo>
                <a:lnTo>
                  <a:pt x="5635" y="3054"/>
                </a:lnTo>
                <a:lnTo>
                  <a:pt x="5650" y="3046"/>
                </a:lnTo>
                <a:lnTo>
                  <a:pt x="5666" y="3038"/>
                </a:lnTo>
                <a:lnTo>
                  <a:pt x="5682" y="3031"/>
                </a:lnTo>
                <a:lnTo>
                  <a:pt x="5698" y="3025"/>
                </a:lnTo>
                <a:lnTo>
                  <a:pt x="5714" y="3019"/>
                </a:lnTo>
                <a:lnTo>
                  <a:pt x="5730" y="3014"/>
                </a:lnTo>
                <a:lnTo>
                  <a:pt x="5747" y="3009"/>
                </a:lnTo>
                <a:lnTo>
                  <a:pt x="5763" y="3005"/>
                </a:lnTo>
                <a:lnTo>
                  <a:pt x="5780" y="3001"/>
                </a:lnTo>
                <a:lnTo>
                  <a:pt x="5796" y="2998"/>
                </a:lnTo>
                <a:lnTo>
                  <a:pt x="5813" y="2996"/>
                </a:lnTo>
                <a:lnTo>
                  <a:pt x="5831" y="2994"/>
                </a:lnTo>
                <a:lnTo>
                  <a:pt x="5848" y="2992"/>
                </a:lnTo>
                <a:lnTo>
                  <a:pt x="5865" y="2991"/>
                </a:lnTo>
                <a:lnTo>
                  <a:pt x="5882" y="2991"/>
                </a:lnTo>
                <a:lnTo>
                  <a:pt x="5900" y="2991"/>
                </a:lnTo>
                <a:lnTo>
                  <a:pt x="5918" y="2992"/>
                </a:lnTo>
                <a:lnTo>
                  <a:pt x="5935" y="2994"/>
                </a:lnTo>
                <a:lnTo>
                  <a:pt x="5952" y="2996"/>
                </a:lnTo>
                <a:lnTo>
                  <a:pt x="5970" y="2999"/>
                </a:lnTo>
                <a:lnTo>
                  <a:pt x="5988" y="3002"/>
                </a:lnTo>
                <a:lnTo>
                  <a:pt x="6006" y="3006"/>
                </a:lnTo>
                <a:lnTo>
                  <a:pt x="6023" y="3010"/>
                </a:lnTo>
                <a:lnTo>
                  <a:pt x="10908" y="4328"/>
                </a:lnTo>
                <a:close/>
                <a:moveTo>
                  <a:pt x="11689" y="625"/>
                </a:moveTo>
                <a:lnTo>
                  <a:pt x="12279" y="332"/>
                </a:lnTo>
                <a:lnTo>
                  <a:pt x="12304" y="321"/>
                </a:lnTo>
                <a:lnTo>
                  <a:pt x="12329" y="310"/>
                </a:lnTo>
                <a:lnTo>
                  <a:pt x="12354" y="301"/>
                </a:lnTo>
                <a:lnTo>
                  <a:pt x="12379" y="294"/>
                </a:lnTo>
                <a:lnTo>
                  <a:pt x="12405" y="288"/>
                </a:lnTo>
                <a:lnTo>
                  <a:pt x="12430" y="283"/>
                </a:lnTo>
                <a:lnTo>
                  <a:pt x="12455" y="280"/>
                </a:lnTo>
                <a:lnTo>
                  <a:pt x="12481" y="278"/>
                </a:lnTo>
                <a:lnTo>
                  <a:pt x="12507" y="277"/>
                </a:lnTo>
                <a:lnTo>
                  <a:pt x="12532" y="277"/>
                </a:lnTo>
                <a:lnTo>
                  <a:pt x="12557" y="279"/>
                </a:lnTo>
                <a:lnTo>
                  <a:pt x="12583" y="281"/>
                </a:lnTo>
                <a:lnTo>
                  <a:pt x="12608" y="285"/>
                </a:lnTo>
                <a:lnTo>
                  <a:pt x="12632" y="290"/>
                </a:lnTo>
                <a:lnTo>
                  <a:pt x="12658" y="297"/>
                </a:lnTo>
                <a:lnTo>
                  <a:pt x="12681" y="304"/>
                </a:lnTo>
                <a:lnTo>
                  <a:pt x="12705" y="314"/>
                </a:lnTo>
                <a:lnTo>
                  <a:pt x="12729" y="323"/>
                </a:lnTo>
                <a:lnTo>
                  <a:pt x="12752" y="334"/>
                </a:lnTo>
                <a:lnTo>
                  <a:pt x="12774" y="346"/>
                </a:lnTo>
                <a:lnTo>
                  <a:pt x="12795" y="359"/>
                </a:lnTo>
                <a:lnTo>
                  <a:pt x="12817" y="372"/>
                </a:lnTo>
                <a:lnTo>
                  <a:pt x="12837" y="387"/>
                </a:lnTo>
                <a:lnTo>
                  <a:pt x="12857" y="404"/>
                </a:lnTo>
                <a:lnTo>
                  <a:pt x="12876" y="421"/>
                </a:lnTo>
                <a:lnTo>
                  <a:pt x="12895" y="439"/>
                </a:lnTo>
                <a:lnTo>
                  <a:pt x="12912" y="458"/>
                </a:lnTo>
                <a:lnTo>
                  <a:pt x="12929" y="478"/>
                </a:lnTo>
                <a:lnTo>
                  <a:pt x="12944" y="500"/>
                </a:lnTo>
                <a:lnTo>
                  <a:pt x="12959" y="522"/>
                </a:lnTo>
                <a:lnTo>
                  <a:pt x="12973" y="545"/>
                </a:lnTo>
                <a:lnTo>
                  <a:pt x="12986" y="568"/>
                </a:lnTo>
                <a:lnTo>
                  <a:pt x="12997" y="593"/>
                </a:lnTo>
                <a:lnTo>
                  <a:pt x="13007" y="618"/>
                </a:lnTo>
                <a:lnTo>
                  <a:pt x="13015" y="643"/>
                </a:lnTo>
                <a:lnTo>
                  <a:pt x="13023" y="669"/>
                </a:lnTo>
                <a:lnTo>
                  <a:pt x="13029" y="694"/>
                </a:lnTo>
                <a:lnTo>
                  <a:pt x="13033" y="719"/>
                </a:lnTo>
                <a:lnTo>
                  <a:pt x="13037" y="744"/>
                </a:lnTo>
                <a:lnTo>
                  <a:pt x="13039" y="770"/>
                </a:lnTo>
                <a:lnTo>
                  <a:pt x="13040" y="796"/>
                </a:lnTo>
                <a:lnTo>
                  <a:pt x="13040" y="821"/>
                </a:lnTo>
                <a:lnTo>
                  <a:pt x="13038" y="847"/>
                </a:lnTo>
                <a:lnTo>
                  <a:pt x="13035" y="872"/>
                </a:lnTo>
                <a:lnTo>
                  <a:pt x="13031" y="897"/>
                </a:lnTo>
                <a:lnTo>
                  <a:pt x="13026" y="921"/>
                </a:lnTo>
                <a:lnTo>
                  <a:pt x="13020" y="946"/>
                </a:lnTo>
                <a:lnTo>
                  <a:pt x="13013" y="970"/>
                </a:lnTo>
                <a:lnTo>
                  <a:pt x="13004" y="994"/>
                </a:lnTo>
                <a:lnTo>
                  <a:pt x="12995" y="1017"/>
                </a:lnTo>
                <a:lnTo>
                  <a:pt x="12984" y="1040"/>
                </a:lnTo>
                <a:lnTo>
                  <a:pt x="12972" y="1062"/>
                </a:lnTo>
                <a:lnTo>
                  <a:pt x="12958" y="1084"/>
                </a:lnTo>
                <a:lnTo>
                  <a:pt x="12944" y="1105"/>
                </a:lnTo>
                <a:lnTo>
                  <a:pt x="12929" y="1126"/>
                </a:lnTo>
                <a:lnTo>
                  <a:pt x="12913" y="1146"/>
                </a:lnTo>
                <a:lnTo>
                  <a:pt x="12896" y="1165"/>
                </a:lnTo>
                <a:lnTo>
                  <a:pt x="12877" y="1183"/>
                </a:lnTo>
                <a:lnTo>
                  <a:pt x="12858" y="1201"/>
                </a:lnTo>
                <a:lnTo>
                  <a:pt x="12838" y="1217"/>
                </a:lnTo>
                <a:lnTo>
                  <a:pt x="12818" y="1233"/>
                </a:lnTo>
                <a:lnTo>
                  <a:pt x="12795" y="1247"/>
                </a:lnTo>
                <a:lnTo>
                  <a:pt x="12772" y="1261"/>
                </a:lnTo>
                <a:lnTo>
                  <a:pt x="12749" y="1273"/>
                </a:lnTo>
                <a:lnTo>
                  <a:pt x="12158" y="1568"/>
                </a:lnTo>
                <a:lnTo>
                  <a:pt x="12133" y="1579"/>
                </a:lnTo>
                <a:lnTo>
                  <a:pt x="12108" y="1589"/>
                </a:lnTo>
                <a:lnTo>
                  <a:pt x="12083" y="1597"/>
                </a:lnTo>
                <a:lnTo>
                  <a:pt x="12057" y="1605"/>
                </a:lnTo>
                <a:lnTo>
                  <a:pt x="12032" y="1611"/>
                </a:lnTo>
                <a:lnTo>
                  <a:pt x="12007" y="1615"/>
                </a:lnTo>
                <a:lnTo>
                  <a:pt x="11981" y="1619"/>
                </a:lnTo>
                <a:lnTo>
                  <a:pt x="11956" y="1621"/>
                </a:lnTo>
                <a:lnTo>
                  <a:pt x="11930" y="1622"/>
                </a:lnTo>
                <a:lnTo>
                  <a:pt x="11904" y="1621"/>
                </a:lnTo>
                <a:lnTo>
                  <a:pt x="11879" y="1620"/>
                </a:lnTo>
                <a:lnTo>
                  <a:pt x="11854" y="1617"/>
                </a:lnTo>
                <a:lnTo>
                  <a:pt x="11829" y="1613"/>
                </a:lnTo>
                <a:lnTo>
                  <a:pt x="11804" y="1608"/>
                </a:lnTo>
                <a:lnTo>
                  <a:pt x="11780" y="1602"/>
                </a:lnTo>
                <a:lnTo>
                  <a:pt x="11756" y="1595"/>
                </a:lnTo>
                <a:lnTo>
                  <a:pt x="11731" y="1586"/>
                </a:lnTo>
                <a:lnTo>
                  <a:pt x="11708" y="1577"/>
                </a:lnTo>
                <a:lnTo>
                  <a:pt x="11686" y="1566"/>
                </a:lnTo>
                <a:lnTo>
                  <a:pt x="11663" y="1553"/>
                </a:lnTo>
                <a:lnTo>
                  <a:pt x="11641" y="1540"/>
                </a:lnTo>
                <a:lnTo>
                  <a:pt x="11620" y="1526"/>
                </a:lnTo>
                <a:lnTo>
                  <a:pt x="11600" y="1511"/>
                </a:lnTo>
                <a:lnTo>
                  <a:pt x="11579" y="1495"/>
                </a:lnTo>
                <a:lnTo>
                  <a:pt x="11560" y="1478"/>
                </a:lnTo>
                <a:lnTo>
                  <a:pt x="11542" y="1459"/>
                </a:lnTo>
                <a:lnTo>
                  <a:pt x="11525" y="1440"/>
                </a:lnTo>
                <a:lnTo>
                  <a:pt x="11509" y="1420"/>
                </a:lnTo>
                <a:lnTo>
                  <a:pt x="11492" y="1400"/>
                </a:lnTo>
                <a:lnTo>
                  <a:pt x="11478" y="1377"/>
                </a:lnTo>
                <a:lnTo>
                  <a:pt x="11464" y="1354"/>
                </a:lnTo>
                <a:lnTo>
                  <a:pt x="11452" y="1331"/>
                </a:lnTo>
                <a:lnTo>
                  <a:pt x="11440" y="1306"/>
                </a:lnTo>
                <a:lnTo>
                  <a:pt x="11430" y="1281"/>
                </a:lnTo>
                <a:lnTo>
                  <a:pt x="11421" y="1256"/>
                </a:lnTo>
                <a:lnTo>
                  <a:pt x="11414" y="1231"/>
                </a:lnTo>
                <a:lnTo>
                  <a:pt x="11408" y="1206"/>
                </a:lnTo>
                <a:lnTo>
                  <a:pt x="11403" y="1180"/>
                </a:lnTo>
                <a:lnTo>
                  <a:pt x="11400" y="1155"/>
                </a:lnTo>
                <a:lnTo>
                  <a:pt x="11397" y="1129"/>
                </a:lnTo>
                <a:lnTo>
                  <a:pt x="11396" y="1103"/>
                </a:lnTo>
                <a:lnTo>
                  <a:pt x="11397" y="1078"/>
                </a:lnTo>
                <a:lnTo>
                  <a:pt x="11398" y="1053"/>
                </a:lnTo>
                <a:lnTo>
                  <a:pt x="11401" y="1028"/>
                </a:lnTo>
                <a:lnTo>
                  <a:pt x="11405" y="1002"/>
                </a:lnTo>
                <a:lnTo>
                  <a:pt x="11410" y="978"/>
                </a:lnTo>
                <a:lnTo>
                  <a:pt x="11416" y="953"/>
                </a:lnTo>
                <a:lnTo>
                  <a:pt x="11424" y="928"/>
                </a:lnTo>
                <a:lnTo>
                  <a:pt x="11433" y="905"/>
                </a:lnTo>
                <a:lnTo>
                  <a:pt x="11443" y="882"/>
                </a:lnTo>
                <a:lnTo>
                  <a:pt x="11454" y="859"/>
                </a:lnTo>
                <a:lnTo>
                  <a:pt x="11465" y="836"/>
                </a:lnTo>
                <a:lnTo>
                  <a:pt x="11478" y="815"/>
                </a:lnTo>
                <a:lnTo>
                  <a:pt x="11492" y="794"/>
                </a:lnTo>
                <a:lnTo>
                  <a:pt x="11508" y="773"/>
                </a:lnTo>
                <a:lnTo>
                  <a:pt x="11524" y="753"/>
                </a:lnTo>
                <a:lnTo>
                  <a:pt x="11541" y="734"/>
                </a:lnTo>
                <a:lnTo>
                  <a:pt x="11559" y="716"/>
                </a:lnTo>
                <a:lnTo>
                  <a:pt x="11578" y="699"/>
                </a:lnTo>
                <a:lnTo>
                  <a:pt x="11599" y="682"/>
                </a:lnTo>
                <a:lnTo>
                  <a:pt x="11620" y="666"/>
                </a:lnTo>
                <a:lnTo>
                  <a:pt x="11641" y="651"/>
                </a:lnTo>
                <a:lnTo>
                  <a:pt x="11664" y="638"/>
                </a:lnTo>
                <a:lnTo>
                  <a:pt x="11689" y="625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/>
          <a:lstStyle/>
          <a:p>
            <a:endParaRPr lang="pt-BR" sz="833">
              <a:solidFill>
                <a:srgbClr val="000000"/>
              </a:solidFill>
            </a:endParaRPr>
          </a:p>
        </p:txBody>
      </p:sp>
      <p:sp>
        <p:nvSpPr>
          <p:cNvPr id="67" name="Freeform 29">
            <a:extLst>
              <a:ext uri="{FF2B5EF4-FFF2-40B4-BE49-F238E27FC236}">
                <a16:creationId xmlns="" xmlns:a16="http://schemas.microsoft.com/office/drawing/2014/main" id="{70D49392-367E-4178-88CA-57DC79E65CF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49031" y="3591014"/>
            <a:ext cx="437754" cy="443669"/>
          </a:xfrm>
          <a:custGeom>
            <a:avLst/>
            <a:gdLst>
              <a:gd name="T0" fmla="*/ 423770 w 16278"/>
              <a:gd name="T1" fmla="*/ 95862 h 16196"/>
              <a:gd name="T2" fmla="*/ 467937 w 16278"/>
              <a:gd name="T3" fmla="*/ 207367 h 16196"/>
              <a:gd name="T4" fmla="*/ 442476 w 16278"/>
              <a:gd name="T5" fmla="*/ 349895 h 16196"/>
              <a:gd name="T6" fmla="*/ 284775 w 16278"/>
              <a:gd name="T7" fmla="*/ 470839 h 16196"/>
              <a:gd name="T8" fmla="*/ 87814 w 16278"/>
              <a:gd name="T9" fmla="*/ 423938 h 16196"/>
              <a:gd name="T10" fmla="*/ 0 w 16278"/>
              <a:gd name="T11" fmla="*/ 243183 h 16196"/>
              <a:gd name="T12" fmla="*/ 84119 w 16278"/>
              <a:gd name="T13" fmla="*/ 55370 h 16196"/>
              <a:gd name="T14" fmla="*/ 275393 w 16278"/>
              <a:gd name="T15" fmla="*/ 3440 h 16196"/>
              <a:gd name="T16" fmla="*/ 357809 w 16278"/>
              <a:gd name="T17" fmla="*/ 37404 h 16196"/>
              <a:gd name="T18" fmla="*/ 358617 w 16278"/>
              <a:gd name="T19" fmla="*/ 49636 h 16196"/>
              <a:gd name="T20" fmla="*/ 349639 w 16278"/>
              <a:gd name="T21" fmla="*/ 58134 h 16196"/>
              <a:gd name="T22" fmla="*/ 328826 w 16278"/>
              <a:gd name="T23" fmla="*/ 51783 h 16196"/>
              <a:gd name="T24" fmla="*/ 153400 w 16278"/>
              <a:gd name="T25" fmla="*/ 45931 h 16196"/>
              <a:gd name="T26" fmla="*/ 35997 w 16278"/>
              <a:gd name="T27" fmla="*/ 182019 h 16196"/>
              <a:gd name="T28" fmla="*/ 64432 w 16278"/>
              <a:gd name="T29" fmla="*/ 356129 h 16196"/>
              <a:gd name="T30" fmla="*/ 219362 w 16278"/>
              <a:gd name="T31" fmla="*/ 446786 h 16196"/>
              <a:gd name="T32" fmla="*/ 382317 w 16278"/>
              <a:gd name="T33" fmla="*/ 384711 h 16196"/>
              <a:gd name="T34" fmla="*/ 440744 w 16278"/>
              <a:gd name="T35" fmla="*/ 253769 h 16196"/>
              <a:gd name="T36" fmla="*/ 411733 w 16278"/>
              <a:gd name="T37" fmla="*/ 130060 h 16196"/>
              <a:gd name="T38" fmla="*/ 386560 w 16278"/>
              <a:gd name="T39" fmla="*/ 95715 h 16196"/>
              <a:gd name="T40" fmla="*/ 379257 w 16278"/>
              <a:gd name="T41" fmla="*/ 83923 h 16196"/>
              <a:gd name="T42" fmla="*/ 383270 w 16278"/>
              <a:gd name="T43" fmla="*/ 72220 h 16196"/>
              <a:gd name="T44" fmla="*/ 394701 w 16278"/>
              <a:gd name="T45" fmla="*/ 68015 h 16196"/>
              <a:gd name="T46" fmla="*/ 260613 w 16278"/>
              <a:gd name="T47" fmla="*/ 180049 h 16196"/>
              <a:gd name="T48" fmla="*/ 247680 w 16278"/>
              <a:gd name="T49" fmla="*/ 155760 h 16196"/>
              <a:gd name="T50" fmla="*/ 217572 w 16278"/>
              <a:gd name="T51" fmla="*/ 153820 h 16196"/>
              <a:gd name="T52" fmla="*/ 197192 w 16278"/>
              <a:gd name="T53" fmla="*/ 169552 h 16196"/>
              <a:gd name="T54" fmla="*/ 200078 w 16278"/>
              <a:gd name="T55" fmla="*/ 203397 h 16196"/>
              <a:gd name="T56" fmla="*/ 228657 w 16278"/>
              <a:gd name="T57" fmla="*/ 220805 h 16196"/>
              <a:gd name="T58" fmla="*/ 295946 w 16278"/>
              <a:gd name="T59" fmla="*/ 296642 h 16196"/>
              <a:gd name="T60" fmla="*/ 221960 w 16278"/>
              <a:gd name="T61" fmla="*/ 353306 h 16196"/>
              <a:gd name="T62" fmla="*/ 171327 w 16278"/>
              <a:gd name="T63" fmla="*/ 323254 h 16196"/>
              <a:gd name="T64" fmla="*/ 164947 w 16278"/>
              <a:gd name="T65" fmla="*/ 274735 h 16196"/>
              <a:gd name="T66" fmla="*/ 173752 w 16278"/>
              <a:gd name="T67" fmla="*/ 266384 h 16196"/>
              <a:gd name="T68" fmla="*/ 186020 w 16278"/>
              <a:gd name="T69" fmla="*/ 268001 h 16196"/>
              <a:gd name="T70" fmla="*/ 192429 w 16278"/>
              <a:gd name="T71" fmla="*/ 278381 h 16196"/>
              <a:gd name="T72" fmla="*/ 197827 w 16278"/>
              <a:gd name="T73" fmla="*/ 311609 h 16196"/>
              <a:gd name="T74" fmla="*/ 231053 w 16278"/>
              <a:gd name="T75" fmla="*/ 324900 h 16196"/>
              <a:gd name="T76" fmla="*/ 267108 w 16278"/>
              <a:gd name="T77" fmla="*/ 286409 h 16196"/>
              <a:gd name="T78" fmla="*/ 212953 w 16278"/>
              <a:gd name="T79" fmla="*/ 246211 h 16196"/>
              <a:gd name="T80" fmla="*/ 172250 w 16278"/>
              <a:gd name="T81" fmla="*/ 212101 h 16196"/>
              <a:gd name="T82" fmla="*/ 172193 w 16278"/>
              <a:gd name="T83" fmla="*/ 155084 h 16196"/>
              <a:gd name="T84" fmla="*/ 211625 w 16278"/>
              <a:gd name="T85" fmla="*/ 125532 h 16196"/>
              <a:gd name="T86" fmla="*/ 265347 w 16278"/>
              <a:gd name="T87" fmla="*/ 132618 h 16196"/>
              <a:gd name="T88" fmla="*/ 289249 w 16278"/>
              <a:gd name="T89" fmla="*/ 178697 h 16196"/>
              <a:gd name="T90" fmla="*/ 286680 w 16278"/>
              <a:gd name="T91" fmla="*/ 196252 h 16196"/>
              <a:gd name="T92" fmla="*/ 275508 w 16278"/>
              <a:gd name="T93" fmla="*/ 201398 h 16196"/>
              <a:gd name="T94" fmla="*/ 264625 w 16278"/>
              <a:gd name="T95" fmla="*/ 195958 h 16196"/>
              <a:gd name="T96" fmla="*/ 244418 w 16278"/>
              <a:gd name="T97" fmla="*/ 98008 h 16196"/>
              <a:gd name="T98" fmla="*/ 237202 w 16278"/>
              <a:gd name="T99" fmla="*/ 107830 h 16196"/>
              <a:gd name="T100" fmla="*/ 224846 w 16278"/>
              <a:gd name="T101" fmla="*/ 108477 h 16196"/>
              <a:gd name="T102" fmla="*/ 216735 w 16278"/>
              <a:gd name="T103" fmla="*/ 99420 h 16196"/>
              <a:gd name="T104" fmla="*/ 218178 w 16278"/>
              <a:gd name="T105" fmla="*/ 79571 h 16196"/>
              <a:gd name="T106" fmla="*/ 228224 w 16278"/>
              <a:gd name="T107" fmla="*/ 72778 h 16196"/>
              <a:gd name="T108" fmla="*/ 240002 w 16278"/>
              <a:gd name="T109" fmla="*/ 76366 h 16196"/>
              <a:gd name="T110" fmla="*/ 244707 w 16278"/>
              <a:gd name="T111" fmla="*/ 381653 h 16196"/>
              <a:gd name="T112" fmla="*/ 240002 w 16278"/>
              <a:gd name="T113" fmla="*/ 400413 h 16196"/>
              <a:gd name="T114" fmla="*/ 228224 w 16278"/>
              <a:gd name="T115" fmla="*/ 404030 h 16196"/>
              <a:gd name="T116" fmla="*/ 218178 w 16278"/>
              <a:gd name="T117" fmla="*/ 397208 h 16196"/>
              <a:gd name="T118" fmla="*/ 216735 w 16278"/>
              <a:gd name="T119" fmla="*/ 377360 h 16196"/>
              <a:gd name="T120" fmla="*/ 224846 w 16278"/>
              <a:gd name="T121" fmla="*/ 368332 h 16196"/>
              <a:gd name="T122" fmla="*/ 237202 w 16278"/>
              <a:gd name="T123" fmla="*/ 368920 h 16196"/>
              <a:gd name="T124" fmla="*/ 244418 w 16278"/>
              <a:gd name="T125" fmla="*/ 378742 h 161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278" h="16196">
                <a:moveTo>
                  <a:pt x="13959" y="2435"/>
                </a:moveTo>
                <a:lnTo>
                  <a:pt x="13997" y="2469"/>
                </a:lnTo>
                <a:lnTo>
                  <a:pt x="14033" y="2503"/>
                </a:lnTo>
                <a:lnTo>
                  <a:pt x="14070" y="2537"/>
                </a:lnTo>
                <a:lnTo>
                  <a:pt x="14106" y="2573"/>
                </a:lnTo>
                <a:lnTo>
                  <a:pt x="14141" y="2608"/>
                </a:lnTo>
                <a:lnTo>
                  <a:pt x="14176" y="2644"/>
                </a:lnTo>
                <a:lnTo>
                  <a:pt x="14210" y="2680"/>
                </a:lnTo>
                <a:lnTo>
                  <a:pt x="14244" y="2717"/>
                </a:lnTo>
                <a:lnTo>
                  <a:pt x="14278" y="2753"/>
                </a:lnTo>
                <a:lnTo>
                  <a:pt x="14311" y="2790"/>
                </a:lnTo>
                <a:lnTo>
                  <a:pt x="14344" y="2828"/>
                </a:lnTo>
                <a:lnTo>
                  <a:pt x="14376" y="2866"/>
                </a:lnTo>
                <a:lnTo>
                  <a:pt x="14439" y="2942"/>
                </a:lnTo>
                <a:lnTo>
                  <a:pt x="14501" y="3020"/>
                </a:lnTo>
                <a:lnTo>
                  <a:pt x="14561" y="3099"/>
                </a:lnTo>
                <a:lnTo>
                  <a:pt x="14622" y="3179"/>
                </a:lnTo>
                <a:lnTo>
                  <a:pt x="14680" y="3260"/>
                </a:lnTo>
                <a:lnTo>
                  <a:pt x="14738" y="3341"/>
                </a:lnTo>
                <a:lnTo>
                  <a:pt x="14793" y="3424"/>
                </a:lnTo>
                <a:lnTo>
                  <a:pt x="14849" y="3506"/>
                </a:lnTo>
                <a:lnTo>
                  <a:pt x="14905" y="3589"/>
                </a:lnTo>
                <a:lnTo>
                  <a:pt x="14960" y="3673"/>
                </a:lnTo>
                <a:lnTo>
                  <a:pt x="15112" y="3914"/>
                </a:lnTo>
                <a:lnTo>
                  <a:pt x="15254" y="4159"/>
                </a:lnTo>
                <a:lnTo>
                  <a:pt x="15388" y="4408"/>
                </a:lnTo>
                <a:lnTo>
                  <a:pt x="15512" y="4662"/>
                </a:lnTo>
                <a:lnTo>
                  <a:pt x="15627" y="4917"/>
                </a:lnTo>
                <a:lnTo>
                  <a:pt x="15732" y="5176"/>
                </a:lnTo>
                <a:lnTo>
                  <a:pt x="15828" y="5438"/>
                </a:lnTo>
                <a:lnTo>
                  <a:pt x="15915" y="5701"/>
                </a:lnTo>
                <a:lnTo>
                  <a:pt x="15993" y="5969"/>
                </a:lnTo>
                <a:lnTo>
                  <a:pt x="16061" y="6237"/>
                </a:lnTo>
                <a:lnTo>
                  <a:pt x="16120" y="6507"/>
                </a:lnTo>
                <a:lnTo>
                  <a:pt x="16170" y="6779"/>
                </a:lnTo>
                <a:lnTo>
                  <a:pt x="16210" y="7052"/>
                </a:lnTo>
                <a:lnTo>
                  <a:pt x="16241" y="7326"/>
                </a:lnTo>
                <a:lnTo>
                  <a:pt x="16263" y="7601"/>
                </a:lnTo>
                <a:lnTo>
                  <a:pt x="16275" y="7876"/>
                </a:lnTo>
                <a:lnTo>
                  <a:pt x="16278" y="8153"/>
                </a:lnTo>
                <a:lnTo>
                  <a:pt x="16271" y="8428"/>
                </a:lnTo>
                <a:lnTo>
                  <a:pt x="16256" y="8703"/>
                </a:lnTo>
                <a:lnTo>
                  <a:pt x="16230" y="8979"/>
                </a:lnTo>
                <a:lnTo>
                  <a:pt x="16196" y="9252"/>
                </a:lnTo>
                <a:lnTo>
                  <a:pt x="16151" y="9526"/>
                </a:lnTo>
                <a:lnTo>
                  <a:pt x="16098" y="9798"/>
                </a:lnTo>
                <a:lnTo>
                  <a:pt x="16035" y="10068"/>
                </a:lnTo>
                <a:lnTo>
                  <a:pt x="15962" y="10338"/>
                </a:lnTo>
                <a:lnTo>
                  <a:pt x="15880" y="10604"/>
                </a:lnTo>
                <a:lnTo>
                  <a:pt x="15789" y="10868"/>
                </a:lnTo>
                <a:lnTo>
                  <a:pt x="15688" y="11130"/>
                </a:lnTo>
                <a:lnTo>
                  <a:pt x="15577" y="11390"/>
                </a:lnTo>
                <a:lnTo>
                  <a:pt x="15457" y="11646"/>
                </a:lnTo>
                <a:lnTo>
                  <a:pt x="15328" y="11899"/>
                </a:lnTo>
                <a:lnTo>
                  <a:pt x="15189" y="12149"/>
                </a:lnTo>
                <a:lnTo>
                  <a:pt x="14971" y="12504"/>
                </a:lnTo>
                <a:lnTo>
                  <a:pt x="14736" y="12845"/>
                </a:lnTo>
                <a:lnTo>
                  <a:pt x="14488" y="13170"/>
                </a:lnTo>
                <a:lnTo>
                  <a:pt x="14226" y="13478"/>
                </a:lnTo>
                <a:lnTo>
                  <a:pt x="13950" y="13772"/>
                </a:lnTo>
                <a:lnTo>
                  <a:pt x="13662" y="14050"/>
                </a:lnTo>
                <a:lnTo>
                  <a:pt x="13362" y="14313"/>
                </a:lnTo>
                <a:lnTo>
                  <a:pt x="13050" y="14559"/>
                </a:lnTo>
                <a:lnTo>
                  <a:pt x="12729" y="14788"/>
                </a:lnTo>
                <a:lnTo>
                  <a:pt x="12398" y="15001"/>
                </a:lnTo>
                <a:lnTo>
                  <a:pt x="12057" y="15197"/>
                </a:lnTo>
                <a:lnTo>
                  <a:pt x="11708" y="15376"/>
                </a:lnTo>
                <a:lnTo>
                  <a:pt x="11352" y="15538"/>
                </a:lnTo>
                <a:lnTo>
                  <a:pt x="10989" y="15683"/>
                </a:lnTo>
                <a:lnTo>
                  <a:pt x="10620" y="15810"/>
                </a:lnTo>
                <a:lnTo>
                  <a:pt x="10244" y="15920"/>
                </a:lnTo>
                <a:lnTo>
                  <a:pt x="9865" y="16012"/>
                </a:lnTo>
                <a:lnTo>
                  <a:pt x="9480" y="16086"/>
                </a:lnTo>
                <a:lnTo>
                  <a:pt x="9093" y="16140"/>
                </a:lnTo>
                <a:lnTo>
                  <a:pt x="8703" y="16178"/>
                </a:lnTo>
                <a:lnTo>
                  <a:pt x="8311" y="16196"/>
                </a:lnTo>
                <a:lnTo>
                  <a:pt x="7917" y="16195"/>
                </a:lnTo>
                <a:lnTo>
                  <a:pt x="7523" y="16176"/>
                </a:lnTo>
                <a:lnTo>
                  <a:pt x="7130" y="16137"/>
                </a:lnTo>
                <a:lnTo>
                  <a:pt x="6737" y="16079"/>
                </a:lnTo>
                <a:lnTo>
                  <a:pt x="6345" y="16002"/>
                </a:lnTo>
                <a:lnTo>
                  <a:pt x="5955" y="15904"/>
                </a:lnTo>
                <a:lnTo>
                  <a:pt x="5570" y="15787"/>
                </a:lnTo>
                <a:lnTo>
                  <a:pt x="5186" y="15649"/>
                </a:lnTo>
                <a:lnTo>
                  <a:pt x="4809" y="15491"/>
                </a:lnTo>
                <a:lnTo>
                  <a:pt x="4435" y="15313"/>
                </a:lnTo>
                <a:lnTo>
                  <a:pt x="4067" y="15114"/>
                </a:lnTo>
                <a:lnTo>
                  <a:pt x="3710" y="14897"/>
                </a:lnTo>
                <a:lnTo>
                  <a:pt x="3368" y="14664"/>
                </a:lnTo>
                <a:lnTo>
                  <a:pt x="3042" y="14417"/>
                </a:lnTo>
                <a:lnTo>
                  <a:pt x="2731" y="14156"/>
                </a:lnTo>
                <a:lnTo>
                  <a:pt x="2436" y="13881"/>
                </a:lnTo>
                <a:lnTo>
                  <a:pt x="2156" y="13595"/>
                </a:lnTo>
                <a:lnTo>
                  <a:pt x="1893" y="13296"/>
                </a:lnTo>
                <a:lnTo>
                  <a:pt x="1645" y="12986"/>
                </a:lnTo>
                <a:lnTo>
                  <a:pt x="1415" y="12666"/>
                </a:lnTo>
                <a:lnTo>
                  <a:pt x="1202" y="12336"/>
                </a:lnTo>
                <a:lnTo>
                  <a:pt x="1004" y="11998"/>
                </a:lnTo>
                <a:lnTo>
                  <a:pt x="824" y="11651"/>
                </a:lnTo>
                <a:lnTo>
                  <a:pt x="661" y="11296"/>
                </a:lnTo>
                <a:lnTo>
                  <a:pt x="516" y="10935"/>
                </a:lnTo>
                <a:lnTo>
                  <a:pt x="388" y="10567"/>
                </a:lnTo>
                <a:lnTo>
                  <a:pt x="278" y="10194"/>
                </a:lnTo>
                <a:lnTo>
                  <a:pt x="185" y="9816"/>
                </a:lnTo>
                <a:lnTo>
                  <a:pt x="111" y="9433"/>
                </a:lnTo>
                <a:lnTo>
                  <a:pt x="56" y="9049"/>
                </a:lnTo>
                <a:lnTo>
                  <a:pt x="18" y="8660"/>
                </a:lnTo>
                <a:lnTo>
                  <a:pt x="0" y="8270"/>
                </a:lnTo>
                <a:lnTo>
                  <a:pt x="1" y="7878"/>
                </a:lnTo>
                <a:lnTo>
                  <a:pt x="20" y="7486"/>
                </a:lnTo>
                <a:lnTo>
                  <a:pt x="59" y="7095"/>
                </a:lnTo>
                <a:lnTo>
                  <a:pt x="118" y="6704"/>
                </a:lnTo>
                <a:lnTo>
                  <a:pt x="195" y="6314"/>
                </a:lnTo>
                <a:lnTo>
                  <a:pt x="293" y="5926"/>
                </a:lnTo>
                <a:lnTo>
                  <a:pt x="411" y="5542"/>
                </a:lnTo>
                <a:lnTo>
                  <a:pt x="549" y="5161"/>
                </a:lnTo>
                <a:lnTo>
                  <a:pt x="708" y="4785"/>
                </a:lnTo>
                <a:lnTo>
                  <a:pt x="887" y="4414"/>
                </a:lnTo>
                <a:lnTo>
                  <a:pt x="1088" y="4047"/>
                </a:lnTo>
                <a:lnTo>
                  <a:pt x="1305" y="3692"/>
                </a:lnTo>
                <a:lnTo>
                  <a:pt x="1540" y="3352"/>
                </a:lnTo>
                <a:lnTo>
                  <a:pt x="1788" y="3027"/>
                </a:lnTo>
                <a:lnTo>
                  <a:pt x="2050" y="2718"/>
                </a:lnTo>
                <a:lnTo>
                  <a:pt x="2326" y="2424"/>
                </a:lnTo>
                <a:lnTo>
                  <a:pt x="2614" y="2146"/>
                </a:lnTo>
                <a:lnTo>
                  <a:pt x="2914" y="1883"/>
                </a:lnTo>
                <a:lnTo>
                  <a:pt x="3226" y="1638"/>
                </a:lnTo>
                <a:lnTo>
                  <a:pt x="3547" y="1408"/>
                </a:lnTo>
                <a:lnTo>
                  <a:pt x="3879" y="1195"/>
                </a:lnTo>
                <a:lnTo>
                  <a:pt x="4219" y="999"/>
                </a:lnTo>
                <a:lnTo>
                  <a:pt x="4568" y="820"/>
                </a:lnTo>
                <a:lnTo>
                  <a:pt x="4924" y="658"/>
                </a:lnTo>
                <a:lnTo>
                  <a:pt x="5287" y="513"/>
                </a:lnTo>
                <a:lnTo>
                  <a:pt x="5657" y="386"/>
                </a:lnTo>
                <a:lnTo>
                  <a:pt x="6032" y="276"/>
                </a:lnTo>
                <a:lnTo>
                  <a:pt x="6412" y="184"/>
                </a:lnTo>
                <a:lnTo>
                  <a:pt x="6796" y="110"/>
                </a:lnTo>
                <a:lnTo>
                  <a:pt x="7184" y="56"/>
                </a:lnTo>
                <a:lnTo>
                  <a:pt x="7573" y="18"/>
                </a:lnTo>
                <a:lnTo>
                  <a:pt x="7965" y="0"/>
                </a:lnTo>
                <a:lnTo>
                  <a:pt x="8359" y="1"/>
                </a:lnTo>
                <a:lnTo>
                  <a:pt x="8753" y="20"/>
                </a:lnTo>
                <a:lnTo>
                  <a:pt x="9146" y="59"/>
                </a:lnTo>
                <a:lnTo>
                  <a:pt x="9540" y="117"/>
                </a:lnTo>
                <a:lnTo>
                  <a:pt x="9931" y="194"/>
                </a:lnTo>
                <a:lnTo>
                  <a:pt x="10321" y="292"/>
                </a:lnTo>
                <a:lnTo>
                  <a:pt x="10707" y="409"/>
                </a:lnTo>
                <a:lnTo>
                  <a:pt x="11090" y="547"/>
                </a:lnTo>
                <a:lnTo>
                  <a:pt x="11468" y="705"/>
                </a:lnTo>
                <a:lnTo>
                  <a:pt x="11842" y="883"/>
                </a:lnTo>
                <a:lnTo>
                  <a:pt x="12209" y="1082"/>
                </a:lnTo>
                <a:lnTo>
                  <a:pt x="12230" y="1096"/>
                </a:lnTo>
                <a:lnTo>
                  <a:pt x="12252" y="1110"/>
                </a:lnTo>
                <a:lnTo>
                  <a:pt x="12271" y="1125"/>
                </a:lnTo>
                <a:lnTo>
                  <a:pt x="12290" y="1140"/>
                </a:lnTo>
                <a:lnTo>
                  <a:pt x="12308" y="1157"/>
                </a:lnTo>
                <a:lnTo>
                  <a:pt x="12325" y="1175"/>
                </a:lnTo>
                <a:lnTo>
                  <a:pt x="12341" y="1193"/>
                </a:lnTo>
                <a:lnTo>
                  <a:pt x="12357" y="1211"/>
                </a:lnTo>
                <a:lnTo>
                  <a:pt x="12370" y="1231"/>
                </a:lnTo>
                <a:lnTo>
                  <a:pt x="12383" y="1250"/>
                </a:lnTo>
                <a:lnTo>
                  <a:pt x="12395" y="1272"/>
                </a:lnTo>
                <a:lnTo>
                  <a:pt x="12406" y="1293"/>
                </a:lnTo>
                <a:lnTo>
                  <a:pt x="12416" y="1314"/>
                </a:lnTo>
                <a:lnTo>
                  <a:pt x="12425" y="1337"/>
                </a:lnTo>
                <a:lnTo>
                  <a:pt x="12433" y="1359"/>
                </a:lnTo>
                <a:lnTo>
                  <a:pt x="12439" y="1381"/>
                </a:lnTo>
                <a:lnTo>
                  <a:pt x="12445" y="1404"/>
                </a:lnTo>
                <a:lnTo>
                  <a:pt x="12449" y="1428"/>
                </a:lnTo>
                <a:lnTo>
                  <a:pt x="12453" y="1451"/>
                </a:lnTo>
                <a:lnTo>
                  <a:pt x="12455" y="1474"/>
                </a:lnTo>
                <a:lnTo>
                  <a:pt x="12456" y="1499"/>
                </a:lnTo>
                <a:lnTo>
                  <a:pt x="12456" y="1522"/>
                </a:lnTo>
                <a:lnTo>
                  <a:pt x="12455" y="1546"/>
                </a:lnTo>
                <a:lnTo>
                  <a:pt x="12452" y="1569"/>
                </a:lnTo>
                <a:lnTo>
                  <a:pt x="12449" y="1594"/>
                </a:lnTo>
                <a:lnTo>
                  <a:pt x="12444" y="1617"/>
                </a:lnTo>
                <a:lnTo>
                  <a:pt x="12438" y="1641"/>
                </a:lnTo>
                <a:lnTo>
                  <a:pt x="12431" y="1665"/>
                </a:lnTo>
                <a:lnTo>
                  <a:pt x="12423" y="1688"/>
                </a:lnTo>
                <a:lnTo>
                  <a:pt x="12414" y="1710"/>
                </a:lnTo>
                <a:lnTo>
                  <a:pt x="12402" y="1733"/>
                </a:lnTo>
                <a:lnTo>
                  <a:pt x="12390" y="1755"/>
                </a:lnTo>
                <a:lnTo>
                  <a:pt x="12377" y="1777"/>
                </a:lnTo>
                <a:lnTo>
                  <a:pt x="12363" y="1797"/>
                </a:lnTo>
                <a:lnTo>
                  <a:pt x="12347" y="1817"/>
                </a:lnTo>
                <a:lnTo>
                  <a:pt x="12331" y="1836"/>
                </a:lnTo>
                <a:lnTo>
                  <a:pt x="12315" y="1854"/>
                </a:lnTo>
                <a:lnTo>
                  <a:pt x="12298" y="1871"/>
                </a:lnTo>
                <a:lnTo>
                  <a:pt x="12279" y="1886"/>
                </a:lnTo>
                <a:lnTo>
                  <a:pt x="12260" y="1902"/>
                </a:lnTo>
                <a:lnTo>
                  <a:pt x="12241" y="1916"/>
                </a:lnTo>
                <a:lnTo>
                  <a:pt x="12220" y="1929"/>
                </a:lnTo>
                <a:lnTo>
                  <a:pt x="12200" y="1940"/>
                </a:lnTo>
                <a:lnTo>
                  <a:pt x="12178" y="1951"/>
                </a:lnTo>
                <a:lnTo>
                  <a:pt x="12157" y="1961"/>
                </a:lnTo>
                <a:lnTo>
                  <a:pt x="12135" y="1970"/>
                </a:lnTo>
                <a:lnTo>
                  <a:pt x="12112" y="1977"/>
                </a:lnTo>
                <a:lnTo>
                  <a:pt x="12089" y="1985"/>
                </a:lnTo>
                <a:lnTo>
                  <a:pt x="12067" y="1990"/>
                </a:lnTo>
                <a:lnTo>
                  <a:pt x="12043" y="1995"/>
                </a:lnTo>
                <a:lnTo>
                  <a:pt x="12020" y="1998"/>
                </a:lnTo>
                <a:lnTo>
                  <a:pt x="11995" y="2000"/>
                </a:lnTo>
                <a:lnTo>
                  <a:pt x="11972" y="2001"/>
                </a:lnTo>
                <a:lnTo>
                  <a:pt x="11948" y="2001"/>
                </a:lnTo>
                <a:lnTo>
                  <a:pt x="11924" y="2000"/>
                </a:lnTo>
                <a:lnTo>
                  <a:pt x="11900" y="1998"/>
                </a:lnTo>
                <a:lnTo>
                  <a:pt x="11876" y="1995"/>
                </a:lnTo>
                <a:lnTo>
                  <a:pt x="11852" y="1990"/>
                </a:lnTo>
                <a:lnTo>
                  <a:pt x="11828" y="1984"/>
                </a:lnTo>
                <a:lnTo>
                  <a:pt x="11805" y="1976"/>
                </a:lnTo>
                <a:lnTo>
                  <a:pt x="11782" y="1968"/>
                </a:lnTo>
                <a:lnTo>
                  <a:pt x="11759" y="1958"/>
                </a:lnTo>
                <a:lnTo>
                  <a:pt x="11736" y="1948"/>
                </a:lnTo>
                <a:lnTo>
                  <a:pt x="11713" y="1936"/>
                </a:lnTo>
                <a:lnTo>
                  <a:pt x="11391" y="1761"/>
                </a:lnTo>
                <a:lnTo>
                  <a:pt x="11063" y="1604"/>
                </a:lnTo>
                <a:lnTo>
                  <a:pt x="10731" y="1465"/>
                </a:lnTo>
                <a:lnTo>
                  <a:pt x="10394" y="1345"/>
                </a:lnTo>
                <a:lnTo>
                  <a:pt x="10055" y="1241"/>
                </a:lnTo>
                <a:lnTo>
                  <a:pt x="9713" y="1156"/>
                </a:lnTo>
                <a:lnTo>
                  <a:pt x="9369" y="1087"/>
                </a:lnTo>
                <a:lnTo>
                  <a:pt x="9024" y="1037"/>
                </a:lnTo>
                <a:lnTo>
                  <a:pt x="8678" y="1002"/>
                </a:lnTo>
                <a:lnTo>
                  <a:pt x="8332" y="985"/>
                </a:lnTo>
                <a:lnTo>
                  <a:pt x="7986" y="985"/>
                </a:lnTo>
                <a:lnTo>
                  <a:pt x="7641" y="1001"/>
                </a:lnTo>
                <a:lnTo>
                  <a:pt x="7300" y="1034"/>
                </a:lnTo>
                <a:lnTo>
                  <a:pt x="6959" y="1082"/>
                </a:lnTo>
                <a:lnTo>
                  <a:pt x="6622" y="1147"/>
                </a:lnTo>
                <a:lnTo>
                  <a:pt x="6288" y="1227"/>
                </a:lnTo>
                <a:lnTo>
                  <a:pt x="5959" y="1324"/>
                </a:lnTo>
                <a:lnTo>
                  <a:pt x="5634" y="1436"/>
                </a:lnTo>
                <a:lnTo>
                  <a:pt x="5314" y="1562"/>
                </a:lnTo>
                <a:lnTo>
                  <a:pt x="5002" y="1705"/>
                </a:lnTo>
                <a:lnTo>
                  <a:pt x="4696" y="1863"/>
                </a:lnTo>
                <a:lnTo>
                  <a:pt x="4397" y="2035"/>
                </a:lnTo>
                <a:lnTo>
                  <a:pt x="4106" y="2221"/>
                </a:lnTo>
                <a:lnTo>
                  <a:pt x="3823" y="2424"/>
                </a:lnTo>
                <a:lnTo>
                  <a:pt x="3550" y="2640"/>
                </a:lnTo>
                <a:lnTo>
                  <a:pt x="3286" y="2869"/>
                </a:lnTo>
                <a:lnTo>
                  <a:pt x="3033" y="3113"/>
                </a:lnTo>
                <a:lnTo>
                  <a:pt x="2791" y="3372"/>
                </a:lnTo>
                <a:lnTo>
                  <a:pt x="2560" y="3644"/>
                </a:lnTo>
                <a:lnTo>
                  <a:pt x="2342" y="3930"/>
                </a:lnTo>
                <a:lnTo>
                  <a:pt x="2137" y="4228"/>
                </a:lnTo>
                <a:lnTo>
                  <a:pt x="1945" y="4540"/>
                </a:lnTo>
                <a:lnTo>
                  <a:pt x="1769" y="4861"/>
                </a:lnTo>
                <a:lnTo>
                  <a:pt x="1612" y="5188"/>
                </a:lnTo>
                <a:lnTo>
                  <a:pt x="1472" y="5518"/>
                </a:lnTo>
                <a:lnTo>
                  <a:pt x="1351" y="5853"/>
                </a:lnTo>
                <a:lnTo>
                  <a:pt x="1247" y="6190"/>
                </a:lnTo>
                <a:lnTo>
                  <a:pt x="1162" y="6531"/>
                </a:lnTo>
                <a:lnTo>
                  <a:pt x="1093" y="6873"/>
                </a:lnTo>
                <a:lnTo>
                  <a:pt x="1042" y="7217"/>
                </a:lnTo>
                <a:lnTo>
                  <a:pt x="1007" y="7561"/>
                </a:lnTo>
                <a:lnTo>
                  <a:pt x="990" y="7906"/>
                </a:lnTo>
                <a:lnTo>
                  <a:pt x="990" y="8249"/>
                </a:lnTo>
                <a:lnTo>
                  <a:pt x="1006" y="8592"/>
                </a:lnTo>
                <a:lnTo>
                  <a:pt x="1039" y="8932"/>
                </a:lnTo>
                <a:lnTo>
                  <a:pt x="1088" y="9271"/>
                </a:lnTo>
                <a:lnTo>
                  <a:pt x="1153" y="9607"/>
                </a:lnTo>
                <a:lnTo>
                  <a:pt x="1233" y="9939"/>
                </a:lnTo>
                <a:lnTo>
                  <a:pt x="1330" y="10267"/>
                </a:lnTo>
                <a:lnTo>
                  <a:pt x="1443" y="10590"/>
                </a:lnTo>
                <a:lnTo>
                  <a:pt x="1570" y="10908"/>
                </a:lnTo>
                <a:lnTo>
                  <a:pt x="1714" y="11219"/>
                </a:lnTo>
                <a:lnTo>
                  <a:pt x="1871" y="11523"/>
                </a:lnTo>
                <a:lnTo>
                  <a:pt x="2045" y="11821"/>
                </a:lnTo>
                <a:lnTo>
                  <a:pt x="2232" y="12111"/>
                </a:lnTo>
                <a:lnTo>
                  <a:pt x="2435" y="12392"/>
                </a:lnTo>
                <a:lnTo>
                  <a:pt x="2653" y="12664"/>
                </a:lnTo>
                <a:lnTo>
                  <a:pt x="2884" y="12926"/>
                </a:lnTo>
                <a:lnTo>
                  <a:pt x="3129" y="13178"/>
                </a:lnTo>
                <a:lnTo>
                  <a:pt x="3388" y="13419"/>
                </a:lnTo>
                <a:lnTo>
                  <a:pt x="3662" y="13649"/>
                </a:lnTo>
                <a:lnTo>
                  <a:pt x="3949" y="13865"/>
                </a:lnTo>
                <a:lnTo>
                  <a:pt x="4249" y="14070"/>
                </a:lnTo>
                <a:lnTo>
                  <a:pt x="4563" y="14261"/>
                </a:lnTo>
                <a:lnTo>
                  <a:pt x="4885" y="14435"/>
                </a:lnTo>
                <a:lnTo>
                  <a:pt x="5214" y="14592"/>
                </a:lnTo>
                <a:lnTo>
                  <a:pt x="5545" y="14731"/>
                </a:lnTo>
                <a:lnTo>
                  <a:pt x="5882" y="14851"/>
                </a:lnTo>
                <a:lnTo>
                  <a:pt x="6221" y="14955"/>
                </a:lnTo>
                <a:lnTo>
                  <a:pt x="6563" y="15040"/>
                </a:lnTo>
                <a:lnTo>
                  <a:pt x="6907" y="15109"/>
                </a:lnTo>
                <a:lnTo>
                  <a:pt x="7253" y="15159"/>
                </a:lnTo>
                <a:lnTo>
                  <a:pt x="7599" y="15194"/>
                </a:lnTo>
                <a:lnTo>
                  <a:pt x="7945" y="15211"/>
                </a:lnTo>
                <a:lnTo>
                  <a:pt x="8290" y="15211"/>
                </a:lnTo>
                <a:lnTo>
                  <a:pt x="8635" y="15195"/>
                </a:lnTo>
                <a:lnTo>
                  <a:pt x="8977" y="15162"/>
                </a:lnTo>
                <a:lnTo>
                  <a:pt x="9317" y="15114"/>
                </a:lnTo>
                <a:lnTo>
                  <a:pt x="9654" y="15049"/>
                </a:lnTo>
                <a:lnTo>
                  <a:pt x="9988" y="14969"/>
                </a:lnTo>
                <a:lnTo>
                  <a:pt x="10317" y="14873"/>
                </a:lnTo>
                <a:lnTo>
                  <a:pt x="10642" y="14760"/>
                </a:lnTo>
                <a:lnTo>
                  <a:pt x="10962" y="14634"/>
                </a:lnTo>
                <a:lnTo>
                  <a:pt x="11274" y="14491"/>
                </a:lnTo>
                <a:lnTo>
                  <a:pt x="11580" y="14334"/>
                </a:lnTo>
                <a:lnTo>
                  <a:pt x="11879" y="14161"/>
                </a:lnTo>
                <a:lnTo>
                  <a:pt x="12170" y="13975"/>
                </a:lnTo>
                <a:lnTo>
                  <a:pt x="12453" y="13773"/>
                </a:lnTo>
                <a:lnTo>
                  <a:pt x="12727" y="13556"/>
                </a:lnTo>
                <a:lnTo>
                  <a:pt x="12990" y="13327"/>
                </a:lnTo>
                <a:lnTo>
                  <a:pt x="13244" y="13083"/>
                </a:lnTo>
                <a:lnTo>
                  <a:pt x="13485" y="12824"/>
                </a:lnTo>
                <a:lnTo>
                  <a:pt x="13716" y="12552"/>
                </a:lnTo>
                <a:lnTo>
                  <a:pt x="13934" y="12266"/>
                </a:lnTo>
                <a:lnTo>
                  <a:pt x="14139" y="11968"/>
                </a:lnTo>
                <a:lnTo>
                  <a:pt x="14332" y="11656"/>
                </a:lnTo>
                <a:lnTo>
                  <a:pt x="14454" y="11437"/>
                </a:lnTo>
                <a:lnTo>
                  <a:pt x="14568" y="11214"/>
                </a:lnTo>
                <a:lnTo>
                  <a:pt x="14672" y="10990"/>
                </a:lnTo>
                <a:lnTo>
                  <a:pt x="14769" y="10762"/>
                </a:lnTo>
                <a:lnTo>
                  <a:pt x="14858" y="10531"/>
                </a:lnTo>
                <a:lnTo>
                  <a:pt x="14938" y="10299"/>
                </a:lnTo>
                <a:lnTo>
                  <a:pt x="15010" y="10064"/>
                </a:lnTo>
                <a:lnTo>
                  <a:pt x="15074" y="9828"/>
                </a:lnTo>
                <a:lnTo>
                  <a:pt x="15129" y="9590"/>
                </a:lnTo>
                <a:lnTo>
                  <a:pt x="15176" y="9352"/>
                </a:lnTo>
                <a:lnTo>
                  <a:pt x="15216" y="9112"/>
                </a:lnTo>
                <a:lnTo>
                  <a:pt x="15246" y="8872"/>
                </a:lnTo>
                <a:lnTo>
                  <a:pt x="15268" y="8630"/>
                </a:lnTo>
                <a:lnTo>
                  <a:pt x="15282" y="8388"/>
                </a:lnTo>
                <a:lnTo>
                  <a:pt x="15288" y="8146"/>
                </a:lnTo>
                <a:lnTo>
                  <a:pt x="15285" y="7904"/>
                </a:lnTo>
                <a:lnTo>
                  <a:pt x="15275" y="7662"/>
                </a:lnTo>
                <a:lnTo>
                  <a:pt x="15255" y="7420"/>
                </a:lnTo>
                <a:lnTo>
                  <a:pt x="15228" y="7179"/>
                </a:lnTo>
                <a:lnTo>
                  <a:pt x="15192" y="6939"/>
                </a:lnTo>
                <a:lnTo>
                  <a:pt x="15150" y="6701"/>
                </a:lnTo>
                <a:lnTo>
                  <a:pt x="15098" y="6463"/>
                </a:lnTo>
                <a:lnTo>
                  <a:pt x="15038" y="6227"/>
                </a:lnTo>
                <a:lnTo>
                  <a:pt x="14969" y="5993"/>
                </a:lnTo>
                <a:lnTo>
                  <a:pt x="14892" y="5761"/>
                </a:lnTo>
                <a:lnTo>
                  <a:pt x="14808" y="5531"/>
                </a:lnTo>
                <a:lnTo>
                  <a:pt x="14715" y="5304"/>
                </a:lnTo>
                <a:lnTo>
                  <a:pt x="14614" y="5079"/>
                </a:lnTo>
                <a:lnTo>
                  <a:pt x="14506" y="4857"/>
                </a:lnTo>
                <a:lnTo>
                  <a:pt x="14389" y="4638"/>
                </a:lnTo>
                <a:lnTo>
                  <a:pt x="14263" y="4423"/>
                </a:lnTo>
                <a:lnTo>
                  <a:pt x="14130" y="4211"/>
                </a:lnTo>
                <a:lnTo>
                  <a:pt x="14084" y="4141"/>
                </a:lnTo>
                <a:lnTo>
                  <a:pt x="14038" y="4072"/>
                </a:lnTo>
                <a:lnTo>
                  <a:pt x="13992" y="4002"/>
                </a:lnTo>
                <a:lnTo>
                  <a:pt x="13945" y="3934"/>
                </a:lnTo>
                <a:lnTo>
                  <a:pt x="13897" y="3865"/>
                </a:lnTo>
                <a:lnTo>
                  <a:pt x="13849" y="3797"/>
                </a:lnTo>
                <a:lnTo>
                  <a:pt x="13799" y="3729"/>
                </a:lnTo>
                <a:lnTo>
                  <a:pt x="13750" y="3663"/>
                </a:lnTo>
                <a:lnTo>
                  <a:pt x="13698" y="3597"/>
                </a:lnTo>
                <a:lnTo>
                  <a:pt x="13646" y="3532"/>
                </a:lnTo>
                <a:lnTo>
                  <a:pt x="13592" y="3469"/>
                </a:lnTo>
                <a:lnTo>
                  <a:pt x="13537" y="3406"/>
                </a:lnTo>
                <a:lnTo>
                  <a:pt x="13508" y="3375"/>
                </a:lnTo>
                <a:lnTo>
                  <a:pt x="13480" y="3344"/>
                </a:lnTo>
                <a:lnTo>
                  <a:pt x="13451" y="3315"/>
                </a:lnTo>
                <a:lnTo>
                  <a:pt x="13422" y="3285"/>
                </a:lnTo>
                <a:lnTo>
                  <a:pt x="13391" y="3255"/>
                </a:lnTo>
                <a:lnTo>
                  <a:pt x="13362" y="3227"/>
                </a:lnTo>
                <a:lnTo>
                  <a:pt x="13331" y="3199"/>
                </a:lnTo>
                <a:lnTo>
                  <a:pt x="13300" y="3170"/>
                </a:lnTo>
                <a:lnTo>
                  <a:pt x="13281" y="3153"/>
                </a:lnTo>
                <a:lnTo>
                  <a:pt x="13264" y="3135"/>
                </a:lnTo>
                <a:lnTo>
                  <a:pt x="13248" y="3117"/>
                </a:lnTo>
                <a:lnTo>
                  <a:pt x="13233" y="3097"/>
                </a:lnTo>
                <a:lnTo>
                  <a:pt x="13218" y="3077"/>
                </a:lnTo>
                <a:lnTo>
                  <a:pt x="13205" y="3057"/>
                </a:lnTo>
                <a:lnTo>
                  <a:pt x="13193" y="3036"/>
                </a:lnTo>
                <a:lnTo>
                  <a:pt x="13183" y="3014"/>
                </a:lnTo>
                <a:lnTo>
                  <a:pt x="13173" y="2992"/>
                </a:lnTo>
                <a:lnTo>
                  <a:pt x="13164" y="2970"/>
                </a:lnTo>
                <a:lnTo>
                  <a:pt x="13156" y="2947"/>
                </a:lnTo>
                <a:lnTo>
                  <a:pt x="13150" y="2924"/>
                </a:lnTo>
                <a:lnTo>
                  <a:pt x="13145" y="2901"/>
                </a:lnTo>
                <a:lnTo>
                  <a:pt x="13141" y="2878"/>
                </a:lnTo>
                <a:lnTo>
                  <a:pt x="13138" y="2854"/>
                </a:lnTo>
                <a:lnTo>
                  <a:pt x="13136" y="2831"/>
                </a:lnTo>
                <a:lnTo>
                  <a:pt x="13135" y="2807"/>
                </a:lnTo>
                <a:lnTo>
                  <a:pt x="13135" y="2783"/>
                </a:lnTo>
                <a:lnTo>
                  <a:pt x="13137" y="2759"/>
                </a:lnTo>
                <a:lnTo>
                  <a:pt x="13139" y="2736"/>
                </a:lnTo>
                <a:lnTo>
                  <a:pt x="13143" y="2713"/>
                </a:lnTo>
                <a:lnTo>
                  <a:pt x="13148" y="2689"/>
                </a:lnTo>
                <a:lnTo>
                  <a:pt x="13154" y="2666"/>
                </a:lnTo>
                <a:lnTo>
                  <a:pt x="13161" y="2644"/>
                </a:lnTo>
                <a:lnTo>
                  <a:pt x="13170" y="2620"/>
                </a:lnTo>
                <a:lnTo>
                  <a:pt x="13179" y="2598"/>
                </a:lnTo>
                <a:lnTo>
                  <a:pt x="13190" y="2577"/>
                </a:lnTo>
                <a:lnTo>
                  <a:pt x="13201" y="2556"/>
                </a:lnTo>
                <a:lnTo>
                  <a:pt x="13214" y="2534"/>
                </a:lnTo>
                <a:lnTo>
                  <a:pt x="13229" y="2514"/>
                </a:lnTo>
                <a:lnTo>
                  <a:pt x="13244" y="2494"/>
                </a:lnTo>
                <a:lnTo>
                  <a:pt x="13260" y="2475"/>
                </a:lnTo>
                <a:lnTo>
                  <a:pt x="13277" y="2456"/>
                </a:lnTo>
                <a:lnTo>
                  <a:pt x="13296" y="2439"/>
                </a:lnTo>
                <a:lnTo>
                  <a:pt x="13315" y="2423"/>
                </a:lnTo>
                <a:lnTo>
                  <a:pt x="13334" y="2407"/>
                </a:lnTo>
                <a:lnTo>
                  <a:pt x="13355" y="2394"/>
                </a:lnTo>
                <a:lnTo>
                  <a:pt x="13375" y="2380"/>
                </a:lnTo>
                <a:lnTo>
                  <a:pt x="13396" y="2368"/>
                </a:lnTo>
                <a:lnTo>
                  <a:pt x="13418" y="2357"/>
                </a:lnTo>
                <a:lnTo>
                  <a:pt x="13439" y="2348"/>
                </a:lnTo>
                <a:lnTo>
                  <a:pt x="13462" y="2339"/>
                </a:lnTo>
                <a:lnTo>
                  <a:pt x="13485" y="2332"/>
                </a:lnTo>
                <a:lnTo>
                  <a:pt x="13507" y="2326"/>
                </a:lnTo>
                <a:lnTo>
                  <a:pt x="13531" y="2320"/>
                </a:lnTo>
                <a:lnTo>
                  <a:pt x="13554" y="2316"/>
                </a:lnTo>
                <a:lnTo>
                  <a:pt x="13578" y="2313"/>
                </a:lnTo>
                <a:lnTo>
                  <a:pt x="13602" y="2312"/>
                </a:lnTo>
                <a:lnTo>
                  <a:pt x="13625" y="2311"/>
                </a:lnTo>
                <a:lnTo>
                  <a:pt x="13650" y="2311"/>
                </a:lnTo>
                <a:lnTo>
                  <a:pt x="13673" y="2313"/>
                </a:lnTo>
                <a:lnTo>
                  <a:pt x="13697" y="2315"/>
                </a:lnTo>
                <a:lnTo>
                  <a:pt x="13720" y="2319"/>
                </a:lnTo>
                <a:lnTo>
                  <a:pt x="13743" y="2324"/>
                </a:lnTo>
                <a:lnTo>
                  <a:pt x="13767" y="2330"/>
                </a:lnTo>
                <a:lnTo>
                  <a:pt x="13790" y="2337"/>
                </a:lnTo>
                <a:lnTo>
                  <a:pt x="13813" y="2345"/>
                </a:lnTo>
                <a:lnTo>
                  <a:pt x="13835" y="2354"/>
                </a:lnTo>
                <a:lnTo>
                  <a:pt x="13857" y="2365"/>
                </a:lnTo>
                <a:lnTo>
                  <a:pt x="13879" y="2376"/>
                </a:lnTo>
                <a:lnTo>
                  <a:pt x="13900" y="2390"/>
                </a:lnTo>
                <a:lnTo>
                  <a:pt x="13920" y="2404"/>
                </a:lnTo>
                <a:lnTo>
                  <a:pt x="13940" y="2419"/>
                </a:lnTo>
                <a:lnTo>
                  <a:pt x="13959" y="2435"/>
                </a:lnTo>
                <a:close/>
                <a:moveTo>
                  <a:pt x="9060" y="6397"/>
                </a:moveTo>
                <a:lnTo>
                  <a:pt x="9053" y="6326"/>
                </a:lnTo>
                <a:lnTo>
                  <a:pt x="9046" y="6256"/>
                </a:lnTo>
                <a:lnTo>
                  <a:pt x="9037" y="6188"/>
                </a:lnTo>
                <a:lnTo>
                  <a:pt x="9028" y="6123"/>
                </a:lnTo>
                <a:lnTo>
                  <a:pt x="9018" y="6059"/>
                </a:lnTo>
                <a:lnTo>
                  <a:pt x="9006" y="5997"/>
                </a:lnTo>
                <a:lnTo>
                  <a:pt x="8993" y="5937"/>
                </a:lnTo>
                <a:lnTo>
                  <a:pt x="8978" y="5879"/>
                </a:lnTo>
                <a:lnTo>
                  <a:pt x="8963" y="5823"/>
                </a:lnTo>
                <a:lnTo>
                  <a:pt x="8946" y="5769"/>
                </a:lnTo>
                <a:lnTo>
                  <a:pt x="8927" y="5718"/>
                </a:lnTo>
                <a:lnTo>
                  <a:pt x="8905" y="5668"/>
                </a:lnTo>
                <a:lnTo>
                  <a:pt x="8883" y="5620"/>
                </a:lnTo>
                <a:lnTo>
                  <a:pt x="8858" y="5576"/>
                </a:lnTo>
                <a:lnTo>
                  <a:pt x="8831" y="5532"/>
                </a:lnTo>
                <a:lnTo>
                  <a:pt x="8802" y="5492"/>
                </a:lnTo>
                <a:lnTo>
                  <a:pt x="8771" y="5453"/>
                </a:lnTo>
                <a:lnTo>
                  <a:pt x="8737" y="5418"/>
                </a:lnTo>
                <a:lnTo>
                  <a:pt x="8702" y="5383"/>
                </a:lnTo>
                <a:lnTo>
                  <a:pt x="8664" y="5352"/>
                </a:lnTo>
                <a:lnTo>
                  <a:pt x="8623" y="5324"/>
                </a:lnTo>
                <a:lnTo>
                  <a:pt x="8580" y="5297"/>
                </a:lnTo>
                <a:lnTo>
                  <a:pt x="8533" y="5273"/>
                </a:lnTo>
                <a:lnTo>
                  <a:pt x="8484" y="5252"/>
                </a:lnTo>
                <a:lnTo>
                  <a:pt x="8432" y="5234"/>
                </a:lnTo>
                <a:lnTo>
                  <a:pt x="8376" y="5217"/>
                </a:lnTo>
                <a:lnTo>
                  <a:pt x="8318" y="5203"/>
                </a:lnTo>
                <a:lnTo>
                  <a:pt x="8257" y="5192"/>
                </a:lnTo>
                <a:lnTo>
                  <a:pt x="8192" y="5184"/>
                </a:lnTo>
                <a:lnTo>
                  <a:pt x="8124" y="5179"/>
                </a:lnTo>
                <a:lnTo>
                  <a:pt x="8053" y="5176"/>
                </a:lnTo>
                <a:lnTo>
                  <a:pt x="7977" y="5176"/>
                </a:lnTo>
                <a:lnTo>
                  <a:pt x="7920" y="5178"/>
                </a:lnTo>
                <a:lnTo>
                  <a:pt x="7864" y="5181"/>
                </a:lnTo>
                <a:lnTo>
                  <a:pt x="7808" y="5185"/>
                </a:lnTo>
                <a:lnTo>
                  <a:pt x="7753" y="5191"/>
                </a:lnTo>
                <a:lnTo>
                  <a:pt x="7698" y="5198"/>
                </a:lnTo>
                <a:lnTo>
                  <a:pt x="7643" y="5207"/>
                </a:lnTo>
                <a:lnTo>
                  <a:pt x="7590" y="5218"/>
                </a:lnTo>
                <a:lnTo>
                  <a:pt x="7537" y="5231"/>
                </a:lnTo>
                <a:lnTo>
                  <a:pt x="7484" y="5244"/>
                </a:lnTo>
                <a:lnTo>
                  <a:pt x="7433" y="5260"/>
                </a:lnTo>
                <a:lnTo>
                  <a:pt x="7382" y="5277"/>
                </a:lnTo>
                <a:lnTo>
                  <a:pt x="7333" y="5295"/>
                </a:lnTo>
                <a:lnTo>
                  <a:pt x="7285" y="5317"/>
                </a:lnTo>
                <a:lnTo>
                  <a:pt x="7240" y="5339"/>
                </a:lnTo>
                <a:lnTo>
                  <a:pt x="7195" y="5363"/>
                </a:lnTo>
                <a:lnTo>
                  <a:pt x="7151" y="5390"/>
                </a:lnTo>
                <a:lnTo>
                  <a:pt x="7109" y="5418"/>
                </a:lnTo>
                <a:lnTo>
                  <a:pt x="7070" y="5448"/>
                </a:lnTo>
                <a:lnTo>
                  <a:pt x="7032" y="5481"/>
                </a:lnTo>
                <a:lnTo>
                  <a:pt x="6996" y="5515"/>
                </a:lnTo>
                <a:lnTo>
                  <a:pt x="6963" y="5552"/>
                </a:lnTo>
                <a:lnTo>
                  <a:pt x="6931" y="5590"/>
                </a:lnTo>
                <a:lnTo>
                  <a:pt x="6903" y="5631"/>
                </a:lnTo>
                <a:lnTo>
                  <a:pt x="6876" y="5673"/>
                </a:lnTo>
                <a:lnTo>
                  <a:pt x="6852" y="5719"/>
                </a:lnTo>
                <a:lnTo>
                  <a:pt x="6831" y="5766"/>
                </a:lnTo>
                <a:lnTo>
                  <a:pt x="6812" y="5816"/>
                </a:lnTo>
                <a:lnTo>
                  <a:pt x="6797" y="5867"/>
                </a:lnTo>
                <a:lnTo>
                  <a:pt x="6784" y="5922"/>
                </a:lnTo>
                <a:lnTo>
                  <a:pt x="6775" y="5979"/>
                </a:lnTo>
                <a:lnTo>
                  <a:pt x="6768" y="6039"/>
                </a:lnTo>
                <a:lnTo>
                  <a:pt x="6765" y="6099"/>
                </a:lnTo>
                <a:lnTo>
                  <a:pt x="6764" y="6186"/>
                </a:lnTo>
                <a:lnTo>
                  <a:pt x="6766" y="6269"/>
                </a:lnTo>
                <a:lnTo>
                  <a:pt x="6771" y="6348"/>
                </a:lnTo>
                <a:lnTo>
                  <a:pt x="6779" y="6424"/>
                </a:lnTo>
                <a:lnTo>
                  <a:pt x="6789" y="6496"/>
                </a:lnTo>
                <a:lnTo>
                  <a:pt x="6801" y="6566"/>
                </a:lnTo>
                <a:lnTo>
                  <a:pt x="6816" y="6632"/>
                </a:lnTo>
                <a:lnTo>
                  <a:pt x="6834" y="6695"/>
                </a:lnTo>
                <a:lnTo>
                  <a:pt x="6854" y="6754"/>
                </a:lnTo>
                <a:lnTo>
                  <a:pt x="6877" y="6811"/>
                </a:lnTo>
                <a:lnTo>
                  <a:pt x="6903" y="6866"/>
                </a:lnTo>
                <a:lnTo>
                  <a:pt x="6931" y="6917"/>
                </a:lnTo>
                <a:lnTo>
                  <a:pt x="6963" y="6966"/>
                </a:lnTo>
                <a:lnTo>
                  <a:pt x="6996" y="7013"/>
                </a:lnTo>
                <a:lnTo>
                  <a:pt x="7033" y="7057"/>
                </a:lnTo>
                <a:lnTo>
                  <a:pt x="7073" y="7099"/>
                </a:lnTo>
                <a:lnTo>
                  <a:pt x="7114" y="7139"/>
                </a:lnTo>
                <a:lnTo>
                  <a:pt x="7159" y="7177"/>
                </a:lnTo>
                <a:lnTo>
                  <a:pt x="7207" y="7213"/>
                </a:lnTo>
                <a:lnTo>
                  <a:pt x="7258" y="7246"/>
                </a:lnTo>
                <a:lnTo>
                  <a:pt x="7311" y="7279"/>
                </a:lnTo>
                <a:lnTo>
                  <a:pt x="7367" y="7310"/>
                </a:lnTo>
                <a:lnTo>
                  <a:pt x="7426" y="7339"/>
                </a:lnTo>
                <a:lnTo>
                  <a:pt x="7488" y="7367"/>
                </a:lnTo>
                <a:lnTo>
                  <a:pt x="7553" y="7393"/>
                </a:lnTo>
                <a:lnTo>
                  <a:pt x="7621" y="7419"/>
                </a:lnTo>
                <a:lnTo>
                  <a:pt x="7691" y="7442"/>
                </a:lnTo>
                <a:lnTo>
                  <a:pt x="7765" y="7465"/>
                </a:lnTo>
                <a:lnTo>
                  <a:pt x="7842" y="7487"/>
                </a:lnTo>
                <a:lnTo>
                  <a:pt x="7921" y="7509"/>
                </a:lnTo>
                <a:lnTo>
                  <a:pt x="8004" y="7529"/>
                </a:lnTo>
                <a:lnTo>
                  <a:pt x="8089" y="7549"/>
                </a:lnTo>
                <a:lnTo>
                  <a:pt x="8371" y="7625"/>
                </a:lnTo>
                <a:lnTo>
                  <a:pt x="8633" y="7717"/>
                </a:lnTo>
                <a:lnTo>
                  <a:pt x="8874" y="7826"/>
                </a:lnTo>
                <a:lnTo>
                  <a:pt x="9094" y="7949"/>
                </a:lnTo>
                <a:lnTo>
                  <a:pt x="9296" y="8085"/>
                </a:lnTo>
                <a:lnTo>
                  <a:pt x="9477" y="8234"/>
                </a:lnTo>
                <a:lnTo>
                  <a:pt x="9639" y="8392"/>
                </a:lnTo>
                <a:lnTo>
                  <a:pt x="9781" y="8561"/>
                </a:lnTo>
                <a:lnTo>
                  <a:pt x="9904" y="8737"/>
                </a:lnTo>
                <a:lnTo>
                  <a:pt x="10009" y="8919"/>
                </a:lnTo>
                <a:lnTo>
                  <a:pt x="10096" y="9108"/>
                </a:lnTo>
                <a:lnTo>
                  <a:pt x="10163" y="9301"/>
                </a:lnTo>
                <a:lnTo>
                  <a:pt x="10212" y="9496"/>
                </a:lnTo>
                <a:lnTo>
                  <a:pt x="10243" y="9694"/>
                </a:lnTo>
                <a:lnTo>
                  <a:pt x="10256" y="9891"/>
                </a:lnTo>
                <a:lnTo>
                  <a:pt x="10252" y="10088"/>
                </a:lnTo>
                <a:lnTo>
                  <a:pt x="10231" y="10282"/>
                </a:lnTo>
                <a:lnTo>
                  <a:pt x="10192" y="10472"/>
                </a:lnTo>
                <a:lnTo>
                  <a:pt x="10137" y="10658"/>
                </a:lnTo>
                <a:lnTo>
                  <a:pt x="10065" y="10837"/>
                </a:lnTo>
                <a:lnTo>
                  <a:pt x="9977" y="11009"/>
                </a:lnTo>
                <a:lnTo>
                  <a:pt x="9872" y="11172"/>
                </a:lnTo>
                <a:lnTo>
                  <a:pt x="9751" y="11325"/>
                </a:lnTo>
                <a:lnTo>
                  <a:pt x="9613" y="11467"/>
                </a:lnTo>
                <a:lnTo>
                  <a:pt x="9461" y="11596"/>
                </a:lnTo>
                <a:lnTo>
                  <a:pt x="9293" y="11711"/>
                </a:lnTo>
                <a:lnTo>
                  <a:pt x="9111" y="11811"/>
                </a:lnTo>
                <a:lnTo>
                  <a:pt x="8912" y="11894"/>
                </a:lnTo>
                <a:lnTo>
                  <a:pt x="8700" y="11959"/>
                </a:lnTo>
                <a:lnTo>
                  <a:pt x="8473" y="12004"/>
                </a:lnTo>
                <a:lnTo>
                  <a:pt x="8231" y="12031"/>
                </a:lnTo>
                <a:lnTo>
                  <a:pt x="7975" y="12034"/>
                </a:lnTo>
                <a:lnTo>
                  <a:pt x="7830" y="12028"/>
                </a:lnTo>
                <a:lnTo>
                  <a:pt x="7689" y="12015"/>
                </a:lnTo>
                <a:lnTo>
                  <a:pt x="7552" y="11999"/>
                </a:lnTo>
                <a:lnTo>
                  <a:pt x="7420" y="11978"/>
                </a:lnTo>
                <a:lnTo>
                  <a:pt x="7292" y="11952"/>
                </a:lnTo>
                <a:lnTo>
                  <a:pt x="7169" y="11921"/>
                </a:lnTo>
                <a:lnTo>
                  <a:pt x="7050" y="11885"/>
                </a:lnTo>
                <a:lnTo>
                  <a:pt x="6935" y="11844"/>
                </a:lnTo>
                <a:lnTo>
                  <a:pt x="6825" y="11800"/>
                </a:lnTo>
                <a:lnTo>
                  <a:pt x="6721" y="11749"/>
                </a:lnTo>
                <a:lnTo>
                  <a:pt x="6620" y="11694"/>
                </a:lnTo>
                <a:lnTo>
                  <a:pt x="6524" y="11635"/>
                </a:lnTo>
                <a:lnTo>
                  <a:pt x="6434" y="11571"/>
                </a:lnTo>
                <a:lnTo>
                  <a:pt x="6347" y="11502"/>
                </a:lnTo>
                <a:lnTo>
                  <a:pt x="6266" y="11429"/>
                </a:lnTo>
                <a:lnTo>
                  <a:pt x="6191" y="11350"/>
                </a:lnTo>
                <a:lnTo>
                  <a:pt x="6118" y="11268"/>
                </a:lnTo>
                <a:lnTo>
                  <a:pt x="6052" y="11181"/>
                </a:lnTo>
                <a:lnTo>
                  <a:pt x="5991" y="11089"/>
                </a:lnTo>
                <a:lnTo>
                  <a:pt x="5935" y="10993"/>
                </a:lnTo>
                <a:lnTo>
                  <a:pt x="5884" y="10891"/>
                </a:lnTo>
                <a:lnTo>
                  <a:pt x="5838" y="10786"/>
                </a:lnTo>
                <a:lnTo>
                  <a:pt x="5799" y="10676"/>
                </a:lnTo>
                <a:lnTo>
                  <a:pt x="5763" y="10561"/>
                </a:lnTo>
                <a:lnTo>
                  <a:pt x="5734" y="10443"/>
                </a:lnTo>
                <a:lnTo>
                  <a:pt x="5709" y="10319"/>
                </a:lnTo>
                <a:lnTo>
                  <a:pt x="5691" y="10192"/>
                </a:lnTo>
                <a:lnTo>
                  <a:pt x="5678" y="10060"/>
                </a:lnTo>
                <a:lnTo>
                  <a:pt x="5670" y="9924"/>
                </a:lnTo>
                <a:lnTo>
                  <a:pt x="5668" y="9783"/>
                </a:lnTo>
                <a:lnTo>
                  <a:pt x="5671" y="9637"/>
                </a:lnTo>
                <a:lnTo>
                  <a:pt x="5681" y="9488"/>
                </a:lnTo>
                <a:lnTo>
                  <a:pt x="5683" y="9463"/>
                </a:lnTo>
                <a:lnTo>
                  <a:pt x="5687" y="9438"/>
                </a:lnTo>
                <a:lnTo>
                  <a:pt x="5692" y="9413"/>
                </a:lnTo>
                <a:lnTo>
                  <a:pt x="5698" y="9390"/>
                </a:lnTo>
                <a:lnTo>
                  <a:pt x="5706" y="9367"/>
                </a:lnTo>
                <a:lnTo>
                  <a:pt x="5714" y="9343"/>
                </a:lnTo>
                <a:lnTo>
                  <a:pt x="5723" y="9322"/>
                </a:lnTo>
                <a:lnTo>
                  <a:pt x="5735" y="9300"/>
                </a:lnTo>
                <a:lnTo>
                  <a:pt x="5746" y="9279"/>
                </a:lnTo>
                <a:lnTo>
                  <a:pt x="5759" y="9259"/>
                </a:lnTo>
                <a:lnTo>
                  <a:pt x="5772" y="9239"/>
                </a:lnTo>
                <a:lnTo>
                  <a:pt x="5787" y="9220"/>
                </a:lnTo>
                <a:lnTo>
                  <a:pt x="5802" y="9202"/>
                </a:lnTo>
                <a:lnTo>
                  <a:pt x="5818" y="9184"/>
                </a:lnTo>
                <a:lnTo>
                  <a:pt x="5835" y="9168"/>
                </a:lnTo>
                <a:lnTo>
                  <a:pt x="5853" y="9152"/>
                </a:lnTo>
                <a:lnTo>
                  <a:pt x="5871" y="9138"/>
                </a:lnTo>
                <a:lnTo>
                  <a:pt x="5890" y="9124"/>
                </a:lnTo>
                <a:lnTo>
                  <a:pt x="5911" y="9111"/>
                </a:lnTo>
                <a:lnTo>
                  <a:pt x="5931" y="9098"/>
                </a:lnTo>
                <a:lnTo>
                  <a:pt x="5952" y="9087"/>
                </a:lnTo>
                <a:lnTo>
                  <a:pt x="5974" y="9077"/>
                </a:lnTo>
                <a:lnTo>
                  <a:pt x="5996" y="9067"/>
                </a:lnTo>
                <a:lnTo>
                  <a:pt x="6019" y="9059"/>
                </a:lnTo>
                <a:lnTo>
                  <a:pt x="6041" y="9053"/>
                </a:lnTo>
                <a:lnTo>
                  <a:pt x="6065" y="9047"/>
                </a:lnTo>
                <a:lnTo>
                  <a:pt x="6089" y="9042"/>
                </a:lnTo>
                <a:lnTo>
                  <a:pt x="6113" y="9038"/>
                </a:lnTo>
                <a:lnTo>
                  <a:pt x="6138" y="9036"/>
                </a:lnTo>
                <a:lnTo>
                  <a:pt x="6163" y="9035"/>
                </a:lnTo>
                <a:lnTo>
                  <a:pt x="6187" y="9035"/>
                </a:lnTo>
                <a:lnTo>
                  <a:pt x="6213" y="9036"/>
                </a:lnTo>
                <a:lnTo>
                  <a:pt x="6238" y="9039"/>
                </a:lnTo>
                <a:lnTo>
                  <a:pt x="6264" y="9043"/>
                </a:lnTo>
                <a:lnTo>
                  <a:pt x="6288" y="9048"/>
                </a:lnTo>
                <a:lnTo>
                  <a:pt x="6312" y="9054"/>
                </a:lnTo>
                <a:lnTo>
                  <a:pt x="6335" y="9061"/>
                </a:lnTo>
                <a:lnTo>
                  <a:pt x="6358" y="9070"/>
                </a:lnTo>
                <a:lnTo>
                  <a:pt x="6381" y="9079"/>
                </a:lnTo>
                <a:lnTo>
                  <a:pt x="6402" y="9090"/>
                </a:lnTo>
                <a:lnTo>
                  <a:pt x="6424" y="9101"/>
                </a:lnTo>
                <a:lnTo>
                  <a:pt x="6444" y="9114"/>
                </a:lnTo>
                <a:lnTo>
                  <a:pt x="6463" y="9128"/>
                </a:lnTo>
                <a:lnTo>
                  <a:pt x="6483" y="9142"/>
                </a:lnTo>
                <a:lnTo>
                  <a:pt x="6501" y="9157"/>
                </a:lnTo>
                <a:lnTo>
                  <a:pt x="6518" y="9173"/>
                </a:lnTo>
                <a:lnTo>
                  <a:pt x="6534" y="9190"/>
                </a:lnTo>
                <a:lnTo>
                  <a:pt x="6551" y="9208"/>
                </a:lnTo>
                <a:lnTo>
                  <a:pt x="6566" y="9226"/>
                </a:lnTo>
                <a:lnTo>
                  <a:pt x="6579" y="9245"/>
                </a:lnTo>
                <a:lnTo>
                  <a:pt x="6592" y="9265"/>
                </a:lnTo>
                <a:lnTo>
                  <a:pt x="6605" y="9286"/>
                </a:lnTo>
                <a:lnTo>
                  <a:pt x="6616" y="9306"/>
                </a:lnTo>
                <a:lnTo>
                  <a:pt x="6627" y="9328"/>
                </a:lnTo>
                <a:lnTo>
                  <a:pt x="6636" y="9349"/>
                </a:lnTo>
                <a:lnTo>
                  <a:pt x="6644" y="9373"/>
                </a:lnTo>
                <a:lnTo>
                  <a:pt x="6651" y="9395"/>
                </a:lnTo>
                <a:lnTo>
                  <a:pt x="6657" y="9418"/>
                </a:lnTo>
                <a:lnTo>
                  <a:pt x="6662" y="9443"/>
                </a:lnTo>
                <a:lnTo>
                  <a:pt x="6666" y="9467"/>
                </a:lnTo>
                <a:lnTo>
                  <a:pt x="6668" y="9491"/>
                </a:lnTo>
                <a:lnTo>
                  <a:pt x="6669" y="9516"/>
                </a:lnTo>
                <a:lnTo>
                  <a:pt x="6669" y="9541"/>
                </a:lnTo>
                <a:lnTo>
                  <a:pt x="6668" y="9566"/>
                </a:lnTo>
                <a:lnTo>
                  <a:pt x="6661" y="9663"/>
                </a:lnTo>
                <a:lnTo>
                  <a:pt x="6658" y="9755"/>
                </a:lnTo>
                <a:lnTo>
                  <a:pt x="6658" y="9845"/>
                </a:lnTo>
                <a:lnTo>
                  <a:pt x="6660" y="9931"/>
                </a:lnTo>
                <a:lnTo>
                  <a:pt x="6665" y="10013"/>
                </a:lnTo>
                <a:lnTo>
                  <a:pt x="6674" y="10091"/>
                </a:lnTo>
                <a:lnTo>
                  <a:pt x="6685" y="10166"/>
                </a:lnTo>
                <a:lnTo>
                  <a:pt x="6700" y="10237"/>
                </a:lnTo>
                <a:lnTo>
                  <a:pt x="6718" y="10305"/>
                </a:lnTo>
                <a:lnTo>
                  <a:pt x="6738" y="10370"/>
                </a:lnTo>
                <a:lnTo>
                  <a:pt x="6762" y="10432"/>
                </a:lnTo>
                <a:lnTo>
                  <a:pt x="6789" y="10490"/>
                </a:lnTo>
                <a:lnTo>
                  <a:pt x="6819" y="10544"/>
                </a:lnTo>
                <a:lnTo>
                  <a:pt x="6853" y="10597"/>
                </a:lnTo>
                <a:lnTo>
                  <a:pt x="6889" y="10645"/>
                </a:lnTo>
                <a:lnTo>
                  <a:pt x="6928" y="10691"/>
                </a:lnTo>
                <a:lnTo>
                  <a:pt x="6971" y="10734"/>
                </a:lnTo>
                <a:lnTo>
                  <a:pt x="7017" y="10773"/>
                </a:lnTo>
                <a:lnTo>
                  <a:pt x="7067" y="10810"/>
                </a:lnTo>
                <a:lnTo>
                  <a:pt x="7118" y="10844"/>
                </a:lnTo>
                <a:lnTo>
                  <a:pt x="7174" y="10875"/>
                </a:lnTo>
                <a:lnTo>
                  <a:pt x="7232" y="10904"/>
                </a:lnTo>
                <a:lnTo>
                  <a:pt x="7296" y="10930"/>
                </a:lnTo>
                <a:lnTo>
                  <a:pt x="7361" y="10953"/>
                </a:lnTo>
                <a:lnTo>
                  <a:pt x="7429" y="10974"/>
                </a:lnTo>
                <a:lnTo>
                  <a:pt x="7501" y="10992"/>
                </a:lnTo>
                <a:lnTo>
                  <a:pt x="7576" y="11007"/>
                </a:lnTo>
                <a:lnTo>
                  <a:pt x="7655" y="11020"/>
                </a:lnTo>
                <a:lnTo>
                  <a:pt x="7737" y="11030"/>
                </a:lnTo>
                <a:lnTo>
                  <a:pt x="7823" y="11039"/>
                </a:lnTo>
                <a:lnTo>
                  <a:pt x="7911" y="11045"/>
                </a:lnTo>
                <a:lnTo>
                  <a:pt x="8004" y="11049"/>
                </a:lnTo>
                <a:lnTo>
                  <a:pt x="8152" y="11047"/>
                </a:lnTo>
                <a:lnTo>
                  <a:pt x="8292" y="11033"/>
                </a:lnTo>
                <a:lnTo>
                  <a:pt x="8423" y="11008"/>
                </a:lnTo>
                <a:lnTo>
                  <a:pt x="8545" y="10971"/>
                </a:lnTo>
                <a:lnTo>
                  <a:pt x="8658" y="10925"/>
                </a:lnTo>
                <a:lnTo>
                  <a:pt x="8762" y="10869"/>
                </a:lnTo>
                <a:lnTo>
                  <a:pt x="8856" y="10805"/>
                </a:lnTo>
                <a:lnTo>
                  <a:pt x="8942" y="10734"/>
                </a:lnTo>
                <a:lnTo>
                  <a:pt x="9017" y="10655"/>
                </a:lnTo>
                <a:lnTo>
                  <a:pt x="9083" y="10570"/>
                </a:lnTo>
                <a:lnTo>
                  <a:pt x="9140" y="10478"/>
                </a:lnTo>
                <a:lnTo>
                  <a:pt x="9187" y="10382"/>
                </a:lnTo>
                <a:lnTo>
                  <a:pt x="9224" y="10282"/>
                </a:lnTo>
                <a:lnTo>
                  <a:pt x="9250" y="10178"/>
                </a:lnTo>
                <a:lnTo>
                  <a:pt x="9266" y="10071"/>
                </a:lnTo>
                <a:lnTo>
                  <a:pt x="9273" y="9962"/>
                </a:lnTo>
                <a:lnTo>
                  <a:pt x="9268" y="9852"/>
                </a:lnTo>
                <a:lnTo>
                  <a:pt x="9253" y="9740"/>
                </a:lnTo>
                <a:lnTo>
                  <a:pt x="9228" y="9630"/>
                </a:lnTo>
                <a:lnTo>
                  <a:pt x="9191" y="9520"/>
                </a:lnTo>
                <a:lnTo>
                  <a:pt x="9144" y="9410"/>
                </a:lnTo>
                <a:lnTo>
                  <a:pt x="9086" y="9303"/>
                </a:lnTo>
                <a:lnTo>
                  <a:pt x="9016" y="9200"/>
                </a:lnTo>
                <a:lnTo>
                  <a:pt x="8936" y="9099"/>
                </a:lnTo>
                <a:lnTo>
                  <a:pt x="8843" y="9003"/>
                </a:lnTo>
                <a:lnTo>
                  <a:pt x="8739" y="8912"/>
                </a:lnTo>
                <a:lnTo>
                  <a:pt x="8624" y="8826"/>
                </a:lnTo>
                <a:lnTo>
                  <a:pt x="8497" y="8747"/>
                </a:lnTo>
                <a:lnTo>
                  <a:pt x="8358" y="8676"/>
                </a:lnTo>
                <a:lnTo>
                  <a:pt x="8207" y="8611"/>
                </a:lnTo>
                <a:lnTo>
                  <a:pt x="8044" y="8557"/>
                </a:lnTo>
                <a:lnTo>
                  <a:pt x="7868" y="8510"/>
                </a:lnTo>
                <a:lnTo>
                  <a:pt x="7739" y="8480"/>
                </a:lnTo>
                <a:lnTo>
                  <a:pt x="7615" y="8446"/>
                </a:lnTo>
                <a:lnTo>
                  <a:pt x="7494" y="8411"/>
                </a:lnTo>
                <a:lnTo>
                  <a:pt x="7377" y="8373"/>
                </a:lnTo>
                <a:lnTo>
                  <a:pt x="7264" y="8333"/>
                </a:lnTo>
                <a:lnTo>
                  <a:pt x="7155" y="8290"/>
                </a:lnTo>
                <a:lnTo>
                  <a:pt x="7049" y="8246"/>
                </a:lnTo>
                <a:lnTo>
                  <a:pt x="6949" y="8198"/>
                </a:lnTo>
                <a:lnTo>
                  <a:pt x="6852" y="8148"/>
                </a:lnTo>
                <a:lnTo>
                  <a:pt x="6759" y="8094"/>
                </a:lnTo>
                <a:lnTo>
                  <a:pt x="6670" y="8038"/>
                </a:lnTo>
                <a:lnTo>
                  <a:pt x="6585" y="7979"/>
                </a:lnTo>
                <a:lnTo>
                  <a:pt x="6505" y="7917"/>
                </a:lnTo>
                <a:lnTo>
                  <a:pt x="6429" y="7852"/>
                </a:lnTo>
                <a:lnTo>
                  <a:pt x="6356" y="7784"/>
                </a:lnTo>
                <a:lnTo>
                  <a:pt x="6288" y="7712"/>
                </a:lnTo>
                <a:lnTo>
                  <a:pt x="6224" y="7637"/>
                </a:lnTo>
                <a:lnTo>
                  <a:pt x="6164" y="7559"/>
                </a:lnTo>
                <a:lnTo>
                  <a:pt x="6108" y="7478"/>
                </a:lnTo>
                <a:lnTo>
                  <a:pt x="6057" y="7393"/>
                </a:lnTo>
                <a:lnTo>
                  <a:pt x="6010" y="7305"/>
                </a:lnTo>
                <a:lnTo>
                  <a:pt x="5967" y="7213"/>
                </a:lnTo>
                <a:lnTo>
                  <a:pt x="5928" y="7118"/>
                </a:lnTo>
                <a:lnTo>
                  <a:pt x="5894" y="7019"/>
                </a:lnTo>
                <a:lnTo>
                  <a:pt x="5864" y="6915"/>
                </a:lnTo>
                <a:lnTo>
                  <a:pt x="5838" y="6808"/>
                </a:lnTo>
                <a:lnTo>
                  <a:pt x="5817" y="6697"/>
                </a:lnTo>
                <a:lnTo>
                  <a:pt x="5800" y="6582"/>
                </a:lnTo>
                <a:lnTo>
                  <a:pt x="5787" y="6463"/>
                </a:lnTo>
                <a:lnTo>
                  <a:pt x="5778" y="6339"/>
                </a:lnTo>
                <a:lnTo>
                  <a:pt x="5774" y="6212"/>
                </a:lnTo>
                <a:lnTo>
                  <a:pt x="5775" y="6080"/>
                </a:lnTo>
                <a:lnTo>
                  <a:pt x="5780" y="5968"/>
                </a:lnTo>
                <a:lnTo>
                  <a:pt x="5791" y="5858"/>
                </a:lnTo>
                <a:lnTo>
                  <a:pt x="5807" y="5753"/>
                </a:lnTo>
                <a:lnTo>
                  <a:pt x="5828" y="5650"/>
                </a:lnTo>
                <a:lnTo>
                  <a:pt x="5856" y="5552"/>
                </a:lnTo>
                <a:lnTo>
                  <a:pt x="5887" y="5455"/>
                </a:lnTo>
                <a:lnTo>
                  <a:pt x="5923" y="5363"/>
                </a:lnTo>
                <a:lnTo>
                  <a:pt x="5965" y="5274"/>
                </a:lnTo>
                <a:lnTo>
                  <a:pt x="6010" y="5188"/>
                </a:lnTo>
                <a:lnTo>
                  <a:pt x="6060" y="5106"/>
                </a:lnTo>
                <a:lnTo>
                  <a:pt x="6114" y="5028"/>
                </a:lnTo>
                <a:lnTo>
                  <a:pt x="6173" y="4952"/>
                </a:lnTo>
                <a:lnTo>
                  <a:pt x="6235" y="4880"/>
                </a:lnTo>
                <a:lnTo>
                  <a:pt x="6301" y="4812"/>
                </a:lnTo>
                <a:lnTo>
                  <a:pt x="6371" y="4748"/>
                </a:lnTo>
                <a:lnTo>
                  <a:pt x="6444" y="4686"/>
                </a:lnTo>
                <a:lnTo>
                  <a:pt x="6520" y="4628"/>
                </a:lnTo>
                <a:lnTo>
                  <a:pt x="6600" y="4575"/>
                </a:lnTo>
                <a:lnTo>
                  <a:pt x="6682" y="4524"/>
                </a:lnTo>
                <a:lnTo>
                  <a:pt x="6767" y="4476"/>
                </a:lnTo>
                <a:lnTo>
                  <a:pt x="6856" y="4433"/>
                </a:lnTo>
                <a:lnTo>
                  <a:pt x="6947" y="4392"/>
                </a:lnTo>
                <a:lnTo>
                  <a:pt x="7039" y="4356"/>
                </a:lnTo>
                <a:lnTo>
                  <a:pt x="7135" y="4323"/>
                </a:lnTo>
                <a:lnTo>
                  <a:pt x="7232" y="4294"/>
                </a:lnTo>
                <a:lnTo>
                  <a:pt x="7331" y="4269"/>
                </a:lnTo>
                <a:lnTo>
                  <a:pt x="7433" y="4246"/>
                </a:lnTo>
                <a:lnTo>
                  <a:pt x="7536" y="4227"/>
                </a:lnTo>
                <a:lnTo>
                  <a:pt x="7639" y="4213"/>
                </a:lnTo>
                <a:lnTo>
                  <a:pt x="7745" y="4202"/>
                </a:lnTo>
                <a:lnTo>
                  <a:pt x="7851" y="4195"/>
                </a:lnTo>
                <a:lnTo>
                  <a:pt x="7959" y="4191"/>
                </a:lnTo>
                <a:lnTo>
                  <a:pt x="8085" y="4191"/>
                </a:lnTo>
                <a:lnTo>
                  <a:pt x="8207" y="4196"/>
                </a:lnTo>
                <a:lnTo>
                  <a:pt x="8324" y="4206"/>
                </a:lnTo>
                <a:lnTo>
                  <a:pt x="8437" y="4221"/>
                </a:lnTo>
                <a:lnTo>
                  <a:pt x="8546" y="4241"/>
                </a:lnTo>
                <a:lnTo>
                  <a:pt x="8651" y="4267"/>
                </a:lnTo>
                <a:lnTo>
                  <a:pt x="8751" y="4296"/>
                </a:lnTo>
                <a:lnTo>
                  <a:pt x="8847" y="4329"/>
                </a:lnTo>
                <a:lnTo>
                  <a:pt x="8940" y="4368"/>
                </a:lnTo>
                <a:lnTo>
                  <a:pt x="9027" y="4410"/>
                </a:lnTo>
                <a:lnTo>
                  <a:pt x="9112" y="4458"/>
                </a:lnTo>
                <a:lnTo>
                  <a:pt x="9192" y="4510"/>
                </a:lnTo>
                <a:lnTo>
                  <a:pt x="9268" y="4565"/>
                </a:lnTo>
                <a:lnTo>
                  <a:pt x="9341" y="4625"/>
                </a:lnTo>
                <a:lnTo>
                  <a:pt x="9410" y="4689"/>
                </a:lnTo>
                <a:lnTo>
                  <a:pt x="9475" y="4757"/>
                </a:lnTo>
                <a:lnTo>
                  <a:pt x="9536" y="4828"/>
                </a:lnTo>
                <a:lnTo>
                  <a:pt x="9594" y="4904"/>
                </a:lnTo>
                <a:lnTo>
                  <a:pt x="9648" y="4983"/>
                </a:lnTo>
                <a:lnTo>
                  <a:pt x="9699" y="5066"/>
                </a:lnTo>
                <a:lnTo>
                  <a:pt x="9746" y="5152"/>
                </a:lnTo>
                <a:lnTo>
                  <a:pt x="9789" y="5242"/>
                </a:lnTo>
                <a:lnTo>
                  <a:pt x="9830" y="5335"/>
                </a:lnTo>
                <a:lnTo>
                  <a:pt x="9867" y="5431"/>
                </a:lnTo>
                <a:lnTo>
                  <a:pt x="9900" y="5531"/>
                </a:lnTo>
                <a:lnTo>
                  <a:pt x="9931" y="5635"/>
                </a:lnTo>
                <a:lnTo>
                  <a:pt x="9957" y="5741"/>
                </a:lnTo>
                <a:lnTo>
                  <a:pt x="9982" y="5850"/>
                </a:lnTo>
                <a:lnTo>
                  <a:pt x="10002" y="5962"/>
                </a:lnTo>
                <a:lnTo>
                  <a:pt x="10020" y="6077"/>
                </a:lnTo>
                <a:lnTo>
                  <a:pt x="10035" y="6195"/>
                </a:lnTo>
                <a:lnTo>
                  <a:pt x="10047" y="6315"/>
                </a:lnTo>
                <a:lnTo>
                  <a:pt x="10048" y="6340"/>
                </a:lnTo>
                <a:lnTo>
                  <a:pt x="10048" y="6366"/>
                </a:lnTo>
                <a:lnTo>
                  <a:pt x="10047" y="6391"/>
                </a:lnTo>
                <a:lnTo>
                  <a:pt x="10045" y="6415"/>
                </a:lnTo>
                <a:lnTo>
                  <a:pt x="10041" y="6440"/>
                </a:lnTo>
                <a:lnTo>
                  <a:pt x="10037" y="6463"/>
                </a:lnTo>
                <a:lnTo>
                  <a:pt x="10031" y="6486"/>
                </a:lnTo>
                <a:lnTo>
                  <a:pt x="10023" y="6509"/>
                </a:lnTo>
                <a:lnTo>
                  <a:pt x="10015" y="6532"/>
                </a:lnTo>
                <a:lnTo>
                  <a:pt x="10006" y="6554"/>
                </a:lnTo>
                <a:lnTo>
                  <a:pt x="9996" y="6575"/>
                </a:lnTo>
                <a:lnTo>
                  <a:pt x="9985" y="6596"/>
                </a:lnTo>
                <a:lnTo>
                  <a:pt x="9973" y="6617"/>
                </a:lnTo>
                <a:lnTo>
                  <a:pt x="9959" y="6637"/>
                </a:lnTo>
                <a:lnTo>
                  <a:pt x="9946" y="6656"/>
                </a:lnTo>
                <a:lnTo>
                  <a:pt x="9931" y="6674"/>
                </a:lnTo>
                <a:lnTo>
                  <a:pt x="9915" y="6692"/>
                </a:lnTo>
                <a:lnTo>
                  <a:pt x="9898" y="6709"/>
                </a:lnTo>
                <a:lnTo>
                  <a:pt x="9881" y="6725"/>
                </a:lnTo>
                <a:lnTo>
                  <a:pt x="9863" y="6740"/>
                </a:lnTo>
                <a:lnTo>
                  <a:pt x="9844" y="6755"/>
                </a:lnTo>
                <a:lnTo>
                  <a:pt x="9824" y="6769"/>
                </a:lnTo>
                <a:lnTo>
                  <a:pt x="9804" y="6781"/>
                </a:lnTo>
                <a:lnTo>
                  <a:pt x="9783" y="6793"/>
                </a:lnTo>
                <a:lnTo>
                  <a:pt x="9761" y="6803"/>
                </a:lnTo>
                <a:lnTo>
                  <a:pt x="9739" y="6813"/>
                </a:lnTo>
                <a:lnTo>
                  <a:pt x="9716" y="6821"/>
                </a:lnTo>
                <a:lnTo>
                  <a:pt x="9693" y="6829"/>
                </a:lnTo>
                <a:lnTo>
                  <a:pt x="9668" y="6835"/>
                </a:lnTo>
                <a:lnTo>
                  <a:pt x="9644" y="6840"/>
                </a:lnTo>
                <a:lnTo>
                  <a:pt x="9619" y="6845"/>
                </a:lnTo>
                <a:lnTo>
                  <a:pt x="9594" y="6848"/>
                </a:lnTo>
                <a:lnTo>
                  <a:pt x="9569" y="6849"/>
                </a:lnTo>
                <a:lnTo>
                  <a:pt x="9544" y="6849"/>
                </a:lnTo>
                <a:lnTo>
                  <a:pt x="9519" y="6848"/>
                </a:lnTo>
                <a:lnTo>
                  <a:pt x="9494" y="6846"/>
                </a:lnTo>
                <a:lnTo>
                  <a:pt x="9470" y="6843"/>
                </a:lnTo>
                <a:lnTo>
                  <a:pt x="9445" y="6837"/>
                </a:lnTo>
                <a:lnTo>
                  <a:pt x="9422" y="6831"/>
                </a:lnTo>
                <a:lnTo>
                  <a:pt x="9399" y="6824"/>
                </a:lnTo>
                <a:lnTo>
                  <a:pt x="9376" y="6816"/>
                </a:lnTo>
                <a:lnTo>
                  <a:pt x="9354" y="6807"/>
                </a:lnTo>
                <a:lnTo>
                  <a:pt x="9333" y="6797"/>
                </a:lnTo>
                <a:lnTo>
                  <a:pt x="9311" y="6786"/>
                </a:lnTo>
                <a:lnTo>
                  <a:pt x="9291" y="6774"/>
                </a:lnTo>
                <a:lnTo>
                  <a:pt x="9271" y="6762"/>
                </a:lnTo>
                <a:lnTo>
                  <a:pt x="9252" y="6747"/>
                </a:lnTo>
                <a:lnTo>
                  <a:pt x="9234" y="6732"/>
                </a:lnTo>
                <a:lnTo>
                  <a:pt x="9216" y="6717"/>
                </a:lnTo>
                <a:lnTo>
                  <a:pt x="9198" y="6700"/>
                </a:lnTo>
                <a:lnTo>
                  <a:pt x="9182" y="6683"/>
                </a:lnTo>
                <a:lnTo>
                  <a:pt x="9167" y="6664"/>
                </a:lnTo>
                <a:lnTo>
                  <a:pt x="9152" y="6646"/>
                </a:lnTo>
                <a:lnTo>
                  <a:pt x="9139" y="6626"/>
                </a:lnTo>
                <a:lnTo>
                  <a:pt x="9126" y="6606"/>
                </a:lnTo>
                <a:lnTo>
                  <a:pt x="9115" y="6585"/>
                </a:lnTo>
                <a:lnTo>
                  <a:pt x="9104" y="6563"/>
                </a:lnTo>
                <a:lnTo>
                  <a:pt x="9094" y="6542"/>
                </a:lnTo>
                <a:lnTo>
                  <a:pt x="9085" y="6519"/>
                </a:lnTo>
                <a:lnTo>
                  <a:pt x="9078" y="6495"/>
                </a:lnTo>
                <a:lnTo>
                  <a:pt x="9072" y="6472"/>
                </a:lnTo>
                <a:lnTo>
                  <a:pt x="9066" y="6448"/>
                </a:lnTo>
                <a:lnTo>
                  <a:pt x="9062" y="6422"/>
                </a:lnTo>
                <a:lnTo>
                  <a:pt x="9060" y="6397"/>
                </a:lnTo>
                <a:close/>
                <a:moveTo>
                  <a:pt x="8477" y="2962"/>
                </a:moveTo>
                <a:lnTo>
                  <a:pt x="8477" y="3234"/>
                </a:lnTo>
                <a:lnTo>
                  <a:pt x="8476" y="3259"/>
                </a:lnTo>
                <a:lnTo>
                  <a:pt x="8474" y="3285"/>
                </a:lnTo>
                <a:lnTo>
                  <a:pt x="8471" y="3309"/>
                </a:lnTo>
                <a:lnTo>
                  <a:pt x="8467" y="3333"/>
                </a:lnTo>
                <a:lnTo>
                  <a:pt x="8461" y="3357"/>
                </a:lnTo>
                <a:lnTo>
                  <a:pt x="8454" y="3381"/>
                </a:lnTo>
                <a:lnTo>
                  <a:pt x="8446" y="3403"/>
                </a:lnTo>
                <a:lnTo>
                  <a:pt x="8437" y="3425"/>
                </a:lnTo>
                <a:lnTo>
                  <a:pt x="8428" y="3448"/>
                </a:lnTo>
                <a:lnTo>
                  <a:pt x="8417" y="3469"/>
                </a:lnTo>
                <a:lnTo>
                  <a:pt x="8405" y="3489"/>
                </a:lnTo>
                <a:lnTo>
                  <a:pt x="8391" y="3509"/>
                </a:lnTo>
                <a:lnTo>
                  <a:pt x="8378" y="3529"/>
                </a:lnTo>
                <a:lnTo>
                  <a:pt x="8363" y="3548"/>
                </a:lnTo>
                <a:lnTo>
                  <a:pt x="8348" y="3565"/>
                </a:lnTo>
                <a:lnTo>
                  <a:pt x="8331" y="3582"/>
                </a:lnTo>
                <a:lnTo>
                  <a:pt x="8314" y="3598"/>
                </a:lnTo>
                <a:lnTo>
                  <a:pt x="8296" y="3615"/>
                </a:lnTo>
                <a:lnTo>
                  <a:pt x="8277" y="3629"/>
                </a:lnTo>
                <a:lnTo>
                  <a:pt x="8258" y="3643"/>
                </a:lnTo>
                <a:lnTo>
                  <a:pt x="8238" y="3655"/>
                </a:lnTo>
                <a:lnTo>
                  <a:pt x="8217" y="3667"/>
                </a:lnTo>
                <a:lnTo>
                  <a:pt x="8196" y="3678"/>
                </a:lnTo>
                <a:lnTo>
                  <a:pt x="8174" y="3689"/>
                </a:lnTo>
                <a:lnTo>
                  <a:pt x="8151" y="3697"/>
                </a:lnTo>
                <a:lnTo>
                  <a:pt x="8129" y="3705"/>
                </a:lnTo>
                <a:lnTo>
                  <a:pt x="8105" y="3712"/>
                </a:lnTo>
                <a:lnTo>
                  <a:pt x="8081" y="3717"/>
                </a:lnTo>
                <a:lnTo>
                  <a:pt x="8057" y="3721"/>
                </a:lnTo>
                <a:lnTo>
                  <a:pt x="8032" y="3724"/>
                </a:lnTo>
                <a:lnTo>
                  <a:pt x="8007" y="3726"/>
                </a:lnTo>
                <a:lnTo>
                  <a:pt x="7981" y="3727"/>
                </a:lnTo>
                <a:lnTo>
                  <a:pt x="7956" y="3726"/>
                </a:lnTo>
                <a:lnTo>
                  <a:pt x="7930" y="3724"/>
                </a:lnTo>
                <a:lnTo>
                  <a:pt x="7906" y="3721"/>
                </a:lnTo>
                <a:lnTo>
                  <a:pt x="7882" y="3717"/>
                </a:lnTo>
                <a:lnTo>
                  <a:pt x="7858" y="3712"/>
                </a:lnTo>
                <a:lnTo>
                  <a:pt x="7835" y="3705"/>
                </a:lnTo>
                <a:lnTo>
                  <a:pt x="7811" y="3697"/>
                </a:lnTo>
                <a:lnTo>
                  <a:pt x="7789" y="3689"/>
                </a:lnTo>
                <a:lnTo>
                  <a:pt x="7767" y="3678"/>
                </a:lnTo>
                <a:lnTo>
                  <a:pt x="7745" y="3667"/>
                </a:lnTo>
                <a:lnTo>
                  <a:pt x="7725" y="3655"/>
                </a:lnTo>
                <a:lnTo>
                  <a:pt x="7705" y="3643"/>
                </a:lnTo>
                <a:lnTo>
                  <a:pt x="7685" y="3629"/>
                </a:lnTo>
                <a:lnTo>
                  <a:pt x="7667" y="3615"/>
                </a:lnTo>
                <a:lnTo>
                  <a:pt x="7649" y="3598"/>
                </a:lnTo>
                <a:lnTo>
                  <a:pt x="7631" y="3582"/>
                </a:lnTo>
                <a:lnTo>
                  <a:pt x="7615" y="3565"/>
                </a:lnTo>
                <a:lnTo>
                  <a:pt x="7600" y="3548"/>
                </a:lnTo>
                <a:lnTo>
                  <a:pt x="7584" y="3529"/>
                </a:lnTo>
                <a:lnTo>
                  <a:pt x="7571" y="3509"/>
                </a:lnTo>
                <a:lnTo>
                  <a:pt x="7558" y="3489"/>
                </a:lnTo>
                <a:lnTo>
                  <a:pt x="7546" y="3469"/>
                </a:lnTo>
                <a:lnTo>
                  <a:pt x="7535" y="3448"/>
                </a:lnTo>
                <a:lnTo>
                  <a:pt x="7525" y="3425"/>
                </a:lnTo>
                <a:lnTo>
                  <a:pt x="7516" y="3403"/>
                </a:lnTo>
                <a:lnTo>
                  <a:pt x="7508" y="3381"/>
                </a:lnTo>
                <a:lnTo>
                  <a:pt x="7502" y="3357"/>
                </a:lnTo>
                <a:lnTo>
                  <a:pt x="7496" y="3333"/>
                </a:lnTo>
                <a:lnTo>
                  <a:pt x="7492" y="3309"/>
                </a:lnTo>
                <a:lnTo>
                  <a:pt x="7489" y="3285"/>
                </a:lnTo>
                <a:lnTo>
                  <a:pt x="7487" y="3259"/>
                </a:lnTo>
                <a:lnTo>
                  <a:pt x="7486" y="3234"/>
                </a:lnTo>
                <a:lnTo>
                  <a:pt x="7486" y="2962"/>
                </a:lnTo>
                <a:lnTo>
                  <a:pt x="7487" y="2936"/>
                </a:lnTo>
                <a:lnTo>
                  <a:pt x="7489" y="2911"/>
                </a:lnTo>
                <a:lnTo>
                  <a:pt x="7492" y="2887"/>
                </a:lnTo>
                <a:lnTo>
                  <a:pt x="7496" y="2862"/>
                </a:lnTo>
                <a:lnTo>
                  <a:pt x="7502" y="2838"/>
                </a:lnTo>
                <a:lnTo>
                  <a:pt x="7508" y="2815"/>
                </a:lnTo>
                <a:lnTo>
                  <a:pt x="7516" y="2793"/>
                </a:lnTo>
                <a:lnTo>
                  <a:pt x="7525" y="2770"/>
                </a:lnTo>
                <a:lnTo>
                  <a:pt x="7535" y="2748"/>
                </a:lnTo>
                <a:lnTo>
                  <a:pt x="7546" y="2727"/>
                </a:lnTo>
                <a:lnTo>
                  <a:pt x="7558" y="2706"/>
                </a:lnTo>
                <a:lnTo>
                  <a:pt x="7571" y="2686"/>
                </a:lnTo>
                <a:lnTo>
                  <a:pt x="7584" y="2667"/>
                </a:lnTo>
                <a:lnTo>
                  <a:pt x="7600" y="2649"/>
                </a:lnTo>
                <a:lnTo>
                  <a:pt x="7615" y="2631"/>
                </a:lnTo>
                <a:lnTo>
                  <a:pt x="7631" y="2613"/>
                </a:lnTo>
                <a:lnTo>
                  <a:pt x="7649" y="2597"/>
                </a:lnTo>
                <a:lnTo>
                  <a:pt x="7667" y="2582"/>
                </a:lnTo>
                <a:lnTo>
                  <a:pt x="7685" y="2567"/>
                </a:lnTo>
                <a:lnTo>
                  <a:pt x="7705" y="2554"/>
                </a:lnTo>
                <a:lnTo>
                  <a:pt x="7725" y="2540"/>
                </a:lnTo>
                <a:lnTo>
                  <a:pt x="7745" y="2528"/>
                </a:lnTo>
                <a:lnTo>
                  <a:pt x="7767" y="2517"/>
                </a:lnTo>
                <a:lnTo>
                  <a:pt x="7789" y="2508"/>
                </a:lnTo>
                <a:lnTo>
                  <a:pt x="7811" y="2499"/>
                </a:lnTo>
                <a:lnTo>
                  <a:pt x="7835" y="2491"/>
                </a:lnTo>
                <a:lnTo>
                  <a:pt x="7858" y="2485"/>
                </a:lnTo>
                <a:lnTo>
                  <a:pt x="7882" y="2479"/>
                </a:lnTo>
                <a:lnTo>
                  <a:pt x="7906" y="2475"/>
                </a:lnTo>
                <a:lnTo>
                  <a:pt x="7930" y="2472"/>
                </a:lnTo>
                <a:lnTo>
                  <a:pt x="7956" y="2470"/>
                </a:lnTo>
                <a:lnTo>
                  <a:pt x="7981" y="2469"/>
                </a:lnTo>
                <a:lnTo>
                  <a:pt x="8007" y="2470"/>
                </a:lnTo>
                <a:lnTo>
                  <a:pt x="8032" y="2472"/>
                </a:lnTo>
                <a:lnTo>
                  <a:pt x="8057" y="2475"/>
                </a:lnTo>
                <a:lnTo>
                  <a:pt x="8081" y="2479"/>
                </a:lnTo>
                <a:lnTo>
                  <a:pt x="8105" y="2485"/>
                </a:lnTo>
                <a:lnTo>
                  <a:pt x="8129" y="2491"/>
                </a:lnTo>
                <a:lnTo>
                  <a:pt x="8151" y="2499"/>
                </a:lnTo>
                <a:lnTo>
                  <a:pt x="8174" y="2508"/>
                </a:lnTo>
                <a:lnTo>
                  <a:pt x="8196" y="2517"/>
                </a:lnTo>
                <a:lnTo>
                  <a:pt x="8217" y="2528"/>
                </a:lnTo>
                <a:lnTo>
                  <a:pt x="8238" y="2540"/>
                </a:lnTo>
                <a:lnTo>
                  <a:pt x="8258" y="2554"/>
                </a:lnTo>
                <a:lnTo>
                  <a:pt x="8277" y="2567"/>
                </a:lnTo>
                <a:lnTo>
                  <a:pt x="8296" y="2582"/>
                </a:lnTo>
                <a:lnTo>
                  <a:pt x="8314" y="2597"/>
                </a:lnTo>
                <a:lnTo>
                  <a:pt x="8331" y="2613"/>
                </a:lnTo>
                <a:lnTo>
                  <a:pt x="8348" y="2631"/>
                </a:lnTo>
                <a:lnTo>
                  <a:pt x="8363" y="2649"/>
                </a:lnTo>
                <a:lnTo>
                  <a:pt x="8378" y="2667"/>
                </a:lnTo>
                <a:lnTo>
                  <a:pt x="8391" y="2686"/>
                </a:lnTo>
                <a:lnTo>
                  <a:pt x="8405" y="2706"/>
                </a:lnTo>
                <a:lnTo>
                  <a:pt x="8417" y="2727"/>
                </a:lnTo>
                <a:lnTo>
                  <a:pt x="8428" y="2748"/>
                </a:lnTo>
                <a:lnTo>
                  <a:pt x="8437" y="2770"/>
                </a:lnTo>
                <a:lnTo>
                  <a:pt x="8446" y="2793"/>
                </a:lnTo>
                <a:lnTo>
                  <a:pt x="8454" y="2815"/>
                </a:lnTo>
                <a:lnTo>
                  <a:pt x="8461" y="2838"/>
                </a:lnTo>
                <a:lnTo>
                  <a:pt x="8467" y="2862"/>
                </a:lnTo>
                <a:lnTo>
                  <a:pt x="8471" y="2887"/>
                </a:lnTo>
                <a:lnTo>
                  <a:pt x="8474" y="2911"/>
                </a:lnTo>
                <a:lnTo>
                  <a:pt x="8476" y="2936"/>
                </a:lnTo>
                <a:lnTo>
                  <a:pt x="8477" y="2962"/>
                </a:lnTo>
                <a:close/>
                <a:moveTo>
                  <a:pt x="8477" y="12979"/>
                </a:moveTo>
                <a:lnTo>
                  <a:pt x="8477" y="13253"/>
                </a:lnTo>
                <a:lnTo>
                  <a:pt x="8476" y="13277"/>
                </a:lnTo>
                <a:lnTo>
                  <a:pt x="8474" y="13302"/>
                </a:lnTo>
                <a:lnTo>
                  <a:pt x="8471" y="13328"/>
                </a:lnTo>
                <a:lnTo>
                  <a:pt x="8467" y="13351"/>
                </a:lnTo>
                <a:lnTo>
                  <a:pt x="8461" y="13375"/>
                </a:lnTo>
                <a:lnTo>
                  <a:pt x="8454" y="13398"/>
                </a:lnTo>
                <a:lnTo>
                  <a:pt x="8446" y="13422"/>
                </a:lnTo>
                <a:lnTo>
                  <a:pt x="8437" y="13444"/>
                </a:lnTo>
                <a:lnTo>
                  <a:pt x="8428" y="13465"/>
                </a:lnTo>
                <a:lnTo>
                  <a:pt x="8417" y="13487"/>
                </a:lnTo>
                <a:lnTo>
                  <a:pt x="8405" y="13508"/>
                </a:lnTo>
                <a:lnTo>
                  <a:pt x="8391" y="13527"/>
                </a:lnTo>
                <a:lnTo>
                  <a:pt x="8378" y="13546"/>
                </a:lnTo>
                <a:lnTo>
                  <a:pt x="8363" y="13566"/>
                </a:lnTo>
                <a:lnTo>
                  <a:pt x="8348" y="13583"/>
                </a:lnTo>
                <a:lnTo>
                  <a:pt x="8331" y="13600"/>
                </a:lnTo>
                <a:lnTo>
                  <a:pt x="8314" y="13617"/>
                </a:lnTo>
                <a:lnTo>
                  <a:pt x="8296" y="13632"/>
                </a:lnTo>
                <a:lnTo>
                  <a:pt x="8277" y="13647"/>
                </a:lnTo>
                <a:lnTo>
                  <a:pt x="8258" y="13661"/>
                </a:lnTo>
                <a:lnTo>
                  <a:pt x="8238" y="13674"/>
                </a:lnTo>
                <a:lnTo>
                  <a:pt x="8217" y="13685"/>
                </a:lnTo>
                <a:lnTo>
                  <a:pt x="8196" y="13696"/>
                </a:lnTo>
                <a:lnTo>
                  <a:pt x="8174" y="13706"/>
                </a:lnTo>
                <a:lnTo>
                  <a:pt x="8151" y="13715"/>
                </a:lnTo>
                <a:lnTo>
                  <a:pt x="8129" y="13722"/>
                </a:lnTo>
                <a:lnTo>
                  <a:pt x="8105" y="13730"/>
                </a:lnTo>
                <a:lnTo>
                  <a:pt x="8081" y="13735"/>
                </a:lnTo>
                <a:lnTo>
                  <a:pt x="8057" y="13740"/>
                </a:lnTo>
                <a:lnTo>
                  <a:pt x="8032" y="13743"/>
                </a:lnTo>
                <a:lnTo>
                  <a:pt x="8007" y="13745"/>
                </a:lnTo>
                <a:lnTo>
                  <a:pt x="7981" y="13745"/>
                </a:lnTo>
                <a:lnTo>
                  <a:pt x="7956" y="13745"/>
                </a:lnTo>
                <a:lnTo>
                  <a:pt x="7930" y="13743"/>
                </a:lnTo>
                <a:lnTo>
                  <a:pt x="7906" y="13740"/>
                </a:lnTo>
                <a:lnTo>
                  <a:pt x="7882" y="13735"/>
                </a:lnTo>
                <a:lnTo>
                  <a:pt x="7858" y="13730"/>
                </a:lnTo>
                <a:lnTo>
                  <a:pt x="7835" y="13722"/>
                </a:lnTo>
                <a:lnTo>
                  <a:pt x="7811" y="13715"/>
                </a:lnTo>
                <a:lnTo>
                  <a:pt x="7789" y="13706"/>
                </a:lnTo>
                <a:lnTo>
                  <a:pt x="7767" y="13696"/>
                </a:lnTo>
                <a:lnTo>
                  <a:pt x="7745" y="13685"/>
                </a:lnTo>
                <a:lnTo>
                  <a:pt x="7725" y="13674"/>
                </a:lnTo>
                <a:lnTo>
                  <a:pt x="7705" y="13661"/>
                </a:lnTo>
                <a:lnTo>
                  <a:pt x="7685" y="13647"/>
                </a:lnTo>
                <a:lnTo>
                  <a:pt x="7667" y="13632"/>
                </a:lnTo>
                <a:lnTo>
                  <a:pt x="7649" y="13617"/>
                </a:lnTo>
                <a:lnTo>
                  <a:pt x="7631" y="13600"/>
                </a:lnTo>
                <a:lnTo>
                  <a:pt x="7615" y="13583"/>
                </a:lnTo>
                <a:lnTo>
                  <a:pt x="7600" y="13566"/>
                </a:lnTo>
                <a:lnTo>
                  <a:pt x="7584" y="13546"/>
                </a:lnTo>
                <a:lnTo>
                  <a:pt x="7571" y="13527"/>
                </a:lnTo>
                <a:lnTo>
                  <a:pt x="7558" y="13508"/>
                </a:lnTo>
                <a:lnTo>
                  <a:pt x="7546" y="13487"/>
                </a:lnTo>
                <a:lnTo>
                  <a:pt x="7535" y="13465"/>
                </a:lnTo>
                <a:lnTo>
                  <a:pt x="7525" y="13444"/>
                </a:lnTo>
                <a:lnTo>
                  <a:pt x="7516" y="13422"/>
                </a:lnTo>
                <a:lnTo>
                  <a:pt x="7508" y="13398"/>
                </a:lnTo>
                <a:lnTo>
                  <a:pt x="7502" y="13375"/>
                </a:lnTo>
                <a:lnTo>
                  <a:pt x="7496" y="13351"/>
                </a:lnTo>
                <a:lnTo>
                  <a:pt x="7492" y="13328"/>
                </a:lnTo>
                <a:lnTo>
                  <a:pt x="7489" y="13302"/>
                </a:lnTo>
                <a:lnTo>
                  <a:pt x="7487" y="13277"/>
                </a:lnTo>
                <a:lnTo>
                  <a:pt x="7486" y="13253"/>
                </a:lnTo>
                <a:lnTo>
                  <a:pt x="7486" y="12979"/>
                </a:lnTo>
                <a:lnTo>
                  <a:pt x="7487" y="12954"/>
                </a:lnTo>
                <a:lnTo>
                  <a:pt x="7489" y="12930"/>
                </a:lnTo>
                <a:lnTo>
                  <a:pt x="7492" y="12904"/>
                </a:lnTo>
                <a:lnTo>
                  <a:pt x="7496" y="12880"/>
                </a:lnTo>
                <a:lnTo>
                  <a:pt x="7502" y="12857"/>
                </a:lnTo>
                <a:lnTo>
                  <a:pt x="7508" y="12833"/>
                </a:lnTo>
                <a:lnTo>
                  <a:pt x="7516" y="12810"/>
                </a:lnTo>
                <a:lnTo>
                  <a:pt x="7525" y="12788"/>
                </a:lnTo>
                <a:lnTo>
                  <a:pt x="7535" y="12767"/>
                </a:lnTo>
                <a:lnTo>
                  <a:pt x="7546" y="12745"/>
                </a:lnTo>
                <a:lnTo>
                  <a:pt x="7558" y="12724"/>
                </a:lnTo>
                <a:lnTo>
                  <a:pt x="7571" y="12704"/>
                </a:lnTo>
                <a:lnTo>
                  <a:pt x="7584" y="12685"/>
                </a:lnTo>
                <a:lnTo>
                  <a:pt x="7600" y="12666"/>
                </a:lnTo>
                <a:lnTo>
                  <a:pt x="7615" y="12648"/>
                </a:lnTo>
                <a:lnTo>
                  <a:pt x="7631" y="12631"/>
                </a:lnTo>
                <a:lnTo>
                  <a:pt x="7649" y="12615"/>
                </a:lnTo>
                <a:lnTo>
                  <a:pt x="7667" y="12600"/>
                </a:lnTo>
                <a:lnTo>
                  <a:pt x="7685" y="12584"/>
                </a:lnTo>
                <a:lnTo>
                  <a:pt x="7705" y="12571"/>
                </a:lnTo>
                <a:lnTo>
                  <a:pt x="7725" y="12558"/>
                </a:lnTo>
                <a:lnTo>
                  <a:pt x="7745" y="12546"/>
                </a:lnTo>
                <a:lnTo>
                  <a:pt x="7767" y="12536"/>
                </a:lnTo>
                <a:lnTo>
                  <a:pt x="7789" y="12526"/>
                </a:lnTo>
                <a:lnTo>
                  <a:pt x="7811" y="12517"/>
                </a:lnTo>
                <a:lnTo>
                  <a:pt x="7835" y="12508"/>
                </a:lnTo>
                <a:lnTo>
                  <a:pt x="7858" y="12502"/>
                </a:lnTo>
                <a:lnTo>
                  <a:pt x="7882" y="12496"/>
                </a:lnTo>
                <a:lnTo>
                  <a:pt x="7906" y="12492"/>
                </a:lnTo>
                <a:lnTo>
                  <a:pt x="7930" y="12489"/>
                </a:lnTo>
                <a:lnTo>
                  <a:pt x="7956" y="12487"/>
                </a:lnTo>
                <a:lnTo>
                  <a:pt x="7981" y="12486"/>
                </a:lnTo>
                <a:lnTo>
                  <a:pt x="8007" y="12487"/>
                </a:lnTo>
                <a:lnTo>
                  <a:pt x="8032" y="12489"/>
                </a:lnTo>
                <a:lnTo>
                  <a:pt x="8057" y="12492"/>
                </a:lnTo>
                <a:lnTo>
                  <a:pt x="8081" y="12496"/>
                </a:lnTo>
                <a:lnTo>
                  <a:pt x="8105" y="12502"/>
                </a:lnTo>
                <a:lnTo>
                  <a:pt x="8129" y="12508"/>
                </a:lnTo>
                <a:lnTo>
                  <a:pt x="8151" y="12517"/>
                </a:lnTo>
                <a:lnTo>
                  <a:pt x="8174" y="12526"/>
                </a:lnTo>
                <a:lnTo>
                  <a:pt x="8196" y="12536"/>
                </a:lnTo>
                <a:lnTo>
                  <a:pt x="8217" y="12546"/>
                </a:lnTo>
                <a:lnTo>
                  <a:pt x="8238" y="12558"/>
                </a:lnTo>
                <a:lnTo>
                  <a:pt x="8258" y="12571"/>
                </a:lnTo>
                <a:lnTo>
                  <a:pt x="8277" y="12584"/>
                </a:lnTo>
                <a:lnTo>
                  <a:pt x="8296" y="12600"/>
                </a:lnTo>
                <a:lnTo>
                  <a:pt x="8314" y="12615"/>
                </a:lnTo>
                <a:lnTo>
                  <a:pt x="8331" y="12631"/>
                </a:lnTo>
                <a:lnTo>
                  <a:pt x="8348" y="12648"/>
                </a:lnTo>
                <a:lnTo>
                  <a:pt x="8363" y="12666"/>
                </a:lnTo>
                <a:lnTo>
                  <a:pt x="8378" y="12685"/>
                </a:lnTo>
                <a:lnTo>
                  <a:pt x="8391" y="12704"/>
                </a:lnTo>
                <a:lnTo>
                  <a:pt x="8405" y="12724"/>
                </a:lnTo>
                <a:lnTo>
                  <a:pt x="8417" y="12745"/>
                </a:lnTo>
                <a:lnTo>
                  <a:pt x="8428" y="12767"/>
                </a:lnTo>
                <a:lnTo>
                  <a:pt x="8437" y="12788"/>
                </a:lnTo>
                <a:lnTo>
                  <a:pt x="8446" y="12810"/>
                </a:lnTo>
                <a:lnTo>
                  <a:pt x="8454" y="12833"/>
                </a:lnTo>
                <a:lnTo>
                  <a:pt x="8461" y="12857"/>
                </a:lnTo>
                <a:lnTo>
                  <a:pt x="8467" y="12880"/>
                </a:lnTo>
                <a:lnTo>
                  <a:pt x="8471" y="12904"/>
                </a:lnTo>
                <a:lnTo>
                  <a:pt x="8474" y="12930"/>
                </a:lnTo>
                <a:lnTo>
                  <a:pt x="8476" y="12954"/>
                </a:lnTo>
                <a:lnTo>
                  <a:pt x="8477" y="12979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/>
          <a:lstStyle/>
          <a:p>
            <a:endParaRPr lang="pt-BR" sz="833">
              <a:solidFill>
                <a:srgbClr val="000000"/>
              </a:solidFill>
            </a:endParaRPr>
          </a:p>
        </p:txBody>
      </p:sp>
      <p:sp>
        <p:nvSpPr>
          <p:cNvPr id="68" name="Freeform 21">
            <a:extLst>
              <a:ext uri="{FF2B5EF4-FFF2-40B4-BE49-F238E27FC236}">
                <a16:creationId xmlns="" xmlns:a16="http://schemas.microsoft.com/office/drawing/2014/main" id="{D67B6673-A820-4B41-9E95-94D8AB7CA4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79293" y="3588470"/>
            <a:ext cx="447151" cy="448757"/>
          </a:xfrm>
          <a:custGeom>
            <a:avLst/>
            <a:gdLst>
              <a:gd name="T0" fmla="*/ 337891 w 16124"/>
              <a:gd name="T1" fmla="*/ 231803 h 16182"/>
              <a:gd name="T2" fmla="*/ 343557 w 16124"/>
              <a:gd name="T3" fmla="*/ 236729 h 16182"/>
              <a:gd name="T4" fmla="*/ 346020 w 16124"/>
              <a:gd name="T5" fmla="*/ 244010 h 16182"/>
              <a:gd name="T6" fmla="*/ 344269 w 16124"/>
              <a:gd name="T7" fmla="*/ 251592 h 16182"/>
              <a:gd name="T8" fmla="*/ 339095 w 16124"/>
              <a:gd name="T9" fmla="*/ 257066 h 16182"/>
              <a:gd name="T10" fmla="*/ 331651 w 16124"/>
              <a:gd name="T11" fmla="*/ 259146 h 16182"/>
              <a:gd name="T12" fmla="*/ 191348 w 16124"/>
              <a:gd name="T13" fmla="*/ 257422 h 16182"/>
              <a:gd name="T14" fmla="*/ 185902 w 16124"/>
              <a:gd name="T15" fmla="*/ 252221 h 16182"/>
              <a:gd name="T16" fmla="*/ 183794 w 16124"/>
              <a:gd name="T17" fmla="*/ 244776 h 16182"/>
              <a:gd name="T18" fmla="*/ 109373 w 16124"/>
              <a:gd name="T19" fmla="*/ 100505 h 16182"/>
              <a:gd name="T20" fmla="*/ 50937 w 16124"/>
              <a:gd name="T21" fmla="*/ 160940 h 16182"/>
              <a:gd name="T22" fmla="*/ 28767 w 16124"/>
              <a:gd name="T23" fmla="*/ 244776 h 16182"/>
              <a:gd name="T24" fmla="*/ 53291 w 16124"/>
              <a:gd name="T25" fmla="*/ 332609 h 16182"/>
              <a:gd name="T26" fmla="*/ 117448 w 16124"/>
              <a:gd name="T27" fmla="*/ 393700 h 16182"/>
              <a:gd name="T28" fmla="*/ 206922 w 16124"/>
              <a:gd name="T29" fmla="*/ 413927 h 16182"/>
              <a:gd name="T30" fmla="*/ 292921 w 16124"/>
              <a:gd name="T31" fmla="*/ 385216 h 16182"/>
              <a:gd name="T32" fmla="*/ 350920 w 16124"/>
              <a:gd name="T33" fmla="*/ 318212 h 16182"/>
              <a:gd name="T34" fmla="*/ 367698 w 16124"/>
              <a:gd name="T35" fmla="*/ 243298 h 16182"/>
              <a:gd name="T36" fmla="*/ 370462 w 16124"/>
              <a:gd name="T37" fmla="*/ 236155 h 16182"/>
              <a:gd name="T38" fmla="*/ 376429 w 16124"/>
              <a:gd name="T39" fmla="*/ 231502 h 16182"/>
              <a:gd name="T40" fmla="*/ 384202 w 16124"/>
              <a:gd name="T41" fmla="*/ 230544 h 16182"/>
              <a:gd name="T42" fmla="*/ 391155 w 16124"/>
              <a:gd name="T43" fmla="*/ 233664 h 16182"/>
              <a:gd name="T44" fmla="*/ 395534 w 16124"/>
              <a:gd name="T45" fmla="*/ 239850 h 16182"/>
              <a:gd name="T46" fmla="*/ 392359 w 16124"/>
              <a:gd name="T47" fmla="*/ 284710 h 16182"/>
              <a:gd name="T48" fmla="*/ 344925 w 16124"/>
              <a:gd name="T49" fmla="*/ 377990 h 16182"/>
              <a:gd name="T50" fmla="*/ 257148 w 16124"/>
              <a:gd name="T51" fmla="*/ 433990 h 16182"/>
              <a:gd name="T52" fmla="*/ 148650 w 16124"/>
              <a:gd name="T53" fmla="*/ 436672 h 16182"/>
              <a:gd name="T54" fmla="*/ 58053 w 16124"/>
              <a:gd name="T55" fmla="*/ 384860 h 16182"/>
              <a:gd name="T56" fmla="*/ 6241 w 16124"/>
              <a:gd name="T57" fmla="*/ 294290 h 16182"/>
              <a:gd name="T58" fmla="*/ 8923 w 16124"/>
              <a:gd name="T59" fmla="*/ 185847 h 16182"/>
              <a:gd name="T60" fmla="*/ 64923 w 16124"/>
              <a:gd name="T61" fmla="*/ 98097 h 16182"/>
              <a:gd name="T62" fmla="*/ 158257 w 16124"/>
              <a:gd name="T63" fmla="*/ 50636 h 16182"/>
              <a:gd name="T64" fmla="*/ 203145 w 16124"/>
              <a:gd name="T65" fmla="*/ 47516 h 16182"/>
              <a:gd name="T66" fmla="*/ 209304 w 16124"/>
              <a:gd name="T67" fmla="*/ 51840 h 16182"/>
              <a:gd name="T68" fmla="*/ 212424 w 16124"/>
              <a:gd name="T69" fmla="*/ 58820 h 16182"/>
              <a:gd name="T70" fmla="*/ 403937 w 16124"/>
              <a:gd name="T71" fmla="*/ 144025 h 16182"/>
              <a:gd name="T72" fmla="*/ 358282 w 16124"/>
              <a:gd name="T73" fmla="*/ 73463 h 16182"/>
              <a:gd name="T74" fmla="*/ 283944 w 16124"/>
              <a:gd name="T75" fmla="*/ 33557 h 16182"/>
              <a:gd name="T76" fmla="*/ 239630 w 16124"/>
              <a:gd name="T77" fmla="*/ 28137 h 16182"/>
              <a:gd name="T78" fmla="*/ 233280 w 16124"/>
              <a:gd name="T79" fmla="*/ 24059 h 16182"/>
              <a:gd name="T80" fmla="*/ 229804 w 16124"/>
              <a:gd name="T81" fmla="*/ 17271 h 16182"/>
              <a:gd name="T82" fmla="*/ 230406 w 16124"/>
              <a:gd name="T83" fmla="*/ 9443 h 16182"/>
              <a:gd name="T84" fmla="*/ 234758 w 16124"/>
              <a:gd name="T85" fmla="*/ 3284 h 16182"/>
              <a:gd name="T86" fmla="*/ 241738 w 16124"/>
              <a:gd name="T87" fmla="*/ 164 h 16182"/>
              <a:gd name="T88" fmla="*/ 320757 w 16124"/>
              <a:gd name="T89" fmla="*/ 15492 h 16182"/>
              <a:gd name="T90" fmla="*/ 402130 w 16124"/>
              <a:gd name="T91" fmla="*/ 79293 h 16182"/>
              <a:gd name="T92" fmla="*/ 440312 w 16124"/>
              <a:gd name="T93" fmla="*/ 177171 h 16182"/>
              <a:gd name="T94" fmla="*/ 439902 w 16124"/>
              <a:gd name="T95" fmla="*/ 203583 h 16182"/>
              <a:gd name="T96" fmla="*/ 434975 w 16124"/>
              <a:gd name="T97" fmla="*/ 209277 h 16182"/>
              <a:gd name="T98" fmla="*/ 427667 w 16124"/>
              <a:gd name="T99" fmla="*/ 211713 h 16182"/>
              <a:gd name="T100" fmla="*/ 237714 w 16124"/>
              <a:gd name="T101" fmla="*/ 210317 h 16182"/>
              <a:gd name="T102" fmla="*/ 231994 w 16124"/>
              <a:gd name="T103" fmla="*/ 205390 h 16182"/>
              <a:gd name="T104" fmla="*/ 229531 w 16124"/>
              <a:gd name="T105" fmla="*/ 198082 h 16182"/>
              <a:gd name="T106" fmla="*/ 230954 w 16124"/>
              <a:gd name="T107" fmla="*/ 58519 h 16182"/>
              <a:gd name="T108" fmla="*/ 235881 w 16124"/>
              <a:gd name="T109" fmla="*/ 52825 h 16182"/>
              <a:gd name="T110" fmla="*/ 243189 w 16124"/>
              <a:gd name="T111" fmla="*/ 50389 h 16182"/>
              <a:gd name="T112" fmla="*/ 250770 w 16124"/>
              <a:gd name="T113" fmla="*/ 52086 h 16182"/>
              <a:gd name="T114" fmla="*/ 256217 w 16124"/>
              <a:gd name="T115" fmla="*/ 57314 h 16182"/>
              <a:gd name="T116" fmla="*/ 258297 w 16124"/>
              <a:gd name="T117" fmla="*/ 64759 h 1618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6124" h="16182">
                <a:moveTo>
                  <a:pt x="7767" y="8417"/>
                </a:moveTo>
                <a:lnTo>
                  <a:pt x="12117" y="8417"/>
                </a:lnTo>
                <a:lnTo>
                  <a:pt x="12143" y="8418"/>
                </a:lnTo>
                <a:lnTo>
                  <a:pt x="12171" y="8420"/>
                </a:lnTo>
                <a:lnTo>
                  <a:pt x="12197" y="8423"/>
                </a:lnTo>
                <a:lnTo>
                  <a:pt x="12222" y="8428"/>
                </a:lnTo>
                <a:lnTo>
                  <a:pt x="12248" y="8434"/>
                </a:lnTo>
                <a:lnTo>
                  <a:pt x="12273" y="8441"/>
                </a:lnTo>
                <a:lnTo>
                  <a:pt x="12297" y="8449"/>
                </a:lnTo>
                <a:lnTo>
                  <a:pt x="12321" y="8458"/>
                </a:lnTo>
                <a:lnTo>
                  <a:pt x="12345" y="8469"/>
                </a:lnTo>
                <a:lnTo>
                  <a:pt x="12367" y="8480"/>
                </a:lnTo>
                <a:lnTo>
                  <a:pt x="12389" y="8494"/>
                </a:lnTo>
                <a:lnTo>
                  <a:pt x="12410" y="8507"/>
                </a:lnTo>
                <a:lnTo>
                  <a:pt x="12431" y="8522"/>
                </a:lnTo>
                <a:lnTo>
                  <a:pt x="12451" y="8537"/>
                </a:lnTo>
                <a:lnTo>
                  <a:pt x="12470" y="8554"/>
                </a:lnTo>
                <a:lnTo>
                  <a:pt x="12488" y="8571"/>
                </a:lnTo>
                <a:lnTo>
                  <a:pt x="12505" y="8590"/>
                </a:lnTo>
                <a:lnTo>
                  <a:pt x="12522" y="8609"/>
                </a:lnTo>
                <a:lnTo>
                  <a:pt x="12538" y="8628"/>
                </a:lnTo>
                <a:lnTo>
                  <a:pt x="12552" y="8649"/>
                </a:lnTo>
                <a:lnTo>
                  <a:pt x="12566" y="8671"/>
                </a:lnTo>
                <a:lnTo>
                  <a:pt x="12578" y="8693"/>
                </a:lnTo>
                <a:lnTo>
                  <a:pt x="12590" y="8715"/>
                </a:lnTo>
                <a:lnTo>
                  <a:pt x="12601" y="8738"/>
                </a:lnTo>
                <a:lnTo>
                  <a:pt x="12611" y="8763"/>
                </a:lnTo>
                <a:lnTo>
                  <a:pt x="12619" y="8787"/>
                </a:lnTo>
                <a:lnTo>
                  <a:pt x="12626" y="8811"/>
                </a:lnTo>
                <a:lnTo>
                  <a:pt x="12632" y="8837"/>
                </a:lnTo>
                <a:lnTo>
                  <a:pt x="12636" y="8863"/>
                </a:lnTo>
                <a:lnTo>
                  <a:pt x="12640" y="8889"/>
                </a:lnTo>
                <a:lnTo>
                  <a:pt x="12642" y="8915"/>
                </a:lnTo>
                <a:lnTo>
                  <a:pt x="12642" y="8943"/>
                </a:lnTo>
                <a:lnTo>
                  <a:pt x="12642" y="8970"/>
                </a:lnTo>
                <a:lnTo>
                  <a:pt x="12640" y="8996"/>
                </a:lnTo>
                <a:lnTo>
                  <a:pt x="12636" y="9022"/>
                </a:lnTo>
                <a:lnTo>
                  <a:pt x="12632" y="9048"/>
                </a:lnTo>
                <a:lnTo>
                  <a:pt x="12626" y="9074"/>
                </a:lnTo>
                <a:lnTo>
                  <a:pt x="12619" y="9098"/>
                </a:lnTo>
                <a:lnTo>
                  <a:pt x="12611" y="9123"/>
                </a:lnTo>
                <a:lnTo>
                  <a:pt x="12601" y="9147"/>
                </a:lnTo>
                <a:lnTo>
                  <a:pt x="12590" y="9170"/>
                </a:lnTo>
                <a:lnTo>
                  <a:pt x="12578" y="9192"/>
                </a:lnTo>
                <a:lnTo>
                  <a:pt x="12566" y="9215"/>
                </a:lnTo>
                <a:lnTo>
                  <a:pt x="12552" y="9236"/>
                </a:lnTo>
                <a:lnTo>
                  <a:pt x="12538" y="9257"/>
                </a:lnTo>
                <a:lnTo>
                  <a:pt x="12522" y="9276"/>
                </a:lnTo>
                <a:lnTo>
                  <a:pt x="12505" y="9296"/>
                </a:lnTo>
                <a:lnTo>
                  <a:pt x="12488" y="9314"/>
                </a:lnTo>
                <a:lnTo>
                  <a:pt x="12470" y="9331"/>
                </a:lnTo>
                <a:lnTo>
                  <a:pt x="12451" y="9348"/>
                </a:lnTo>
                <a:lnTo>
                  <a:pt x="12431" y="9363"/>
                </a:lnTo>
                <a:lnTo>
                  <a:pt x="12410" y="9378"/>
                </a:lnTo>
                <a:lnTo>
                  <a:pt x="12389" y="9392"/>
                </a:lnTo>
                <a:lnTo>
                  <a:pt x="12367" y="9405"/>
                </a:lnTo>
                <a:lnTo>
                  <a:pt x="12345" y="9416"/>
                </a:lnTo>
                <a:lnTo>
                  <a:pt x="12321" y="9427"/>
                </a:lnTo>
                <a:lnTo>
                  <a:pt x="12297" y="9436"/>
                </a:lnTo>
                <a:lnTo>
                  <a:pt x="12273" y="9444"/>
                </a:lnTo>
                <a:lnTo>
                  <a:pt x="12248" y="9451"/>
                </a:lnTo>
                <a:lnTo>
                  <a:pt x="12222" y="9457"/>
                </a:lnTo>
                <a:lnTo>
                  <a:pt x="12197" y="9462"/>
                </a:lnTo>
                <a:lnTo>
                  <a:pt x="12171" y="9465"/>
                </a:lnTo>
                <a:lnTo>
                  <a:pt x="12143" y="9467"/>
                </a:lnTo>
                <a:lnTo>
                  <a:pt x="12117" y="9468"/>
                </a:lnTo>
                <a:lnTo>
                  <a:pt x="7241" y="9468"/>
                </a:lnTo>
                <a:lnTo>
                  <a:pt x="7215" y="9467"/>
                </a:lnTo>
                <a:lnTo>
                  <a:pt x="7187" y="9465"/>
                </a:lnTo>
                <a:lnTo>
                  <a:pt x="7161" y="9462"/>
                </a:lnTo>
                <a:lnTo>
                  <a:pt x="7136" y="9457"/>
                </a:lnTo>
                <a:lnTo>
                  <a:pt x="7111" y="9451"/>
                </a:lnTo>
                <a:lnTo>
                  <a:pt x="7085" y="9444"/>
                </a:lnTo>
                <a:lnTo>
                  <a:pt x="7061" y="9436"/>
                </a:lnTo>
                <a:lnTo>
                  <a:pt x="7037" y="9427"/>
                </a:lnTo>
                <a:lnTo>
                  <a:pt x="7013" y="9416"/>
                </a:lnTo>
                <a:lnTo>
                  <a:pt x="6991" y="9405"/>
                </a:lnTo>
                <a:lnTo>
                  <a:pt x="6969" y="9392"/>
                </a:lnTo>
                <a:lnTo>
                  <a:pt x="6948" y="9378"/>
                </a:lnTo>
                <a:lnTo>
                  <a:pt x="6927" y="9363"/>
                </a:lnTo>
                <a:lnTo>
                  <a:pt x="6907" y="9348"/>
                </a:lnTo>
                <a:lnTo>
                  <a:pt x="6888" y="9331"/>
                </a:lnTo>
                <a:lnTo>
                  <a:pt x="6870" y="9314"/>
                </a:lnTo>
                <a:lnTo>
                  <a:pt x="6853" y="9296"/>
                </a:lnTo>
                <a:lnTo>
                  <a:pt x="6835" y="9276"/>
                </a:lnTo>
                <a:lnTo>
                  <a:pt x="6820" y="9257"/>
                </a:lnTo>
                <a:lnTo>
                  <a:pt x="6805" y="9236"/>
                </a:lnTo>
                <a:lnTo>
                  <a:pt x="6792" y="9215"/>
                </a:lnTo>
                <a:lnTo>
                  <a:pt x="6779" y="9192"/>
                </a:lnTo>
                <a:lnTo>
                  <a:pt x="6768" y="9170"/>
                </a:lnTo>
                <a:lnTo>
                  <a:pt x="6757" y="9147"/>
                </a:lnTo>
                <a:lnTo>
                  <a:pt x="6747" y="9123"/>
                </a:lnTo>
                <a:lnTo>
                  <a:pt x="6739" y="9098"/>
                </a:lnTo>
                <a:lnTo>
                  <a:pt x="6732" y="9074"/>
                </a:lnTo>
                <a:lnTo>
                  <a:pt x="6726" y="9048"/>
                </a:lnTo>
                <a:lnTo>
                  <a:pt x="6721" y="9022"/>
                </a:lnTo>
                <a:lnTo>
                  <a:pt x="6718" y="8996"/>
                </a:lnTo>
                <a:lnTo>
                  <a:pt x="6716" y="8970"/>
                </a:lnTo>
                <a:lnTo>
                  <a:pt x="6715" y="8943"/>
                </a:lnTo>
                <a:lnTo>
                  <a:pt x="6715" y="2776"/>
                </a:lnTo>
                <a:lnTo>
                  <a:pt x="6421" y="2809"/>
                </a:lnTo>
                <a:lnTo>
                  <a:pt x="6129" y="2854"/>
                </a:lnTo>
                <a:lnTo>
                  <a:pt x="5843" y="2913"/>
                </a:lnTo>
                <a:lnTo>
                  <a:pt x="5561" y="2985"/>
                </a:lnTo>
                <a:lnTo>
                  <a:pt x="5285" y="3070"/>
                </a:lnTo>
                <a:lnTo>
                  <a:pt x="5015" y="3167"/>
                </a:lnTo>
                <a:lnTo>
                  <a:pt x="4751" y="3276"/>
                </a:lnTo>
                <a:lnTo>
                  <a:pt x="4492" y="3397"/>
                </a:lnTo>
                <a:lnTo>
                  <a:pt x="4241" y="3529"/>
                </a:lnTo>
                <a:lnTo>
                  <a:pt x="3996" y="3672"/>
                </a:lnTo>
                <a:lnTo>
                  <a:pt x="3759" y="3826"/>
                </a:lnTo>
                <a:lnTo>
                  <a:pt x="3529" y="3990"/>
                </a:lnTo>
                <a:lnTo>
                  <a:pt x="3308" y="4165"/>
                </a:lnTo>
                <a:lnTo>
                  <a:pt x="3095" y="4349"/>
                </a:lnTo>
                <a:lnTo>
                  <a:pt x="2889" y="4542"/>
                </a:lnTo>
                <a:lnTo>
                  <a:pt x="2694" y="4744"/>
                </a:lnTo>
                <a:lnTo>
                  <a:pt x="2508" y="4956"/>
                </a:lnTo>
                <a:lnTo>
                  <a:pt x="2331" y="5175"/>
                </a:lnTo>
                <a:lnTo>
                  <a:pt x="2164" y="5403"/>
                </a:lnTo>
                <a:lnTo>
                  <a:pt x="2007" y="5637"/>
                </a:lnTo>
                <a:lnTo>
                  <a:pt x="1861" y="5880"/>
                </a:lnTo>
                <a:lnTo>
                  <a:pt x="1726" y="6130"/>
                </a:lnTo>
                <a:lnTo>
                  <a:pt x="1602" y="6387"/>
                </a:lnTo>
                <a:lnTo>
                  <a:pt x="1490" y="6650"/>
                </a:lnTo>
                <a:lnTo>
                  <a:pt x="1390" y="6919"/>
                </a:lnTo>
                <a:lnTo>
                  <a:pt x="1302" y="7193"/>
                </a:lnTo>
                <a:lnTo>
                  <a:pt x="1227" y="7473"/>
                </a:lnTo>
                <a:lnTo>
                  <a:pt x="1164" y="7758"/>
                </a:lnTo>
                <a:lnTo>
                  <a:pt x="1116" y="8049"/>
                </a:lnTo>
                <a:lnTo>
                  <a:pt x="1080" y="8342"/>
                </a:lnTo>
                <a:lnTo>
                  <a:pt x="1059" y="8640"/>
                </a:lnTo>
                <a:lnTo>
                  <a:pt x="1051" y="8943"/>
                </a:lnTo>
                <a:lnTo>
                  <a:pt x="1059" y="9261"/>
                </a:lnTo>
                <a:lnTo>
                  <a:pt x="1083" y="9576"/>
                </a:lnTo>
                <a:lnTo>
                  <a:pt x="1123" y="9885"/>
                </a:lnTo>
                <a:lnTo>
                  <a:pt x="1178" y="10190"/>
                </a:lnTo>
                <a:lnTo>
                  <a:pt x="1246" y="10489"/>
                </a:lnTo>
                <a:lnTo>
                  <a:pt x="1329" y="10783"/>
                </a:lnTo>
                <a:lnTo>
                  <a:pt x="1427" y="11071"/>
                </a:lnTo>
                <a:lnTo>
                  <a:pt x="1538" y="11352"/>
                </a:lnTo>
                <a:lnTo>
                  <a:pt x="1662" y="11626"/>
                </a:lnTo>
                <a:lnTo>
                  <a:pt x="1799" y="11893"/>
                </a:lnTo>
                <a:lnTo>
                  <a:pt x="1947" y="12152"/>
                </a:lnTo>
                <a:lnTo>
                  <a:pt x="2108" y="12402"/>
                </a:lnTo>
                <a:lnTo>
                  <a:pt x="2281" y="12645"/>
                </a:lnTo>
                <a:lnTo>
                  <a:pt x="2465" y="12879"/>
                </a:lnTo>
                <a:lnTo>
                  <a:pt x="2660" y="13103"/>
                </a:lnTo>
                <a:lnTo>
                  <a:pt x="2864" y="13319"/>
                </a:lnTo>
                <a:lnTo>
                  <a:pt x="3079" y="13523"/>
                </a:lnTo>
                <a:lnTo>
                  <a:pt x="3304" y="13717"/>
                </a:lnTo>
                <a:lnTo>
                  <a:pt x="3538" y="13901"/>
                </a:lnTo>
                <a:lnTo>
                  <a:pt x="3780" y="14074"/>
                </a:lnTo>
                <a:lnTo>
                  <a:pt x="4031" y="14235"/>
                </a:lnTo>
                <a:lnTo>
                  <a:pt x="4291" y="14384"/>
                </a:lnTo>
                <a:lnTo>
                  <a:pt x="4557" y="14520"/>
                </a:lnTo>
                <a:lnTo>
                  <a:pt x="4831" y="14645"/>
                </a:lnTo>
                <a:lnTo>
                  <a:pt x="5113" y="14755"/>
                </a:lnTo>
                <a:lnTo>
                  <a:pt x="5401" y="14853"/>
                </a:lnTo>
                <a:lnTo>
                  <a:pt x="5694" y="14936"/>
                </a:lnTo>
                <a:lnTo>
                  <a:pt x="5994" y="15005"/>
                </a:lnTo>
                <a:lnTo>
                  <a:pt x="6298" y="15059"/>
                </a:lnTo>
                <a:lnTo>
                  <a:pt x="6609" y="15099"/>
                </a:lnTo>
                <a:lnTo>
                  <a:pt x="6922" y="15123"/>
                </a:lnTo>
                <a:lnTo>
                  <a:pt x="7241" y="15131"/>
                </a:lnTo>
                <a:lnTo>
                  <a:pt x="7560" y="15123"/>
                </a:lnTo>
                <a:lnTo>
                  <a:pt x="7874" y="15099"/>
                </a:lnTo>
                <a:lnTo>
                  <a:pt x="8184" y="15059"/>
                </a:lnTo>
                <a:lnTo>
                  <a:pt x="8488" y="15005"/>
                </a:lnTo>
                <a:lnTo>
                  <a:pt x="8788" y="14936"/>
                </a:lnTo>
                <a:lnTo>
                  <a:pt x="9082" y="14853"/>
                </a:lnTo>
                <a:lnTo>
                  <a:pt x="9370" y="14755"/>
                </a:lnTo>
                <a:lnTo>
                  <a:pt x="9651" y="14645"/>
                </a:lnTo>
                <a:lnTo>
                  <a:pt x="9925" y="14520"/>
                </a:lnTo>
                <a:lnTo>
                  <a:pt x="10192" y="14384"/>
                </a:lnTo>
                <a:lnTo>
                  <a:pt x="10451" y="14235"/>
                </a:lnTo>
                <a:lnTo>
                  <a:pt x="10702" y="14074"/>
                </a:lnTo>
                <a:lnTo>
                  <a:pt x="10945" y="13901"/>
                </a:lnTo>
                <a:lnTo>
                  <a:pt x="11178" y="13717"/>
                </a:lnTo>
                <a:lnTo>
                  <a:pt x="11403" y="13523"/>
                </a:lnTo>
                <a:lnTo>
                  <a:pt x="11618" y="13319"/>
                </a:lnTo>
                <a:lnTo>
                  <a:pt x="11823" y="13103"/>
                </a:lnTo>
                <a:lnTo>
                  <a:pt x="12018" y="12879"/>
                </a:lnTo>
                <a:lnTo>
                  <a:pt x="12201" y="12645"/>
                </a:lnTo>
                <a:lnTo>
                  <a:pt x="12374" y="12402"/>
                </a:lnTo>
                <a:lnTo>
                  <a:pt x="12535" y="12152"/>
                </a:lnTo>
                <a:lnTo>
                  <a:pt x="12684" y="11893"/>
                </a:lnTo>
                <a:lnTo>
                  <a:pt x="12821" y="11626"/>
                </a:lnTo>
                <a:lnTo>
                  <a:pt x="12945" y="11352"/>
                </a:lnTo>
                <a:lnTo>
                  <a:pt x="13056" y="11071"/>
                </a:lnTo>
                <a:lnTo>
                  <a:pt x="13153" y="10783"/>
                </a:lnTo>
                <a:lnTo>
                  <a:pt x="13236" y="10489"/>
                </a:lnTo>
                <a:lnTo>
                  <a:pt x="13306" y="10190"/>
                </a:lnTo>
                <a:lnTo>
                  <a:pt x="13359" y="9885"/>
                </a:lnTo>
                <a:lnTo>
                  <a:pt x="13399" y="9576"/>
                </a:lnTo>
                <a:lnTo>
                  <a:pt x="13423" y="9261"/>
                </a:lnTo>
                <a:lnTo>
                  <a:pt x="13431" y="8943"/>
                </a:lnTo>
                <a:lnTo>
                  <a:pt x="13432" y="8915"/>
                </a:lnTo>
                <a:lnTo>
                  <a:pt x="13434" y="8889"/>
                </a:lnTo>
                <a:lnTo>
                  <a:pt x="13437" y="8863"/>
                </a:lnTo>
                <a:lnTo>
                  <a:pt x="13442" y="8837"/>
                </a:lnTo>
                <a:lnTo>
                  <a:pt x="13447" y="8811"/>
                </a:lnTo>
                <a:lnTo>
                  <a:pt x="13454" y="8787"/>
                </a:lnTo>
                <a:lnTo>
                  <a:pt x="13463" y="8763"/>
                </a:lnTo>
                <a:lnTo>
                  <a:pt x="13473" y="8738"/>
                </a:lnTo>
                <a:lnTo>
                  <a:pt x="13483" y="8715"/>
                </a:lnTo>
                <a:lnTo>
                  <a:pt x="13495" y="8693"/>
                </a:lnTo>
                <a:lnTo>
                  <a:pt x="13507" y="8671"/>
                </a:lnTo>
                <a:lnTo>
                  <a:pt x="13521" y="8649"/>
                </a:lnTo>
                <a:lnTo>
                  <a:pt x="13535" y="8628"/>
                </a:lnTo>
                <a:lnTo>
                  <a:pt x="13551" y="8609"/>
                </a:lnTo>
                <a:lnTo>
                  <a:pt x="13568" y="8590"/>
                </a:lnTo>
                <a:lnTo>
                  <a:pt x="13585" y="8571"/>
                </a:lnTo>
                <a:lnTo>
                  <a:pt x="13604" y="8554"/>
                </a:lnTo>
                <a:lnTo>
                  <a:pt x="13622" y="8537"/>
                </a:lnTo>
                <a:lnTo>
                  <a:pt x="13643" y="8522"/>
                </a:lnTo>
                <a:lnTo>
                  <a:pt x="13663" y="8507"/>
                </a:lnTo>
                <a:lnTo>
                  <a:pt x="13685" y="8494"/>
                </a:lnTo>
                <a:lnTo>
                  <a:pt x="13706" y="8480"/>
                </a:lnTo>
                <a:lnTo>
                  <a:pt x="13730" y="8469"/>
                </a:lnTo>
                <a:lnTo>
                  <a:pt x="13753" y="8458"/>
                </a:lnTo>
                <a:lnTo>
                  <a:pt x="13776" y="8449"/>
                </a:lnTo>
                <a:lnTo>
                  <a:pt x="13800" y="8441"/>
                </a:lnTo>
                <a:lnTo>
                  <a:pt x="13826" y="8434"/>
                </a:lnTo>
                <a:lnTo>
                  <a:pt x="13851" y="8428"/>
                </a:lnTo>
                <a:lnTo>
                  <a:pt x="13877" y="8423"/>
                </a:lnTo>
                <a:lnTo>
                  <a:pt x="13904" y="8420"/>
                </a:lnTo>
                <a:lnTo>
                  <a:pt x="13930" y="8418"/>
                </a:lnTo>
                <a:lnTo>
                  <a:pt x="13957" y="8417"/>
                </a:lnTo>
                <a:lnTo>
                  <a:pt x="13983" y="8418"/>
                </a:lnTo>
                <a:lnTo>
                  <a:pt x="14011" y="8420"/>
                </a:lnTo>
                <a:lnTo>
                  <a:pt x="14037" y="8423"/>
                </a:lnTo>
                <a:lnTo>
                  <a:pt x="14062" y="8428"/>
                </a:lnTo>
                <a:lnTo>
                  <a:pt x="14088" y="8434"/>
                </a:lnTo>
                <a:lnTo>
                  <a:pt x="14113" y="8441"/>
                </a:lnTo>
                <a:lnTo>
                  <a:pt x="14137" y="8449"/>
                </a:lnTo>
                <a:lnTo>
                  <a:pt x="14161" y="8458"/>
                </a:lnTo>
                <a:lnTo>
                  <a:pt x="14185" y="8469"/>
                </a:lnTo>
                <a:lnTo>
                  <a:pt x="14207" y="8480"/>
                </a:lnTo>
                <a:lnTo>
                  <a:pt x="14229" y="8494"/>
                </a:lnTo>
                <a:lnTo>
                  <a:pt x="14251" y="8507"/>
                </a:lnTo>
                <a:lnTo>
                  <a:pt x="14271" y="8522"/>
                </a:lnTo>
                <a:lnTo>
                  <a:pt x="14291" y="8537"/>
                </a:lnTo>
                <a:lnTo>
                  <a:pt x="14310" y="8554"/>
                </a:lnTo>
                <a:lnTo>
                  <a:pt x="14328" y="8571"/>
                </a:lnTo>
                <a:lnTo>
                  <a:pt x="14346" y="8590"/>
                </a:lnTo>
                <a:lnTo>
                  <a:pt x="14362" y="8609"/>
                </a:lnTo>
                <a:lnTo>
                  <a:pt x="14378" y="8628"/>
                </a:lnTo>
                <a:lnTo>
                  <a:pt x="14392" y="8649"/>
                </a:lnTo>
                <a:lnTo>
                  <a:pt x="14406" y="8671"/>
                </a:lnTo>
                <a:lnTo>
                  <a:pt x="14418" y="8693"/>
                </a:lnTo>
                <a:lnTo>
                  <a:pt x="14431" y="8715"/>
                </a:lnTo>
                <a:lnTo>
                  <a:pt x="14441" y="8738"/>
                </a:lnTo>
                <a:lnTo>
                  <a:pt x="14451" y="8763"/>
                </a:lnTo>
                <a:lnTo>
                  <a:pt x="14459" y="8787"/>
                </a:lnTo>
                <a:lnTo>
                  <a:pt x="14466" y="8811"/>
                </a:lnTo>
                <a:lnTo>
                  <a:pt x="14472" y="8837"/>
                </a:lnTo>
                <a:lnTo>
                  <a:pt x="14476" y="8863"/>
                </a:lnTo>
                <a:lnTo>
                  <a:pt x="14480" y="8889"/>
                </a:lnTo>
                <a:lnTo>
                  <a:pt x="14482" y="8915"/>
                </a:lnTo>
                <a:lnTo>
                  <a:pt x="14482" y="8943"/>
                </a:lnTo>
                <a:lnTo>
                  <a:pt x="14473" y="9315"/>
                </a:lnTo>
                <a:lnTo>
                  <a:pt x="14445" y="9683"/>
                </a:lnTo>
                <a:lnTo>
                  <a:pt x="14399" y="10045"/>
                </a:lnTo>
                <a:lnTo>
                  <a:pt x="14335" y="10402"/>
                </a:lnTo>
                <a:lnTo>
                  <a:pt x="14255" y="10752"/>
                </a:lnTo>
                <a:lnTo>
                  <a:pt x="14157" y="11096"/>
                </a:lnTo>
                <a:lnTo>
                  <a:pt x="14043" y="11432"/>
                </a:lnTo>
                <a:lnTo>
                  <a:pt x="13914" y="11760"/>
                </a:lnTo>
                <a:lnTo>
                  <a:pt x="13768" y="12081"/>
                </a:lnTo>
                <a:lnTo>
                  <a:pt x="13608" y="12393"/>
                </a:lnTo>
                <a:lnTo>
                  <a:pt x="13434" y="12697"/>
                </a:lnTo>
                <a:lnTo>
                  <a:pt x="13246" y="12990"/>
                </a:lnTo>
                <a:lnTo>
                  <a:pt x="13044" y="13274"/>
                </a:lnTo>
                <a:lnTo>
                  <a:pt x="12829" y="13547"/>
                </a:lnTo>
                <a:lnTo>
                  <a:pt x="12602" y="13810"/>
                </a:lnTo>
                <a:lnTo>
                  <a:pt x="12362" y="14061"/>
                </a:lnTo>
                <a:lnTo>
                  <a:pt x="12110" y="14301"/>
                </a:lnTo>
                <a:lnTo>
                  <a:pt x="11847" y="14528"/>
                </a:lnTo>
                <a:lnTo>
                  <a:pt x="11574" y="14744"/>
                </a:lnTo>
                <a:lnTo>
                  <a:pt x="11290" y="14945"/>
                </a:lnTo>
                <a:lnTo>
                  <a:pt x="10996" y="15134"/>
                </a:lnTo>
                <a:lnTo>
                  <a:pt x="10693" y="15308"/>
                </a:lnTo>
                <a:lnTo>
                  <a:pt x="10380" y="15468"/>
                </a:lnTo>
                <a:lnTo>
                  <a:pt x="10059" y="15613"/>
                </a:lnTo>
                <a:lnTo>
                  <a:pt x="9731" y="15743"/>
                </a:lnTo>
                <a:lnTo>
                  <a:pt x="9395" y="15856"/>
                </a:lnTo>
                <a:lnTo>
                  <a:pt x="9051" y="15954"/>
                </a:lnTo>
                <a:lnTo>
                  <a:pt x="8701" y="16035"/>
                </a:lnTo>
                <a:lnTo>
                  <a:pt x="8344" y="16098"/>
                </a:lnTo>
                <a:lnTo>
                  <a:pt x="7982" y="16145"/>
                </a:lnTo>
                <a:lnTo>
                  <a:pt x="7614" y="16173"/>
                </a:lnTo>
                <a:lnTo>
                  <a:pt x="7241" y="16182"/>
                </a:lnTo>
                <a:lnTo>
                  <a:pt x="6869" y="16173"/>
                </a:lnTo>
                <a:lnTo>
                  <a:pt x="6501" y="16145"/>
                </a:lnTo>
                <a:lnTo>
                  <a:pt x="6138" y="16098"/>
                </a:lnTo>
                <a:lnTo>
                  <a:pt x="5782" y="16035"/>
                </a:lnTo>
                <a:lnTo>
                  <a:pt x="5431" y="15954"/>
                </a:lnTo>
                <a:lnTo>
                  <a:pt x="5088" y="15856"/>
                </a:lnTo>
                <a:lnTo>
                  <a:pt x="4752" y="15743"/>
                </a:lnTo>
                <a:lnTo>
                  <a:pt x="4423" y="15613"/>
                </a:lnTo>
                <a:lnTo>
                  <a:pt x="4102" y="15468"/>
                </a:lnTo>
                <a:lnTo>
                  <a:pt x="3789" y="15308"/>
                </a:lnTo>
                <a:lnTo>
                  <a:pt x="3486" y="15134"/>
                </a:lnTo>
                <a:lnTo>
                  <a:pt x="3193" y="14945"/>
                </a:lnTo>
                <a:lnTo>
                  <a:pt x="2908" y="14744"/>
                </a:lnTo>
                <a:lnTo>
                  <a:pt x="2635" y="14528"/>
                </a:lnTo>
                <a:lnTo>
                  <a:pt x="2372" y="14301"/>
                </a:lnTo>
                <a:lnTo>
                  <a:pt x="2121" y="14061"/>
                </a:lnTo>
                <a:lnTo>
                  <a:pt x="1882" y="13810"/>
                </a:lnTo>
                <a:lnTo>
                  <a:pt x="1654" y="13547"/>
                </a:lnTo>
                <a:lnTo>
                  <a:pt x="1439" y="13274"/>
                </a:lnTo>
                <a:lnTo>
                  <a:pt x="1237" y="12990"/>
                </a:lnTo>
                <a:lnTo>
                  <a:pt x="1048" y="12697"/>
                </a:lnTo>
                <a:lnTo>
                  <a:pt x="874" y="12393"/>
                </a:lnTo>
                <a:lnTo>
                  <a:pt x="714" y="12081"/>
                </a:lnTo>
                <a:lnTo>
                  <a:pt x="570" y="11760"/>
                </a:lnTo>
                <a:lnTo>
                  <a:pt x="439" y="11432"/>
                </a:lnTo>
                <a:lnTo>
                  <a:pt x="326" y="11096"/>
                </a:lnTo>
                <a:lnTo>
                  <a:pt x="228" y="10752"/>
                </a:lnTo>
                <a:lnTo>
                  <a:pt x="147" y="10402"/>
                </a:lnTo>
                <a:lnTo>
                  <a:pt x="84" y="10045"/>
                </a:lnTo>
                <a:lnTo>
                  <a:pt x="37" y="9683"/>
                </a:lnTo>
                <a:lnTo>
                  <a:pt x="9" y="9315"/>
                </a:lnTo>
                <a:lnTo>
                  <a:pt x="0" y="8943"/>
                </a:lnTo>
                <a:lnTo>
                  <a:pt x="9" y="8570"/>
                </a:lnTo>
                <a:lnTo>
                  <a:pt x="37" y="8202"/>
                </a:lnTo>
                <a:lnTo>
                  <a:pt x="84" y="7840"/>
                </a:lnTo>
                <a:lnTo>
                  <a:pt x="147" y="7483"/>
                </a:lnTo>
                <a:lnTo>
                  <a:pt x="228" y="7133"/>
                </a:lnTo>
                <a:lnTo>
                  <a:pt x="326" y="6790"/>
                </a:lnTo>
                <a:lnTo>
                  <a:pt x="439" y="6454"/>
                </a:lnTo>
                <a:lnTo>
                  <a:pt x="570" y="6125"/>
                </a:lnTo>
                <a:lnTo>
                  <a:pt x="714" y="5804"/>
                </a:lnTo>
                <a:lnTo>
                  <a:pt x="874" y="5492"/>
                </a:lnTo>
                <a:lnTo>
                  <a:pt x="1048" y="5188"/>
                </a:lnTo>
                <a:lnTo>
                  <a:pt x="1237" y="4895"/>
                </a:lnTo>
                <a:lnTo>
                  <a:pt x="1439" y="4611"/>
                </a:lnTo>
                <a:lnTo>
                  <a:pt x="1654" y="4338"/>
                </a:lnTo>
                <a:lnTo>
                  <a:pt x="1882" y="4075"/>
                </a:lnTo>
                <a:lnTo>
                  <a:pt x="2121" y="3824"/>
                </a:lnTo>
                <a:lnTo>
                  <a:pt x="2372" y="3584"/>
                </a:lnTo>
                <a:lnTo>
                  <a:pt x="2635" y="3357"/>
                </a:lnTo>
                <a:lnTo>
                  <a:pt x="2908" y="3141"/>
                </a:lnTo>
                <a:lnTo>
                  <a:pt x="3193" y="2940"/>
                </a:lnTo>
                <a:lnTo>
                  <a:pt x="3486" y="2751"/>
                </a:lnTo>
                <a:lnTo>
                  <a:pt x="3789" y="2577"/>
                </a:lnTo>
                <a:lnTo>
                  <a:pt x="4102" y="2417"/>
                </a:lnTo>
                <a:lnTo>
                  <a:pt x="4423" y="2273"/>
                </a:lnTo>
                <a:lnTo>
                  <a:pt x="4752" y="2142"/>
                </a:lnTo>
                <a:lnTo>
                  <a:pt x="5088" y="2029"/>
                </a:lnTo>
                <a:lnTo>
                  <a:pt x="5431" y="1931"/>
                </a:lnTo>
                <a:lnTo>
                  <a:pt x="5782" y="1850"/>
                </a:lnTo>
                <a:lnTo>
                  <a:pt x="6138" y="1787"/>
                </a:lnTo>
                <a:lnTo>
                  <a:pt x="6501" y="1741"/>
                </a:lnTo>
                <a:lnTo>
                  <a:pt x="6869" y="1712"/>
                </a:lnTo>
                <a:lnTo>
                  <a:pt x="7241" y="1703"/>
                </a:lnTo>
                <a:lnTo>
                  <a:pt x="7268" y="1704"/>
                </a:lnTo>
                <a:lnTo>
                  <a:pt x="7295" y="1706"/>
                </a:lnTo>
                <a:lnTo>
                  <a:pt x="7321" y="1709"/>
                </a:lnTo>
                <a:lnTo>
                  <a:pt x="7347" y="1714"/>
                </a:lnTo>
                <a:lnTo>
                  <a:pt x="7373" y="1719"/>
                </a:lnTo>
                <a:lnTo>
                  <a:pt x="7397" y="1726"/>
                </a:lnTo>
                <a:lnTo>
                  <a:pt x="7422" y="1736"/>
                </a:lnTo>
                <a:lnTo>
                  <a:pt x="7445" y="1745"/>
                </a:lnTo>
                <a:lnTo>
                  <a:pt x="7469" y="1755"/>
                </a:lnTo>
                <a:lnTo>
                  <a:pt x="7492" y="1767"/>
                </a:lnTo>
                <a:lnTo>
                  <a:pt x="7513" y="1780"/>
                </a:lnTo>
                <a:lnTo>
                  <a:pt x="7534" y="1793"/>
                </a:lnTo>
                <a:lnTo>
                  <a:pt x="7556" y="1807"/>
                </a:lnTo>
                <a:lnTo>
                  <a:pt x="7575" y="1824"/>
                </a:lnTo>
                <a:lnTo>
                  <a:pt x="7594" y="1840"/>
                </a:lnTo>
                <a:lnTo>
                  <a:pt x="7612" y="1858"/>
                </a:lnTo>
                <a:lnTo>
                  <a:pt x="7631" y="1876"/>
                </a:lnTo>
                <a:lnTo>
                  <a:pt x="7647" y="1894"/>
                </a:lnTo>
                <a:lnTo>
                  <a:pt x="7662" y="1915"/>
                </a:lnTo>
                <a:lnTo>
                  <a:pt x="7677" y="1936"/>
                </a:lnTo>
                <a:lnTo>
                  <a:pt x="7690" y="1957"/>
                </a:lnTo>
                <a:lnTo>
                  <a:pt x="7703" y="1978"/>
                </a:lnTo>
                <a:lnTo>
                  <a:pt x="7716" y="2002"/>
                </a:lnTo>
                <a:lnTo>
                  <a:pt x="7726" y="2025"/>
                </a:lnTo>
                <a:lnTo>
                  <a:pt x="7735" y="2048"/>
                </a:lnTo>
                <a:lnTo>
                  <a:pt x="7743" y="2073"/>
                </a:lnTo>
                <a:lnTo>
                  <a:pt x="7751" y="2098"/>
                </a:lnTo>
                <a:lnTo>
                  <a:pt x="7756" y="2123"/>
                </a:lnTo>
                <a:lnTo>
                  <a:pt x="7761" y="2149"/>
                </a:lnTo>
                <a:lnTo>
                  <a:pt x="7764" y="2175"/>
                </a:lnTo>
                <a:lnTo>
                  <a:pt x="7766" y="2202"/>
                </a:lnTo>
                <a:lnTo>
                  <a:pt x="7767" y="2229"/>
                </a:lnTo>
                <a:lnTo>
                  <a:pt x="7767" y="8417"/>
                </a:lnTo>
                <a:close/>
                <a:moveTo>
                  <a:pt x="9437" y="6685"/>
                </a:moveTo>
                <a:lnTo>
                  <a:pt x="15051" y="6685"/>
                </a:lnTo>
                <a:lnTo>
                  <a:pt x="15018" y="6391"/>
                </a:lnTo>
                <a:lnTo>
                  <a:pt x="14973" y="6102"/>
                </a:lnTo>
                <a:lnTo>
                  <a:pt x="14914" y="5816"/>
                </a:lnTo>
                <a:lnTo>
                  <a:pt x="14842" y="5536"/>
                </a:lnTo>
                <a:lnTo>
                  <a:pt x="14758" y="5262"/>
                </a:lnTo>
                <a:lnTo>
                  <a:pt x="14661" y="4993"/>
                </a:lnTo>
                <a:lnTo>
                  <a:pt x="14553" y="4730"/>
                </a:lnTo>
                <a:lnTo>
                  <a:pt x="14433" y="4473"/>
                </a:lnTo>
                <a:lnTo>
                  <a:pt x="14301" y="4222"/>
                </a:lnTo>
                <a:lnTo>
                  <a:pt x="14158" y="3980"/>
                </a:lnTo>
                <a:lnTo>
                  <a:pt x="14005" y="3744"/>
                </a:lnTo>
                <a:lnTo>
                  <a:pt x="13842" y="3516"/>
                </a:lnTo>
                <a:lnTo>
                  <a:pt x="13668" y="3295"/>
                </a:lnTo>
                <a:lnTo>
                  <a:pt x="13485" y="3083"/>
                </a:lnTo>
                <a:lnTo>
                  <a:pt x="13293" y="2879"/>
                </a:lnTo>
                <a:lnTo>
                  <a:pt x="13090" y="2684"/>
                </a:lnTo>
                <a:lnTo>
                  <a:pt x="12881" y="2499"/>
                </a:lnTo>
                <a:lnTo>
                  <a:pt x="12662" y="2323"/>
                </a:lnTo>
                <a:lnTo>
                  <a:pt x="12436" y="2157"/>
                </a:lnTo>
                <a:lnTo>
                  <a:pt x="12201" y="2002"/>
                </a:lnTo>
                <a:lnTo>
                  <a:pt x="11959" y="1857"/>
                </a:lnTo>
                <a:lnTo>
                  <a:pt x="11711" y="1722"/>
                </a:lnTo>
                <a:lnTo>
                  <a:pt x="11455" y="1599"/>
                </a:lnTo>
                <a:lnTo>
                  <a:pt x="11194" y="1488"/>
                </a:lnTo>
                <a:lnTo>
                  <a:pt x="10926" y="1389"/>
                </a:lnTo>
                <a:lnTo>
                  <a:pt x="10653" y="1301"/>
                </a:lnTo>
                <a:lnTo>
                  <a:pt x="10374" y="1226"/>
                </a:lnTo>
                <a:lnTo>
                  <a:pt x="10091" y="1164"/>
                </a:lnTo>
                <a:lnTo>
                  <a:pt x="9802" y="1116"/>
                </a:lnTo>
                <a:lnTo>
                  <a:pt x="9509" y="1080"/>
                </a:lnTo>
                <a:lnTo>
                  <a:pt x="9213" y="1059"/>
                </a:lnTo>
                <a:lnTo>
                  <a:pt x="8912" y="1051"/>
                </a:lnTo>
                <a:lnTo>
                  <a:pt x="8885" y="1051"/>
                </a:lnTo>
                <a:lnTo>
                  <a:pt x="8859" y="1049"/>
                </a:lnTo>
                <a:lnTo>
                  <a:pt x="8832" y="1045"/>
                </a:lnTo>
                <a:lnTo>
                  <a:pt x="8806" y="1041"/>
                </a:lnTo>
                <a:lnTo>
                  <a:pt x="8781" y="1035"/>
                </a:lnTo>
                <a:lnTo>
                  <a:pt x="8755" y="1028"/>
                </a:lnTo>
                <a:lnTo>
                  <a:pt x="8731" y="1019"/>
                </a:lnTo>
                <a:lnTo>
                  <a:pt x="8708" y="1009"/>
                </a:lnTo>
                <a:lnTo>
                  <a:pt x="8685" y="999"/>
                </a:lnTo>
                <a:lnTo>
                  <a:pt x="8661" y="988"/>
                </a:lnTo>
                <a:lnTo>
                  <a:pt x="8639" y="975"/>
                </a:lnTo>
                <a:lnTo>
                  <a:pt x="8618" y="961"/>
                </a:lnTo>
                <a:lnTo>
                  <a:pt x="8598" y="947"/>
                </a:lnTo>
                <a:lnTo>
                  <a:pt x="8577" y="931"/>
                </a:lnTo>
                <a:lnTo>
                  <a:pt x="8558" y="914"/>
                </a:lnTo>
                <a:lnTo>
                  <a:pt x="8540" y="897"/>
                </a:lnTo>
                <a:lnTo>
                  <a:pt x="8523" y="879"/>
                </a:lnTo>
                <a:lnTo>
                  <a:pt x="8507" y="860"/>
                </a:lnTo>
                <a:lnTo>
                  <a:pt x="8490" y="839"/>
                </a:lnTo>
                <a:lnTo>
                  <a:pt x="8476" y="819"/>
                </a:lnTo>
                <a:lnTo>
                  <a:pt x="8462" y="798"/>
                </a:lnTo>
                <a:lnTo>
                  <a:pt x="8450" y="776"/>
                </a:lnTo>
                <a:lnTo>
                  <a:pt x="8438" y="753"/>
                </a:lnTo>
                <a:lnTo>
                  <a:pt x="8428" y="730"/>
                </a:lnTo>
                <a:lnTo>
                  <a:pt x="8418" y="706"/>
                </a:lnTo>
                <a:lnTo>
                  <a:pt x="8409" y="682"/>
                </a:lnTo>
                <a:lnTo>
                  <a:pt x="8402" y="656"/>
                </a:lnTo>
                <a:lnTo>
                  <a:pt x="8396" y="631"/>
                </a:lnTo>
                <a:lnTo>
                  <a:pt x="8392" y="606"/>
                </a:lnTo>
                <a:lnTo>
                  <a:pt x="8389" y="580"/>
                </a:lnTo>
                <a:lnTo>
                  <a:pt x="8386" y="552"/>
                </a:lnTo>
                <a:lnTo>
                  <a:pt x="8386" y="526"/>
                </a:lnTo>
                <a:lnTo>
                  <a:pt x="8386" y="499"/>
                </a:lnTo>
                <a:lnTo>
                  <a:pt x="8389" y="472"/>
                </a:lnTo>
                <a:lnTo>
                  <a:pt x="8392" y="446"/>
                </a:lnTo>
                <a:lnTo>
                  <a:pt x="8396" y="420"/>
                </a:lnTo>
                <a:lnTo>
                  <a:pt x="8402" y="394"/>
                </a:lnTo>
                <a:lnTo>
                  <a:pt x="8409" y="369"/>
                </a:lnTo>
                <a:lnTo>
                  <a:pt x="8418" y="345"/>
                </a:lnTo>
                <a:lnTo>
                  <a:pt x="8428" y="322"/>
                </a:lnTo>
                <a:lnTo>
                  <a:pt x="8438" y="298"/>
                </a:lnTo>
                <a:lnTo>
                  <a:pt x="8450" y="275"/>
                </a:lnTo>
                <a:lnTo>
                  <a:pt x="8462" y="254"/>
                </a:lnTo>
                <a:lnTo>
                  <a:pt x="8476" y="232"/>
                </a:lnTo>
                <a:lnTo>
                  <a:pt x="8490" y="211"/>
                </a:lnTo>
                <a:lnTo>
                  <a:pt x="8507" y="191"/>
                </a:lnTo>
                <a:lnTo>
                  <a:pt x="8523" y="173"/>
                </a:lnTo>
                <a:lnTo>
                  <a:pt x="8540" y="155"/>
                </a:lnTo>
                <a:lnTo>
                  <a:pt x="8558" y="137"/>
                </a:lnTo>
                <a:lnTo>
                  <a:pt x="8577" y="120"/>
                </a:lnTo>
                <a:lnTo>
                  <a:pt x="8598" y="104"/>
                </a:lnTo>
                <a:lnTo>
                  <a:pt x="8618" y="90"/>
                </a:lnTo>
                <a:lnTo>
                  <a:pt x="8639" y="76"/>
                </a:lnTo>
                <a:lnTo>
                  <a:pt x="8661" y="64"/>
                </a:lnTo>
                <a:lnTo>
                  <a:pt x="8685" y="52"/>
                </a:lnTo>
                <a:lnTo>
                  <a:pt x="8708" y="41"/>
                </a:lnTo>
                <a:lnTo>
                  <a:pt x="8731" y="32"/>
                </a:lnTo>
                <a:lnTo>
                  <a:pt x="8755" y="23"/>
                </a:lnTo>
                <a:lnTo>
                  <a:pt x="8781" y="16"/>
                </a:lnTo>
                <a:lnTo>
                  <a:pt x="8806" y="11"/>
                </a:lnTo>
                <a:lnTo>
                  <a:pt x="8832" y="6"/>
                </a:lnTo>
                <a:lnTo>
                  <a:pt x="8859" y="3"/>
                </a:lnTo>
                <a:lnTo>
                  <a:pt x="8885" y="1"/>
                </a:lnTo>
                <a:lnTo>
                  <a:pt x="8912" y="0"/>
                </a:lnTo>
                <a:lnTo>
                  <a:pt x="9283" y="9"/>
                </a:lnTo>
                <a:lnTo>
                  <a:pt x="9649" y="37"/>
                </a:lnTo>
                <a:lnTo>
                  <a:pt x="10010" y="83"/>
                </a:lnTo>
                <a:lnTo>
                  <a:pt x="10365" y="147"/>
                </a:lnTo>
                <a:lnTo>
                  <a:pt x="10714" y="228"/>
                </a:lnTo>
                <a:lnTo>
                  <a:pt x="11057" y="325"/>
                </a:lnTo>
                <a:lnTo>
                  <a:pt x="11392" y="438"/>
                </a:lnTo>
                <a:lnTo>
                  <a:pt x="11719" y="566"/>
                </a:lnTo>
                <a:lnTo>
                  <a:pt x="12038" y="711"/>
                </a:lnTo>
                <a:lnTo>
                  <a:pt x="12350" y="870"/>
                </a:lnTo>
                <a:lnTo>
                  <a:pt x="12651" y="1044"/>
                </a:lnTo>
                <a:lnTo>
                  <a:pt x="12945" y="1232"/>
                </a:lnTo>
                <a:lnTo>
                  <a:pt x="13227" y="1432"/>
                </a:lnTo>
                <a:lnTo>
                  <a:pt x="13499" y="1647"/>
                </a:lnTo>
                <a:lnTo>
                  <a:pt x="13761" y="1873"/>
                </a:lnTo>
                <a:lnTo>
                  <a:pt x="14012" y="2112"/>
                </a:lnTo>
                <a:lnTo>
                  <a:pt x="14251" y="2363"/>
                </a:lnTo>
                <a:lnTo>
                  <a:pt x="14477" y="2624"/>
                </a:lnTo>
                <a:lnTo>
                  <a:pt x="14692" y="2897"/>
                </a:lnTo>
                <a:lnTo>
                  <a:pt x="14892" y="3179"/>
                </a:lnTo>
                <a:lnTo>
                  <a:pt x="15080" y="3472"/>
                </a:lnTo>
                <a:lnTo>
                  <a:pt x="15253" y="3773"/>
                </a:lnTo>
                <a:lnTo>
                  <a:pt x="15413" y="4085"/>
                </a:lnTo>
                <a:lnTo>
                  <a:pt x="15558" y="4404"/>
                </a:lnTo>
                <a:lnTo>
                  <a:pt x="15686" y="4731"/>
                </a:lnTo>
                <a:lnTo>
                  <a:pt x="15799" y="5066"/>
                </a:lnTo>
                <a:lnTo>
                  <a:pt x="15896" y="5409"/>
                </a:lnTo>
                <a:lnTo>
                  <a:pt x="15977" y="5758"/>
                </a:lnTo>
                <a:lnTo>
                  <a:pt x="16041" y="6113"/>
                </a:lnTo>
                <a:lnTo>
                  <a:pt x="16087" y="6473"/>
                </a:lnTo>
                <a:lnTo>
                  <a:pt x="16115" y="6839"/>
                </a:lnTo>
                <a:lnTo>
                  <a:pt x="16124" y="7210"/>
                </a:lnTo>
                <a:lnTo>
                  <a:pt x="16123" y="7237"/>
                </a:lnTo>
                <a:lnTo>
                  <a:pt x="16121" y="7264"/>
                </a:lnTo>
                <a:lnTo>
                  <a:pt x="16118" y="7290"/>
                </a:lnTo>
                <a:lnTo>
                  <a:pt x="16113" y="7316"/>
                </a:lnTo>
                <a:lnTo>
                  <a:pt x="16108" y="7342"/>
                </a:lnTo>
                <a:lnTo>
                  <a:pt x="16101" y="7366"/>
                </a:lnTo>
                <a:lnTo>
                  <a:pt x="16092" y="7391"/>
                </a:lnTo>
                <a:lnTo>
                  <a:pt x="16083" y="7414"/>
                </a:lnTo>
                <a:lnTo>
                  <a:pt x="16072" y="7438"/>
                </a:lnTo>
                <a:lnTo>
                  <a:pt x="16060" y="7461"/>
                </a:lnTo>
                <a:lnTo>
                  <a:pt x="16048" y="7482"/>
                </a:lnTo>
                <a:lnTo>
                  <a:pt x="16034" y="7504"/>
                </a:lnTo>
                <a:lnTo>
                  <a:pt x="16020" y="7525"/>
                </a:lnTo>
                <a:lnTo>
                  <a:pt x="16004" y="7545"/>
                </a:lnTo>
                <a:lnTo>
                  <a:pt x="15987" y="7563"/>
                </a:lnTo>
                <a:lnTo>
                  <a:pt x="15969" y="7581"/>
                </a:lnTo>
                <a:lnTo>
                  <a:pt x="15951" y="7599"/>
                </a:lnTo>
                <a:lnTo>
                  <a:pt x="15933" y="7616"/>
                </a:lnTo>
                <a:lnTo>
                  <a:pt x="15913" y="7632"/>
                </a:lnTo>
                <a:lnTo>
                  <a:pt x="15892" y="7646"/>
                </a:lnTo>
                <a:lnTo>
                  <a:pt x="15870" y="7659"/>
                </a:lnTo>
                <a:lnTo>
                  <a:pt x="15849" y="7672"/>
                </a:lnTo>
                <a:lnTo>
                  <a:pt x="15826" y="7684"/>
                </a:lnTo>
                <a:lnTo>
                  <a:pt x="15802" y="7695"/>
                </a:lnTo>
                <a:lnTo>
                  <a:pt x="15779" y="7704"/>
                </a:lnTo>
                <a:lnTo>
                  <a:pt x="15755" y="7713"/>
                </a:lnTo>
                <a:lnTo>
                  <a:pt x="15729" y="7720"/>
                </a:lnTo>
                <a:lnTo>
                  <a:pt x="15704" y="7725"/>
                </a:lnTo>
                <a:lnTo>
                  <a:pt x="15678" y="7730"/>
                </a:lnTo>
                <a:lnTo>
                  <a:pt x="15652" y="7733"/>
                </a:lnTo>
                <a:lnTo>
                  <a:pt x="15625" y="7735"/>
                </a:lnTo>
                <a:lnTo>
                  <a:pt x="15598" y="7736"/>
                </a:lnTo>
                <a:lnTo>
                  <a:pt x="8912" y="7736"/>
                </a:lnTo>
                <a:lnTo>
                  <a:pt x="8885" y="7735"/>
                </a:lnTo>
                <a:lnTo>
                  <a:pt x="8859" y="7733"/>
                </a:lnTo>
                <a:lnTo>
                  <a:pt x="8832" y="7730"/>
                </a:lnTo>
                <a:lnTo>
                  <a:pt x="8806" y="7725"/>
                </a:lnTo>
                <a:lnTo>
                  <a:pt x="8781" y="7720"/>
                </a:lnTo>
                <a:lnTo>
                  <a:pt x="8755" y="7713"/>
                </a:lnTo>
                <a:lnTo>
                  <a:pt x="8731" y="7704"/>
                </a:lnTo>
                <a:lnTo>
                  <a:pt x="8708" y="7695"/>
                </a:lnTo>
                <a:lnTo>
                  <a:pt x="8685" y="7684"/>
                </a:lnTo>
                <a:lnTo>
                  <a:pt x="8661" y="7672"/>
                </a:lnTo>
                <a:lnTo>
                  <a:pt x="8639" y="7659"/>
                </a:lnTo>
                <a:lnTo>
                  <a:pt x="8618" y="7646"/>
                </a:lnTo>
                <a:lnTo>
                  <a:pt x="8598" y="7632"/>
                </a:lnTo>
                <a:lnTo>
                  <a:pt x="8577" y="7616"/>
                </a:lnTo>
                <a:lnTo>
                  <a:pt x="8558" y="7599"/>
                </a:lnTo>
                <a:lnTo>
                  <a:pt x="8540" y="7581"/>
                </a:lnTo>
                <a:lnTo>
                  <a:pt x="8523" y="7563"/>
                </a:lnTo>
                <a:lnTo>
                  <a:pt x="8507" y="7545"/>
                </a:lnTo>
                <a:lnTo>
                  <a:pt x="8490" y="7525"/>
                </a:lnTo>
                <a:lnTo>
                  <a:pt x="8476" y="7504"/>
                </a:lnTo>
                <a:lnTo>
                  <a:pt x="8462" y="7482"/>
                </a:lnTo>
                <a:lnTo>
                  <a:pt x="8450" y="7461"/>
                </a:lnTo>
                <a:lnTo>
                  <a:pt x="8438" y="7438"/>
                </a:lnTo>
                <a:lnTo>
                  <a:pt x="8428" y="7414"/>
                </a:lnTo>
                <a:lnTo>
                  <a:pt x="8418" y="7391"/>
                </a:lnTo>
                <a:lnTo>
                  <a:pt x="8409" y="7366"/>
                </a:lnTo>
                <a:lnTo>
                  <a:pt x="8402" y="7342"/>
                </a:lnTo>
                <a:lnTo>
                  <a:pt x="8396" y="7316"/>
                </a:lnTo>
                <a:lnTo>
                  <a:pt x="8392" y="7290"/>
                </a:lnTo>
                <a:lnTo>
                  <a:pt x="8389" y="7264"/>
                </a:lnTo>
                <a:lnTo>
                  <a:pt x="8386" y="7237"/>
                </a:lnTo>
                <a:lnTo>
                  <a:pt x="8386" y="7210"/>
                </a:lnTo>
                <a:lnTo>
                  <a:pt x="8386" y="2366"/>
                </a:lnTo>
                <a:lnTo>
                  <a:pt x="8386" y="2338"/>
                </a:lnTo>
                <a:lnTo>
                  <a:pt x="8389" y="2312"/>
                </a:lnTo>
                <a:lnTo>
                  <a:pt x="8392" y="2286"/>
                </a:lnTo>
                <a:lnTo>
                  <a:pt x="8396" y="2259"/>
                </a:lnTo>
                <a:lnTo>
                  <a:pt x="8402" y="2234"/>
                </a:lnTo>
                <a:lnTo>
                  <a:pt x="8409" y="2209"/>
                </a:lnTo>
                <a:lnTo>
                  <a:pt x="8418" y="2185"/>
                </a:lnTo>
                <a:lnTo>
                  <a:pt x="8428" y="2161"/>
                </a:lnTo>
                <a:lnTo>
                  <a:pt x="8438" y="2138"/>
                </a:lnTo>
                <a:lnTo>
                  <a:pt x="8450" y="2115"/>
                </a:lnTo>
                <a:lnTo>
                  <a:pt x="8462" y="2094"/>
                </a:lnTo>
                <a:lnTo>
                  <a:pt x="8476" y="2071"/>
                </a:lnTo>
                <a:lnTo>
                  <a:pt x="8490" y="2051"/>
                </a:lnTo>
                <a:lnTo>
                  <a:pt x="8507" y="2031"/>
                </a:lnTo>
                <a:lnTo>
                  <a:pt x="8523" y="2013"/>
                </a:lnTo>
                <a:lnTo>
                  <a:pt x="8540" y="1993"/>
                </a:lnTo>
                <a:lnTo>
                  <a:pt x="8558" y="1976"/>
                </a:lnTo>
                <a:lnTo>
                  <a:pt x="8577" y="1960"/>
                </a:lnTo>
                <a:lnTo>
                  <a:pt x="8598" y="1944"/>
                </a:lnTo>
                <a:lnTo>
                  <a:pt x="8618" y="1930"/>
                </a:lnTo>
                <a:lnTo>
                  <a:pt x="8639" y="1916"/>
                </a:lnTo>
                <a:lnTo>
                  <a:pt x="8661" y="1903"/>
                </a:lnTo>
                <a:lnTo>
                  <a:pt x="8685" y="1891"/>
                </a:lnTo>
                <a:lnTo>
                  <a:pt x="8708" y="1881"/>
                </a:lnTo>
                <a:lnTo>
                  <a:pt x="8731" y="1871"/>
                </a:lnTo>
                <a:lnTo>
                  <a:pt x="8755" y="1863"/>
                </a:lnTo>
                <a:lnTo>
                  <a:pt x="8781" y="1856"/>
                </a:lnTo>
                <a:lnTo>
                  <a:pt x="8806" y="1851"/>
                </a:lnTo>
                <a:lnTo>
                  <a:pt x="8832" y="1846"/>
                </a:lnTo>
                <a:lnTo>
                  <a:pt x="8859" y="1843"/>
                </a:lnTo>
                <a:lnTo>
                  <a:pt x="8885" y="1841"/>
                </a:lnTo>
                <a:lnTo>
                  <a:pt x="8912" y="1840"/>
                </a:lnTo>
                <a:lnTo>
                  <a:pt x="8939" y="1841"/>
                </a:lnTo>
                <a:lnTo>
                  <a:pt x="8966" y="1843"/>
                </a:lnTo>
                <a:lnTo>
                  <a:pt x="8992" y="1846"/>
                </a:lnTo>
                <a:lnTo>
                  <a:pt x="9017" y="1851"/>
                </a:lnTo>
                <a:lnTo>
                  <a:pt x="9043" y="1856"/>
                </a:lnTo>
                <a:lnTo>
                  <a:pt x="9068" y="1863"/>
                </a:lnTo>
                <a:lnTo>
                  <a:pt x="9092" y="1871"/>
                </a:lnTo>
                <a:lnTo>
                  <a:pt x="9116" y="1881"/>
                </a:lnTo>
                <a:lnTo>
                  <a:pt x="9139" y="1891"/>
                </a:lnTo>
                <a:lnTo>
                  <a:pt x="9162" y="1903"/>
                </a:lnTo>
                <a:lnTo>
                  <a:pt x="9184" y="1916"/>
                </a:lnTo>
                <a:lnTo>
                  <a:pt x="9206" y="1930"/>
                </a:lnTo>
                <a:lnTo>
                  <a:pt x="9226" y="1944"/>
                </a:lnTo>
                <a:lnTo>
                  <a:pt x="9246" y="1960"/>
                </a:lnTo>
                <a:lnTo>
                  <a:pt x="9265" y="1976"/>
                </a:lnTo>
                <a:lnTo>
                  <a:pt x="9284" y="1993"/>
                </a:lnTo>
                <a:lnTo>
                  <a:pt x="9301" y="2013"/>
                </a:lnTo>
                <a:lnTo>
                  <a:pt x="9317" y="2031"/>
                </a:lnTo>
                <a:lnTo>
                  <a:pt x="9333" y="2051"/>
                </a:lnTo>
                <a:lnTo>
                  <a:pt x="9347" y="2071"/>
                </a:lnTo>
                <a:lnTo>
                  <a:pt x="9361" y="2094"/>
                </a:lnTo>
                <a:lnTo>
                  <a:pt x="9374" y="2115"/>
                </a:lnTo>
                <a:lnTo>
                  <a:pt x="9386" y="2138"/>
                </a:lnTo>
                <a:lnTo>
                  <a:pt x="9396" y="2161"/>
                </a:lnTo>
                <a:lnTo>
                  <a:pt x="9406" y="2185"/>
                </a:lnTo>
                <a:lnTo>
                  <a:pt x="9414" y="2209"/>
                </a:lnTo>
                <a:lnTo>
                  <a:pt x="9421" y="2234"/>
                </a:lnTo>
                <a:lnTo>
                  <a:pt x="9427" y="2259"/>
                </a:lnTo>
                <a:lnTo>
                  <a:pt x="9431" y="2286"/>
                </a:lnTo>
                <a:lnTo>
                  <a:pt x="9435" y="2312"/>
                </a:lnTo>
                <a:lnTo>
                  <a:pt x="9437" y="2338"/>
                </a:lnTo>
                <a:lnTo>
                  <a:pt x="9437" y="2366"/>
                </a:lnTo>
                <a:lnTo>
                  <a:pt x="9437" y="6685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/>
          <a:lstStyle/>
          <a:p>
            <a:endParaRPr lang="pt-BR" sz="83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ítulo 2">
            <a:extLst>
              <a:ext uri="{FF2B5EF4-FFF2-40B4-BE49-F238E27FC236}">
                <a16:creationId xmlns:a16="http://schemas.microsoft.com/office/drawing/2014/main" xmlns="" id="{077D5BA7-21AB-4994-810F-3A4F323FED6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LOREM IPSUM DOLOR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xmlns="" id="{DFB5E108-06F7-47E6-8320-B4A29A9B3930}"/>
              </a:ext>
            </a:extLst>
          </p:cNvPr>
          <p:cNvGraphicFramePr/>
          <p:nvPr>
            <p:extLst/>
          </p:nvPr>
        </p:nvGraphicFramePr>
        <p:xfrm>
          <a:off x="1553709" y="1114054"/>
          <a:ext cx="6096000" cy="3492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408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xmlns="" id="{5474EE06-3525-475D-9966-AF9838556D05}"/>
              </a:ext>
            </a:extLst>
          </p:cNvPr>
          <p:cNvSpPr/>
          <p:nvPr/>
        </p:nvSpPr>
        <p:spPr>
          <a:xfrm>
            <a:off x="5982637" y="1812648"/>
            <a:ext cx="2214413" cy="822507"/>
          </a:xfrm>
          <a:prstGeom prst="rect">
            <a:avLst/>
          </a:prstGeom>
        </p:spPr>
        <p:txBody>
          <a:bodyPr wrap="square" lIns="71996" tIns="71996" rIns="71996" bIns="71996">
            <a:spAutoFit/>
          </a:bodyPr>
          <a:lstStyle/>
          <a:p>
            <a:r>
              <a:rPr lang="pt-BR" sz="2000" dirty="0">
                <a:latin typeface="Globotipo Condensada" panose="00000506000000000000" pitchFamily="50" charset="0"/>
              </a:rPr>
              <a:t>LOREM </a:t>
            </a:r>
          </a:p>
          <a:p>
            <a:r>
              <a:rPr lang="pt-BR" sz="2400" b="1" dirty="0">
                <a:latin typeface="Globotipo Condensada" panose="00000506000000000000" pitchFamily="50" charset="0"/>
              </a:rPr>
              <a:t>IPSUM DOLOR 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xmlns="" id="{D5713862-39F3-462D-8E6D-E98524DB2313}"/>
              </a:ext>
            </a:extLst>
          </p:cNvPr>
          <p:cNvSpPr/>
          <p:nvPr/>
        </p:nvSpPr>
        <p:spPr>
          <a:xfrm>
            <a:off x="5982636" y="2694937"/>
            <a:ext cx="2421463" cy="1637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6" tIns="71996" rIns="71996" bIns="71996" rtlCol="0" anchor="t"/>
          <a:lstStyle/>
          <a:p>
            <a:pPr algn="just"/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Ut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enim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ad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minim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veniam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, quis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nostrud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exercitation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ullamco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laboris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nisi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ut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aliquip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ex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ea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commodo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consequat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.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Duis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aute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irure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dolor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in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reprehenderit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in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voluptate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velit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esse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cillum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dolore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eu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fugiat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nulla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pariatur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. </a:t>
            </a:r>
          </a:p>
        </p:txBody>
      </p:sp>
      <p:graphicFrame>
        <p:nvGraphicFramePr>
          <p:cNvPr id="31" name="Gráfico 30">
            <a:extLst>
              <a:ext uri="{FF2B5EF4-FFF2-40B4-BE49-F238E27FC236}">
                <a16:creationId xmlns:a16="http://schemas.microsoft.com/office/drawing/2014/main" xmlns="" id="{D6B98421-5775-4FD1-9734-94DF056AF30F}"/>
              </a:ext>
            </a:extLst>
          </p:cNvPr>
          <p:cNvGraphicFramePr/>
          <p:nvPr>
            <p:extLst/>
          </p:nvPr>
        </p:nvGraphicFramePr>
        <p:xfrm>
          <a:off x="1072934" y="743365"/>
          <a:ext cx="4420151" cy="3492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7573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93"/>
          <p:cNvSpPr txBox="1">
            <a:spLocks noChangeArrowheads="1"/>
          </p:cNvSpPr>
          <p:nvPr/>
        </p:nvSpPr>
        <p:spPr bwMode="auto">
          <a:xfrm>
            <a:off x="1091420" y="2305177"/>
            <a:ext cx="12226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800" dirty="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8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800" dirty="0"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8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8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8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8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8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8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8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Oval 7"/>
          <p:cNvSpPr>
            <a:spLocks noChangeArrowheads="1"/>
          </p:cNvSpPr>
          <p:nvPr/>
        </p:nvSpPr>
        <p:spPr bwMode="auto">
          <a:xfrm>
            <a:off x="1361731" y="2952535"/>
            <a:ext cx="683057" cy="686176"/>
          </a:xfrm>
          <a:prstGeom prst="ellipse">
            <a:avLst/>
          </a:prstGeom>
          <a:solidFill>
            <a:srgbClr val="319346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349"/>
          </a:p>
        </p:txBody>
      </p:sp>
      <p:sp>
        <p:nvSpPr>
          <p:cNvPr id="2052" name="Oval 8"/>
          <p:cNvSpPr>
            <a:spLocks noChangeArrowheads="1"/>
          </p:cNvSpPr>
          <p:nvPr/>
        </p:nvSpPr>
        <p:spPr bwMode="auto">
          <a:xfrm>
            <a:off x="3277826" y="2952535"/>
            <a:ext cx="686176" cy="686176"/>
          </a:xfrm>
          <a:prstGeom prst="ellipse">
            <a:avLst/>
          </a:prstGeom>
          <a:solidFill>
            <a:srgbClr val="2FBBEC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349"/>
          </a:p>
        </p:txBody>
      </p:sp>
      <p:sp>
        <p:nvSpPr>
          <p:cNvPr id="2053" name="Oval 9"/>
          <p:cNvSpPr>
            <a:spLocks noChangeArrowheads="1"/>
          </p:cNvSpPr>
          <p:nvPr/>
        </p:nvSpPr>
        <p:spPr bwMode="auto">
          <a:xfrm>
            <a:off x="5041091" y="2952535"/>
            <a:ext cx="683056" cy="686176"/>
          </a:xfrm>
          <a:prstGeom prst="ellipse">
            <a:avLst/>
          </a:prstGeom>
          <a:solidFill>
            <a:srgbClr val="76C045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349"/>
          </a:p>
        </p:txBody>
      </p:sp>
      <p:sp>
        <p:nvSpPr>
          <p:cNvPr id="2054" name="Oval 10"/>
          <p:cNvSpPr>
            <a:spLocks noChangeArrowheads="1"/>
          </p:cNvSpPr>
          <p:nvPr/>
        </p:nvSpPr>
        <p:spPr bwMode="auto">
          <a:xfrm>
            <a:off x="6803316" y="2952535"/>
            <a:ext cx="683057" cy="686176"/>
          </a:xfrm>
          <a:prstGeom prst="ellipse">
            <a:avLst/>
          </a:prstGeom>
          <a:solidFill>
            <a:srgbClr val="1C90CD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349"/>
          </a:p>
        </p:txBody>
      </p:sp>
      <p:sp>
        <p:nvSpPr>
          <p:cNvPr id="2055" name="Oval 11"/>
          <p:cNvSpPr>
            <a:spLocks noChangeArrowheads="1"/>
          </p:cNvSpPr>
          <p:nvPr/>
        </p:nvSpPr>
        <p:spPr bwMode="auto">
          <a:xfrm>
            <a:off x="1361731" y="1261358"/>
            <a:ext cx="683057" cy="684097"/>
          </a:xfrm>
          <a:prstGeom prst="ellipse">
            <a:avLst/>
          </a:prstGeom>
          <a:solidFill>
            <a:srgbClr val="234C9D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349"/>
          </a:p>
        </p:txBody>
      </p:sp>
      <p:sp>
        <p:nvSpPr>
          <p:cNvPr id="2056" name="Oval 12"/>
          <p:cNvSpPr>
            <a:spLocks noChangeArrowheads="1"/>
          </p:cNvSpPr>
          <p:nvPr/>
        </p:nvSpPr>
        <p:spPr bwMode="auto">
          <a:xfrm>
            <a:off x="3277826" y="1261358"/>
            <a:ext cx="686176" cy="684097"/>
          </a:xfrm>
          <a:prstGeom prst="ellipse">
            <a:avLst/>
          </a:prstGeom>
          <a:solidFill>
            <a:srgbClr val="EB7E21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349"/>
          </a:p>
        </p:txBody>
      </p:sp>
      <p:sp>
        <p:nvSpPr>
          <p:cNvPr id="2057" name="Oval 13"/>
          <p:cNvSpPr>
            <a:spLocks noChangeArrowheads="1"/>
          </p:cNvSpPr>
          <p:nvPr/>
        </p:nvSpPr>
        <p:spPr bwMode="auto">
          <a:xfrm>
            <a:off x="5041091" y="1261358"/>
            <a:ext cx="683056" cy="684097"/>
          </a:xfrm>
          <a:prstGeom prst="ellipse">
            <a:avLst/>
          </a:prstGeom>
          <a:solidFill>
            <a:srgbClr val="E41F28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349"/>
          </a:p>
        </p:txBody>
      </p:sp>
      <p:sp>
        <p:nvSpPr>
          <p:cNvPr id="2058" name="Oval 14"/>
          <p:cNvSpPr>
            <a:spLocks noChangeArrowheads="1"/>
          </p:cNvSpPr>
          <p:nvPr/>
        </p:nvSpPr>
        <p:spPr bwMode="auto">
          <a:xfrm>
            <a:off x="6803316" y="1261358"/>
            <a:ext cx="683057" cy="684097"/>
          </a:xfrm>
          <a:prstGeom prst="ellipse">
            <a:avLst/>
          </a:prstGeom>
          <a:solidFill>
            <a:srgbClr val="FACC3D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349"/>
          </a:p>
        </p:txBody>
      </p:sp>
      <p:sp>
        <p:nvSpPr>
          <p:cNvPr id="2059" name="Rectangle 15"/>
          <p:cNvSpPr>
            <a:spLocks noChangeArrowheads="1"/>
          </p:cNvSpPr>
          <p:nvPr/>
        </p:nvSpPr>
        <p:spPr bwMode="auto">
          <a:xfrm>
            <a:off x="1395765" y="3737479"/>
            <a:ext cx="61395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319346"/>
                </a:solidFill>
                <a:latin typeface="Globotipo Condensada" panose="00000506000000000000" pitchFamily="50" charset="0"/>
              </a:rPr>
              <a:t>OPTION 5</a:t>
            </a:r>
            <a:endParaRPr lang="en-US" altLang="en-US" sz="1050" dirty="0">
              <a:solidFill>
                <a:srgbClr val="319346"/>
              </a:solidFill>
              <a:latin typeface="Globotipo Condensada" panose="00000506000000000000" pitchFamily="50" charset="0"/>
            </a:endParaRPr>
          </a:p>
        </p:txBody>
      </p:sp>
      <p:sp>
        <p:nvSpPr>
          <p:cNvPr id="2060" name="Rectangle 16"/>
          <p:cNvSpPr>
            <a:spLocks noChangeArrowheads="1"/>
          </p:cNvSpPr>
          <p:nvPr/>
        </p:nvSpPr>
        <p:spPr bwMode="auto">
          <a:xfrm>
            <a:off x="3330249" y="3737479"/>
            <a:ext cx="6187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2FBBEC"/>
                </a:solidFill>
                <a:latin typeface="Globotipo Condensada" panose="00000506000000000000" pitchFamily="50" charset="0"/>
              </a:rPr>
              <a:t>OPTION 6</a:t>
            </a:r>
            <a:endParaRPr lang="en-US" altLang="en-US" sz="1050" dirty="0">
              <a:solidFill>
                <a:srgbClr val="2FBBEC"/>
              </a:solidFill>
              <a:latin typeface="Globotipo Condensada" panose="00000506000000000000" pitchFamily="50" charset="0"/>
            </a:endParaRPr>
          </a:p>
        </p:txBody>
      </p:sp>
      <p:sp>
        <p:nvSpPr>
          <p:cNvPr id="2061" name="Rectangle 17"/>
          <p:cNvSpPr>
            <a:spLocks noChangeArrowheads="1"/>
          </p:cNvSpPr>
          <p:nvPr/>
        </p:nvSpPr>
        <p:spPr bwMode="auto">
          <a:xfrm>
            <a:off x="5092084" y="3737479"/>
            <a:ext cx="60914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76C045"/>
                </a:solidFill>
                <a:latin typeface="Globotipo Condensada" panose="00000506000000000000" pitchFamily="50" charset="0"/>
              </a:rPr>
              <a:t>OPTION 7</a:t>
            </a:r>
            <a:endParaRPr lang="en-US" altLang="en-US" sz="1050" dirty="0">
              <a:solidFill>
                <a:srgbClr val="76C045"/>
              </a:solidFill>
              <a:latin typeface="Globotipo Condensada" panose="00000506000000000000" pitchFamily="50" charset="0"/>
            </a:endParaRPr>
          </a:p>
        </p:txBody>
      </p:sp>
      <p:sp>
        <p:nvSpPr>
          <p:cNvPr id="2062" name="Rectangle 18"/>
          <p:cNvSpPr>
            <a:spLocks noChangeArrowheads="1"/>
          </p:cNvSpPr>
          <p:nvPr/>
        </p:nvSpPr>
        <p:spPr bwMode="auto">
          <a:xfrm>
            <a:off x="6845104" y="3737479"/>
            <a:ext cx="61715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1C90CD"/>
                </a:solidFill>
                <a:latin typeface="Globotipo Condensada" panose="00000506000000000000" pitchFamily="50" charset="0"/>
              </a:rPr>
              <a:t>OPTION 8</a:t>
            </a:r>
            <a:endParaRPr lang="en-US" altLang="en-US" sz="1050" dirty="0">
              <a:solidFill>
                <a:srgbClr val="1C90CD"/>
              </a:solidFill>
              <a:latin typeface="Globotipo Condensada" panose="00000506000000000000" pitchFamily="50" charset="0"/>
            </a:endParaRPr>
          </a:p>
        </p:txBody>
      </p:sp>
      <p:sp>
        <p:nvSpPr>
          <p:cNvPr id="2063" name="Rectangle 19"/>
          <p:cNvSpPr>
            <a:spLocks noChangeArrowheads="1"/>
          </p:cNvSpPr>
          <p:nvPr/>
        </p:nvSpPr>
        <p:spPr bwMode="auto">
          <a:xfrm>
            <a:off x="1403780" y="2046301"/>
            <a:ext cx="59792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234C9D"/>
                </a:solidFill>
                <a:latin typeface="Globotipo Condensada" panose="00000506000000000000" pitchFamily="50" charset="0"/>
              </a:rPr>
              <a:t>OPTION 1</a:t>
            </a:r>
            <a:endParaRPr lang="en-US" altLang="en-US" sz="1050" dirty="0">
              <a:solidFill>
                <a:srgbClr val="234C9D"/>
              </a:solidFill>
              <a:latin typeface="Globotipo Condensada" panose="00000506000000000000" pitchFamily="50" charset="0"/>
            </a:endParaRPr>
          </a:p>
        </p:txBody>
      </p:sp>
      <p:sp>
        <p:nvSpPr>
          <p:cNvPr id="2064" name="Rectangle 20"/>
          <p:cNvSpPr>
            <a:spLocks noChangeArrowheads="1"/>
          </p:cNvSpPr>
          <p:nvPr/>
        </p:nvSpPr>
        <p:spPr bwMode="auto">
          <a:xfrm>
            <a:off x="3335058" y="2046301"/>
            <a:ext cx="60914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EB7E21"/>
                </a:solidFill>
                <a:latin typeface="Globotipo Condensada" panose="00000506000000000000" pitchFamily="50" charset="0"/>
              </a:rPr>
              <a:t>OPTION 2</a:t>
            </a:r>
            <a:endParaRPr lang="en-US" altLang="en-US" sz="1050" dirty="0">
              <a:solidFill>
                <a:srgbClr val="EB7E21"/>
              </a:solidFill>
              <a:latin typeface="Globotipo Condensada" panose="00000506000000000000" pitchFamily="50" charset="0"/>
            </a:endParaRPr>
          </a:p>
        </p:txBody>
      </p:sp>
      <p:sp>
        <p:nvSpPr>
          <p:cNvPr id="2065" name="Rectangle 21"/>
          <p:cNvSpPr>
            <a:spLocks noChangeArrowheads="1"/>
          </p:cNvSpPr>
          <p:nvPr/>
        </p:nvSpPr>
        <p:spPr bwMode="auto">
          <a:xfrm>
            <a:off x="5091282" y="2046301"/>
            <a:ext cx="61074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E41F28"/>
                </a:solidFill>
                <a:latin typeface="Globotipo Condensada" panose="00000506000000000000" pitchFamily="50" charset="0"/>
              </a:rPr>
              <a:t>OPTION 3</a:t>
            </a:r>
            <a:endParaRPr lang="en-US" altLang="en-US" sz="1050" dirty="0">
              <a:solidFill>
                <a:srgbClr val="E41F28"/>
              </a:solidFill>
              <a:latin typeface="Globotipo Condensada" panose="00000506000000000000" pitchFamily="50" charset="0"/>
            </a:endParaRPr>
          </a:p>
        </p:txBody>
      </p:sp>
      <p:sp>
        <p:nvSpPr>
          <p:cNvPr id="2066" name="Rectangle 22"/>
          <p:cNvSpPr>
            <a:spLocks noChangeArrowheads="1"/>
          </p:cNvSpPr>
          <p:nvPr/>
        </p:nvSpPr>
        <p:spPr bwMode="auto">
          <a:xfrm>
            <a:off x="6844303" y="2046301"/>
            <a:ext cx="6187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FACC3D"/>
                </a:solidFill>
                <a:latin typeface="Globotipo Condensada" panose="00000506000000000000" pitchFamily="50" charset="0"/>
              </a:rPr>
              <a:t>OPTION 4</a:t>
            </a:r>
            <a:endParaRPr lang="en-US" altLang="en-US" sz="1050" dirty="0">
              <a:solidFill>
                <a:srgbClr val="FACC3D"/>
              </a:solidFill>
              <a:latin typeface="Globotipo Condensada" panose="00000506000000000000" pitchFamily="50" charset="0"/>
            </a:endParaRPr>
          </a:p>
        </p:txBody>
      </p:sp>
      <p:sp>
        <p:nvSpPr>
          <p:cNvPr id="2075" name="TextBox 93"/>
          <p:cNvSpPr txBox="1">
            <a:spLocks noChangeArrowheads="1"/>
          </p:cNvSpPr>
          <p:nvPr/>
        </p:nvSpPr>
        <p:spPr bwMode="auto">
          <a:xfrm>
            <a:off x="3028308" y="2305177"/>
            <a:ext cx="12226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80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80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6" name="TextBox 93"/>
          <p:cNvSpPr txBox="1">
            <a:spLocks noChangeArrowheads="1"/>
          </p:cNvSpPr>
          <p:nvPr/>
        </p:nvSpPr>
        <p:spPr bwMode="auto">
          <a:xfrm>
            <a:off x="4785334" y="2305177"/>
            <a:ext cx="12226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80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80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7" name="TextBox 93"/>
          <p:cNvSpPr txBox="1">
            <a:spLocks noChangeArrowheads="1"/>
          </p:cNvSpPr>
          <p:nvPr/>
        </p:nvSpPr>
        <p:spPr bwMode="auto">
          <a:xfrm>
            <a:off x="6542362" y="2305177"/>
            <a:ext cx="12226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80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80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8" name="TextBox 93"/>
          <p:cNvSpPr txBox="1">
            <a:spLocks noChangeArrowheads="1"/>
          </p:cNvSpPr>
          <p:nvPr/>
        </p:nvSpPr>
        <p:spPr bwMode="auto">
          <a:xfrm>
            <a:off x="1091420" y="3992196"/>
            <a:ext cx="12226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800" dirty="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8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800" dirty="0"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8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8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8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8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8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800" dirty="0"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800" dirty="0" err="1"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8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9" name="TextBox 93"/>
          <p:cNvSpPr txBox="1">
            <a:spLocks noChangeArrowheads="1"/>
          </p:cNvSpPr>
          <p:nvPr/>
        </p:nvSpPr>
        <p:spPr bwMode="auto">
          <a:xfrm>
            <a:off x="3028308" y="3992196"/>
            <a:ext cx="12226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80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80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80" name="TextBox 93"/>
          <p:cNvSpPr txBox="1">
            <a:spLocks noChangeArrowheads="1"/>
          </p:cNvSpPr>
          <p:nvPr/>
        </p:nvSpPr>
        <p:spPr bwMode="auto">
          <a:xfrm>
            <a:off x="4785334" y="3992196"/>
            <a:ext cx="12226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80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80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81" name="TextBox 93"/>
          <p:cNvSpPr txBox="1">
            <a:spLocks noChangeArrowheads="1"/>
          </p:cNvSpPr>
          <p:nvPr/>
        </p:nvSpPr>
        <p:spPr bwMode="auto">
          <a:xfrm>
            <a:off x="6542362" y="3992196"/>
            <a:ext cx="12226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800"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80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Freeform 37">
            <a:extLst>
              <a:ext uri="{FF2B5EF4-FFF2-40B4-BE49-F238E27FC236}">
                <a16:creationId xmlns:a16="http://schemas.microsoft.com/office/drawing/2014/main" xmlns="" id="{2878BCE2-C6E5-4B78-9319-3A206C870A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82156" y="1369523"/>
            <a:ext cx="441167" cy="491084"/>
          </a:xfrm>
          <a:custGeom>
            <a:avLst/>
            <a:gdLst>
              <a:gd name="T0" fmla="*/ 310551 w 14715"/>
              <a:gd name="T1" fmla="*/ 473255 h 16016"/>
              <a:gd name="T2" fmla="*/ 328331 w 14715"/>
              <a:gd name="T3" fmla="*/ 479100 h 16016"/>
              <a:gd name="T4" fmla="*/ 269240 w 14715"/>
              <a:gd name="T5" fmla="*/ 575757 h 16016"/>
              <a:gd name="T6" fmla="*/ 194487 w 14715"/>
              <a:gd name="T7" fmla="*/ 538235 h 16016"/>
              <a:gd name="T8" fmla="*/ 202742 w 14715"/>
              <a:gd name="T9" fmla="*/ 435444 h 16016"/>
              <a:gd name="T10" fmla="*/ 315842 w 14715"/>
              <a:gd name="T11" fmla="*/ 389731 h 16016"/>
              <a:gd name="T12" fmla="*/ 353731 w 14715"/>
              <a:gd name="T13" fmla="*/ 285137 h 16016"/>
              <a:gd name="T14" fmla="*/ 346710 w 14715"/>
              <a:gd name="T15" fmla="*/ 201649 h 16016"/>
              <a:gd name="T16" fmla="*/ 226095 w 14715"/>
              <a:gd name="T17" fmla="*/ 157235 h 16016"/>
              <a:gd name="T18" fmla="*/ 162772 w 14715"/>
              <a:gd name="T19" fmla="*/ 256309 h 16016"/>
              <a:gd name="T20" fmla="*/ 179599 w 14715"/>
              <a:gd name="T21" fmla="*/ 309057 h 16016"/>
              <a:gd name="T22" fmla="*/ 211984 w 14715"/>
              <a:gd name="T23" fmla="*/ 378943 h 16016"/>
              <a:gd name="T24" fmla="*/ 216465 w 14715"/>
              <a:gd name="T25" fmla="*/ 421914 h 16016"/>
              <a:gd name="T26" fmla="*/ 198685 w 14715"/>
              <a:gd name="T27" fmla="*/ 427867 h 16016"/>
              <a:gd name="T28" fmla="*/ 185209 w 14715"/>
              <a:gd name="T29" fmla="*/ 389587 h 16016"/>
              <a:gd name="T30" fmla="*/ 142769 w 14715"/>
              <a:gd name="T31" fmla="*/ 297692 h 16016"/>
              <a:gd name="T32" fmla="*/ 137760 w 14715"/>
              <a:gd name="T33" fmla="*/ 216513 h 16016"/>
              <a:gd name="T34" fmla="*/ 273509 w 14715"/>
              <a:gd name="T35" fmla="*/ 123356 h 16016"/>
              <a:gd name="T36" fmla="*/ 386821 w 14715"/>
              <a:gd name="T37" fmla="*/ 242671 h 16016"/>
              <a:gd name="T38" fmla="*/ 375885 w 14715"/>
              <a:gd name="T39" fmla="*/ 310609 h 16016"/>
              <a:gd name="T40" fmla="*/ 341948 w 14715"/>
              <a:gd name="T41" fmla="*/ 403658 h 16016"/>
              <a:gd name="T42" fmla="*/ 334081 w 14715"/>
              <a:gd name="T43" fmla="*/ 455973 h 16016"/>
              <a:gd name="T44" fmla="*/ 69321 w 14715"/>
              <a:gd name="T45" fmla="*/ 245774 h 16016"/>
              <a:gd name="T46" fmla="*/ 80751 w 14715"/>
              <a:gd name="T47" fmla="*/ 260711 h 16016"/>
              <a:gd name="T48" fmla="*/ 67910 w 14715"/>
              <a:gd name="T49" fmla="*/ 274385 h 16016"/>
              <a:gd name="T50" fmla="*/ 635 w 14715"/>
              <a:gd name="T51" fmla="*/ 264247 h 16016"/>
              <a:gd name="T52" fmla="*/ 8149 w 14715"/>
              <a:gd name="T53" fmla="*/ 246928 h 16016"/>
              <a:gd name="T54" fmla="*/ 105622 w 14715"/>
              <a:gd name="T55" fmla="*/ 161348 h 16016"/>
              <a:gd name="T56" fmla="*/ 95885 w 14715"/>
              <a:gd name="T57" fmla="*/ 177547 h 16016"/>
              <a:gd name="T58" fmla="*/ 33796 w 14715"/>
              <a:gd name="T59" fmla="*/ 144354 h 16016"/>
              <a:gd name="T60" fmla="*/ 37677 w 14715"/>
              <a:gd name="T61" fmla="*/ 125809 h 16016"/>
              <a:gd name="T62" fmla="*/ 171873 w 14715"/>
              <a:gd name="T63" fmla="*/ 84282 h 16016"/>
              <a:gd name="T64" fmla="*/ 165665 w 14715"/>
              <a:gd name="T65" fmla="*/ 102105 h 16016"/>
              <a:gd name="T66" fmla="*/ 147355 w 14715"/>
              <a:gd name="T67" fmla="*/ 98605 h 16016"/>
              <a:gd name="T68" fmla="*/ 121462 w 14715"/>
              <a:gd name="T69" fmla="*/ 34564 h 16016"/>
              <a:gd name="T70" fmla="*/ 139912 w 14715"/>
              <a:gd name="T71" fmla="*/ 31534 h 16016"/>
              <a:gd name="T72" fmla="*/ 269805 w 14715"/>
              <a:gd name="T73" fmla="*/ 77968 h 16016"/>
              <a:gd name="T74" fmla="*/ 251107 w 14715"/>
              <a:gd name="T75" fmla="*/ 78401 h 16016"/>
              <a:gd name="T76" fmla="*/ 247615 w 14715"/>
              <a:gd name="T77" fmla="*/ 7577 h 16016"/>
              <a:gd name="T78" fmla="*/ 265077 w 14715"/>
              <a:gd name="T79" fmla="*/ 866 h 16016"/>
              <a:gd name="T80" fmla="*/ 451203 w 14715"/>
              <a:gd name="T81" fmla="*/ 274385 h 16016"/>
              <a:gd name="T82" fmla="*/ 438362 w 14715"/>
              <a:gd name="T83" fmla="*/ 260711 h 16016"/>
              <a:gd name="T84" fmla="*/ 449792 w 14715"/>
              <a:gd name="T85" fmla="*/ 245774 h 16016"/>
              <a:gd name="T86" fmla="*/ 517984 w 14715"/>
              <a:gd name="T87" fmla="*/ 254325 h 16016"/>
              <a:gd name="T88" fmla="*/ 512234 w 14715"/>
              <a:gd name="T89" fmla="*/ 272364 h 16016"/>
              <a:gd name="T90" fmla="*/ 423933 w 14715"/>
              <a:gd name="T91" fmla="*/ 177728 h 16016"/>
              <a:gd name="T92" fmla="*/ 413385 w 14715"/>
              <a:gd name="T93" fmla="*/ 162033 h 16016"/>
              <a:gd name="T94" fmla="*/ 471664 w 14715"/>
              <a:gd name="T95" fmla="*/ 122923 h 16016"/>
              <a:gd name="T96" fmla="*/ 486728 w 14715"/>
              <a:gd name="T97" fmla="*/ 134216 h 16016"/>
              <a:gd name="T98" fmla="*/ 372640 w 14715"/>
              <a:gd name="T99" fmla="*/ 97415 h 16016"/>
              <a:gd name="T100" fmla="*/ 354754 w 14715"/>
              <a:gd name="T101" fmla="*/ 102755 h 16016"/>
              <a:gd name="T102" fmla="*/ 346816 w 14715"/>
              <a:gd name="T103" fmla="*/ 85653 h 16016"/>
              <a:gd name="T104" fmla="*/ 387774 w 14715"/>
              <a:gd name="T105" fmla="*/ 29405 h 16016"/>
              <a:gd name="T106" fmla="*/ 400968 w 14715"/>
              <a:gd name="T107" fmla="*/ 42863 h 16016"/>
              <a:gd name="T108" fmla="*/ 242182 w 14715"/>
              <a:gd name="T109" fmla="*/ 526870 h 16016"/>
              <a:gd name="T110" fmla="*/ 238796 w 14715"/>
              <a:gd name="T111" fmla="*/ 515505 h 16016"/>
              <a:gd name="T112" fmla="*/ 279365 w 14715"/>
              <a:gd name="T113" fmla="*/ 505005 h 16016"/>
              <a:gd name="T114" fmla="*/ 286279 w 14715"/>
              <a:gd name="T115" fmla="*/ 514530 h 16016"/>
              <a:gd name="T116" fmla="*/ 248497 w 14715"/>
              <a:gd name="T117" fmla="*/ 496888 h 16016"/>
              <a:gd name="T118" fmla="*/ 238478 w 14715"/>
              <a:gd name="T119" fmla="*/ 490862 h 16016"/>
              <a:gd name="T120" fmla="*/ 242852 w 14715"/>
              <a:gd name="T121" fmla="*/ 479894 h 16016"/>
              <a:gd name="T122" fmla="*/ 284374 w 14715"/>
              <a:gd name="T123" fmla="*/ 476972 h 16016"/>
              <a:gd name="T124" fmla="*/ 283881 w 14715"/>
              <a:gd name="T125" fmla="*/ 488806 h 1601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4715" h="16016">
                <a:moveTo>
                  <a:pt x="6310" y="12840"/>
                </a:moveTo>
                <a:lnTo>
                  <a:pt x="6310" y="14569"/>
                </a:lnTo>
                <a:lnTo>
                  <a:pt x="7414" y="15152"/>
                </a:lnTo>
                <a:lnTo>
                  <a:pt x="8555" y="14482"/>
                </a:lnTo>
                <a:lnTo>
                  <a:pt x="8555" y="13487"/>
                </a:lnTo>
                <a:lnTo>
                  <a:pt x="8555" y="13466"/>
                </a:lnTo>
                <a:lnTo>
                  <a:pt x="8557" y="13446"/>
                </a:lnTo>
                <a:lnTo>
                  <a:pt x="8559" y="13426"/>
                </a:lnTo>
                <a:lnTo>
                  <a:pt x="8564" y="13406"/>
                </a:lnTo>
                <a:lnTo>
                  <a:pt x="8568" y="13387"/>
                </a:lnTo>
                <a:lnTo>
                  <a:pt x="8574" y="13368"/>
                </a:lnTo>
                <a:lnTo>
                  <a:pt x="8580" y="13349"/>
                </a:lnTo>
                <a:lnTo>
                  <a:pt x="8587" y="13331"/>
                </a:lnTo>
                <a:lnTo>
                  <a:pt x="8595" y="13313"/>
                </a:lnTo>
                <a:lnTo>
                  <a:pt x="8604" y="13296"/>
                </a:lnTo>
                <a:lnTo>
                  <a:pt x="8614" y="13279"/>
                </a:lnTo>
                <a:lnTo>
                  <a:pt x="8624" y="13263"/>
                </a:lnTo>
                <a:lnTo>
                  <a:pt x="8635" y="13247"/>
                </a:lnTo>
                <a:lnTo>
                  <a:pt x="8647" y="13232"/>
                </a:lnTo>
                <a:lnTo>
                  <a:pt x="8661" y="13217"/>
                </a:lnTo>
                <a:lnTo>
                  <a:pt x="8674" y="13203"/>
                </a:lnTo>
                <a:lnTo>
                  <a:pt x="8688" y="13190"/>
                </a:lnTo>
                <a:lnTo>
                  <a:pt x="8703" y="13177"/>
                </a:lnTo>
                <a:lnTo>
                  <a:pt x="8718" y="13166"/>
                </a:lnTo>
                <a:lnTo>
                  <a:pt x="8735" y="13154"/>
                </a:lnTo>
                <a:lnTo>
                  <a:pt x="8751" y="13144"/>
                </a:lnTo>
                <a:lnTo>
                  <a:pt x="8768" y="13134"/>
                </a:lnTo>
                <a:lnTo>
                  <a:pt x="8785" y="13125"/>
                </a:lnTo>
                <a:lnTo>
                  <a:pt x="8803" y="13117"/>
                </a:lnTo>
                <a:lnTo>
                  <a:pt x="8822" y="13110"/>
                </a:lnTo>
                <a:lnTo>
                  <a:pt x="8841" y="13104"/>
                </a:lnTo>
                <a:lnTo>
                  <a:pt x="8860" y="13098"/>
                </a:lnTo>
                <a:lnTo>
                  <a:pt x="8879" y="13094"/>
                </a:lnTo>
                <a:lnTo>
                  <a:pt x="8899" y="13090"/>
                </a:lnTo>
                <a:lnTo>
                  <a:pt x="8920" y="13088"/>
                </a:lnTo>
                <a:lnTo>
                  <a:pt x="8940" y="13086"/>
                </a:lnTo>
                <a:lnTo>
                  <a:pt x="8961" y="13086"/>
                </a:lnTo>
                <a:lnTo>
                  <a:pt x="8981" y="13086"/>
                </a:lnTo>
                <a:lnTo>
                  <a:pt x="9003" y="13088"/>
                </a:lnTo>
                <a:lnTo>
                  <a:pt x="9023" y="13090"/>
                </a:lnTo>
                <a:lnTo>
                  <a:pt x="9042" y="13094"/>
                </a:lnTo>
                <a:lnTo>
                  <a:pt x="9062" y="13098"/>
                </a:lnTo>
                <a:lnTo>
                  <a:pt x="9082" y="13104"/>
                </a:lnTo>
                <a:lnTo>
                  <a:pt x="9100" y="13110"/>
                </a:lnTo>
                <a:lnTo>
                  <a:pt x="9118" y="13117"/>
                </a:lnTo>
                <a:lnTo>
                  <a:pt x="9136" y="13125"/>
                </a:lnTo>
                <a:lnTo>
                  <a:pt x="9154" y="13134"/>
                </a:lnTo>
                <a:lnTo>
                  <a:pt x="9171" y="13144"/>
                </a:lnTo>
                <a:lnTo>
                  <a:pt x="9188" y="13154"/>
                </a:lnTo>
                <a:lnTo>
                  <a:pt x="9203" y="13166"/>
                </a:lnTo>
                <a:lnTo>
                  <a:pt x="9219" y="13177"/>
                </a:lnTo>
                <a:lnTo>
                  <a:pt x="9233" y="13190"/>
                </a:lnTo>
                <a:lnTo>
                  <a:pt x="9247" y="13203"/>
                </a:lnTo>
                <a:lnTo>
                  <a:pt x="9261" y="13217"/>
                </a:lnTo>
                <a:lnTo>
                  <a:pt x="9274" y="13232"/>
                </a:lnTo>
                <a:lnTo>
                  <a:pt x="9286" y="13247"/>
                </a:lnTo>
                <a:lnTo>
                  <a:pt x="9297" y="13263"/>
                </a:lnTo>
                <a:lnTo>
                  <a:pt x="9307" y="13279"/>
                </a:lnTo>
                <a:lnTo>
                  <a:pt x="9317" y="13296"/>
                </a:lnTo>
                <a:lnTo>
                  <a:pt x="9326" y="13313"/>
                </a:lnTo>
                <a:lnTo>
                  <a:pt x="9334" y="13331"/>
                </a:lnTo>
                <a:lnTo>
                  <a:pt x="9342" y="13349"/>
                </a:lnTo>
                <a:lnTo>
                  <a:pt x="9349" y="13368"/>
                </a:lnTo>
                <a:lnTo>
                  <a:pt x="9354" y="13387"/>
                </a:lnTo>
                <a:lnTo>
                  <a:pt x="9359" y="13406"/>
                </a:lnTo>
                <a:lnTo>
                  <a:pt x="9362" y="13426"/>
                </a:lnTo>
                <a:lnTo>
                  <a:pt x="9365" y="13446"/>
                </a:lnTo>
                <a:lnTo>
                  <a:pt x="9366" y="13466"/>
                </a:lnTo>
                <a:lnTo>
                  <a:pt x="9367" y="13487"/>
                </a:lnTo>
                <a:lnTo>
                  <a:pt x="9367" y="14711"/>
                </a:lnTo>
                <a:lnTo>
                  <a:pt x="9366" y="14738"/>
                </a:lnTo>
                <a:lnTo>
                  <a:pt x="9363" y="14765"/>
                </a:lnTo>
                <a:lnTo>
                  <a:pt x="9359" y="14791"/>
                </a:lnTo>
                <a:lnTo>
                  <a:pt x="9354" y="14816"/>
                </a:lnTo>
                <a:lnTo>
                  <a:pt x="9346" y="14841"/>
                </a:lnTo>
                <a:lnTo>
                  <a:pt x="9338" y="14865"/>
                </a:lnTo>
                <a:lnTo>
                  <a:pt x="9326" y="14888"/>
                </a:lnTo>
                <a:lnTo>
                  <a:pt x="9314" y="14911"/>
                </a:lnTo>
                <a:lnTo>
                  <a:pt x="9301" y="14932"/>
                </a:lnTo>
                <a:lnTo>
                  <a:pt x="9287" y="14953"/>
                </a:lnTo>
                <a:lnTo>
                  <a:pt x="9270" y="14973"/>
                </a:lnTo>
                <a:lnTo>
                  <a:pt x="9253" y="14991"/>
                </a:lnTo>
                <a:lnTo>
                  <a:pt x="9233" y="15009"/>
                </a:lnTo>
                <a:lnTo>
                  <a:pt x="9213" y="15026"/>
                </a:lnTo>
                <a:lnTo>
                  <a:pt x="9191" y="15042"/>
                </a:lnTo>
                <a:lnTo>
                  <a:pt x="9168" y="15056"/>
                </a:lnTo>
                <a:lnTo>
                  <a:pt x="7632" y="15958"/>
                </a:lnTo>
                <a:lnTo>
                  <a:pt x="7607" y="15971"/>
                </a:lnTo>
                <a:lnTo>
                  <a:pt x="7583" y="15983"/>
                </a:lnTo>
                <a:lnTo>
                  <a:pt x="7559" y="15992"/>
                </a:lnTo>
                <a:lnTo>
                  <a:pt x="7535" y="16000"/>
                </a:lnTo>
                <a:lnTo>
                  <a:pt x="7509" y="16007"/>
                </a:lnTo>
                <a:lnTo>
                  <a:pt x="7484" y="16011"/>
                </a:lnTo>
                <a:lnTo>
                  <a:pt x="7459" y="16014"/>
                </a:lnTo>
                <a:lnTo>
                  <a:pt x="7433" y="16016"/>
                </a:lnTo>
                <a:lnTo>
                  <a:pt x="7408" y="16016"/>
                </a:lnTo>
                <a:lnTo>
                  <a:pt x="7383" y="16014"/>
                </a:lnTo>
                <a:lnTo>
                  <a:pt x="7358" y="16010"/>
                </a:lnTo>
                <a:lnTo>
                  <a:pt x="7332" y="16005"/>
                </a:lnTo>
                <a:lnTo>
                  <a:pt x="7307" y="15998"/>
                </a:lnTo>
                <a:lnTo>
                  <a:pt x="7283" y="15989"/>
                </a:lnTo>
                <a:lnTo>
                  <a:pt x="7257" y="15979"/>
                </a:lnTo>
                <a:lnTo>
                  <a:pt x="7233" y="15967"/>
                </a:lnTo>
                <a:lnTo>
                  <a:pt x="5712" y="15163"/>
                </a:lnTo>
                <a:lnTo>
                  <a:pt x="5688" y="15149"/>
                </a:lnTo>
                <a:lnTo>
                  <a:pt x="5665" y="15133"/>
                </a:lnTo>
                <a:lnTo>
                  <a:pt x="5643" y="15117"/>
                </a:lnTo>
                <a:lnTo>
                  <a:pt x="5622" y="15099"/>
                </a:lnTo>
                <a:lnTo>
                  <a:pt x="5603" y="15080"/>
                </a:lnTo>
                <a:lnTo>
                  <a:pt x="5585" y="15060"/>
                </a:lnTo>
                <a:lnTo>
                  <a:pt x="5570" y="15038"/>
                </a:lnTo>
                <a:lnTo>
                  <a:pt x="5555" y="15016"/>
                </a:lnTo>
                <a:lnTo>
                  <a:pt x="5541" y="14993"/>
                </a:lnTo>
                <a:lnTo>
                  <a:pt x="5530" y="14969"/>
                </a:lnTo>
                <a:lnTo>
                  <a:pt x="5521" y="14944"/>
                </a:lnTo>
                <a:lnTo>
                  <a:pt x="5513" y="14918"/>
                </a:lnTo>
                <a:lnTo>
                  <a:pt x="5506" y="14892"/>
                </a:lnTo>
                <a:lnTo>
                  <a:pt x="5502" y="14865"/>
                </a:lnTo>
                <a:lnTo>
                  <a:pt x="5499" y="14837"/>
                </a:lnTo>
                <a:lnTo>
                  <a:pt x="5498" y="14809"/>
                </a:lnTo>
                <a:lnTo>
                  <a:pt x="5498" y="12438"/>
                </a:lnTo>
                <a:lnTo>
                  <a:pt x="5499" y="12418"/>
                </a:lnTo>
                <a:lnTo>
                  <a:pt x="5500" y="12397"/>
                </a:lnTo>
                <a:lnTo>
                  <a:pt x="5503" y="12377"/>
                </a:lnTo>
                <a:lnTo>
                  <a:pt x="5507" y="12358"/>
                </a:lnTo>
                <a:lnTo>
                  <a:pt x="5511" y="12338"/>
                </a:lnTo>
                <a:lnTo>
                  <a:pt x="5516" y="12319"/>
                </a:lnTo>
                <a:lnTo>
                  <a:pt x="5523" y="12301"/>
                </a:lnTo>
                <a:lnTo>
                  <a:pt x="5530" y="12282"/>
                </a:lnTo>
                <a:lnTo>
                  <a:pt x="5538" y="12265"/>
                </a:lnTo>
                <a:lnTo>
                  <a:pt x="5547" y="12247"/>
                </a:lnTo>
                <a:lnTo>
                  <a:pt x="5558" y="12231"/>
                </a:lnTo>
                <a:lnTo>
                  <a:pt x="5568" y="12214"/>
                </a:lnTo>
                <a:lnTo>
                  <a:pt x="5579" y="12199"/>
                </a:lnTo>
                <a:lnTo>
                  <a:pt x="5591" y="12183"/>
                </a:lnTo>
                <a:lnTo>
                  <a:pt x="5604" y="12169"/>
                </a:lnTo>
                <a:lnTo>
                  <a:pt x="5617" y="12155"/>
                </a:lnTo>
                <a:lnTo>
                  <a:pt x="5631" y="12142"/>
                </a:lnTo>
                <a:lnTo>
                  <a:pt x="5647" y="12129"/>
                </a:lnTo>
                <a:lnTo>
                  <a:pt x="5662" y="12117"/>
                </a:lnTo>
                <a:lnTo>
                  <a:pt x="5677" y="12106"/>
                </a:lnTo>
                <a:lnTo>
                  <a:pt x="5694" y="12095"/>
                </a:lnTo>
                <a:lnTo>
                  <a:pt x="5711" y="12086"/>
                </a:lnTo>
                <a:lnTo>
                  <a:pt x="5729" y="12077"/>
                </a:lnTo>
                <a:lnTo>
                  <a:pt x="5747" y="12069"/>
                </a:lnTo>
                <a:lnTo>
                  <a:pt x="5765" y="12062"/>
                </a:lnTo>
                <a:lnTo>
                  <a:pt x="5783" y="12055"/>
                </a:lnTo>
                <a:lnTo>
                  <a:pt x="5802" y="12050"/>
                </a:lnTo>
                <a:lnTo>
                  <a:pt x="5823" y="12045"/>
                </a:lnTo>
                <a:lnTo>
                  <a:pt x="5842" y="12042"/>
                </a:lnTo>
                <a:lnTo>
                  <a:pt x="5863" y="12039"/>
                </a:lnTo>
                <a:lnTo>
                  <a:pt x="5883" y="12038"/>
                </a:lnTo>
                <a:lnTo>
                  <a:pt x="5904" y="12037"/>
                </a:lnTo>
                <a:lnTo>
                  <a:pt x="8736" y="12037"/>
                </a:lnTo>
                <a:lnTo>
                  <a:pt x="8742" y="11974"/>
                </a:lnTo>
                <a:lnTo>
                  <a:pt x="8748" y="11911"/>
                </a:lnTo>
                <a:lnTo>
                  <a:pt x="8755" y="11848"/>
                </a:lnTo>
                <a:lnTo>
                  <a:pt x="8763" y="11785"/>
                </a:lnTo>
                <a:lnTo>
                  <a:pt x="8770" y="11723"/>
                </a:lnTo>
                <a:lnTo>
                  <a:pt x="8779" y="11661"/>
                </a:lnTo>
                <a:lnTo>
                  <a:pt x="8788" y="11598"/>
                </a:lnTo>
                <a:lnTo>
                  <a:pt x="8797" y="11537"/>
                </a:lnTo>
                <a:lnTo>
                  <a:pt x="8807" y="11474"/>
                </a:lnTo>
                <a:lnTo>
                  <a:pt x="8818" y="11412"/>
                </a:lnTo>
                <a:lnTo>
                  <a:pt x="8830" y="11351"/>
                </a:lnTo>
                <a:lnTo>
                  <a:pt x="8841" y="11289"/>
                </a:lnTo>
                <a:lnTo>
                  <a:pt x="8853" y="11228"/>
                </a:lnTo>
                <a:lnTo>
                  <a:pt x="8866" y="11167"/>
                </a:lnTo>
                <a:lnTo>
                  <a:pt x="8879" y="11106"/>
                </a:lnTo>
                <a:lnTo>
                  <a:pt x="8893" y="11045"/>
                </a:lnTo>
                <a:lnTo>
                  <a:pt x="8908" y="10984"/>
                </a:lnTo>
                <a:lnTo>
                  <a:pt x="8922" y="10923"/>
                </a:lnTo>
                <a:lnTo>
                  <a:pt x="8938" y="10862"/>
                </a:lnTo>
                <a:lnTo>
                  <a:pt x="8953" y="10802"/>
                </a:lnTo>
                <a:lnTo>
                  <a:pt x="8970" y="10741"/>
                </a:lnTo>
                <a:lnTo>
                  <a:pt x="8986" y="10680"/>
                </a:lnTo>
                <a:lnTo>
                  <a:pt x="9005" y="10620"/>
                </a:lnTo>
                <a:lnTo>
                  <a:pt x="9023" y="10559"/>
                </a:lnTo>
                <a:lnTo>
                  <a:pt x="9060" y="10437"/>
                </a:lnTo>
                <a:lnTo>
                  <a:pt x="9100" y="10315"/>
                </a:lnTo>
                <a:lnTo>
                  <a:pt x="9141" y="10194"/>
                </a:lnTo>
                <a:lnTo>
                  <a:pt x="9186" y="10072"/>
                </a:lnTo>
                <a:lnTo>
                  <a:pt x="9226" y="9963"/>
                </a:lnTo>
                <a:lnTo>
                  <a:pt x="9269" y="9854"/>
                </a:lnTo>
                <a:lnTo>
                  <a:pt x="9312" y="9746"/>
                </a:lnTo>
                <a:lnTo>
                  <a:pt x="9357" y="9638"/>
                </a:lnTo>
                <a:lnTo>
                  <a:pt x="9402" y="9530"/>
                </a:lnTo>
                <a:lnTo>
                  <a:pt x="9448" y="9422"/>
                </a:lnTo>
                <a:lnTo>
                  <a:pt x="9494" y="9314"/>
                </a:lnTo>
                <a:lnTo>
                  <a:pt x="9540" y="9207"/>
                </a:lnTo>
                <a:lnTo>
                  <a:pt x="9586" y="9100"/>
                </a:lnTo>
                <a:lnTo>
                  <a:pt x="9632" y="8992"/>
                </a:lnTo>
                <a:lnTo>
                  <a:pt x="9677" y="8885"/>
                </a:lnTo>
                <a:lnTo>
                  <a:pt x="9722" y="8777"/>
                </a:lnTo>
                <a:lnTo>
                  <a:pt x="9765" y="8669"/>
                </a:lnTo>
                <a:lnTo>
                  <a:pt x="9808" y="8561"/>
                </a:lnTo>
                <a:lnTo>
                  <a:pt x="9849" y="8451"/>
                </a:lnTo>
                <a:lnTo>
                  <a:pt x="9890" y="8342"/>
                </a:lnTo>
                <a:lnTo>
                  <a:pt x="9920" y="8253"/>
                </a:lnTo>
                <a:lnTo>
                  <a:pt x="9950" y="8166"/>
                </a:lnTo>
                <a:lnTo>
                  <a:pt x="9977" y="8078"/>
                </a:lnTo>
                <a:lnTo>
                  <a:pt x="10002" y="7991"/>
                </a:lnTo>
                <a:lnTo>
                  <a:pt x="10027" y="7903"/>
                </a:lnTo>
                <a:lnTo>
                  <a:pt x="10049" y="7815"/>
                </a:lnTo>
                <a:lnTo>
                  <a:pt x="10069" y="7727"/>
                </a:lnTo>
                <a:lnTo>
                  <a:pt x="10087" y="7639"/>
                </a:lnTo>
                <a:lnTo>
                  <a:pt x="10095" y="7595"/>
                </a:lnTo>
                <a:lnTo>
                  <a:pt x="10103" y="7551"/>
                </a:lnTo>
                <a:lnTo>
                  <a:pt x="10110" y="7505"/>
                </a:lnTo>
                <a:lnTo>
                  <a:pt x="10118" y="7461"/>
                </a:lnTo>
                <a:lnTo>
                  <a:pt x="10124" y="7416"/>
                </a:lnTo>
                <a:lnTo>
                  <a:pt x="10130" y="7371"/>
                </a:lnTo>
                <a:lnTo>
                  <a:pt x="10135" y="7326"/>
                </a:lnTo>
                <a:lnTo>
                  <a:pt x="10140" y="7281"/>
                </a:lnTo>
                <a:lnTo>
                  <a:pt x="10144" y="7236"/>
                </a:lnTo>
                <a:lnTo>
                  <a:pt x="10148" y="7191"/>
                </a:lnTo>
                <a:lnTo>
                  <a:pt x="10151" y="7145"/>
                </a:lnTo>
                <a:lnTo>
                  <a:pt x="10154" y="7099"/>
                </a:lnTo>
                <a:lnTo>
                  <a:pt x="10156" y="7053"/>
                </a:lnTo>
                <a:lnTo>
                  <a:pt x="10157" y="7007"/>
                </a:lnTo>
                <a:lnTo>
                  <a:pt x="10158" y="6960"/>
                </a:lnTo>
                <a:lnTo>
                  <a:pt x="10158" y="6913"/>
                </a:lnTo>
                <a:lnTo>
                  <a:pt x="10155" y="6767"/>
                </a:lnTo>
                <a:lnTo>
                  <a:pt x="10144" y="6624"/>
                </a:lnTo>
                <a:lnTo>
                  <a:pt x="10127" y="6483"/>
                </a:lnTo>
                <a:lnTo>
                  <a:pt x="10103" y="6345"/>
                </a:lnTo>
                <a:lnTo>
                  <a:pt x="10072" y="6211"/>
                </a:lnTo>
                <a:lnTo>
                  <a:pt x="10036" y="6080"/>
                </a:lnTo>
                <a:lnTo>
                  <a:pt x="9993" y="5952"/>
                </a:lnTo>
                <a:lnTo>
                  <a:pt x="9944" y="5827"/>
                </a:lnTo>
                <a:lnTo>
                  <a:pt x="9889" y="5707"/>
                </a:lnTo>
                <a:lnTo>
                  <a:pt x="9828" y="5589"/>
                </a:lnTo>
                <a:lnTo>
                  <a:pt x="9762" y="5475"/>
                </a:lnTo>
                <a:lnTo>
                  <a:pt x="9691" y="5366"/>
                </a:lnTo>
                <a:lnTo>
                  <a:pt x="9614" y="5260"/>
                </a:lnTo>
                <a:lnTo>
                  <a:pt x="9533" y="5159"/>
                </a:lnTo>
                <a:lnTo>
                  <a:pt x="9446" y="5062"/>
                </a:lnTo>
                <a:lnTo>
                  <a:pt x="9355" y="4970"/>
                </a:lnTo>
                <a:lnTo>
                  <a:pt x="9259" y="4882"/>
                </a:lnTo>
                <a:lnTo>
                  <a:pt x="9158" y="4800"/>
                </a:lnTo>
                <a:lnTo>
                  <a:pt x="9054" y="4721"/>
                </a:lnTo>
                <a:lnTo>
                  <a:pt x="8946" y="4648"/>
                </a:lnTo>
                <a:lnTo>
                  <a:pt x="8833" y="4580"/>
                </a:lnTo>
                <a:lnTo>
                  <a:pt x="8716" y="4517"/>
                </a:lnTo>
                <a:lnTo>
                  <a:pt x="8597" y="4459"/>
                </a:lnTo>
                <a:lnTo>
                  <a:pt x="8473" y="4407"/>
                </a:lnTo>
                <a:lnTo>
                  <a:pt x="8347" y="4361"/>
                </a:lnTo>
                <a:lnTo>
                  <a:pt x="8217" y="4320"/>
                </a:lnTo>
                <a:lnTo>
                  <a:pt x="8085" y="4286"/>
                </a:lnTo>
                <a:lnTo>
                  <a:pt x="7949" y="4257"/>
                </a:lnTo>
                <a:lnTo>
                  <a:pt x="7811" y="4235"/>
                </a:lnTo>
                <a:lnTo>
                  <a:pt x="7671" y="4218"/>
                </a:lnTo>
                <a:lnTo>
                  <a:pt x="7527" y="4209"/>
                </a:lnTo>
                <a:lnTo>
                  <a:pt x="7383" y="4205"/>
                </a:lnTo>
                <a:lnTo>
                  <a:pt x="7236" y="4208"/>
                </a:lnTo>
                <a:lnTo>
                  <a:pt x="7091" y="4218"/>
                </a:lnTo>
                <a:lnTo>
                  <a:pt x="6949" y="4234"/>
                </a:lnTo>
                <a:lnTo>
                  <a:pt x="6809" y="4256"/>
                </a:lnTo>
                <a:lnTo>
                  <a:pt x="6673" y="4284"/>
                </a:lnTo>
                <a:lnTo>
                  <a:pt x="6539" y="4318"/>
                </a:lnTo>
                <a:lnTo>
                  <a:pt x="6409" y="4358"/>
                </a:lnTo>
                <a:lnTo>
                  <a:pt x="6282" y="4404"/>
                </a:lnTo>
                <a:lnTo>
                  <a:pt x="6159" y="4455"/>
                </a:lnTo>
                <a:lnTo>
                  <a:pt x="6038" y="4512"/>
                </a:lnTo>
                <a:lnTo>
                  <a:pt x="5922" y="4574"/>
                </a:lnTo>
                <a:lnTo>
                  <a:pt x="5810" y="4642"/>
                </a:lnTo>
                <a:lnTo>
                  <a:pt x="5701" y="4714"/>
                </a:lnTo>
                <a:lnTo>
                  <a:pt x="5597" y="4791"/>
                </a:lnTo>
                <a:lnTo>
                  <a:pt x="5497" y="4874"/>
                </a:lnTo>
                <a:lnTo>
                  <a:pt x="5402" y="4961"/>
                </a:lnTo>
                <a:lnTo>
                  <a:pt x="5312" y="5052"/>
                </a:lnTo>
                <a:lnTo>
                  <a:pt x="5226" y="5149"/>
                </a:lnTo>
                <a:lnTo>
                  <a:pt x="5145" y="5249"/>
                </a:lnTo>
                <a:lnTo>
                  <a:pt x="5069" y="5355"/>
                </a:lnTo>
                <a:lnTo>
                  <a:pt x="4998" y="5464"/>
                </a:lnTo>
                <a:lnTo>
                  <a:pt x="4932" y="5578"/>
                </a:lnTo>
                <a:lnTo>
                  <a:pt x="4873" y="5696"/>
                </a:lnTo>
                <a:lnTo>
                  <a:pt x="4819" y="5817"/>
                </a:lnTo>
                <a:lnTo>
                  <a:pt x="4770" y="5942"/>
                </a:lnTo>
                <a:lnTo>
                  <a:pt x="4728" y="6070"/>
                </a:lnTo>
                <a:lnTo>
                  <a:pt x="4692" y="6203"/>
                </a:lnTo>
                <a:lnTo>
                  <a:pt x="4662" y="6338"/>
                </a:lnTo>
                <a:lnTo>
                  <a:pt x="4638" y="6477"/>
                </a:lnTo>
                <a:lnTo>
                  <a:pt x="4621" y="6620"/>
                </a:lnTo>
                <a:lnTo>
                  <a:pt x="4611" y="6765"/>
                </a:lnTo>
                <a:lnTo>
                  <a:pt x="4608" y="6913"/>
                </a:lnTo>
                <a:lnTo>
                  <a:pt x="4608" y="6962"/>
                </a:lnTo>
                <a:lnTo>
                  <a:pt x="4609" y="7010"/>
                </a:lnTo>
                <a:lnTo>
                  <a:pt x="4611" y="7057"/>
                </a:lnTo>
                <a:lnTo>
                  <a:pt x="4614" y="7104"/>
                </a:lnTo>
                <a:lnTo>
                  <a:pt x="4617" y="7151"/>
                </a:lnTo>
                <a:lnTo>
                  <a:pt x="4621" y="7197"/>
                </a:lnTo>
                <a:lnTo>
                  <a:pt x="4625" y="7242"/>
                </a:lnTo>
                <a:lnTo>
                  <a:pt x="4631" y="7288"/>
                </a:lnTo>
                <a:lnTo>
                  <a:pt x="4637" y="7333"/>
                </a:lnTo>
                <a:lnTo>
                  <a:pt x="4643" y="7377"/>
                </a:lnTo>
                <a:lnTo>
                  <a:pt x="4651" y="7422"/>
                </a:lnTo>
                <a:lnTo>
                  <a:pt x="4659" y="7466"/>
                </a:lnTo>
                <a:lnTo>
                  <a:pt x="4668" y="7510"/>
                </a:lnTo>
                <a:lnTo>
                  <a:pt x="4677" y="7554"/>
                </a:lnTo>
                <a:lnTo>
                  <a:pt x="4687" y="7597"/>
                </a:lnTo>
                <a:lnTo>
                  <a:pt x="4699" y="7640"/>
                </a:lnTo>
                <a:lnTo>
                  <a:pt x="4711" y="7683"/>
                </a:lnTo>
                <a:lnTo>
                  <a:pt x="4723" y="7726"/>
                </a:lnTo>
                <a:lnTo>
                  <a:pt x="4736" y="7768"/>
                </a:lnTo>
                <a:lnTo>
                  <a:pt x="4749" y="7811"/>
                </a:lnTo>
                <a:lnTo>
                  <a:pt x="4763" y="7853"/>
                </a:lnTo>
                <a:lnTo>
                  <a:pt x="4779" y="7896"/>
                </a:lnTo>
                <a:lnTo>
                  <a:pt x="4795" y="7938"/>
                </a:lnTo>
                <a:lnTo>
                  <a:pt x="4811" y="7981"/>
                </a:lnTo>
                <a:lnTo>
                  <a:pt x="4827" y="8023"/>
                </a:lnTo>
                <a:lnTo>
                  <a:pt x="4845" y="8065"/>
                </a:lnTo>
                <a:lnTo>
                  <a:pt x="4864" y="8108"/>
                </a:lnTo>
                <a:lnTo>
                  <a:pt x="4882" y="8151"/>
                </a:lnTo>
                <a:lnTo>
                  <a:pt x="4922" y="8236"/>
                </a:lnTo>
                <a:lnTo>
                  <a:pt x="4964" y="8323"/>
                </a:lnTo>
                <a:lnTo>
                  <a:pt x="5005" y="8404"/>
                </a:lnTo>
                <a:lnTo>
                  <a:pt x="5048" y="8485"/>
                </a:lnTo>
                <a:lnTo>
                  <a:pt x="5091" y="8566"/>
                </a:lnTo>
                <a:lnTo>
                  <a:pt x="5135" y="8646"/>
                </a:lnTo>
                <a:lnTo>
                  <a:pt x="5179" y="8725"/>
                </a:lnTo>
                <a:lnTo>
                  <a:pt x="5225" y="8805"/>
                </a:lnTo>
                <a:lnTo>
                  <a:pt x="5269" y="8884"/>
                </a:lnTo>
                <a:lnTo>
                  <a:pt x="5315" y="8963"/>
                </a:lnTo>
                <a:lnTo>
                  <a:pt x="5359" y="9043"/>
                </a:lnTo>
                <a:lnTo>
                  <a:pt x="5405" y="9122"/>
                </a:lnTo>
                <a:lnTo>
                  <a:pt x="5449" y="9202"/>
                </a:lnTo>
                <a:lnTo>
                  <a:pt x="5493" y="9282"/>
                </a:lnTo>
                <a:lnTo>
                  <a:pt x="5536" y="9362"/>
                </a:lnTo>
                <a:lnTo>
                  <a:pt x="5580" y="9443"/>
                </a:lnTo>
                <a:lnTo>
                  <a:pt x="5621" y="9526"/>
                </a:lnTo>
                <a:lnTo>
                  <a:pt x="5662" y="9608"/>
                </a:lnTo>
                <a:lnTo>
                  <a:pt x="5688" y="9663"/>
                </a:lnTo>
                <a:lnTo>
                  <a:pt x="5714" y="9719"/>
                </a:lnTo>
                <a:lnTo>
                  <a:pt x="5740" y="9774"/>
                </a:lnTo>
                <a:lnTo>
                  <a:pt x="5764" y="9830"/>
                </a:lnTo>
                <a:lnTo>
                  <a:pt x="5788" y="9886"/>
                </a:lnTo>
                <a:lnTo>
                  <a:pt x="5812" y="9941"/>
                </a:lnTo>
                <a:lnTo>
                  <a:pt x="5834" y="9997"/>
                </a:lnTo>
                <a:lnTo>
                  <a:pt x="5856" y="10053"/>
                </a:lnTo>
                <a:lnTo>
                  <a:pt x="5877" y="10109"/>
                </a:lnTo>
                <a:lnTo>
                  <a:pt x="5899" y="10165"/>
                </a:lnTo>
                <a:lnTo>
                  <a:pt x="5918" y="10221"/>
                </a:lnTo>
                <a:lnTo>
                  <a:pt x="5938" y="10277"/>
                </a:lnTo>
                <a:lnTo>
                  <a:pt x="5956" y="10333"/>
                </a:lnTo>
                <a:lnTo>
                  <a:pt x="5974" y="10390"/>
                </a:lnTo>
                <a:lnTo>
                  <a:pt x="5992" y="10446"/>
                </a:lnTo>
                <a:lnTo>
                  <a:pt x="6009" y="10503"/>
                </a:lnTo>
                <a:lnTo>
                  <a:pt x="6025" y="10561"/>
                </a:lnTo>
                <a:lnTo>
                  <a:pt x="6040" y="10618"/>
                </a:lnTo>
                <a:lnTo>
                  <a:pt x="6055" y="10676"/>
                </a:lnTo>
                <a:lnTo>
                  <a:pt x="6070" y="10733"/>
                </a:lnTo>
                <a:lnTo>
                  <a:pt x="6083" y="10791"/>
                </a:lnTo>
                <a:lnTo>
                  <a:pt x="6096" y="10849"/>
                </a:lnTo>
                <a:lnTo>
                  <a:pt x="6108" y="10908"/>
                </a:lnTo>
                <a:lnTo>
                  <a:pt x="6120" y="10966"/>
                </a:lnTo>
                <a:lnTo>
                  <a:pt x="6131" y="11025"/>
                </a:lnTo>
                <a:lnTo>
                  <a:pt x="6141" y="11084"/>
                </a:lnTo>
                <a:lnTo>
                  <a:pt x="6151" y="11144"/>
                </a:lnTo>
                <a:lnTo>
                  <a:pt x="6161" y="11204"/>
                </a:lnTo>
                <a:lnTo>
                  <a:pt x="6170" y="11264"/>
                </a:lnTo>
                <a:lnTo>
                  <a:pt x="6177" y="11324"/>
                </a:lnTo>
                <a:lnTo>
                  <a:pt x="6185" y="11385"/>
                </a:lnTo>
                <a:lnTo>
                  <a:pt x="6192" y="11446"/>
                </a:lnTo>
                <a:lnTo>
                  <a:pt x="6193" y="11467"/>
                </a:lnTo>
                <a:lnTo>
                  <a:pt x="6194" y="11487"/>
                </a:lnTo>
                <a:lnTo>
                  <a:pt x="6193" y="11507"/>
                </a:lnTo>
                <a:lnTo>
                  <a:pt x="6192" y="11528"/>
                </a:lnTo>
                <a:lnTo>
                  <a:pt x="6189" y="11548"/>
                </a:lnTo>
                <a:lnTo>
                  <a:pt x="6186" y="11567"/>
                </a:lnTo>
                <a:lnTo>
                  <a:pt x="6181" y="11587"/>
                </a:lnTo>
                <a:lnTo>
                  <a:pt x="6176" y="11606"/>
                </a:lnTo>
                <a:lnTo>
                  <a:pt x="6170" y="11624"/>
                </a:lnTo>
                <a:lnTo>
                  <a:pt x="6163" y="11642"/>
                </a:lnTo>
                <a:lnTo>
                  <a:pt x="6155" y="11660"/>
                </a:lnTo>
                <a:lnTo>
                  <a:pt x="6145" y="11677"/>
                </a:lnTo>
                <a:lnTo>
                  <a:pt x="6136" y="11694"/>
                </a:lnTo>
                <a:lnTo>
                  <a:pt x="6126" y="11710"/>
                </a:lnTo>
                <a:lnTo>
                  <a:pt x="6115" y="11726"/>
                </a:lnTo>
                <a:lnTo>
                  <a:pt x="6103" y="11741"/>
                </a:lnTo>
                <a:lnTo>
                  <a:pt x="6090" y="11756"/>
                </a:lnTo>
                <a:lnTo>
                  <a:pt x="6077" y="11770"/>
                </a:lnTo>
                <a:lnTo>
                  <a:pt x="6062" y="11783"/>
                </a:lnTo>
                <a:lnTo>
                  <a:pt x="6048" y="11796"/>
                </a:lnTo>
                <a:lnTo>
                  <a:pt x="6033" y="11808"/>
                </a:lnTo>
                <a:lnTo>
                  <a:pt x="6017" y="11820"/>
                </a:lnTo>
                <a:lnTo>
                  <a:pt x="6001" y="11830"/>
                </a:lnTo>
                <a:lnTo>
                  <a:pt x="5984" y="11840"/>
                </a:lnTo>
                <a:lnTo>
                  <a:pt x="5965" y="11849"/>
                </a:lnTo>
                <a:lnTo>
                  <a:pt x="5948" y="11857"/>
                </a:lnTo>
                <a:lnTo>
                  <a:pt x="5929" y="11865"/>
                </a:lnTo>
                <a:lnTo>
                  <a:pt x="5910" y="11871"/>
                </a:lnTo>
                <a:lnTo>
                  <a:pt x="5890" y="11877"/>
                </a:lnTo>
                <a:lnTo>
                  <a:pt x="5871" y="11881"/>
                </a:lnTo>
                <a:lnTo>
                  <a:pt x="5851" y="11885"/>
                </a:lnTo>
                <a:lnTo>
                  <a:pt x="5830" y="11888"/>
                </a:lnTo>
                <a:lnTo>
                  <a:pt x="5808" y="11889"/>
                </a:lnTo>
                <a:lnTo>
                  <a:pt x="5788" y="11890"/>
                </a:lnTo>
                <a:lnTo>
                  <a:pt x="5768" y="11889"/>
                </a:lnTo>
                <a:lnTo>
                  <a:pt x="5748" y="11888"/>
                </a:lnTo>
                <a:lnTo>
                  <a:pt x="5728" y="11886"/>
                </a:lnTo>
                <a:lnTo>
                  <a:pt x="5708" y="11882"/>
                </a:lnTo>
                <a:lnTo>
                  <a:pt x="5689" y="11878"/>
                </a:lnTo>
                <a:lnTo>
                  <a:pt x="5670" y="11872"/>
                </a:lnTo>
                <a:lnTo>
                  <a:pt x="5651" y="11866"/>
                </a:lnTo>
                <a:lnTo>
                  <a:pt x="5632" y="11859"/>
                </a:lnTo>
                <a:lnTo>
                  <a:pt x="5614" y="11851"/>
                </a:lnTo>
                <a:lnTo>
                  <a:pt x="5597" y="11843"/>
                </a:lnTo>
                <a:lnTo>
                  <a:pt x="5580" y="11833"/>
                </a:lnTo>
                <a:lnTo>
                  <a:pt x="5564" y="11823"/>
                </a:lnTo>
                <a:lnTo>
                  <a:pt x="5547" y="11812"/>
                </a:lnTo>
                <a:lnTo>
                  <a:pt x="5532" y="11800"/>
                </a:lnTo>
                <a:lnTo>
                  <a:pt x="5517" y="11787"/>
                </a:lnTo>
                <a:lnTo>
                  <a:pt x="5503" y="11774"/>
                </a:lnTo>
                <a:lnTo>
                  <a:pt x="5490" y="11760"/>
                </a:lnTo>
                <a:lnTo>
                  <a:pt x="5477" y="11746"/>
                </a:lnTo>
                <a:lnTo>
                  <a:pt x="5465" y="11731"/>
                </a:lnTo>
                <a:lnTo>
                  <a:pt x="5453" y="11715"/>
                </a:lnTo>
                <a:lnTo>
                  <a:pt x="5442" y="11699"/>
                </a:lnTo>
                <a:lnTo>
                  <a:pt x="5432" y="11682"/>
                </a:lnTo>
                <a:lnTo>
                  <a:pt x="5423" y="11665"/>
                </a:lnTo>
                <a:lnTo>
                  <a:pt x="5415" y="11647"/>
                </a:lnTo>
                <a:lnTo>
                  <a:pt x="5408" y="11628"/>
                </a:lnTo>
                <a:lnTo>
                  <a:pt x="5401" y="11610"/>
                </a:lnTo>
                <a:lnTo>
                  <a:pt x="5395" y="11590"/>
                </a:lnTo>
                <a:lnTo>
                  <a:pt x="5391" y="11571"/>
                </a:lnTo>
                <a:lnTo>
                  <a:pt x="5387" y="11551"/>
                </a:lnTo>
                <a:lnTo>
                  <a:pt x="5385" y="11530"/>
                </a:lnTo>
                <a:lnTo>
                  <a:pt x="5370" y="11414"/>
                </a:lnTo>
                <a:lnTo>
                  <a:pt x="5355" y="11303"/>
                </a:lnTo>
                <a:lnTo>
                  <a:pt x="5338" y="11195"/>
                </a:lnTo>
                <a:lnTo>
                  <a:pt x="5319" y="11091"/>
                </a:lnTo>
                <a:lnTo>
                  <a:pt x="5298" y="10990"/>
                </a:lnTo>
                <a:lnTo>
                  <a:pt x="5274" y="10893"/>
                </a:lnTo>
                <a:lnTo>
                  <a:pt x="5250" y="10798"/>
                </a:lnTo>
                <a:lnTo>
                  <a:pt x="5224" y="10705"/>
                </a:lnTo>
                <a:lnTo>
                  <a:pt x="5195" y="10615"/>
                </a:lnTo>
                <a:lnTo>
                  <a:pt x="5166" y="10527"/>
                </a:lnTo>
                <a:lnTo>
                  <a:pt x="5135" y="10440"/>
                </a:lnTo>
                <a:lnTo>
                  <a:pt x="5102" y="10355"/>
                </a:lnTo>
                <a:lnTo>
                  <a:pt x="5068" y="10273"/>
                </a:lnTo>
                <a:lnTo>
                  <a:pt x="5032" y="10191"/>
                </a:lnTo>
                <a:lnTo>
                  <a:pt x="4996" y="10110"/>
                </a:lnTo>
                <a:lnTo>
                  <a:pt x="4959" y="10030"/>
                </a:lnTo>
                <a:lnTo>
                  <a:pt x="4920" y="9951"/>
                </a:lnTo>
                <a:lnTo>
                  <a:pt x="4880" y="9872"/>
                </a:lnTo>
                <a:lnTo>
                  <a:pt x="4838" y="9793"/>
                </a:lnTo>
                <a:lnTo>
                  <a:pt x="4797" y="9714"/>
                </a:lnTo>
                <a:lnTo>
                  <a:pt x="4710" y="9555"/>
                </a:lnTo>
                <a:lnTo>
                  <a:pt x="4620" y="9392"/>
                </a:lnTo>
                <a:lnTo>
                  <a:pt x="4527" y="9226"/>
                </a:lnTo>
                <a:lnTo>
                  <a:pt x="4431" y="9053"/>
                </a:lnTo>
                <a:lnTo>
                  <a:pt x="4384" y="8963"/>
                </a:lnTo>
                <a:lnTo>
                  <a:pt x="4335" y="8871"/>
                </a:lnTo>
                <a:lnTo>
                  <a:pt x="4286" y="8777"/>
                </a:lnTo>
                <a:lnTo>
                  <a:pt x="4237" y="8680"/>
                </a:lnTo>
                <a:lnTo>
                  <a:pt x="4210" y="8626"/>
                </a:lnTo>
                <a:lnTo>
                  <a:pt x="4185" y="8572"/>
                </a:lnTo>
                <a:lnTo>
                  <a:pt x="4159" y="8519"/>
                </a:lnTo>
                <a:lnTo>
                  <a:pt x="4135" y="8464"/>
                </a:lnTo>
                <a:lnTo>
                  <a:pt x="4112" y="8411"/>
                </a:lnTo>
                <a:lnTo>
                  <a:pt x="4090" y="8358"/>
                </a:lnTo>
                <a:lnTo>
                  <a:pt x="4067" y="8305"/>
                </a:lnTo>
                <a:lnTo>
                  <a:pt x="4047" y="8251"/>
                </a:lnTo>
                <a:lnTo>
                  <a:pt x="4027" y="8198"/>
                </a:lnTo>
                <a:lnTo>
                  <a:pt x="4008" y="8145"/>
                </a:lnTo>
                <a:lnTo>
                  <a:pt x="3988" y="8092"/>
                </a:lnTo>
                <a:lnTo>
                  <a:pt x="3971" y="8038"/>
                </a:lnTo>
                <a:lnTo>
                  <a:pt x="3954" y="7985"/>
                </a:lnTo>
                <a:lnTo>
                  <a:pt x="3938" y="7931"/>
                </a:lnTo>
                <a:lnTo>
                  <a:pt x="3923" y="7877"/>
                </a:lnTo>
                <a:lnTo>
                  <a:pt x="3908" y="7823"/>
                </a:lnTo>
                <a:lnTo>
                  <a:pt x="3895" y="7769"/>
                </a:lnTo>
                <a:lnTo>
                  <a:pt x="3882" y="7714"/>
                </a:lnTo>
                <a:lnTo>
                  <a:pt x="3870" y="7659"/>
                </a:lnTo>
                <a:lnTo>
                  <a:pt x="3860" y="7604"/>
                </a:lnTo>
                <a:lnTo>
                  <a:pt x="3850" y="7549"/>
                </a:lnTo>
                <a:lnTo>
                  <a:pt x="3840" y="7493"/>
                </a:lnTo>
                <a:lnTo>
                  <a:pt x="3832" y="7437"/>
                </a:lnTo>
                <a:lnTo>
                  <a:pt x="3824" y="7380"/>
                </a:lnTo>
                <a:lnTo>
                  <a:pt x="3817" y="7323"/>
                </a:lnTo>
                <a:lnTo>
                  <a:pt x="3812" y="7266"/>
                </a:lnTo>
                <a:lnTo>
                  <a:pt x="3807" y="7209"/>
                </a:lnTo>
                <a:lnTo>
                  <a:pt x="3803" y="7151"/>
                </a:lnTo>
                <a:lnTo>
                  <a:pt x="3800" y="7092"/>
                </a:lnTo>
                <a:lnTo>
                  <a:pt x="3797" y="7033"/>
                </a:lnTo>
                <a:lnTo>
                  <a:pt x="3796" y="6973"/>
                </a:lnTo>
                <a:lnTo>
                  <a:pt x="3796" y="6913"/>
                </a:lnTo>
                <a:lnTo>
                  <a:pt x="3800" y="6724"/>
                </a:lnTo>
                <a:lnTo>
                  <a:pt x="3814" y="6538"/>
                </a:lnTo>
                <a:lnTo>
                  <a:pt x="3836" y="6354"/>
                </a:lnTo>
                <a:lnTo>
                  <a:pt x="3867" y="6176"/>
                </a:lnTo>
                <a:lnTo>
                  <a:pt x="3905" y="6001"/>
                </a:lnTo>
                <a:lnTo>
                  <a:pt x="3953" y="5831"/>
                </a:lnTo>
                <a:lnTo>
                  <a:pt x="4009" y="5665"/>
                </a:lnTo>
                <a:lnTo>
                  <a:pt x="4071" y="5503"/>
                </a:lnTo>
                <a:lnTo>
                  <a:pt x="4141" y="5346"/>
                </a:lnTo>
                <a:lnTo>
                  <a:pt x="4219" y="5194"/>
                </a:lnTo>
                <a:lnTo>
                  <a:pt x="4304" y="5047"/>
                </a:lnTo>
                <a:lnTo>
                  <a:pt x="4396" y="4905"/>
                </a:lnTo>
                <a:lnTo>
                  <a:pt x="4495" y="4769"/>
                </a:lnTo>
                <a:lnTo>
                  <a:pt x="4599" y="4638"/>
                </a:lnTo>
                <a:lnTo>
                  <a:pt x="4712" y="4512"/>
                </a:lnTo>
                <a:lnTo>
                  <a:pt x="4829" y="4392"/>
                </a:lnTo>
                <a:lnTo>
                  <a:pt x="4953" y="4278"/>
                </a:lnTo>
                <a:lnTo>
                  <a:pt x="5082" y="4171"/>
                </a:lnTo>
                <a:lnTo>
                  <a:pt x="5217" y="4069"/>
                </a:lnTo>
                <a:lnTo>
                  <a:pt x="5357" y="3975"/>
                </a:lnTo>
                <a:lnTo>
                  <a:pt x="5502" y="3887"/>
                </a:lnTo>
                <a:lnTo>
                  <a:pt x="5653" y="3806"/>
                </a:lnTo>
                <a:lnTo>
                  <a:pt x="5807" y="3731"/>
                </a:lnTo>
                <a:lnTo>
                  <a:pt x="5967" y="3664"/>
                </a:lnTo>
                <a:lnTo>
                  <a:pt x="6131" y="3604"/>
                </a:lnTo>
                <a:lnTo>
                  <a:pt x="6299" y="3552"/>
                </a:lnTo>
                <a:lnTo>
                  <a:pt x="6471" y="3507"/>
                </a:lnTo>
                <a:lnTo>
                  <a:pt x="6646" y="3469"/>
                </a:lnTo>
                <a:lnTo>
                  <a:pt x="6825" y="3440"/>
                </a:lnTo>
                <a:lnTo>
                  <a:pt x="7008" y="3419"/>
                </a:lnTo>
                <a:lnTo>
                  <a:pt x="7195" y="3406"/>
                </a:lnTo>
                <a:lnTo>
                  <a:pt x="7383" y="3402"/>
                </a:lnTo>
                <a:lnTo>
                  <a:pt x="7569" y="3406"/>
                </a:lnTo>
                <a:lnTo>
                  <a:pt x="7753" y="3419"/>
                </a:lnTo>
                <a:lnTo>
                  <a:pt x="7934" y="3441"/>
                </a:lnTo>
                <a:lnTo>
                  <a:pt x="8112" y="3470"/>
                </a:lnTo>
                <a:lnTo>
                  <a:pt x="8286" y="3509"/>
                </a:lnTo>
                <a:lnTo>
                  <a:pt x="8458" y="3554"/>
                </a:lnTo>
                <a:lnTo>
                  <a:pt x="8625" y="3607"/>
                </a:lnTo>
                <a:lnTo>
                  <a:pt x="8788" y="3668"/>
                </a:lnTo>
                <a:lnTo>
                  <a:pt x="8948" y="3736"/>
                </a:lnTo>
                <a:lnTo>
                  <a:pt x="9103" y="3811"/>
                </a:lnTo>
                <a:lnTo>
                  <a:pt x="9253" y="3893"/>
                </a:lnTo>
                <a:lnTo>
                  <a:pt x="9398" y="3982"/>
                </a:lnTo>
                <a:lnTo>
                  <a:pt x="9539" y="4077"/>
                </a:lnTo>
                <a:lnTo>
                  <a:pt x="9673" y="4179"/>
                </a:lnTo>
                <a:lnTo>
                  <a:pt x="9804" y="4287"/>
                </a:lnTo>
                <a:lnTo>
                  <a:pt x="9927" y="4401"/>
                </a:lnTo>
                <a:lnTo>
                  <a:pt x="10046" y="4522"/>
                </a:lnTo>
                <a:lnTo>
                  <a:pt x="10158" y="4648"/>
                </a:lnTo>
                <a:lnTo>
                  <a:pt x="10264" y="4779"/>
                </a:lnTo>
                <a:lnTo>
                  <a:pt x="10363" y="4916"/>
                </a:lnTo>
                <a:lnTo>
                  <a:pt x="10456" y="5058"/>
                </a:lnTo>
                <a:lnTo>
                  <a:pt x="10542" y="5205"/>
                </a:lnTo>
                <a:lnTo>
                  <a:pt x="10620" y="5357"/>
                </a:lnTo>
                <a:lnTo>
                  <a:pt x="10691" y="5514"/>
                </a:lnTo>
                <a:lnTo>
                  <a:pt x="10755" y="5675"/>
                </a:lnTo>
                <a:lnTo>
                  <a:pt x="10811" y="5840"/>
                </a:lnTo>
                <a:lnTo>
                  <a:pt x="10858" y="6010"/>
                </a:lnTo>
                <a:lnTo>
                  <a:pt x="10898" y="6183"/>
                </a:lnTo>
                <a:lnTo>
                  <a:pt x="10929" y="6360"/>
                </a:lnTo>
                <a:lnTo>
                  <a:pt x="10951" y="6542"/>
                </a:lnTo>
                <a:lnTo>
                  <a:pt x="10965" y="6726"/>
                </a:lnTo>
                <a:lnTo>
                  <a:pt x="10969" y="6913"/>
                </a:lnTo>
                <a:lnTo>
                  <a:pt x="10969" y="6969"/>
                </a:lnTo>
                <a:lnTo>
                  <a:pt x="10968" y="7024"/>
                </a:lnTo>
                <a:lnTo>
                  <a:pt x="10966" y="7079"/>
                </a:lnTo>
                <a:lnTo>
                  <a:pt x="10964" y="7133"/>
                </a:lnTo>
                <a:lnTo>
                  <a:pt x="10961" y="7188"/>
                </a:lnTo>
                <a:lnTo>
                  <a:pt x="10958" y="7242"/>
                </a:lnTo>
                <a:lnTo>
                  <a:pt x="10953" y="7296"/>
                </a:lnTo>
                <a:lnTo>
                  <a:pt x="10948" y="7350"/>
                </a:lnTo>
                <a:lnTo>
                  <a:pt x="10943" y="7403"/>
                </a:lnTo>
                <a:lnTo>
                  <a:pt x="10937" y="7457"/>
                </a:lnTo>
                <a:lnTo>
                  <a:pt x="10930" y="7511"/>
                </a:lnTo>
                <a:lnTo>
                  <a:pt x="10923" y="7564"/>
                </a:lnTo>
                <a:lnTo>
                  <a:pt x="10915" y="7617"/>
                </a:lnTo>
                <a:lnTo>
                  <a:pt x="10906" y="7670"/>
                </a:lnTo>
                <a:lnTo>
                  <a:pt x="10897" y="7722"/>
                </a:lnTo>
                <a:lnTo>
                  <a:pt x="10887" y="7775"/>
                </a:lnTo>
                <a:lnTo>
                  <a:pt x="10876" y="7827"/>
                </a:lnTo>
                <a:lnTo>
                  <a:pt x="10865" y="7879"/>
                </a:lnTo>
                <a:lnTo>
                  <a:pt x="10854" y="7932"/>
                </a:lnTo>
                <a:lnTo>
                  <a:pt x="10842" y="7984"/>
                </a:lnTo>
                <a:lnTo>
                  <a:pt x="10829" y="8036"/>
                </a:lnTo>
                <a:lnTo>
                  <a:pt x="10816" y="8088"/>
                </a:lnTo>
                <a:lnTo>
                  <a:pt x="10803" y="8140"/>
                </a:lnTo>
                <a:lnTo>
                  <a:pt x="10788" y="8192"/>
                </a:lnTo>
                <a:lnTo>
                  <a:pt x="10758" y="8296"/>
                </a:lnTo>
                <a:lnTo>
                  <a:pt x="10726" y="8400"/>
                </a:lnTo>
                <a:lnTo>
                  <a:pt x="10691" y="8504"/>
                </a:lnTo>
                <a:lnTo>
                  <a:pt x="10655" y="8609"/>
                </a:lnTo>
                <a:lnTo>
                  <a:pt x="10614" y="8719"/>
                </a:lnTo>
                <a:lnTo>
                  <a:pt x="10573" y="8829"/>
                </a:lnTo>
                <a:lnTo>
                  <a:pt x="10530" y="8938"/>
                </a:lnTo>
                <a:lnTo>
                  <a:pt x="10486" y="9046"/>
                </a:lnTo>
                <a:lnTo>
                  <a:pt x="10441" y="9155"/>
                </a:lnTo>
                <a:lnTo>
                  <a:pt x="10396" y="9263"/>
                </a:lnTo>
                <a:lnTo>
                  <a:pt x="10350" y="9370"/>
                </a:lnTo>
                <a:lnTo>
                  <a:pt x="10304" y="9478"/>
                </a:lnTo>
                <a:lnTo>
                  <a:pt x="10257" y="9587"/>
                </a:lnTo>
                <a:lnTo>
                  <a:pt x="10212" y="9695"/>
                </a:lnTo>
                <a:lnTo>
                  <a:pt x="10165" y="9803"/>
                </a:lnTo>
                <a:lnTo>
                  <a:pt x="10121" y="9911"/>
                </a:lnTo>
                <a:lnTo>
                  <a:pt x="10076" y="10019"/>
                </a:lnTo>
                <a:lnTo>
                  <a:pt x="10032" y="10128"/>
                </a:lnTo>
                <a:lnTo>
                  <a:pt x="9989" y="10237"/>
                </a:lnTo>
                <a:lnTo>
                  <a:pt x="9948" y="10347"/>
                </a:lnTo>
                <a:lnTo>
                  <a:pt x="9924" y="10412"/>
                </a:lnTo>
                <a:lnTo>
                  <a:pt x="9901" y="10477"/>
                </a:lnTo>
                <a:lnTo>
                  <a:pt x="9879" y="10542"/>
                </a:lnTo>
                <a:lnTo>
                  <a:pt x="9858" y="10607"/>
                </a:lnTo>
                <a:lnTo>
                  <a:pt x="9836" y="10671"/>
                </a:lnTo>
                <a:lnTo>
                  <a:pt x="9816" y="10736"/>
                </a:lnTo>
                <a:lnTo>
                  <a:pt x="9797" y="10800"/>
                </a:lnTo>
                <a:lnTo>
                  <a:pt x="9778" y="10865"/>
                </a:lnTo>
                <a:lnTo>
                  <a:pt x="9759" y="10929"/>
                </a:lnTo>
                <a:lnTo>
                  <a:pt x="9741" y="10994"/>
                </a:lnTo>
                <a:lnTo>
                  <a:pt x="9724" y="11058"/>
                </a:lnTo>
                <a:lnTo>
                  <a:pt x="9708" y="11123"/>
                </a:lnTo>
                <a:lnTo>
                  <a:pt x="9693" y="11188"/>
                </a:lnTo>
                <a:lnTo>
                  <a:pt x="9677" y="11252"/>
                </a:lnTo>
                <a:lnTo>
                  <a:pt x="9663" y="11317"/>
                </a:lnTo>
                <a:lnTo>
                  <a:pt x="9649" y="11382"/>
                </a:lnTo>
                <a:lnTo>
                  <a:pt x="9637" y="11447"/>
                </a:lnTo>
                <a:lnTo>
                  <a:pt x="9624" y="11513"/>
                </a:lnTo>
                <a:lnTo>
                  <a:pt x="9613" y="11579"/>
                </a:lnTo>
                <a:lnTo>
                  <a:pt x="9602" y="11644"/>
                </a:lnTo>
                <a:lnTo>
                  <a:pt x="9591" y="11710"/>
                </a:lnTo>
                <a:lnTo>
                  <a:pt x="9582" y="11776"/>
                </a:lnTo>
                <a:lnTo>
                  <a:pt x="9573" y="11842"/>
                </a:lnTo>
                <a:lnTo>
                  <a:pt x="9565" y="11909"/>
                </a:lnTo>
                <a:lnTo>
                  <a:pt x="9557" y="11976"/>
                </a:lnTo>
                <a:lnTo>
                  <a:pt x="9550" y="12043"/>
                </a:lnTo>
                <a:lnTo>
                  <a:pt x="9544" y="12110"/>
                </a:lnTo>
                <a:lnTo>
                  <a:pt x="9539" y="12178"/>
                </a:lnTo>
                <a:lnTo>
                  <a:pt x="9534" y="12246"/>
                </a:lnTo>
                <a:lnTo>
                  <a:pt x="9530" y="12314"/>
                </a:lnTo>
                <a:lnTo>
                  <a:pt x="9527" y="12383"/>
                </a:lnTo>
                <a:lnTo>
                  <a:pt x="9524" y="12452"/>
                </a:lnTo>
                <a:lnTo>
                  <a:pt x="9523" y="12472"/>
                </a:lnTo>
                <a:lnTo>
                  <a:pt x="9521" y="12492"/>
                </a:lnTo>
                <a:lnTo>
                  <a:pt x="9518" y="12511"/>
                </a:lnTo>
                <a:lnTo>
                  <a:pt x="9514" y="12531"/>
                </a:lnTo>
                <a:lnTo>
                  <a:pt x="9508" y="12550"/>
                </a:lnTo>
                <a:lnTo>
                  <a:pt x="9502" y="12569"/>
                </a:lnTo>
                <a:lnTo>
                  <a:pt x="9495" y="12587"/>
                </a:lnTo>
                <a:lnTo>
                  <a:pt x="9488" y="12604"/>
                </a:lnTo>
                <a:lnTo>
                  <a:pt x="9479" y="12622"/>
                </a:lnTo>
                <a:lnTo>
                  <a:pt x="9470" y="12638"/>
                </a:lnTo>
                <a:lnTo>
                  <a:pt x="9460" y="12655"/>
                </a:lnTo>
                <a:lnTo>
                  <a:pt x="9450" y="12670"/>
                </a:lnTo>
                <a:lnTo>
                  <a:pt x="9439" y="12686"/>
                </a:lnTo>
                <a:lnTo>
                  <a:pt x="9427" y="12700"/>
                </a:lnTo>
                <a:lnTo>
                  <a:pt x="9413" y="12714"/>
                </a:lnTo>
                <a:lnTo>
                  <a:pt x="9400" y="12728"/>
                </a:lnTo>
                <a:lnTo>
                  <a:pt x="9386" y="12740"/>
                </a:lnTo>
                <a:lnTo>
                  <a:pt x="9372" y="12752"/>
                </a:lnTo>
                <a:lnTo>
                  <a:pt x="9357" y="12764"/>
                </a:lnTo>
                <a:lnTo>
                  <a:pt x="9341" y="12775"/>
                </a:lnTo>
                <a:lnTo>
                  <a:pt x="9324" y="12785"/>
                </a:lnTo>
                <a:lnTo>
                  <a:pt x="9307" y="12794"/>
                </a:lnTo>
                <a:lnTo>
                  <a:pt x="9290" y="12802"/>
                </a:lnTo>
                <a:lnTo>
                  <a:pt x="9273" y="12810"/>
                </a:lnTo>
                <a:lnTo>
                  <a:pt x="9255" y="12817"/>
                </a:lnTo>
                <a:lnTo>
                  <a:pt x="9236" y="12823"/>
                </a:lnTo>
                <a:lnTo>
                  <a:pt x="9217" y="12828"/>
                </a:lnTo>
                <a:lnTo>
                  <a:pt x="9198" y="12833"/>
                </a:lnTo>
                <a:lnTo>
                  <a:pt x="9179" y="12836"/>
                </a:lnTo>
                <a:lnTo>
                  <a:pt x="9158" y="12838"/>
                </a:lnTo>
                <a:lnTo>
                  <a:pt x="9138" y="12840"/>
                </a:lnTo>
                <a:lnTo>
                  <a:pt x="9118" y="12840"/>
                </a:lnTo>
                <a:lnTo>
                  <a:pt x="6310" y="12840"/>
                </a:lnTo>
                <a:close/>
                <a:moveTo>
                  <a:pt x="406" y="6804"/>
                </a:moveTo>
                <a:lnTo>
                  <a:pt x="1884" y="6804"/>
                </a:lnTo>
                <a:lnTo>
                  <a:pt x="1904" y="6805"/>
                </a:lnTo>
                <a:lnTo>
                  <a:pt x="1925" y="6806"/>
                </a:lnTo>
                <a:lnTo>
                  <a:pt x="1946" y="6809"/>
                </a:lnTo>
                <a:lnTo>
                  <a:pt x="1965" y="6812"/>
                </a:lnTo>
                <a:lnTo>
                  <a:pt x="1985" y="6817"/>
                </a:lnTo>
                <a:lnTo>
                  <a:pt x="2004" y="6822"/>
                </a:lnTo>
                <a:lnTo>
                  <a:pt x="2023" y="6829"/>
                </a:lnTo>
                <a:lnTo>
                  <a:pt x="2042" y="6836"/>
                </a:lnTo>
                <a:lnTo>
                  <a:pt x="2059" y="6844"/>
                </a:lnTo>
                <a:lnTo>
                  <a:pt x="2077" y="6853"/>
                </a:lnTo>
                <a:lnTo>
                  <a:pt x="2093" y="6862"/>
                </a:lnTo>
                <a:lnTo>
                  <a:pt x="2111" y="6873"/>
                </a:lnTo>
                <a:lnTo>
                  <a:pt x="2127" y="6884"/>
                </a:lnTo>
                <a:lnTo>
                  <a:pt x="2142" y="6896"/>
                </a:lnTo>
                <a:lnTo>
                  <a:pt x="2156" y="6909"/>
                </a:lnTo>
                <a:lnTo>
                  <a:pt x="2170" y="6922"/>
                </a:lnTo>
                <a:lnTo>
                  <a:pt x="2183" y="6936"/>
                </a:lnTo>
                <a:lnTo>
                  <a:pt x="2197" y="6950"/>
                </a:lnTo>
                <a:lnTo>
                  <a:pt x="2209" y="6965"/>
                </a:lnTo>
                <a:lnTo>
                  <a:pt x="2220" y="6981"/>
                </a:lnTo>
                <a:lnTo>
                  <a:pt x="2231" y="6998"/>
                </a:lnTo>
                <a:lnTo>
                  <a:pt x="2240" y="7014"/>
                </a:lnTo>
                <a:lnTo>
                  <a:pt x="2249" y="7032"/>
                </a:lnTo>
                <a:lnTo>
                  <a:pt x="2257" y="7049"/>
                </a:lnTo>
                <a:lnTo>
                  <a:pt x="2265" y="7068"/>
                </a:lnTo>
                <a:lnTo>
                  <a:pt x="2271" y="7086"/>
                </a:lnTo>
                <a:lnTo>
                  <a:pt x="2276" y="7105"/>
                </a:lnTo>
                <a:lnTo>
                  <a:pt x="2282" y="7125"/>
                </a:lnTo>
                <a:lnTo>
                  <a:pt x="2285" y="7144"/>
                </a:lnTo>
                <a:lnTo>
                  <a:pt x="2288" y="7164"/>
                </a:lnTo>
                <a:lnTo>
                  <a:pt x="2289" y="7185"/>
                </a:lnTo>
                <a:lnTo>
                  <a:pt x="2290" y="7205"/>
                </a:lnTo>
                <a:lnTo>
                  <a:pt x="2289" y="7226"/>
                </a:lnTo>
                <a:lnTo>
                  <a:pt x="2288" y="7246"/>
                </a:lnTo>
                <a:lnTo>
                  <a:pt x="2285" y="7266"/>
                </a:lnTo>
                <a:lnTo>
                  <a:pt x="2282" y="7286"/>
                </a:lnTo>
                <a:lnTo>
                  <a:pt x="2276" y="7305"/>
                </a:lnTo>
                <a:lnTo>
                  <a:pt x="2271" y="7324"/>
                </a:lnTo>
                <a:lnTo>
                  <a:pt x="2265" y="7343"/>
                </a:lnTo>
                <a:lnTo>
                  <a:pt x="2257" y="7361"/>
                </a:lnTo>
                <a:lnTo>
                  <a:pt x="2249" y="7379"/>
                </a:lnTo>
                <a:lnTo>
                  <a:pt x="2240" y="7396"/>
                </a:lnTo>
                <a:lnTo>
                  <a:pt x="2231" y="7413"/>
                </a:lnTo>
                <a:lnTo>
                  <a:pt x="2220" y="7429"/>
                </a:lnTo>
                <a:lnTo>
                  <a:pt x="2209" y="7445"/>
                </a:lnTo>
                <a:lnTo>
                  <a:pt x="2197" y="7460"/>
                </a:lnTo>
                <a:lnTo>
                  <a:pt x="2183" y="7475"/>
                </a:lnTo>
                <a:lnTo>
                  <a:pt x="2170" y="7489"/>
                </a:lnTo>
                <a:lnTo>
                  <a:pt x="2156" y="7502"/>
                </a:lnTo>
                <a:lnTo>
                  <a:pt x="2142" y="7516"/>
                </a:lnTo>
                <a:lnTo>
                  <a:pt x="2127" y="7528"/>
                </a:lnTo>
                <a:lnTo>
                  <a:pt x="2111" y="7539"/>
                </a:lnTo>
                <a:lnTo>
                  <a:pt x="2093" y="7549"/>
                </a:lnTo>
                <a:lnTo>
                  <a:pt x="2077" y="7559"/>
                </a:lnTo>
                <a:lnTo>
                  <a:pt x="2059" y="7568"/>
                </a:lnTo>
                <a:lnTo>
                  <a:pt x="2042" y="7576"/>
                </a:lnTo>
                <a:lnTo>
                  <a:pt x="2023" y="7583"/>
                </a:lnTo>
                <a:lnTo>
                  <a:pt x="2004" y="7589"/>
                </a:lnTo>
                <a:lnTo>
                  <a:pt x="1985" y="7595"/>
                </a:lnTo>
                <a:lnTo>
                  <a:pt x="1965" y="7599"/>
                </a:lnTo>
                <a:lnTo>
                  <a:pt x="1946" y="7603"/>
                </a:lnTo>
                <a:lnTo>
                  <a:pt x="1925" y="7605"/>
                </a:lnTo>
                <a:lnTo>
                  <a:pt x="1904" y="7607"/>
                </a:lnTo>
                <a:lnTo>
                  <a:pt x="1884" y="7607"/>
                </a:lnTo>
                <a:lnTo>
                  <a:pt x="406" y="7607"/>
                </a:lnTo>
                <a:lnTo>
                  <a:pt x="385" y="7607"/>
                </a:lnTo>
                <a:lnTo>
                  <a:pt x="364" y="7605"/>
                </a:lnTo>
                <a:lnTo>
                  <a:pt x="344" y="7603"/>
                </a:lnTo>
                <a:lnTo>
                  <a:pt x="324" y="7599"/>
                </a:lnTo>
                <a:lnTo>
                  <a:pt x="305" y="7595"/>
                </a:lnTo>
                <a:lnTo>
                  <a:pt x="285" y="7589"/>
                </a:lnTo>
                <a:lnTo>
                  <a:pt x="266" y="7583"/>
                </a:lnTo>
                <a:lnTo>
                  <a:pt x="248" y="7576"/>
                </a:lnTo>
                <a:lnTo>
                  <a:pt x="231" y="7568"/>
                </a:lnTo>
                <a:lnTo>
                  <a:pt x="212" y="7559"/>
                </a:lnTo>
                <a:lnTo>
                  <a:pt x="195" y="7549"/>
                </a:lnTo>
                <a:lnTo>
                  <a:pt x="179" y="7539"/>
                </a:lnTo>
                <a:lnTo>
                  <a:pt x="163" y="7528"/>
                </a:lnTo>
                <a:lnTo>
                  <a:pt x="148" y="7516"/>
                </a:lnTo>
                <a:lnTo>
                  <a:pt x="134" y="7502"/>
                </a:lnTo>
                <a:lnTo>
                  <a:pt x="119" y="7489"/>
                </a:lnTo>
                <a:lnTo>
                  <a:pt x="105" y="7475"/>
                </a:lnTo>
                <a:lnTo>
                  <a:pt x="93" y="7460"/>
                </a:lnTo>
                <a:lnTo>
                  <a:pt x="81" y="7445"/>
                </a:lnTo>
                <a:lnTo>
                  <a:pt x="70" y="7429"/>
                </a:lnTo>
                <a:lnTo>
                  <a:pt x="59" y="7413"/>
                </a:lnTo>
                <a:lnTo>
                  <a:pt x="50" y="7396"/>
                </a:lnTo>
                <a:lnTo>
                  <a:pt x="40" y="7379"/>
                </a:lnTo>
                <a:lnTo>
                  <a:pt x="32" y="7361"/>
                </a:lnTo>
                <a:lnTo>
                  <a:pt x="24" y="7343"/>
                </a:lnTo>
                <a:lnTo>
                  <a:pt x="18" y="7324"/>
                </a:lnTo>
                <a:lnTo>
                  <a:pt x="13" y="7305"/>
                </a:lnTo>
                <a:lnTo>
                  <a:pt x="8" y="7286"/>
                </a:lnTo>
                <a:lnTo>
                  <a:pt x="5" y="7266"/>
                </a:lnTo>
                <a:lnTo>
                  <a:pt x="2" y="7246"/>
                </a:lnTo>
                <a:lnTo>
                  <a:pt x="1" y="7226"/>
                </a:lnTo>
                <a:lnTo>
                  <a:pt x="0" y="7205"/>
                </a:lnTo>
                <a:lnTo>
                  <a:pt x="1" y="7185"/>
                </a:lnTo>
                <a:lnTo>
                  <a:pt x="2" y="7164"/>
                </a:lnTo>
                <a:lnTo>
                  <a:pt x="5" y="7144"/>
                </a:lnTo>
                <a:lnTo>
                  <a:pt x="8" y="7125"/>
                </a:lnTo>
                <a:lnTo>
                  <a:pt x="13" y="7105"/>
                </a:lnTo>
                <a:lnTo>
                  <a:pt x="18" y="7086"/>
                </a:lnTo>
                <a:lnTo>
                  <a:pt x="24" y="7068"/>
                </a:lnTo>
                <a:lnTo>
                  <a:pt x="32" y="7049"/>
                </a:lnTo>
                <a:lnTo>
                  <a:pt x="40" y="7032"/>
                </a:lnTo>
                <a:lnTo>
                  <a:pt x="50" y="7014"/>
                </a:lnTo>
                <a:lnTo>
                  <a:pt x="59" y="6998"/>
                </a:lnTo>
                <a:lnTo>
                  <a:pt x="70" y="6981"/>
                </a:lnTo>
                <a:lnTo>
                  <a:pt x="81" y="6965"/>
                </a:lnTo>
                <a:lnTo>
                  <a:pt x="93" y="6950"/>
                </a:lnTo>
                <a:lnTo>
                  <a:pt x="105" y="6936"/>
                </a:lnTo>
                <a:lnTo>
                  <a:pt x="119" y="6922"/>
                </a:lnTo>
                <a:lnTo>
                  <a:pt x="134" y="6909"/>
                </a:lnTo>
                <a:lnTo>
                  <a:pt x="148" y="6896"/>
                </a:lnTo>
                <a:lnTo>
                  <a:pt x="163" y="6884"/>
                </a:lnTo>
                <a:lnTo>
                  <a:pt x="179" y="6873"/>
                </a:lnTo>
                <a:lnTo>
                  <a:pt x="195" y="6862"/>
                </a:lnTo>
                <a:lnTo>
                  <a:pt x="212" y="6853"/>
                </a:lnTo>
                <a:lnTo>
                  <a:pt x="231" y="6844"/>
                </a:lnTo>
                <a:lnTo>
                  <a:pt x="248" y="6836"/>
                </a:lnTo>
                <a:lnTo>
                  <a:pt x="266" y="6829"/>
                </a:lnTo>
                <a:lnTo>
                  <a:pt x="285" y="6822"/>
                </a:lnTo>
                <a:lnTo>
                  <a:pt x="305" y="6817"/>
                </a:lnTo>
                <a:lnTo>
                  <a:pt x="324" y="6812"/>
                </a:lnTo>
                <a:lnTo>
                  <a:pt x="344" y="6809"/>
                </a:lnTo>
                <a:lnTo>
                  <a:pt x="364" y="6806"/>
                </a:lnTo>
                <a:lnTo>
                  <a:pt x="385" y="6805"/>
                </a:lnTo>
                <a:lnTo>
                  <a:pt x="406" y="6804"/>
                </a:lnTo>
                <a:close/>
                <a:moveTo>
                  <a:pt x="1517" y="3460"/>
                </a:moveTo>
                <a:lnTo>
                  <a:pt x="2796" y="4191"/>
                </a:lnTo>
                <a:lnTo>
                  <a:pt x="2815" y="4202"/>
                </a:lnTo>
                <a:lnTo>
                  <a:pt x="2831" y="4213"/>
                </a:lnTo>
                <a:lnTo>
                  <a:pt x="2847" y="4225"/>
                </a:lnTo>
                <a:lnTo>
                  <a:pt x="2863" y="4238"/>
                </a:lnTo>
                <a:lnTo>
                  <a:pt x="2877" y="4252"/>
                </a:lnTo>
                <a:lnTo>
                  <a:pt x="2892" y="4266"/>
                </a:lnTo>
                <a:lnTo>
                  <a:pt x="2905" y="4281"/>
                </a:lnTo>
                <a:lnTo>
                  <a:pt x="2917" y="4296"/>
                </a:lnTo>
                <a:lnTo>
                  <a:pt x="2929" y="4312"/>
                </a:lnTo>
                <a:lnTo>
                  <a:pt x="2939" y="4328"/>
                </a:lnTo>
                <a:lnTo>
                  <a:pt x="2949" y="4345"/>
                </a:lnTo>
                <a:lnTo>
                  <a:pt x="2958" y="4362"/>
                </a:lnTo>
                <a:lnTo>
                  <a:pt x="2966" y="4380"/>
                </a:lnTo>
                <a:lnTo>
                  <a:pt x="2974" y="4398"/>
                </a:lnTo>
                <a:lnTo>
                  <a:pt x="2980" y="4416"/>
                </a:lnTo>
                <a:lnTo>
                  <a:pt x="2986" y="4435"/>
                </a:lnTo>
                <a:lnTo>
                  <a:pt x="2990" y="4453"/>
                </a:lnTo>
                <a:lnTo>
                  <a:pt x="2994" y="4472"/>
                </a:lnTo>
                <a:lnTo>
                  <a:pt x="2997" y="4491"/>
                </a:lnTo>
                <a:lnTo>
                  <a:pt x="2998" y="4512"/>
                </a:lnTo>
                <a:lnTo>
                  <a:pt x="2999" y="4531"/>
                </a:lnTo>
                <a:lnTo>
                  <a:pt x="2999" y="4550"/>
                </a:lnTo>
                <a:lnTo>
                  <a:pt x="2998" y="4570"/>
                </a:lnTo>
                <a:lnTo>
                  <a:pt x="2996" y="4589"/>
                </a:lnTo>
                <a:lnTo>
                  <a:pt x="2994" y="4608"/>
                </a:lnTo>
                <a:lnTo>
                  <a:pt x="2990" y="4628"/>
                </a:lnTo>
                <a:lnTo>
                  <a:pt x="2985" y="4647"/>
                </a:lnTo>
                <a:lnTo>
                  <a:pt x="2979" y="4666"/>
                </a:lnTo>
                <a:lnTo>
                  <a:pt x="2972" y="4685"/>
                </a:lnTo>
                <a:lnTo>
                  <a:pt x="2963" y="4703"/>
                </a:lnTo>
                <a:lnTo>
                  <a:pt x="2955" y="4722"/>
                </a:lnTo>
                <a:lnTo>
                  <a:pt x="2945" y="4740"/>
                </a:lnTo>
                <a:lnTo>
                  <a:pt x="2934" y="4757"/>
                </a:lnTo>
                <a:lnTo>
                  <a:pt x="2923" y="4774"/>
                </a:lnTo>
                <a:lnTo>
                  <a:pt x="2910" y="4790"/>
                </a:lnTo>
                <a:lnTo>
                  <a:pt x="2897" y="4806"/>
                </a:lnTo>
                <a:lnTo>
                  <a:pt x="2884" y="4820"/>
                </a:lnTo>
                <a:lnTo>
                  <a:pt x="2869" y="4834"/>
                </a:lnTo>
                <a:lnTo>
                  <a:pt x="2854" y="4847"/>
                </a:lnTo>
                <a:lnTo>
                  <a:pt x="2839" y="4859"/>
                </a:lnTo>
                <a:lnTo>
                  <a:pt x="2823" y="4870"/>
                </a:lnTo>
                <a:lnTo>
                  <a:pt x="2806" y="4881"/>
                </a:lnTo>
                <a:lnTo>
                  <a:pt x="2789" y="4891"/>
                </a:lnTo>
                <a:lnTo>
                  <a:pt x="2771" y="4900"/>
                </a:lnTo>
                <a:lnTo>
                  <a:pt x="2754" y="4908"/>
                </a:lnTo>
                <a:lnTo>
                  <a:pt x="2736" y="4915"/>
                </a:lnTo>
                <a:lnTo>
                  <a:pt x="2718" y="4921"/>
                </a:lnTo>
                <a:lnTo>
                  <a:pt x="2698" y="4926"/>
                </a:lnTo>
                <a:lnTo>
                  <a:pt x="2680" y="4931"/>
                </a:lnTo>
                <a:lnTo>
                  <a:pt x="2661" y="4935"/>
                </a:lnTo>
                <a:lnTo>
                  <a:pt x="2642" y="4937"/>
                </a:lnTo>
                <a:lnTo>
                  <a:pt x="2621" y="4939"/>
                </a:lnTo>
                <a:lnTo>
                  <a:pt x="2602" y="4940"/>
                </a:lnTo>
                <a:lnTo>
                  <a:pt x="2583" y="4940"/>
                </a:lnTo>
                <a:lnTo>
                  <a:pt x="2563" y="4939"/>
                </a:lnTo>
                <a:lnTo>
                  <a:pt x="2544" y="4937"/>
                </a:lnTo>
                <a:lnTo>
                  <a:pt x="2523" y="4934"/>
                </a:lnTo>
                <a:lnTo>
                  <a:pt x="2504" y="4931"/>
                </a:lnTo>
                <a:lnTo>
                  <a:pt x="2485" y="4926"/>
                </a:lnTo>
                <a:lnTo>
                  <a:pt x="2466" y="4920"/>
                </a:lnTo>
                <a:lnTo>
                  <a:pt x="2446" y="4913"/>
                </a:lnTo>
                <a:lnTo>
                  <a:pt x="2427" y="4905"/>
                </a:lnTo>
                <a:lnTo>
                  <a:pt x="2409" y="4897"/>
                </a:lnTo>
                <a:lnTo>
                  <a:pt x="2391" y="4887"/>
                </a:lnTo>
                <a:lnTo>
                  <a:pt x="1111" y="4155"/>
                </a:lnTo>
                <a:lnTo>
                  <a:pt x="1093" y="4145"/>
                </a:lnTo>
                <a:lnTo>
                  <a:pt x="1077" y="4133"/>
                </a:lnTo>
                <a:lnTo>
                  <a:pt x="1060" y="4121"/>
                </a:lnTo>
                <a:lnTo>
                  <a:pt x="1044" y="4108"/>
                </a:lnTo>
                <a:lnTo>
                  <a:pt x="1030" y="4094"/>
                </a:lnTo>
                <a:lnTo>
                  <a:pt x="1016" y="4080"/>
                </a:lnTo>
                <a:lnTo>
                  <a:pt x="1003" y="4065"/>
                </a:lnTo>
                <a:lnTo>
                  <a:pt x="991" y="4050"/>
                </a:lnTo>
                <a:lnTo>
                  <a:pt x="978" y="4034"/>
                </a:lnTo>
                <a:lnTo>
                  <a:pt x="968" y="4018"/>
                </a:lnTo>
                <a:lnTo>
                  <a:pt x="958" y="4001"/>
                </a:lnTo>
                <a:lnTo>
                  <a:pt x="949" y="3984"/>
                </a:lnTo>
                <a:lnTo>
                  <a:pt x="941" y="3966"/>
                </a:lnTo>
                <a:lnTo>
                  <a:pt x="934" y="3948"/>
                </a:lnTo>
                <a:lnTo>
                  <a:pt x="928" y="3930"/>
                </a:lnTo>
                <a:lnTo>
                  <a:pt x="922" y="3912"/>
                </a:lnTo>
                <a:lnTo>
                  <a:pt x="918" y="3893"/>
                </a:lnTo>
                <a:lnTo>
                  <a:pt x="914" y="3874"/>
                </a:lnTo>
                <a:lnTo>
                  <a:pt x="911" y="3855"/>
                </a:lnTo>
                <a:lnTo>
                  <a:pt x="910" y="3836"/>
                </a:lnTo>
                <a:lnTo>
                  <a:pt x="909" y="3816"/>
                </a:lnTo>
                <a:lnTo>
                  <a:pt x="909" y="3797"/>
                </a:lnTo>
                <a:lnTo>
                  <a:pt x="910" y="3778"/>
                </a:lnTo>
                <a:lnTo>
                  <a:pt x="912" y="3758"/>
                </a:lnTo>
                <a:lnTo>
                  <a:pt x="914" y="3739"/>
                </a:lnTo>
                <a:lnTo>
                  <a:pt x="918" y="3720"/>
                </a:lnTo>
                <a:lnTo>
                  <a:pt x="923" y="3700"/>
                </a:lnTo>
                <a:lnTo>
                  <a:pt x="929" y="3681"/>
                </a:lnTo>
                <a:lnTo>
                  <a:pt x="936" y="3662"/>
                </a:lnTo>
                <a:lnTo>
                  <a:pt x="944" y="3644"/>
                </a:lnTo>
                <a:lnTo>
                  <a:pt x="952" y="3625"/>
                </a:lnTo>
                <a:lnTo>
                  <a:pt x="962" y="3607"/>
                </a:lnTo>
                <a:lnTo>
                  <a:pt x="973" y="3590"/>
                </a:lnTo>
                <a:lnTo>
                  <a:pt x="984" y="3573"/>
                </a:lnTo>
                <a:lnTo>
                  <a:pt x="998" y="3557"/>
                </a:lnTo>
                <a:lnTo>
                  <a:pt x="1011" y="3542"/>
                </a:lnTo>
                <a:lnTo>
                  <a:pt x="1024" y="3527"/>
                </a:lnTo>
                <a:lnTo>
                  <a:pt x="1038" y="3513"/>
                </a:lnTo>
                <a:lnTo>
                  <a:pt x="1053" y="3499"/>
                </a:lnTo>
                <a:lnTo>
                  <a:pt x="1068" y="3487"/>
                </a:lnTo>
                <a:lnTo>
                  <a:pt x="1085" y="3476"/>
                </a:lnTo>
                <a:lnTo>
                  <a:pt x="1102" y="3465"/>
                </a:lnTo>
                <a:lnTo>
                  <a:pt x="1118" y="3456"/>
                </a:lnTo>
                <a:lnTo>
                  <a:pt x="1136" y="3447"/>
                </a:lnTo>
                <a:lnTo>
                  <a:pt x="1153" y="3439"/>
                </a:lnTo>
                <a:lnTo>
                  <a:pt x="1172" y="3432"/>
                </a:lnTo>
                <a:lnTo>
                  <a:pt x="1190" y="3425"/>
                </a:lnTo>
                <a:lnTo>
                  <a:pt x="1209" y="3420"/>
                </a:lnTo>
                <a:lnTo>
                  <a:pt x="1227" y="3415"/>
                </a:lnTo>
                <a:lnTo>
                  <a:pt x="1246" y="3412"/>
                </a:lnTo>
                <a:lnTo>
                  <a:pt x="1266" y="3409"/>
                </a:lnTo>
                <a:lnTo>
                  <a:pt x="1286" y="3407"/>
                </a:lnTo>
                <a:lnTo>
                  <a:pt x="1305" y="3406"/>
                </a:lnTo>
                <a:lnTo>
                  <a:pt x="1324" y="3406"/>
                </a:lnTo>
                <a:lnTo>
                  <a:pt x="1345" y="3407"/>
                </a:lnTo>
                <a:lnTo>
                  <a:pt x="1364" y="3409"/>
                </a:lnTo>
                <a:lnTo>
                  <a:pt x="1384" y="3412"/>
                </a:lnTo>
                <a:lnTo>
                  <a:pt x="1403" y="3416"/>
                </a:lnTo>
                <a:lnTo>
                  <a:pt x="1423" y="3421"/>
                </a:lnTo>
                <a:lnTo>
                  <a:pt x="1442" y="3426"/>
                </a:lnTo>
                <a:lnTo>
                  <a:pt x="1461" y="3433"/>
                </a:lnTo>
                <a:lnTo>
                  <a:pt x="1480" y="3441"/>
                </a:lnTo>
                <a:lnTo>
                  <a:pt x="1498" y="3450"/>
                </a:lnTo>
                <a:lnTo>
                  <a:pt x="1517" y="3460"/>
                </a:lnTo>
                <a:close/>
                <a:moveTo>
                  <a:pt x="4106" y="1015"/>
                </a:moveTo>
                <a:lnTo>
                  <a:pt x="4844" y="2281"/>
                </a:lnTo>
                <a:lnTo>
                  <a:pt x="4854" y="2299"/>
                </a:lnTo>
                <a:lnTo>
                  <a:pt x="4864" y="2317"/>
                </a:lnTo>
                <a:lnTo>
                  <a:pt x="4872" y="2336"/>
                </a:lnTo>
                <a:lnTo>
                  <a:pt x="4878" y="2355"/>
                </a:lnTo>
                <a:lnTo>
                  <a:pt x="4884" y="2374"/>
                </a:lnTo>
                <a:lnTo>
                  <a:pt x="4889" y="2393"/>
                </a:lnTo>
                <a:lnTo>
                  <a:pt x="4893" y="2412"/>
                </a:lnTo>
                <a:lnTo>
                  <a:pt x="4896" y="2432"/>
                </a:lnTo>
                <a:lnTo>
                  <a:pt x="4898" y="2451"/>
                </a:lnTo>
                <a:lnTo>
                  <a:pt x="4898" y="2470"/>
                </a:lnTo>
                <a:lnTo>
                  <a:pt x="4898" y="2490"/>
                </a:lnTo>
                <a:lnTo>
                  <a:pt x="4898" y="2510"/>
                </a:lnTo>
                <a:lnTo>
                  <a:pt x="4896" y="2529"/>
                </a:lnTo>
                <a:lnTo>
                  <a:pt x="4893" y="2548"/>
                </a:lnTo>
                <a:lnTo>
                  <a:pt x="4889" y="2567"/>
                </a:lnTo>
                <a:lnTo>
                  <a:pt x="4885" y="2586"/>
                </a:lnTo>
                <a:lnTo>
                  <a:pt x="4879" y="2605"/>
                </a:lnTo>
                <a:lnTo>
                  <a:pt x="4873" y="2623"/>
                </a:lnTo>
                <a:lnTo>
                  <a:pt x="4866" y="2641"/>
                </a:lnTo>
                <a:lnTo>
                  <a:pt x="4857" y="2658"/>
                </a:lnTo>
                <a:lnTo>
                  <a:pt x="4848" y="2675"/>
                </a:lnTo>
                <a:lnTo>
                  <a:pt x="4838" y="2692"/>
                </a:lnTo>
                <a:lnTo>
                  <a:pt x="4828" y="2709"/>
                </a:lnTo>
                <a:lnTo>
                  <a:pt x="4816" y="2724"/>
                </a:lnTo>
                <a:lnTo>
                  <a:pt x="4804" y="2740"/>
                </a:lnTo>
                <a:lnTo>
                  <a:pt x="4791" y="2754"/>
                </a:lnTo>
                <a:lnTo>
                  <a:pt x="4778" y="2769"/>
                </a:lnTo>
                <a:lnTo>
                  <a:pt x="4762" y="2782"/>
                </a:lnTo>
                <a:lnTo>
                  <a:pt x="4747" y="2795"/>
                </a:lnTo>
                <a:lnTo>
                  <a:pt x="4731" y="2807"/>
                </a:lnTo>
                <a:lnTo>
                  <a:pt x="4714" y="2819"/>
                </a:lnTo>
                <a:lnTo>
                  <a:pt x="4696" y="2830"/>
                </a:lnTo>
                <a:lnTo>
                  <a:pt x="4677" y="2839"/>
                </a:lnTo>
                <a:lnTo>
                  <a:pt x="4659" y="2848"/>
                </a:lnTo>
                <a:lnTo>
                  <a:pt x="4640" y="2856"/>
                </a:lnTo>
                <a:lnTo>
                  <a:pt x="4621" y="2863"/>
                </a:lnTo>
                <a:lnTo>
                  <a:pt x="4601" y="2869"/>
                </a:lnTo>
                <a:lnTo>
                  <a:pt x="4582" y="2874"/>
                </a:lnTo>
                <a:lnTo>
                  <a:pt x="4563" y="2877"/>
                </a:lnTo>
                <a:lnTo>
                  <a:pt x="4543" y="2880"/>
                </a:lnTo>
                <a:lnTo>
                  <a:pt x="4524" y="2882"/>
                </a:lnTo>
                <a:lnTo>
                  <a:pt x="4504" y="2883"/>
                </a:lnTo>
                <a:lnTo>
                  <a:pt x="4484" y="2883"/>
                </a:lnTo>
                <a:lnTo>
                  <a:pt x="4465" y="2882"/>
                </a:lnTo>
                <a:lnTo>
                  <a:pt x="4446" y="2880"/>
                </a:lnTo>
                <a:lnTo>
                  <a:pt x="4426" y="2878"/>
                </a:lnTo>
                <a:lnTo>
                  <a:pt x="4407" y="2874"/>
                </a:lnTo>
                <a:lnTo>
                  <a:pt x="4388" y="2869"/>
                </a:lnTo>
                <a:lnTo>
                  <a:pt x="4369" y="2864"/>
                </a:lnTo>
                <a:lnTo>
                  <a:pt x="4351" y="2858"/>
                </a:lnTo>
                <a:lnTo>
                  <a:pt x="4332" y="2850"/>
                </a:lnTo>
                <a:lnTo>
                  <a:pt x="4315" y="2842"/>
                </a:lnTo>
                <a:lnTo>
                  <a:pt x="4298" y="2834"/>
                </a:lnTo>
                <a:lnTo>
                  <a:pt x="4281" y="2824"/>
                </a:lnTo>
                <a:lnTo>
                  <a:pt x="4265" y="2813"/>
                </a:lnTo>
                <a:lnTo>
                  <a:pt x="4248" y="2802"/>
                </a:lnTo>
                <a:lnTo>
                  <a:pt x="4232" y="2790"/>
                </a:lnTo>
                <a:lnTo>
                  <a:pt x="4218" y="2777"/>
                </a:lnTo>
                <a:lnTo>
                  <a:pt x="4203" y="2763"/>
                </a:lnTo>
                <a:lnTo>
                  <a:pt x="4190" y="2749"/>
                </a:lnTo>
                <a:lnTo>
                  <a:pt x="4177" y="2733"/>
                </a:lnTo>
                <a:lnTo>
                  <a:pt x="4164" y="2717"/>
                </a:lnTo>
                <a:lnTo>
                  <a:pt x="4152" y="2700"/>
                </a:lnTo>
                <a:lnTo>
                  <a:pt x="4141" y="2683"/>
                </a:lnTo>
                <a:lnTo>
                  <a:pt x="3403" y="1416"/>
                </a:lnTo>
                <a:lnTo>
                  <a:pt x="3392" y="1398"/>
                </a:lnTo>
                <a:lnTo>
                  <a:pt x="3383" y="1379"/>
                </a:lnTo>
                <a:lnTo>
                  <a:pt x="3376" y="1361"/>
                </a:lnTo>
                <a:lnTo>
                  <a:pt x="3369" y="1342"/>
                </a:lnTo>
                <a:lnTo>
                  <a:pt x="3363" y="1323"/>
                </a:lnTo>
                <a:lnTo>
                  <a:pt x="3358" y="1304"/>
                </a:lnTo>
                <a:lnTo>
                  <a:pt x="3354" y="1284"/>
                </a:lnTo>
                <a:lnTo>
                  <a:pt x="3351" y="1265"/>
                </a:lnTo>
                <a:lnTo>
                  <a:pt x="3349" y="1246"/>
                </a:lnTo>
                <a:lnTo>
                  <a:pt x="3349" y="1226"/>
                </a:lnTo>
                <a:lnTo>
                  <a:pt x="3349" y="1207"/>
                </a:lnTo>
                <a:lnTo>
                  <a:pt x="3349" y="1188"/>
                </a:lnTo>
                <a:lnTo>
                  <a:pt x="3351" y="1168"/>
                </a:lnTo>
                <a:lnTo>
                  <a:pt x="3354" y="1149"/>
                </a:lnTo>
                <a:lnTo>
                  <a:pt x="3358" y="1130"/>
                </a:lnTo>
                <a:lnTo>
                  <a:pt x="3362" y="1111"/>
                </a:lnTo>
                <a:lnTo>
                  <a:pt x="3368" y="1093"/>
                </a:lnTo>
                <a:lnTo>
                  <a:pt x="3374" y="1075"/>
                </a:lnTo>
                <a:lnTo>
                  <a:pt x="3381" y="1057"/>
                </a:lnTo>
                <a:lnTo>
                  <a:pt x="3389" y="1039"/>
                </a:lnTo>
                <a:lnTo>
                  <a:pt x="3398" y="1022"/>
                </a:lnTo>
                <a:lnTo>
                  <a:pt x="3409" y="1005"/>
                </a:lnTo>
                <a:lnTo>
                  <a:pt x="3419" y="989"/>
                </a:lnTo>
                <a:lnTo>
                  <a:pt x="3431" y="973"/>
                </a:lnTo>
                <a:lnTo>
                  <a:pt x="3443" y="958"/>
                </a:lnTo>
                <a:lnTo>
                  <a:pt x="3456" y="943"/>
                </a:lnTo>
                <a:lnTo>
                  <a:pt x="3469" y="929"/>
                </a:lnTo>
                <a:lnTo>
                  <a:pt x="3484" y="915"/>
                </a:lnTo>
                <a:lnTo>
                  <a:pt x="3500" y="902"/>
                </a:lnTo>
                <a:lnTo>
                  <a:pt x="3516" y="890"/>
                </a:lnTo>
                <a:lnTo>
                  <a:pt x="3533" y="879"/>
                </a:lnTo>
                <a:lnTo>
                  <a:pt x="3551" y="868"/>
                </a:lnTo>
                <a:lnTo>
                  <a:pt x="3569" y="858"/>
                </a:lnTo>
                <a:lnTo>
                  <a:pt x="3588" y="849"/>
                </a:lnTo>
                <a:lnTo>
                  <a:pt x="3607" y="841"/>
                </a:lnTo>
                <a:lnTo>
                  <a:pt x="3626" y="835"/>
                </a:lnTo>
                <a:lnTo>
                  <a:pt x="3645" y="829"/>
                </a:lnTo>
                <a:lnTo>
                  <a:pt x="3665" y="824"/>
                </a:lnTo>
                <a:lnTo>
                  <a:pt x="3684" y="820"/>
                </a:lnTo>
                <a:lnTo>
                  <a:pt x="3704" y="817"/>
                </a:lnTo>
                <a:lnTo>
                  <a:pt x="3723" y="815"/>
                </a:lnTo>
                <a:lnTo>
                  <a:pt x="3742" y="814"/>
                </a:lnTo>
                <a:lnTo>
                  <a:pt x="3763" y="814"/>
                </a:lnTo>
                <a:lnTo>
                  <a:pt x="3782" y="815"/>
                </a:lnTo>
                <a:lnTo>
                  <a:pt x="3801" y="817"/>
                </a:lnTo>
                <a:lnTo>
                  <a:pt x="3820" y="820"/>
                </a:lnTo>
                <a:lnTo>
                  <a:pt x="3840" y="824"/>
                </a:lnTo>
                <a:lnTo>
                  <a:pt x="3859" y="828"/>
                </a:lnTo>
                <a:lnTo>
                  <a:pt x="3878" y="834"/>
                </a:lnTo>
                <a:lnTo>
                  <a:pt x="3896" y="840"/>
                </a:lnTo>
                <a:lnTo>
                  <a:pt x="3914" y="847"/>
                </a:lnTo>
                <a:lnTo>
                  <a:pt x="3932" y="855"/>
                </a:lnTo>
                <a:lnTo>
                  <a:pt x="3949" y="864"/>
                </a:lnTo>
                <a:lnTo>
                  <a:pt x="3966" y="874"/>
                </a:lnTo>
                <a:lnTo>
                  <a:pt x="3983" y="884"/>
                </a:lnTo>
                <a:lnTo>
                  <a:pt x="3998" y="896"/>
                </a:lnTo>
                <a:lnTo>
                  <a:pt x="4015" y="908"/>
                </a:lnTo>
                <a:lnTo>
                  <a:pt x="4029" y="921"/>
                </a:lnTo>
                <a:lnTo>
                  <a:pt x="4044" y="934"/>
                </a:lnTo>
                <a:lnTo>
                  <a:pt x="4057" y="949"/>
                </a:lnTo>
                <a:lnTo>
                  <a:pt x="4070" y="964"/>
                </a:lnTo>
                <a:lnTo>
                  <a:pt x="4082" y="980"/>
                </a:lnTo>
                <a:lnTo>
                  <a:pt x="4095" y="997"/>
                </a:lnTo>
                <a:lnTo>
                  <a:pt x="4106" y="1015"/>
                </a:lnTo>
                <a:close/>
                <a:moveTo>
                  <a:pt x="7781" y="401"/>
                </a:moveTo>
                <a:lnTo>
                  <a:pt x="7781" y="1864"/>
                </a:lnTo>
                <a:lnTo>
                  <a:pt x="7780" y="1884"/>
                </a:lnTo>
                <a:lnTo>
                  <a:pt x="7779" y="1905"/>
                </a:lnTo>
                <a:lnTo>
                  <a:pt x="7776" y="1925"/>
                </a:lnTo>
                <a:lnTo>
                  <a:pt x="7773" y="1944"/>
                </a:lnTo>
                <a:lnTo>
                  <a:pt x="7768" y="1964"/>
                </a:lnTo>
                <a:lnTo>
                  <a:pt x="7763" y="1983"/>
                </a:lnTo>
                <a:lnTo>
                  <a:pt x="7756" y="2001"/>
                </a:lnTo>
                <a:lnTo>
                  <a:pt x="7749" y="2020"/>
                </a:lnTo>
                <a:lnTo>
                  <a:pt x="7741" y="2037"/>
                </a:lnTo>
                <a:lnTo>
                  <a:pt x="7732" y="2055"/>
                </a:lnTo>
                <a:lnTo>
                  <a:pt x="7722" y="2071"/>
                </a:lnTo>
                <a:lnTo>
                  <a:pt x="7712" y="2088"/>
                </a:lnTo>
                <a:lnTo>
                  <a:pt x="7700" y="2104"/>
                </a:lnTo>
                <a:lnTo>
                  <a:pt x="7688" y="2119"/>
                </a:lnTo>
                <a:lnTo>
                  <a:pt x="7675" y="2133"/>
                </a:lnTo>
                <a:lnTo>
                  <a:pt x="7662" y="2147"/>
                </a:lnTo>
                <a:lnTo>
                  <a:pt x="7648" y="2161"/>
                </a:lnTo>
                <a:lnTo>
                  <a:pt x="7634" y="2173"/>
                </a:lnTo>
                <a:lnTo>
                  <a:pt x="7618" y="2185"/>
                </a:lnTo>
                <a:lnTo>
                  <a:pt x="7602" y="2196"/>
                </a:lnTo>
                <a:lnTo>
                  <a:pt x="7585" y="2207"/>
                </a:lnTo>
                <a:lnTo>
                  <a:pt x="7569" y="2216"/>
                </a:lnTo>
                <a:lnTo>
                  <a:pt x="7551" y="2225"/>
                </a:lnTo>
                <a:lnTo>
                  <a:pt x="7533" y="2233"/>
                </a:lnTo>
                <a:lnTo>
                  <a:pt x="7514" y="2241"/>
                </a:lnTo>
                <a:lnTo>
                  <a:pt x="7496" y="2247"/>
                </a:lnTo>
                <a:lnTo>
                  <a:pt x="7477" y="2252"/>
                </a:lnTo>
                <a:lnTo>
                  <a:pt x="7457" y="2257"/>
                </a:lnTo>
                <a:lnTo>
                  <a:pt x="7437" y="2260"/>
                </a:lnTo>
                <a:lnTo>
                  <a:pt x="7417" y="2263"/>
                </a:lnTo>
                <a:lnTo>
                  <a:pt x="7396" y="2264"/>
                </a:lnTo>
                <a:lnTo>
                  <a:pt x="7376" y="2265"/>
                </a:lnTo>
                <a:lnTo>
                  <a:pt x="7354" y="2264"/>
                </a:lnTo>
                <a:lnTo>
                  <a:pt x="7334" y="2263"/>
                </a:lnTo>
                <a:lnTo>
                  <a:pt x="7314" y="2260"/>
                </a:lnTo>
                <a:lnTo>
                  <a:pt x="7294" y="2257"/>
                </a:lnTo>
                <a:lnTo>
                  <a:pt x="7275" y="2252"/>
                </a:lnTo>
                <a:lnTo>
                  <a:pt x="7255" y="2247"/>
                </a:lnTo>
                <a:lnTo>
                  <a:pt x="7236" y="2241"/>
                </a:lnTo>
                <a:lnTo>
                  <a:pt x="7218" y="2233"/>
                </a:lnTo>
                <a:lnTo>
                  <a:pt x="7200" y="2225"/>
                </a:lnTo>
                <a:lnTo>
                  <a:pt x="7182" y="2216"/>
                </a:lnTo>
                <a:lnTo>
                  <a:pt x="7165" y="2207"/>
                </a:lnTo>
                <a:lnTo>
                  <a:pt x="7149" y="2196"/>
                </a:lnTo>
                <a:lnTo>
                  <a:pt x="7133" y="2185"/>
                </a:lnTo>
                <a:lnTo>
                  <a:pt x="7118" y="2173"/>
                </a:lnTo>
                <a:lnTo>
                  <a:pt x="7103" y="2161"/>
                </a:lnTo>
                <a:lnTo>
                  <a:pt x="7088" y="2147"/>
                </a:lnTo>
                <a:lnTo>
                  <a:pt x="7075" y="2133"/>
                </a:lnTo>
                <a:lnTo>
                  <a:pt x="7062" y="2119"/>
                </a:lnTo>
                <a:lnTo>
                  <a:pt x="7050" y="2104"/>
                </a:lnTo>
                <a:lnTo>
                  <a:pt x="7039" y="2088"/>
                </a:lnTo>
                <a:lnTo>
                  <a:pt x="7029" y="2071"/>
                </a:lnTo>
                <a:lnTo>
                  <a:pt x="7019" y="2055"/>
                </a:lnTo>
                <a:lnTo>
                  <a:pt x="7009" y="2037"/>
                </a:lnTo>
                <a:lnTo>
                  <a:pt x="7001" y="2020"/>
                </a:lnTo>
                <a:lnTo>
                  <a:pt x="6994" y="2001"/>
                </a:lnTo>
                <a:lnTo>
                  <a:pt x="6988" y="1983"/>
                </a:lnTo>
                <a:lnTo>
                  <a:pt x="6982" y="1964"/>
                </a:lnTo>
                <a:lnTo>
                  <a:pt x="6978" y="1944"/>
                </a:lnTo>
                <a:lnTo>
                  <a:pt x="6974" y="1925"/>
                </a:lnTo>
                <a:lnTo>
                  <a:pt x="6972" y="1905"/>
                </a:lnTo>
                <a:lnTo>
                  <a:pt x="6970" y="1884"/>
                </a:lnTo>
                <a:lnTo>
                  <a:pt x="6970" y="1864"/>
                </a:lnTo>
                <a:lnTo>
                  <a:pt x="6970" y="401"/>
                </a:lnTo>
                <a:lnTo>
                  <a:pt x="6970" y="381"/>
                </a:lnTo>
                <a:lnTo>
                  <a:pt x="6972" y="360"/>
                </a:lnTo>
                <a:lnTo>
                  <a:pt x="6974" y="340"/>
                </a:lnTo>
                <a:lnTo>
                  <a:pt x="6978" y="320"/>
                </a:lnTo>
                <a:lnTo>
                  <a:pt x="6982" y="301"/>
                </a:lnTo>
                <a:lnTo>
                  <a:pt x="6988" y="282"/>
                </a:lnTo>
                <a:lnTo>
                  <a:pt x="6994" y="263"/>
                </a:lnTo>
                <a:lnTo>
                  <a:pt x="7001" y="245"/>
                </a:lnTo>
                <a:lnTo>
                  <a:pt x="7009" y="228"/>
                </a:lnTo>
                <a:lnTo>
                  <a:pt x="7019" y="210"/>
                </a:lnTo>
                <a:lnTo>
                  <a:pt x="7029" y="193"/>
                </a:lnTo>
                <a:lnTo>
                  <a:pt x="7039" y="177"/>
                </a:lnTo>
                <a:lnTo>
                  <a:pt x="7050" y="161"/>
                </a:lnTo>
                <a:lnTo>
                  <a:pt x="7062" y="146"/>
                </a:lnTo>
                <a:lnTo>
                  <a:pt x="7075" y="132"/>
                </a:lnTo>
                <a:lnTo>
                  <a:pt x="7088" y="118"/>
                </a:lnTo>
                <a:lnTo>
                  <a:pt x="7103" y="104"/>
                </a:lnTo>
                <a:lnTo>
                  <a:pt x="7118" y="92"/>
                </a:lnTo>
                <a:lnTo>
                  <a:pt x="7133" y="80"/>
                </a:lnTo>
                <a:lnTo>
                  <a:pt x="7149" y="69"/>
                </a:lnTo>
                <a:lnTo>
                  <a:pt x="7165" y="58"/>
                </a:lnTo>
                <a:lnTo>
                  <a:pt x="7182" y="49"/>
                </a:lnTo>
                <a:lnTo>
                  <a:pt x="7200" y="40"/>
                </a:lnTo>
                <a:lnTo>
                  <a:pt x="7218" y="32"/>
                </a:lnTo>
                <a:lnTo>
                  <a:pt x="7236" y="24"/>
                </a:lnTo>
                <a:lnTo>
                  <a:pt x="7255" y="18"/>
                </a:lnTo>
                <a:lnTo>
                  <a:pt x="7275" y="13"/>
                </a:lnTo>
                <a:lnTo>
                  <a:pt x="7294" y="8"/>
                </a:lnTo>
                <a:lnTo>
                  <a:pt x="7314" y="5"/>
                </a:lnTo>
                <a:lnTo>
                  <a:pt x="7334" y="2"/>
                </a:lnTo>
                <a:lnTo>
                  <a:pt x="7354" y="1"/>
                </a:lnTo>
                <a:lnTo>
                  <a:pt x="7376" y="0"/>
                </a:lnTo>
                <a:lnTo>
                  <a:pt x="7396" y="1"/>
                </a:lnTo>
                <a:lnTo>
                  <a:pt x="7417" y="2"/>
                </a:lnTo>
                <a:lnTo>
                  <a:pt x="7437" y="5"/>
                </a:lnTo>
                <a:lnTo>
                  <a:pt x="7457" y="8"/>
                </a:lnTo>
                <a:lnTo>
                  <a:pt x="7477" y="13"/>
                </a:lnTo>
                <a:lnTo>
                  <a:pt x="7496" y="18"/>
                </a:lnTo>
                <a:lnTo>
                  <a:pt x="7514" y="24"/>
                </a:lnTo>
                <a:lnTo>
                  <a:pt x="7533" y="32"/>
                </a:lnTo>
                <a:lnTo>
                  <a:pt x="7551" y="40"/>
                </a:lnTo>
                <a:lnTo>
                  <a:pt x="7569" y="49"/>
                </a:lnTo>
                <a:lnTo>
                  <a:pt x="7585" y="58"/>
                </a:lnTo>
                <a:lnTo>
                  <a:pt x="7602" y="69"/>
                </a:lnTo>
                <a:lnTo>
                  <a:pt x="7618" y="80"/>
                </a:lnTo>
                <a:lnTo>
                  <a:pt x="7634" y="92"/>
                </a:lnTo>
                <a:lnTo>
                  <a:pt x="7648" y="104"/>
                </a:lnTo>
                <a:lnTo>
                  <a:pt x="7662" y="118"/>
                </a:lnTo>
                <a:lnTo>
                  <a:pt x="7675" y="132"/>
                </a:lnTo>
                <a:lnTo>
                  <a:pt x="7688" y="146"/>
                </a:lnTo>
                <a:lnTo>
                  <a:pt x="7700" y="161"/>
                </a:lnTo>
                <a:lnTo>
                  <a:pt x="7712" y="177"/>
                </a:lnTo>
                <a:lnTo>
                  <a:pt x="7722" y="193"/>
                </a:lnTo>
                <a:lnTo>
                  <a:pt x="7732" y="210"/>
                </a:lnTo>
                <a:lnTo>
                  <a:pt x="7741" y="228"/>
                </a:lnTo>
                <a:lnTo>
                  <a:pt x="7749" y="245"/>
                </a:lnTo>
                <a:lnTo>
                  <a:pt x="7756" y="263"/>
                </a:lnTo>
                <a:lnTo>
                  <a:pt x="7763" y="282"/>
                </a:lnTo>
                <a:lnTo>
                  <a:pt x="7768" y="301"/>
                </a:lnTo>
                <a:lnTo>
                  <a:pt x="7773" y="320"/>
                </a:lnTo>
                <a:lnTo>
                  <a:pt x="7776" y="340"/>
                </a:lnTo>
                <a:lnTo>
                  <a:pt x="7779" y="360"/>
                </a:lnTo>
                <a:lnTo>
                  <a:pt x="7780" y="381"/>
                </a:lnTo>
                <a:lnTo>
                  <a:pt x="7781" y="401"/>
                </a:lnTo>
                <a:close/>
                <a:moveTo>
                  <a:pt x="14309" y="7607"/>
                </a:moveTo>
                <a:lnTo>
                  <a:pt x="12831" y="7607"/>
                </a:lnTo>
                <a:lnTo>
                  <a:pt x="12811" y="7607"/>
                </a:lnTo>
                <a:lnTo>
                  <a:pt x="12790" y="7605"/>
                </a:lnTo>
                <a:lnTo>
                  <a:pt x="12769" y="7603"/>
                </a:lnTo>
                <a:lnTo>
                  <a:pt x="12750" y="7599"/>
                </a:lnTo>
                <a:lnTo>
                  <a:pt x="12730" y="7595"/>
                </a:lnTo>
                <a:lnTo>
                  <a:pt x="12711" y="7589"/>
                </a:lnTo>
                <a:lnTo>
                  <a:pt x="12692" y="7583"/>
                </a:lnTo>
                <a:lnTo>
                  <a:pt x="12673" y="7576"/>
                </a:lnTo>
                <a:lnTo>
                  <a:pt x="12656" y="7568"/>
                </a:lnTo>
                <a:lnTo>
                  <a:pt x="12638" y="7559"/>
                </a:lnTo>
                <a:lnTo>
                  <a:pt x="12622" y="7549"/>
                </a:lnTo>
                <a:lnTo>
                  <a:pt x="12604" y="7539"/>
                </a:lnTo>
                <a:lnTo>
                  <a:pt x="12588" y="7528"/>
                </a:lnTo>
                <a:lnTo>
                  <a:pt x="12573" y="7516"/>
                </a:lnTo>
                <a:lnTo>
                  <a:pt x="12559" y="7502"/>
                </a:lnTo>
                <a:lnTo>
                  <a:pt x="12545" y="7489"/>
                </a:lnTo>
                <a:lnTo>
                  <a:pt x="12532" y="7475"/>
                </a:lnTo>
                <a:lnTo>
                  <a:pt x="12518" y="7460"/>
                </a:lnTo>
                <a:lnTo>
                  <a:pt x="12506" y="7445"/>
                </a:lnTo>
                <a:lnTo>
                  <a:pt x="12495" y="7429"/>
                </a:lnTo>
                <a:lnTo>
                  <a:pt x="12484" y="7413"/>
                </a:lnTo>
                <a:lnTo>
                  <a:pt x="12475" y="7396"/>
                </a:lnTo>
                <a:lnTo>
                  <a:pt x="12466" y="7379"/>
                </a:lnTo>
                <a:lnTo>
                  <a:pt x="12458" y="7361"/>
                </a:lnTo>
                <a:lnTo>
                  <a:pt x="12450" y="7343"/>
                </a:lnTo>
                <a:lnTo>
                  <a:pt x="12444" y="7324"/>
                </a:lnTo>
                <a:lnTo>
                  <a:pt x="12439" y="7305"/>
                </a:lnTo>
                <a:lnTo>
                  <a:pt x="12433" y="7286"/>
                </a:lnTo>
                <a:lnTo>
                  <a:pt x="12430" y="7266"/>
                </a:lnTo>
                <a:lnTo>
                  <a:pt x="12427" y="7246"/>
                </a:lnTo>
                <a:lnTo>
                  <a:pt x="12426" y="7226"/>
                </a:lnTo>
                <a:lnTo>
                  <a:pt x="12425" y="7205"/>
                </a:lnTo>
                <a:lnTo>
                  <a:pt x="12426" y="7185"/>
                </a:lnTo>
                <a:lnTo>
                  <a:pt x="12427" y="7164"/>
                </a:lnTo>
                <a:lnTo>
                  <a:pt x="12430" y="7144"/>
                </a:lnTo>
                <a:lnTo>
                  <a:pt x="12433" y="7125"/>
                </a:lnTo>
                <a:lnTo>
                  <a:pt x="12439" y="7105"/>
                </a:lnTo>
                <a:lnTo>
                  <a:pt x="12444" y="7086"/>
                </a:lnTo>
                <a:lnTo>
                  <a:pt x="12450" y="7068"/>
                </a:lnTo>
                <a:lnTo>
                  <a:pt x="12458" y="7049"/>
                </a:lnTo>
                <a:lnTo>
                  <a:pt x="12466" y="7032"/>
                </a:lnTo>
                <a:lnTo>
                  <a:pt x="12475" y="7014"/>
                </a:lnTo>
                <a:lnTo>
                  <a:pt x="12484" y="6998"/>
                </a:lnTo>
                <a:lnTo>
                  <a:pt x="12495" y="6981"/>
                </a:lnTo>
                <a:lnTo>
                  <a:pt x="12506" y="6965"/>
                </a:lnTo>
                <a:lnTo>
                  <a:pt x="12518" y="6950"/>
                </a:lnTo>
                <a:lnTo>
                  <a:pt x="12532" y="6936"/>
                </a:lnTo>
                <a:lnTo>
                  <a:pt x="12545" y="6922"/>
                </a:lnTo>
                <a:lnTo>
                  <a:pt x="12559" y="6909"/>
                </a:lnTo>
                <a:lnTo>
                  <a:pt x="12573" y="6896"/>
                </a:lnTo>
                <a:lnTo>
                  <a:pt x="12588" y="6884"/>
                </a:lnTo>
                <a:lnTo>
                  <a:pt x="12604" y="6873"/>
                </a:lnTo>
                <a:lnTo>
                  <a:pt x="12622" y="6862"/>
                </a:lnTo>
                <a:lnTo>
                  <a:pt x="12638" y="6853"/>
                </a:lnTo>
                <a:lnTo>
                  <a:pt x="12656" y="6844"/>
                </a:lnTo>
                <a:lnTo>
                  <a:pt x="12673" y="6836"/>
                </a:lnTo>
                <a:lnTo>
                  <a:pt x="12692" y="6829"/>
                </a:lnTo>
                <a:lnTo>
                  <a:pt x="12711" y="6822"/>
                </a:lnTo>
                <a:lnTo>
                  <a:pt x="12730" y="6817"/>
                </a:lnTo>
                <a:lnTo>
                  <a:pt x="12750" y="6812"/>
                </a:lnTo>
                <a:lnTo>
                  <a:pt x="12769" y="6809"/>
                </a:lnTo>
                <a:lnTo>
                  <a:pt x="12790" y="6806"/>
                </a:lnTo>
                <a:lnTo>
                  <a:pt x="12811" y="6805"/>
                </a:lnTo>
                <a:lnTo>
                  <a:pt x="12831" y="6804"/>
                </a:lnTo>
                <a:lnTo>
                  <a:pt x="14309" y="6804"/>
                </a:lnTo>
                <a:lnTo>
                  <a:pt x="14330" y="6805"/>
                </a:lnTo>
                <a:lnTo>
                  <a:pt x="14351" y="6806"/>
                </a:lnTo>
                <a:lnTo>
                  <a:pt x="14371" y="6809"/>
                </a:lnTo>
                <a:lnTo>
                  <a:pt x="14391" y="6812"/>
                </a:lnTo>
                <a:lnTo>
                  <a:pt x="14410" y="6817"/>
                </a:lnTo>
                <a:lnTo>
                  <a:pt x="14430" y="6822"/>
                </a:lnTo>
                <a:lnTo>
                  <a:pt x="14449" y="6829"/>
                </a:lnTo>
                <a:lnTo>
                  <a:pt x="14467" y="6836"/>
                </a:lnTo>
                <a:lnTo>
                  <a:pt x="14484" y="6844"/>
                </a:lnTo>
                <a:lnTo>
                  <a:pt x="14503" y="6853"/>
                </a:lnTo>
                <a:lnTo>
                  <a:pt x="14520" y="6862"/>
                </a:lnTo>
                <a:lnTo>
                  <a:pt x="14536" y="6873"/>
                </a:lnTo>
                <a:lnTo>
                  <a:pt x="14552" y="6884"/>
                </a:lnTo>
                <a:lnTo>
                  <a:pt x="14567" y="6896"/>
                </a:lnTo>
                <a:lnTo>
                  <a:pt x="14581" y="6909"/>
                </a:lnTo>
                <a:lnTo>
                  <a:pt x="14596" y="6922"/>
                </a:lnTo>
                <a:lnTo>
                  <a:pt x="14610" y="6936"/>
                </a:lnTo>
                <a:lnTo>
                  <a:pt x="14622" y="6950"/>
                </a:lnTo>
                <a:lnTo>
                  <a:pt x="14634" y="6965"/>
                </a:lnTo>
                <a:lnTo>
                  <a:pt x="14645" y="6981"/>
                </a:lnTo>
                <a:lnTo>
                  <a:pt x="14656" y="6998"/>
                </a:lnTo>
                <a:lnTo>
                  <a:pt x="14665" y="7014"/>
                </a:lnTo>
                <a:lnTo>
                  <a:pt x="14675" y="7032"/>
                </a:lnTo>
                <a:lnTo>
                  <a:pt x="14683" y="7049"/>
                </a:lnTo>
                <a:lnTo>
                  <a:pt x="14691" y="7068"/>
                </a:lnTo>
                <a:lnTo>
                  <a:pt x="14697" y="7086"/>
                </a:lnTo>
                <a:lnTo>
                  <a:pt x="14702" y="7105"/>
                </a:lnTo>
                <a:lnTo>
                  <a:pt x="14707" y="7125"/>
                </a:lnTo>
                <a:lnTo>
                  <a:pt x="14710" y="7144"/>
                </a:lnTo>
                <a:lnTo>
                  <a:pt x="14713" y="7164"/>
                </a:lnTo>
                <a:lnTo>
                  <a:pt x="14714" y="7185"/>
                </a:lnTo>
                <a:lnTo>
                  <a:pt x="14715" y="7205"/>
                </a:lnTo>
                <a:lnTo>
                  <a:pt x="14714" y="7226"/>
                </a:lnTo>
                <a:lnTo>
                  <a:pt x="14713" y="7246"/>
                </a:lnTo>
                <a:lnTo>
                  <a:pt x="14710" y="7266"/>
                </a:lnTo>
                <a:lnTo>
                  <a:pt x="14707" y="7286"/>
                </a:lnTo>
                <a:lnTo>
                  <a:pt x="14702" y="7305"/>
                </a:lnTo>
                <a:lnTo>
                  <a:pt x="14697" y="7324"/>
                </a:lnTo>
                <a:lnTo>
                  <a:pt x="14691" y="7343"/>
                </a:lnTo>
                <a:lnTo>
                  <a:pt x="14683" y="7361"/>
                </a:lnTo>
                <a:lnTo>
                  <a:pt x="14675" y="7379"/>
                </a:lnTo>
                <a:lnTo>
                  <a:pt x="14665" y="7396"/>
                </a:lnTo>
                <a:lnTo>
                  <a:pt x="14656" y="7413"/>
                </a:lnTo>
                <a:lnTo>
                  <a:pt x="14645" y="7429"/>
                </a:lnTo>
                <a:lnTo>
                  <a:pt x="14634" y="7445"/>
                </a:lnTo>
                <a:lnTo>
                  <a:pt x="14622" y="7460"/>
                </a:lnTo>
                <a:lnTo>
                  <a:pt x="14610" y="7475"/>
                </a:lnTo>
                <a:lnTo>
                  <a:pt x="14596" y="7489"/>
                </a:lnTo>
                <a:lnTo>
                  <a:pt x="14581" y="7502"/>
                </a:lnTo>
                <a:lnTo>
                  <a:pt x="14567" y="7516"/>
                </a:lnTo>
                <a:lnTo>
                  <a:pt x="14552" y="7528"/>
                </a:lnTo>
                <a:lnTo>
                  <a:pt x="14536" y="7539"/>
                </a:lnTo>
                <a:lnTo>
                  <a:pt x="14520" y="7549"/>
                </a:lnTo>
                <a:lnTo>
                  <a:pt x="14503" y="7559"/>
                </a:lnTo>
                <a:lnTo>
                  <a:pt x="14484" y="7568"/>
                </a:lnTo>
                <a:lnTo>
                  <a:pt x="14467" y="7576"/>
                </a:lnTo>
                <a:lnTo>
                  <a:pt x="14449" y="7583"/>
                </a:lnTo>
                <a:lnTo>
                  <a:pt x="14430" y="7589"/>
                </a:lnTo>
                <a:lnTo>
                  <a:pt x="14410" y="7595"/>
                </a:lnTo>
                <a:lnTo>
                  <a:pt x="14391" y="7599"/>
                </a:lnTo>
                <a:lnTo>
                  <a:pt x="14371" y="7603"/>
                </a:lnTo>
                <a:lnTo>
                  <a:pt x="14351" y="7605"/>
                </a:lnTo>
                <a:lnTo>
                  <a:pt x="14330" y="7607"/>
                </a:lnTo>
                <a:lnTo>
                  <a:pt x="14309" y="7607"/>
                </a:lnTo>
                <a:close/>
                <a:moveTo>
                  <a:pt x="13604" y="4155"/>
                </a:moveTo>
                <a:lnTo>
                  <a:pt x="12324" y="4887"/>
                </a:lnTo>
                <a:lnTo>
                  <a:pt x="12306" y="4897"/>
                </a:lnTo>
                <a:lnTo>
                  <a:pt x="12288" y="4905"/>
                </a:lnTo>
                <a:lnTo>
                  <a:pt x="12269" y="4913"/>
                </a:lnTo>
                <a:lnTo>
                  <a:pt x="12249" y="4920"/>
                </a:lnTo>
                <a:lnTo>
                  <a:pt x="12230" y="4926"/>
                </a:lnTo>
                <a:lnTo>
                  <a:pt x="12211" y="4931"/>
                </a:lnTo>
                <a:lnTo>
                  <a:pt x="12192" y="4934"/>
                </a:lnTo>
                <a:lnTo>
                  <a:pt x="12171" y="4937"/>
                </a:lnTo>
                <a:lnTo>
                  <a:pt x="12152" y="4939"/>
                </a:lnTo>
                <a:lnTo>
                  <a:pt x="12132" y="4940"/>
                </a:lnTo>
                <a:lnTo>
                  <a:pt x="12113" y="4940"/>
                </a:lnTo>
                <a:lnTo>
                  <a:pt x="12094" y="4939"/>
                </a:lnTo>
                <a:lnTo>
                  <a:pt x="12073" y="4937"/>
                </a:lnTo>
                <a:lnTo>
                  <a:pt x="12054" y="4935"/>
                </a:lnTo>
                <a:lnTo>
                  <a:pt x="12035" y="4931"/>
                </a:lnTo>
                <a:lnTo>
                  <a:pt x="12017" y="4926"/>
                </a:lnTo>
                <a:lnTo>
                  <a:pt x="11997" y="4921"/>
                </a:lnTo>
                <a:lnTo>
                  <a:pt x="11979" y="4915"/>
                </a:lnTo>
                <a:lnTo>
                  <a:pt x="11961" y="4908"/>
                </a:lnTo>
                <a:lnTo>
                  <a:pt x="11944" y="4900"/>
                </a:lnTo>
                <a:lnTo>
                  <a:pt x="11926" y="4891"/>
                </a:lnTo>
                <a:lnTo>
                  <a:pt x="11909" y="4881"/>
                </a:lnTo>
                <a:lnTo>
                  <a:pt x="11892" y="4870"/>
                </a:lnTo>
                <a:lnTo>
                  <a:pt x="11876" y="4859"/>
                </a:lnTo>
                <a:lnTo>
                  <a:pt x="11861" y="4847"/>
                </a:lnTo>
                <a:lnTo>
                  <a:pt x="11846" y="4834"/>
                </a:lnTo>
                <a:lnTo>
                  <a:pt x="11831" y="4820"/>
                </a:lnTo>
                <a:lnTo>
                  <a:pt x="11818" y="4806"/>
                </a:lnTo>
                <a:lnTo>
                  <a:pt x="11805" y="4790"/>
                </a:lnTo>
                <a:lnTo>
                  <a:pt x="11792" y="4774"/>
                </a:lnTo>
                <a:lnTo>
                  <a:pt x="11781" y="4757"/>
                </a:lnTo>
                <a:lnTo>
                  <a:pt x="11770" y="4740"/>
                </a:lnTo>
                <a:lnTo>
                  <a:pt x="11760" y="4722"/>
                </a:lnTo>
                <a:lnTo>
                  <a:pt x="11752" y="4703"/>
                </a:lnTo>
                <a:lnTo>
                  <a:pt x="11743" y="4685"/>
                </a:lnTo>
                <a:lnTo>
                  <a:pt x="11736" y="4666"/>
                </a:lnTo>
                <a:lnTo>
                  <a:pt x="11730" y="4647"/>
                </a:lnTo>
                <a:lnTo>
                  <a:pt x="11725" y="4628"/>
                </a:lnTo>
                <a:lnTo>
                  <a:pt x="11721" y="4608"/>
                </a:lnTo>
                <a:lnTo>
                  <a:pt x="11719" y="4589"/>
                </a:lnTo>
                <a:lnTo>
                  <a:pt x="11717" y="4570"/>
                </a:lnTo>
                <a:lnTo>
                  <a:pt x="11716" y="4550"/>
                </a:lnTo>
                <a:lnTo>
                  <a:pt x="11716" y="4531"/>
                </a:lnTo>
                <a:lnTo>
                  <a:pt x="11717" y="4512"/>
                </a:lnTo>
                <a:lnTo>
                  <a:pt x="11718" y="4491"/>
                </a:lnTo>
                <a:lnTo>
                  <a:pt x="11721" y="4472"/>
                </a:lnTo>
                <a:lnTo>
                  <a:pt x="11725" y="4453"/>
                </a:lnTo>
                <a:lnTo>
                  <a:pt x="11729" y="4435"/>
                </a:lnTo>
                <a:lnTo>
                  <a:pt x="11735" y="4416"/>
                </a:lnTo>
                <a:lnTo>
                  <a:pt x="11741" y="4398"/>
                </a:lnTo>
                <a:lnTo>
                  <a:pt x="11749" y="4380"/>
                </a:lnTo>
                <a:lnTo>
                  <a:pt x="11757" y="4362"/>
                </a:lnTo>
                <a:lnTo>
                  <a:pt x="11766" y="4345"/>
                </a:lnTo>
                <a:lnTo>
                  <a:pt x="11776" y="4328"/>
                </a:lnTo>
                <a:lnTo>
                  <a:pt x="11786" y="4312"/>
                </a:lnTo>
                <a:lnTo>
                  <a:pt x="11798" y="4296"/>
                </a:lnTo>
                <a:lnTo>
                  <a:pt x="11810" y="4281"/>
                </a:lnTo>
                <a:lnTo>
                  <a:pt x="11823" y="4266"/>
                </a:lnTo>
                <a:lnTo>
                  <a:pt x="11838" y="4252"/>
                </a:lnTo>
                <a:lnTo>
                  <a:pt x="11852" y="4238"/>
                </a:lnTo>
                <a:lnTo>
                  <a:pt x="11868" y="4225"/>
                </a:lnTo>
                <a:lnTo>
                  <a:pt x="11884" y="4213"/>
                </a:lnTo>
                <a:lnTo>
                  <a:pt x="11900" y="4202"/>
                </a:lnTo>
                <a:lnTo>
                  <a:pt x="11919" y="4191"/>
                </a:lnTo>
                <a:lnTo>
                  <a:pt x="13198" y="3460"/>
                </a:lnTo>
                <a:lnTo>
                  <a:pt x="13217" y="3450"/>
                </a:lnTo>
                <a:lnTo>
                  <a:pt x="13235" y="3441"/>
                </a:lnTo>
                <a:lnTo>
                  <a:pt x="13254" y="3433"/>
                </a:lnTo>
                <a:lnTo>
                  <a:pt x="13273" y="3426"/>
                </a:lnTo>
                <a:lnTo>
                  <a:pt x="13292" y="3421"/>
                </a:lnTo>
                <a:lnTo>
                  <a:pt x="13312" y="3416"/>
                </a:lnTo>
                <a:lnTo>
                  <a:pt x="13331" y="3412"/>
                </a:lnTo>
                <a:lnTo>
                  <a:pt x="13351" y="3409"/>
                </a:lnTo>
                <a:lnTo>
                  <a:pt x="13370" y="3407"/>
                </a:lnTo>
                <a:lnTo>
                  <a:pt x="13391" y="3406"/>
                </a:lnTo>
                <a:lnTo>
                  <a:pt x="13410" y="3406"/>
                </a:lnTo>
                <a:lnTo>
                  <a:pt x="13429" y="3407"/>
                </a:lnTo>
                <a:lnTo>
                  <a:pt x="13449" y="3409"/>
                </a:lnTo>
                <a:lnTo>
                  <a:pt x="13469" y="3412"/>
                </a:lnTo>
                <a:lnTo>
                  <a:pt x="13488" y="3415"/>
                </a:lnTo>
                <a:lnTo>
                  <a:pt x="13506" y="3420"/>
                </a:lnTo>
                <a:lnTo>
                  <a:pt x="13525" y="3425"/>
                </a:lnTo>
                <a:lnTo>
                  <a:pt x="13543" y="3432"/>
                </a:lnTo>
                <a:lnTo>
                  <a:pt x="13562" y="3439"/>
                </a:lnTo>
                <a:lnTo>
                  <a:pt x="13579" y="3447"/>
                </a:lnTo>
                <a:lnTo>
                  <a:pt x="13597" y="3456"/>
                </a:lnTo>
                <a:lnTo>
                  <a:pt x="13613" y="3465"/>
                </a:lnTo>
                <a:lnTo>
                  <a:pt x="13630" y="3476"/>
                </a:lnTo>
                <a:lnTo>
                  <a:pt x="13647" y="3487"/>
                </a:lnTo>
                <a:lnTo>
                  <a:pt x="13662" y="3499"/>
                </a:lnTo>
                <a:lnTo>
                  <a:pt x="13677" y="3513"/>
                </a:lnTo>
                <a:lnTo>
                  <a:pt x="13691" y="3527"/>
                </a:lnTo>
                <a:lnTo>
                  <a:pt x="13704" y="3542"/>
                </a:lnTo>
                <a:lnTo>
                  <a:pt x="13717" y="3557"/>
                </a:lnTo>
                <a:lnTo>
                  <a:pt x="13731" y="3573"/>
                </a:lnTo>
                <a:lnTo>
                  <a:pt x="13742" y="3590"/>
                </a:lnTo>
                <a:lnTo>
                  <a:pt x="13753" y="3607"/>
                </a:lnTo>
                <a:lnTo>
                  <a:pt x="13763" y="3625"/>
                </a:lnTo>
                <a:lnTo>
                  <a:pt x="13771" y="3644"/>
                </a:lnTo>
                <a:lnTo>
                  <a:pt x="13779" y="3662"/>
                </a:lnTo>
                <a:lnTo>
                  <a:pt x="13786" y="3681"/>
                </a:lnTo>
                <a:lnTo>
                  <a:pt x="13792" y="3700"/>
                </a:lnTo>
                <a:lnTo>
                  <a:pt x="13797" y="3720"/>
                </a:lnTo>
                <a:lnTo>
                  <a:pt x="13801" y="3739"/>
                </a:lnTo>
                <a:lnTo>
                  <a:pt x="13803" y="3758"/>
                </a:lnTo>
                <a:lnTo>
                  <a:pt x="13805" y="3778"/>
                </a:lnTo>
                <a:lnTo>
                  <a:pt x="13806" y="3797"/>
                </a:lnTo>
                <a:lnTo>
                  <a:pt x="13806" y="3816"/>
                </a:lnTo>
                <a:lnTo>
                  <a:pt x="13805" y="3836"/>
                </a:lnTo>
                <a:lnTo>
                  <a:pt x="13804" y="3855"/>
                </a:lnTo>
                <a:lnTo>
                  <a:pt x="13801" y="3874"/>
                </a:lnTo>
                <a:lnTo>
                  <a:pt x="13797" y="3893"/>
                </a:lnTo>
                <a:lnTo>
                  <a:pt x="13793" y="3912"/>
                </a:lnTo>
                <a:lnTo>
                  <a:pt x="13787" y="3930"/>
                </a:lnTo>
                <a:lnTo>
                  <a:pt x="13781" y="3948"/>
                </a:lnTo>
                <a:lnTo>
                  <a:pt x="13774" y="3966"/>
                </a:lnTo>
                <a:lnTo>
                  <a:pt x="13766" y="3984"/>
                </a:lnTo>
                <a:lnTo>
                  <a:pt x="13757" y="4001"/>
                </a:lnTo>
                <a:lnTo>
                  <a:pt x="13747" y="4018"/>
                </a:lnTo>
                <a:lnTo>
                  <a:pt x="13737" y="4034"/>
                </a:lnTo>
                <a:lnTo>
                  <a:pt x="13724" y="4050"/>
                </a:lnTo>
                <a:lnTo>
                  <a:pt x="13712" y="4065"/>
                </a:lnTo>
                <a:lnTo>
                  <a:pt x="13699" y="4080"/>
                </a:lnTo>
                <a:lnTo>
                  <a:pt x="13685" y="4094"/>
                </a:lnTo>
                <a:lnTo>
                  <a:pt x="13671" y="4108"/>
                </a:lnTo>
                <a:lnTo>
                  <a:pt x="13655" y="4121"/>
                </a:lnTo>
                <a:lnTo>
                  <a:pt x="13638" y="4133"/>
                </a:lnTo>
                <a:lnTo>
                  <a:pt x="13622" y="4145"/>
                </a:lnTo>
                <a:lnTo>
                  <a:pt x="13604" y="4155"/>
                </a:lnTo>
                <a:close/>
                <a:moveTo>
                  <a:pt x="11312" y="1416"/>
                </a:moveTo>
                <a:lnTo>
                  <a:pt x="10574" y="2683"/>
                </a:lnTo>
                <a:lnTo>
                  <a:pt x="10563" y="2700"/>
                </a:lnTo>
                <a:lnTo>
                  <a:pt x="10551" y="2717"/>
                </a:lnTo>
                <a:lnTo>
                  <a:pt x="10538" y="2733"/>
                </a:lnTo>
                <a:lnTo>
                  <a:pt x="10525" y="2749"/>
                </a:lnTo>
                <a:lnTo>
                  <a:pt x="10512" y="2763"/>
                </a:lnTo>
                <a:lnTo>
                  <a:pt x="10497" y="2777"/>
                </a:lnTo>
                <a:lnTo>
                  <a:pt x="10483" y="2790"/>
                </a:lnTo>
                <a:lnTo>
                  <a:pt x="10467" y="2802"/>
                </a:lnTo>
                <a:lnTo>
                  <a:pt x="10450" y="2813"/>
                </a:lnTo>
                <a:lnTo>
                  <a:pt x="10434" y="2824"/>
                </a:lnTo>
                <a:lnTo>
                  <a:pt x="10417" y="2834"/>
                </a:lnTo>
                <a:lnTo>
                  <a:pt x="10400" y="2842"/>
                </a:lnTo>
                <a:lnTo>
                  <a:pt x="10383" y="2850"/>
                </a:lnTo>
                <a:lnTo>
                  <a:pt x="10364" y="2858"/>
                </a:lnTo>
                <a:lnTo>
                  <a:pt x="10346" y="2864"/>
                </a:lnTo>
                <a:lnTo>
                  <a:pt x="10327" y="2869"/>
                </a:lnTo>
                <a:lnTo>
                  <a:pt x="10308" y="2874"/>
                </a:lnTo>
                <a:lnTo>
                  <a:pt x="10289" y="2878"/>
                </a:lnTo>
                <a:lnTo>
                  <a:pt x="10269" y="2880"/>
                </a:lnTo>
                <a:lnTo>
                  <a:pt x="10250" y="2882"/>
                </a:lnTo>
                <a:lnTo>
                  <a:pt x="10231" y="2883"/>
                </a:lnTo>
                <a:lnTo>
                  <a:pt x="10211" y="2883"/>
                </a:lnTo>
                <a:lnTo>
                  <a:pt x="10191" y="2882"/>
                </a:lnTo>
                <a:lnTo>
                  <a:pt x="10172" y="2880"/>
                </a:lnTo>
                <a:lnTo>
                  <a:pt x="10152" y="2877"/>
                </a:lnTo>
                <a:lnTo>
                  <a:pt x="10133" y="2874"/>
                </a:lnTo>
                <a:lnTo>
                  <a:pt x="10114" y="2869"/>
                </a:lnTo>
                <a:lnTo>
                  <a:pt x="10094" y="2863"/>
                </a:lnTo>
                <a:lnTo>
                  <a:pt x="10075" y="2856"/>
                </a:lnTo>
                <a:lnTo>
                  <a:pt x="10056" y="2848"/>
                </a:lnTo>
                <a:lnTo>
                  <a:pt x="10038" y="2839"/>
                </a:lnTo>
                <a:lnTo>
                  <a:pt x="10019" y="2830"/>
                </a:lnTo>
                <a:lnTo>
                  <a:pt x="10001" y="2819"/>
                </a:lnTo>
                <a:lnTo>
                  <a:pt x="9984" y="2807"/>
                </a:lnTo>
                <a:lnTo>
                  <a:pt x="9968" y="2795"/>
                </a:lnTo>
                <a:lnTo>
                  <a:pt x="9953" y="2782"/>
                </a:lnTo>
                <a:lnTo>
                  <a:pt x="9937" y="2769"/>
                </a:lnTo>
                <a:lnTo>
                  <a:pt x="9924" y="2754"/>
                </a:lnTo>
                <a:lnTo>
                  <a:pt x="9911" y="2740"/>
                </a:lnTo>
                <a:lnTo>
                  <a:pt x="9899" y="2724"/>
                </a:lnTo>
                <a:lnTo>
                  <a:pt x="9887" y="2709"/>
                </a:lnTo>
                <a:lnTo>
                  <a:pt x="9877" y="2692"/>
                </a:lnTo>
                <a:lnTo>
                  <a:pt x="9867" y="2675"/>
                </a:lnTo>
                <a:lnTo>
                  <a:pt x="9858" y="2658"/>
                </a:lnTo>
                <a:lnTo>
                  <a:pt x="9849" y="2641"/>
                </a:lnTo>
                <a:lnTo>
                  <a:pt x="9842" y="2623"/>
                </a:lnTo>
                <a:lnTo>
                  <a:pt x="9836" y="2605"/>
                </a:lnTo>
                <a:lnTo>
                  <a:pt x="9830" y="2586"/>
                </a:lnTo>
                <a:lnTo>
                  <a:pt x="9826" y="2567"/>
                </a:lnTo>
                <a:lnTo>
                  <a:pt x="9822" y="2548"/>
                </a:lnTo>
                <a:lnTo>
                  <a:pt x="9819" y="2529"/>
                </a:lnTo>
                <a:lnTo>
                  <a:pt x="9817" y="2510"/>
                </a:lnTo>
                <a:lnTo>
                  <a:pt x="9817" y="2490"/>
                </a:lnTo>
                <a:lnTo>
                  <a:pt x="9817" y="2470"/>
                </a:lnTo>
                <a:lnTo>
                  <a:pt x="9817" y="2451"/>
                </a:lnTo>
                <a:lnTo>
                  <a:pt x="9819" y="2432"/>
                </a:lnTo>
                <a:lnTo>
                  <a:pt x="9822" y="2412"/>
                </a:lnTo>
                <a:lnTo>
                  <a:pt x="9826" y="2393"/>
                </a:lnTo>
                <a:lnTo>
                  <a:pt x="9831" y="2374"/>
                </a:lnTo>
                <a:lnTo>
                  <a:pt x="9837" y="2355"/>
                </a:lnTo>
                <a:lnTo>
                  <a:pt x="9843" y="2336"/>
                </a:lnTo>
                <a:lnTo>
                  <a:pt x="9851" y="2317"/>
                </a:lnTo>
                <a:lnTo>
                  <a:pt x="9861" y="2299"/>
                </a:lnTo>
                <a:lnTo>
                  <a:pt x="9871" y="2281"/>
                </a:lnTo>
                <a:lnTo>
                  <a:pt x="10609" y="1015"/>
                </a:lnTo>
                <a:lnTo>
                  <a:pt x="10620" y="997"/>
                </a:lnTo>
                <a:lnTo>
                  <a:pt x="10633" y="980"/>
                </a:lnTo>
                <a:lnTo>
                  <a:pt x="10645" y="964"/>
                </a:lnTo>
                <a:lnTo>
                  <a:pt x="10658" y="949"/>
                </a:lnTo>
                <a:lnTo>
                  <a:pt x="10671" y="934"/>
                </a:lnTo>
                <a:lnTo>
                  <a:pt x="10686" y="921"/>
                </a:lnTo>
                <a:lnTo>
                  <a:pt x="10700" y="908"/>
                </a:lnTo>
                <a:lnTo>
                  <a:pt x="10717" y="896"/>
                </a:lnTo>
                <a:lnTo>
                  <a:pt x="10732" y="884"/>
                </a:lnTo>
                <a:lnTo>
                  <a:pt x="10749" y="874"/>
                </a:lnTo>
                <a:lnTo>
                  <a:pt x="10766" y="864"/>
                </a:lnTo>
                <a:lnTo>
                  <a:pt x="10783" y="855"/>
                </a:lnTo>
                <a:lnTo>
                  <a:pt x="10801" y="847"/>
                </a:lnTo>
                <a:lnTo>
                  <a:pt x="10819" y="840"/>
                </a:lnTo>
                <a:lnTo>
                  <a:pt x="10837" y="834"/>
                </a:lnTo>
                <a:lnTo>
                  <a:pt x="10856" y="828"/>
                </a:lnTo>
                <a:lnTo>
                  <a:pt x="10875" y="824"/>
                </a:lnTo>
                <a:lnTo>
                  <a:pt x="10895" y="820"/>
                </a:lnTo>
                <a:lnTo>
                  <a:pt x="10914" y="817"/>
                </a:lnTo>
                <a:lnTo>
                  <a:pt x="10933" y="815"/>
                </a:lnTo>
                <a:lnTo>
                  <a:pt x="10952" y="814"/>
                </a:lnTo>
                <a:lnTo>
                  <a:pt x="10973" y="814"/>
                </a:lnTo>
                <a:lnTo>
                  <a:pt x="10992" y="815"/>
                </a:lnTo>
                <a:lnTo>
                  <a:pt x="11011" y="817"/>
                </a:lnTo>
                <a:lnTo>
                  <a:pt x="11031" y="820"/>
                </a:lnTo>
                <a:lnTo>
                  <a:pt x="11050" y="824"/>
                </a:lnTo>
                <a:lnTo>
                  <a:pt x="11070" y="829"/>
                </a:lnTo>
                <a:lnTo>
                  <a:pt x="11089" y="835"/>
                </a:lnTo>
                <a:lnTo>
                  <a:pt x="11108" y="841"/>
                </a:lnTo>
                <a:lnTo>
                  <a:pt x="11127" y="849"/>
                </a:lnTo>
                <a:lnTo>
                  <a:pt x="11146" y="858"/>
                </a:lnTo>
                <a:lnTo>
                  <a:pt x="11164" y="868"/>
                </a:lnTo>
                <a:lnTo>
                  <a:pt x="11182" y="879"/>
                </a:lnTo>
                <a:lnTo>
                  <a:pt x="11199" y="890"/>
                </a:lnTo>
                <a:lnTo>
                  <a:pt x="11215" y="902"/>
                </a:lnTo>
                <a:lnTo>
                  <a:pt x="11231" y="915"/>
                </a:lnTo>
                <a:lnTo>
                  <a:pt x="11246" y="929"/>
                </a:lnTo>
                <a:lnTo>
                  <a:pt x="11259" y="943"/>
                </a:lnTo>
                <a:lnTo>
                  <a:pt x="11272" y="958"/>
                </a:lnTo>
                <a:lnTo>
                  <a:pt x="11284" y="973"/>
                </a:lnTo>
                <a:lnTo>
                  <a:pt x="11296" y="989"/>
                </a:lnTo>
                <a:lnTo>
                  <a:pt x="11306" y="1005"/>
                </a:lnTo>
                <a:lnTo>
                  <a:pt x="11317" y="1022"/>
                </a:lnTo>
                <a:lnTo>
                  <a:pt x="11326" y="1039"/>
                </a:lnTo>
                <a:lnTo>
                  <a:pt x="11334" y="1057"/>
                </a:lnTo>
                <a:lnTo>
                  <a:pt x="11341" y="1075"/>
                </a:lnTo>
                <a:lnTo>
                  <a:pt x="11347" y="1093"/>
                </a:lnTo>
                <a:lnTo>
                  <a:pt x="11353" y="1111"/>
                </a:lnTo>
                <a:lnTo>
                  <a:pt x="11357" y="1130"/>
                </a:lnTo>
                <a:lnTo>
                  <a:pt x="11361" y="1149"/>
                </a:lnTo>
                <a:lnTo>
                  <a:pt x="11364" y="1168"/>
                </a:lnTo>
                <a:lnTo>
                  <a:pt x="11366" y="1188"/>
                </a:lnTo>
                <a:lnTo>
                  <a:pt x="11366" y="1207"/>
                </a:lnTo>
                <a:lnTo>
                  <a:pt x="11366" y="1226"/>
                </a:lnTo>
                <a:lnTo>
                  <a:pt x="11366" y="1246"/>
                </a:lnTo>
                <a:lnTo>
                  <a:pt x="11364" y="1265"/>
                </a:lnTo>
                <a:lnTo>
                  <a:pt x="11361" y="1284"/>
                </a:lnTo>
                <a:lnTo>
                  <a:pt x="11357" y="1304"/>
                </a:lnTo>
                <a:lnTo>
                  <a:pt x="11352" y="1323"/>
                </a:lnTo>
                <a:lnTo>
                  <a:pt x="11346" y="1342"/>
                </a:lnTo>
                <a:lnTo>
                  <a:pt x="11339" y="1361"/>
                </a:lnTo>
                <a:lnTo>
                  <a:pt x="11332" y="1379"/>
                </a:lnTo>
                <a:lnTo>
                  <a:pt x="11323" y="1398"/>
                </a:lnTo>
                <a:lnTo>
                  <a:pt x="11312" y="1416"/>
                </a:lnTo>
                <a:close/>
                <a:moveTo>
                  <a:pt x="7906" y="14489"/>
                </a:moveTo>
                <a:lnTo>
                  <a:pt x="7044" y="14638"/>
                </a:lnTo>
                <a:lnTo>
                  <a:pt x="7031" y="14640"/>
                </a:lnTo>
                <a:lnTo>
                  <a:pt x="7019" y="14642"/>
                </a:lnTo>
                <a:lnTo>
                  <a:pt x="7005" y="14642"/>
                </a:lnTo>
                <a:lnTo>
                  <a:pt x="6992" y="14642"/>
                </a:lnTo>
                <a:lnTo>
                  <a:pt x="6980" y="14641"/>
                </a:lnTo>
                <a:lnTo>
                  <a:pt x="6968" y="14640"/>
                </a:lnTo>
                <a:lnTo>
                  <a:pt x="6956" y="14638"/>
                </a:lnTo>
                <a:lnTo>
                  <a:pt x="6944" y="14636"/>
                </a:lnTo>
                <a:lnTo>
                  <a:pt x="6932" y="14633"/>
                </a:lnTo>
                <a:lnTo>
                  <a:pt x="6919" y="14629"/>
                </a:lnTo>
                <a:lnTo>
                  <a:pt x="6908" y="14625"/>
                </a:lnTo>
                <a:lnTo>
                  <a:pt x="6897" y="14620"/>
                </a:lnTo>
                <a:lnTo>
                  <a:pt x="6886" y="14615"/>
                </a:lnTo>
                <a:lnTo>
                  <a:pt x="6875" y="14609"/>
                </a:lnTo>
                <a:lnTo>
                  <a:pt x="6865" y="14603"/>
                </a:lnTo>
                <a:lnTo>
                  <a:pt x="6855" y="14596"/>
                </a:lnTo>
                <a:lnTo>
                  <a:pt x="6845" y="14589"/>
                </a:lnTo>
                <a:lnTo>
                  <a:pt x="6835" y="14582"/>
                </a:lnTo>
                <a:lnTo>
                  <a:pt x="6826" y="14574"/>
                </a:lnTo>
                <a:lnTo>
                  <a:pt x="6817" y="14565"/>
                </a:lnTo>
                <a:lnTo>
                  <a:pt x="6809" y="14556"/>
                </a:lnTo>
                <a:lnTo>
                  <a:pt x="6801" y="14547"/>
                </a:lnTo>
                <a:lnTo>
                  <a:pt x="6794" y="14537"/>
                </a:lnTo>
                <a:lnTo>
                  <a:pt x="6787" y="14527"/>
                </a:lnTo>
                <a:lnTo>
                  <a:pt x="6781" y="14517"/>
                </a:lnTo>
                <a:lnTo>
                  <a:pt x="6775" y="14505"/>
                </a:lnTo>
                <a:lnTo>
                  <a:pt x="6769" y="14494"/>
                </a:lnTo>
                <a:lnTo>
                  <a:pt x="6765" y="14482"/>
                </a:lnTo>
                <a:lnTo>
                  <a:pt x="6760" y="14471"/>
                </a:lnTo>
                <a:lnTo>
                  <a:pt x="6757" y="14459"/>
                </a:lnTo>
                <a:lnTo>
                  <a:pt x="6752" y="14446"/>
                </a:lnTo>
                <a:lnTo>
                  <a:pt x="6750" y="14434"/>
                </a:lnTo>
                <a:lnTo>
                  <a:pt x="6748" y="14421"/>
                </a:lnTo>
                <a:lnTo>
                  <a:pt x="6747" y="14408"/>
                </a:lnTo>
                <a:lnTo>
                  <a:pt x="6746" y="14396"/>
                </a:lnTo>
                <a:lnTo>
                  <a:pt x="6746" y="14383"/>
                </a:lnTo>
                <a:lnTo>
                  <a:pt x="6747" y="14371"/>
                </a:lnTo>
                <a:lnTo>
                  <a:pt x="6748" y="14358"/>
                </a:lnTo>
                <a:lnTo>
                  <a:pt x="6750" y="14346"/>
                </a:lnTo>
                <a:lnTo>
                  <a:pt x="6753" y="14334"/>
                </a:lnTo>
                <a:lnTo>
                  <a:pt x="6757" y="14323"/>
                </a:lnTo>
                <a:lnTo>
                  <a:pt x="6760" y="14311"/>
                </a:lnTo>
                <a:lnTo>
                  <a:pt x="6764" y="14299"/>
                </a:lnTo>
                <a:lnTo>
                  <a:pt x="6769" y="14288"/>
                </a:lnTo>
                <a:lnTo>
                  <a:pt x="6774" y="14278"/>
                </a:lnTo>
                <a:lnTo>
                  <a:pt x="6780" y="14267"/>
                </a:lnTo>
                <a:lnTo>
                  <a:pt x="6786" y="14257"/>
                </a:lnTo>
                <a:lnTo>
                  <a:pt x="6793" y="14247"/>
                </a:lnTo>
                <a:lnTo>
                  <a:pt x="6800" y="14237"/>
                </a:lnTo>
                <a:lnTo>
                  <a:pt x="6808" y="14227"/>
                </a:lnTo>
                <a:lnTo>
                  <a:pt x="6816" y="14219"/>
                </a:lnTo>
                <a:lnTo>
                  <a:pt x="6824" y="14210"/>
                </a:lnTo>
                <a:lnTo>
                  <a:pt x="6833" y="14202"/>
                </a:lnTo>
                <a:lnTo>
                  <a:pt x="6843" y="14194"/>
                </a:lnTo>
                <a:lnTo>
                  <a:pt x="6853" y="14187"/>
                </a:lnTo>
                <a:lnTo>
                  <a:pt x="6863" y="14180"/>
                </a:lnTo>
                <a:lnTo>
                  <a:pt x="6874" y="14173"/>
                </a:lnTo>
                <a:lnTo>
                  <a:pt x="6884" y="14168"/>
                </a:lnTo>
                <a:lnTo>
                  <a:pt x="6895" y="14162"/>
                </a:lnTo>
                <a:lnTo>
                  <a:pt x="6907" y="14157"/>
                </a:lnTo>
                <a:lnTo>
                  <a:pt x="6919" y="14153"/>
                </a:lnTo>
                <a:lnTo>
                  <a:pt x="6932" y="14149"/>
                </a:lnTo>
                <a:lnTo>
                  <a:pt x="6944" y="14146"/>
                </a:lnTo>
                <a:lnTo>
                  <a:pt x="6957" y="14144"/>
                </a:lnTo>
                <a:lnTo>
                  <a:pt x="7819" y="13995"/>
                </a:lnTo>
                <a:lnTo>
                  <a:pt x="7831" y="13993"/>
                </a:lnTo>
                <a:lnTo>
                  <a:pt x="7844" y="13992"/>
                </a:lnTo>
                <a:lnTo>
                  <a:pt x="7857" y="13991"/>
                </a:lnTo>
                <a:lnTo>
                  <a:pt x="7869" y="13991"/>
                </a:lnTo>
                <a:lnTo>
                  <a:pt x="7882" y="13992"/>
                </a:lnTo>
                <a:lnTo>
                  <a:pt x="7895" y="13993"/>
                </a:lnTo>
                <a:lnTo>
                  <a:pt x="7907" y="13995"/>
                </a:lnTo>
                <a:lnTo>
                  <a:pt x="7919" y="13997"/>
                </a:lnTo>
                <a:lnTo>
                  <a:pt x="7931" y="14000"/>
                </a:lnTo>
                <a:lnTo>
                  <a:pt x="7942" y="14004"/>
                </a:lnTo>
                <a:lnTo>
                  <a:pt x="7954" y="14008"/>
                </a:lnTo>
                <a:lnTo>
                  <a:pt x="7966" y="14013"/>
                </a:lnTo>
                <a:lnTo>
                  <a:pt x="7977" y="14018"/>
                </a:lnTo>
                <a:lnTo>
                  <a:pt x="7987" y="14024"/>
                </a:lnTo>
                <a:lnTo>
                  <a:pt x="7998" y="14030"/>
                </a:lnTo>
                <a:lnTo>
                  <a:pt x="8008" y="14037"/>
                </a:lnTo>
                <a:lnTo>
                  <a:pt x="8017" y="14044"/>
                </a:lnTo>
                <a:lnTo>
                  <a:pt x="8027" y="14051"/>
                </a:lnTo>
                <a:lnTo>
                  <a:pt x="8036" y="14059"/>
                </a:lnTo>
                <a:lnTo>
                  <a:pt x="8044" y="14068"/>
                </a:lnTo>
                <a:lnTo>
                  <a:pt x="8053" y="14077"/>
                </a:lnTo>
                <a:lnTo>
                  <a:pt x="8061" y="14086"/>
                </a:lnTo>
                <a:lnTo>
                  <a:pt x="8068" y="14096"/>
                </a:lnTo>
                <a:lnTo>
                  <a:pt x="8075" y="14106"/>
                </a:lnTo>
                <a:lnTo>
                  <a:pt x="8082" y="14116"/>
                </a:lnTo>
                <a:lnTo>
                  <a:pt x="8088" y="14127"/>
                </a:lnTo>
                <a:lnTo>
                  <a:pt x="8093" y="14138"/>
                </a:lnTo>
                <a:lnTo>
                  <a:pt x="8098" y="14150"/>
                </a:lnTo>
                <a:lnTo>
                  <a:pt x="8102" y="14161"/>
                </a:lnTo>
                <a:lnTo>
                  <a:pt x="8106" y="14174"/>
                </a:lnTo>
                <a:lnTo>
                  <a:pt x="8109" y="14186"/>
                </a:lnTo>
                <a:lnTo>
                  <a:pt x="8112" y="14198"/>
                </a:lnTo>
                <a:lnTo>
                  <a:pt x="8114" y="14211"/>
                </a:lnTo>
                <a:lnTo>
                  <a:pt x="8115" y="14224"/>
                </a:lnTo>
                <a:lnTo>
                  <a:pt x="8115" y="14237"/>
                </a:lnTo>
                <a:lnTo>
                  <a:pt x="8115" y="14249"/>
                </a:lnTo>
                <a:lnTo>
                  <a:pt x="8115" y="14261"/>
                </a:lnTo>
                <a:lnTo>
                  <a:pt x="8113" y="14274"/>
                </a:lnTo>
                <a:lnTo>
                  <a:pt x="8111" y="14286"/>
                </a:lnTo>
                <a:lnTo>
                  <a:pt x="8109" y="14298"/>
                </a:lnTo>
                <a:lnTo>
                  <a:pt x="8106" y="14310"/>
                </a:lnTo>
                <a:lnTo>
                  <a:pt x="8102" y="14321"/>
                </a:lnTo>
                <a:lnTo>
                  <a:pt x="8098" y="14333"/>
                </a:lnTo>
                <a:lnTo>
                  <a:pt x="8093" y="14344"/>
                </a:lnTo>
                <a:lnTo>
                  <a:pt x="8088" y="14355"/>
                </a:lnTo>
                <a:lnTo>
                  <a:pt x="8083" y="14365"/>
                </a:lnTo>
                <a:lnTo>
                  <a:pt x="8076" y="14376"/>
                </a:lnTo>
                <a:lnTo>
                  <a:pt x="8070" y="14386"/>
                </a:lnTo>
                <a:lnTo>
                  <a:pt x="8062" y="14395"/>
                </a:lnTo>
                <a:lnTo>
                  <a:pt x="8055" y="14405"/>
                </a:lnTo>
                <a:lnTo>
                  <a:pt x="8047" y="14414"/>
                </a:lnTo>
                <a:lnTo>
                  <a:pt x="8037" y="14422"/>
                </a:lnTo>
                <a:lnTo>
                  <a:pt x="8028" y="14430"/>
                </a:lnTo>
                <a:lnTo>
                  <a:pt x="8019" y="14438"/>
                </a:lnTo>
                <a:lnTo>
                  <a:pt x="8009" y="14445"/>
                </a:lnTo>
                <a:lnTo>
                  <a:pt x="7999" y="14452"/>
                </a:lnTo>
                <a:lnTo>
                  <a:pt x="7989" y="14459"/>
                </a:lnTo>
                <a:lnTo>
                  <a:pt x="7978" y="14465"/>
                </a:lnTo>
                <a:lnTo>
                  <a:pt x="7967" y="14470"/>
                </a:lnTo>
                <a:lnTo>
                  <a:pt x="7955" y="14475"/>
                </a:lnTo>
                <a:lnTo>
                  <a:pt x="7943" y="14479"/>
                </a:lnTo>
                <a:lnTo>
                  <a:pt x="7931" y="14483"/>
                </a:lnTo>
                <a:lnTo>
                  <a:pt x="7918" y="14486"/>
                </a:lnTo>
                <a:lnTo>
                  <a:pt x="7906" y="14489"/>
                </a:lnTo>
                <a:close/>
                <a:moveTo>
                  <a:pt x="7906" y="13623"/>
                </a:moveTo>
                <a:lnTo>
                  <a:pt x="7044" y="13772"/>
                </a:lnTo>
                <a:lnTo>
                  <a:pt x="7031" y="13774"/>
                </a:lnTo>
                <a:lnTo>
                  <a:pt x="7019" y="13775"/>
                </a:lnTo>
                <a:lnTo>
                  <a:pt x="7005" y="13776"/>
                </a:lnTo>
                <a:lnTo>
                  <a:pt x="6992" y="13776"/>
                </a:lnTo>
                <a:lnTo>
                  <a:pt x="6980" y="13775"/>
                </a:lnTo>
                <a:lnTo>
                  <a:pt x="6968" y="13774"/>
                </a:lnTo>
                <a:lnTo>
                  <a:pt x="6956" y="13772"/>
                </a:lnTo>
                <a:lnTo>
                  <a:pt x="6944" y="13770"/>
                </a:lnTo>
                <a:lnTo>
                  <a:pt x="6932" y="13767"/>
                </a:lnTo>
                <a:lnTo>
                  <a:pt x="6919" y="13763"/>
                </a:lnTo>
                <a:lnTo>
                  <a:pt x="6908" y="13759"/>
                </a:lnTo>
                <a:lnTo>
                  <a:pt x="6897" y="13754"/>
                </a:lnTo>
                <a:lnTo>
                  <a:pt x="6886" y="13749"/>
                </a:lnTo>
                <a:lnTo>
                  <a:pt x="6875" y="13743"/>
                </a:lnTo>
                <a:lnTo>
                  <a:pt x="6865" y="13737"/>
                </a:lnTo>
                <a:lnTo>
                  <a:pt x="6855" y="13730"/>
                </a:lnTo>
                <a:lnTo>
                  <a:pt x="6845" y="13723"/>
                </a:lnTo>
                <a:lnTo>
                  <a:pt x="6835" y="13716"/>
                </a:lnTo>
                <a:lnTo>
                  <a:pt x="6826" y="13708"/>
                </a:lnTo>
                <a:lnTo>
                  <a:pt x="6817" y="13699"/>
                </a:lnTo>
                <a:lnTo>
                  <a:pt x="6809" y="13690"/>
                </a:lnTo>
                <a:lnTo>
                  <a:pt x="6801" y="13681"/>
                </a:lnTo>
                <a:lnTo>
                  <a:pt x="6794" y="13671"/>
                </a:lnTo>
                <a:lnTo>
                  <a:pt x="6787" y="13661"/>
                </a:lnTo>
                <a:lnTo>
                  <a:pt x="6781" y="13651"/>
                </a:lnTo>
                <a:lnTo>
                  <a:pt x="6775" y="13640"/>
                </a:lnTo>
                <a:lnTo>
                  <a:pt x="6769" y="13629"/>
                </a:lnTo>
                <a:lnTo>
                  <a:pt x="6765" y="13617"/>
                </a:lnTo>
                <a:lnTo>
                  <a:pt x="6760" y="13605"/>
                </a:lnTo>
                <a:lnTo>
                  <a:pt x="6757" y="13593"/>
                </a:lnTo>
                <a:lnTo>
                  <a:pt x="6752" y="13581"/>
                </a:lnTo>
                <a:lnTo>
                  <a:pt x="6750" y="13568"/>
                </a:lnTo>
                <a:lnTo>
                  <a:pt x="6748" y="13556"/>
                </a:lnTo>
                <a:lnTo>
                  <a:pt x="6747" y="13543"/>
                </a:lnTo>
                <a:lnTo>
                  <a:pt x="6746" y="13530"/>
                </a:lnTo>
                <a:lnTo>
                  <a:pt x="6746" y="13518"/>
                </a:lnTo>
                <a:lnTo>
                  <a:pt x="6747" y="13505"/>
                </a:lnTo>
                <a:lnTo>
                  <a:pt x="6748" y="13492"/>
                </a:lnTo>
                <a:lnTo>
                  <a:pt x="6750" y="13480"/>
                </a:lnTo>
                <a:lnTo>
                  <a:pt x="6753" y="13468"/>
                </a:lnTo>
                <a:lnTo>
                  <a:pt x="6757" y="13456"/>
                </a:lnTo>
                <a:lnTo>
                  <a:pt x="6760" y="13445"/>
                </a:lnTo>
                <a:lnTo>
                  <a:pt x="6764" y="13433"/>
                </a:lnTo>
                <a:lnTo>
                  <a:pt x="6769" y="13422"/>
                </a:lnTo>
                <a:lnTo>
                  <a:pt x="6774" y="13411"/>
                </a:lnTo>
                <a:lnTo>
                  <a:pt x="6780" y="13401"/>
                </a:lnTo>
                <a:lnTo>
                  <a:pt x="6786" y="13390"/>
                </a:lnTo>
                <a:lnTo>
                  <a:pt x="6793" y="13380"/>
                </a:lnTo>
                <a:lnTo>
                  <a:pt x="6800" y="13371"/>
                </a:lnTo>
                <a:lnTo>
                  <a:pt x="6808" y="13361"/>
                </a:lnTo>
                <a:lnTo>
                  <a:pt x="6816" y="13352"/>
                </a:lnTo>
                <a:lnTo>
                  <a:pt x="6824" y="13344"/>
                </a:lnTo>
                <a:lnTo>
                  <a:pt x="6833" y="13336"/>
                </a:lnTo>
                <a:lnTo>
                  <a:pt x="6843" y="13328"/>
                </a:lnTo>
                <a:lnTo>
                  <a:pt x="6853" y="13321"/>
                </a:lnTo>
                <a:lnTo>
                  <a:pt x="6863" y="13314"/>
                </a:lnTo>
                <a:lnTo>
                  <a:pt x="6874" y="13307"/>
                </a:lnTo>
                <a:lnTo>
                  <a:pt x="6884" y="13301"/>
                </a:lnTo>
                <a:lnTo>
                  <a:pt x="6895" y="13296"/>
                </a:lnTo>
                <a:lnTo>
                  <a:pt x="6907" y="13291"/>
                </a:lnTo>
                <a:lnTo>
                  <a:pt x="6919" y="13287"/>
                </a:lnTo>
                <a:lnTo>
                  <a:pt x="6932" y="13283"/>
                </a:lnTo>
                <a:lnTo>
                  <a:pt x="6944" y="13280"/>
                </a:lnTo>
                <a:lnTo>
                  <a:pt x="6957" y="13277"/>
                </a:lnTo>
                <a:lnTo>
                  <a:pt x="7819" y="13129"/>
                </a:lnTo>
                <a:lnTo>
                  <a:pt x="7831" y="13127"/>
                </a:lnTo>
                <a:lnTo>
                  <a:pt x="7844" y="13125"/>
                </a:lnTo>
                <a:lnTo>
                  <a:pt x="7857" y="13125"/>
                </a:lnTo>
                <a:lnTo>
                  <a:pt x="7869" y="13125"/>
                </a:lnTo>
                <a:lnTo>
                  <a:pt x="7882" y="13126"/>
                </a:lnTo>
                <a:lnTo>
                  <a:pt x="7895" y="13127"/>
                </a:lnTo>
                <a:lnTo>
                  <a:pt x="7907" y="13129"/>
                </a:lnTo>
                <a:lnTo>
                  <a:pt x="7919" y="13131"/>
                </a:lnTo>
                <a:lnTo>
                  <a:pt x="7931" y="13134"/>
                </a:lnTo>
                <a:lnTo>
                  <a:pt x="7942" y="13138"/>
                </a:lnTo>
                <a:lnTo>
                  <a:pt x="7954" y="13142"/>
                </a:lnTo>
                <a:lnTo>
                  <a:pt x="7966" y="13147"/>
                </a:lnTo>
                <a:lnTo>
                  <a:pt x="7977" y="13152"/>
                </a:lnTo>
                <a:lnTo>
                  <a:pt x="7987" y="13158"/>
                </a:lnTo>
                <a:lnTo>
                  <a:pt x="7998" y="13164"/>
                </a:lnTo>
                <a:lnTo>
                  <a:pt x="8008" y="13171"/>
                </a:lnTo>
                <a:lnTo>
                  <a:pt x="8017" y="13178"/>
                </a:lnTo>
                <a:lnTo>
                  <a:pt x="8027" y="13185"/>
                </a:lnTo>
                <a:lnTo>
                  <a:pt x="8036" y="13193"/>
                </a:lnTo>
                <a:lnTo>
                  <a:pt x="8044" y="13202"/>
                </a:lnTo>
                <a:lnTo>
                  <a:pt x="8053" y="13211"/>
                </a:lnTo>
                <a:lnTo>
                  <a:pt x="8061" y="13220"/>
                </a:lnTo>
                <a:lnTo>
                  <a:pt x="8068" y="13230"/>
                </a:lnTo>
                <a:lnTo>
                  <a:pt x="8075" y="13240"/>
                </a:lnTo>
                <a:lnTo>
                  <a:pt x="8082" y="13250"/>
                </a:lnTo>
                <a:lnTo>
                  <a:pt x="8088" y="13261"/>
                </a:lnTo>
                <a:lnTo>
                  <a:pt x="8093" y="13272"/>
                </a:lnTo>
                <a:lnTo>
                  <a:pt x="8098" y="13284"/>
                </a:lnTo>
                <a:lnTo>
                  <a:pt x="8102" y="13295"/>
                </a:lnTo>
                <a:lnTo>
                  <a:pt x="8106" y="13307"/>
                </a:lnTo>
                <a:lnTo>
                  <a:pt x="8109" y="13320"/>
                </a:lnTo>
                <a:lnTo>
                  <a:pt x="8112" y="13332"/>
                </a:lnTo>
                <a:lnTo>
                  <a:pt x="8114" y="13345"/>
                </a:lnTo>
                <a:lnTo>
                  <a:pt x="8115" y="13358"/>
                </a:lnTo>
                <a:lnTo>
                  <a:pt x="8115" y="13370"/>
                </a:lnTo>
                <a:lnTo>
                  <a:pt x="8115" y="13383"/>
                </a:lnTo>
                <a:lnTo>
                  <a:pt x="8115" y="13395"/>
                </a:lnTo>
                <a:lnTo>
                  <a:pt x="8113" y="13408"/>
                </a:lnTo>
                <a:lnTo>
                  <a:pt x="8111" y="13420"/>
                </a:lnTo>
                <a:lnTo>
                  <a:pt x="8109" y="13432"/>
                </a:lnTo>
                <a:lnTo>
                  <a:pt x="8106" y="13443"/>
                </a:lnTo>
                <a:lnTo>
                  <a:pt x="8102" y="13455"/>
                </a:lnTo>
                <a:lnTo>
                  <a:pt x="8098" y="13467"/>
                </a:lnTo>
                <a:lnTo>
                  <a:pt x="8093" y="13478"/>
                </a:lnTo>
                <a:lnTo>
                  <a:pt x="8088" y="13488"/>
                </a:lnTo>
                <a:lnTo>
                  <a:pt x="8083" y="13499"/>
                </a:lnTo>
                <a:lnTo>
                  <a:pt x="8076" y="13509"/>
                </a:lnTo>
                <a:lnTo>
                  <a:pt x="8070" y="13520"/>
                </a:lnTo>
                <a:lnTo>
                  <a:pt x="8062" y="13530"/>
                </a:lnTo>
                <a:lnTo>
                  <a:pt x="8055" y="13540"/>
                </a:lnTo>
                <a:lnTo>
                  <a:pt x="8047" y="13548"/>
                </a:lnTo>
                <a:lnTo>
                  <a:pt x="8037" y="13557"/>
                </a:lnTo>
                <a:lnTo>
                  <a:pt x="8028" y="13565"/>
                </a:lnTo>
                <a:lnTo>
                  <a:pt x="8019" y="13573"/>
                </a:lnTo>
                <a:lnTo>
                  <a:pt x="8009" y="13580"/>
                </a:lnTo>
                <a:lnTo>
                  <a:pt x="7999" y="13587"/>
                </a:lnTo>
                <a:lnTo>
                  <a:pt x="7989" y="13594"/>
                </a:lnTo>
                <a:lnTo>
                  <a:pt x="7978" y="13599"/>
                </a:lnTo>
                <a:lnTo>
                  <a:pt x="7967" y="13605"/>
                </a:lnTo>
                <a:lnTo>
                  <a:pt x="7955" y="13610"/>
                </a:lnTo>
                <a:lnTo>
                  <a:pt x="7943" y="13614"/>
                </a:lnTo>
                <a:lnTo>
                  <a:pt x="7931" y="13618"/>
                </a:lnTo>
                <a:lnTo>
                  <a:pt x="7918" y="13621"/>
                </a:lnTo>
                <a:lnTo>
                  <a:pt x="7906" y="136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xmlns="" id="{C2753190-3C84-4676-8CD9-CAC0324255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06213" y="1348810"/>
            <a:ext cx="417102" cy="473980"/>
          </a:xfrm>
          <a:custGeom>
            <a:avLst/>
            <a:gdLst>
              <a:gd name="T0" fmla="*/ 136005 w 14255"/>
              <a:gd name="T1" fmla="*/ 215371 h 16200"/>
              <a:gd name="T2" fmla="*/ 130419 w 14255"/>
              <a:gd name="T3" fmla="*/ 222191 h 16200"/>
              <a:gd name="T4" fmla="*/ 135417 w 14255"/>
              <a:gd name="T5" fmla="*/ 231951 h 16200"/>
              <a:gd name="T6" fmla="*/ 208418 w 14255"/>
              <a:gd name="T7" fmla="*/ 287720 h 16200"/>
              <a:gd name="T8" fmla="*/ 225470 w 14255"/>
              <a:gd name="T9" fmla="*/ 273756 h 16200"/>
              <a:gd name="T10" fmla="*/ 223265 w 14255"/>
              <a:gd name="T11" fmla="*/ 254470 h 16200"/>
              <a:gd name="T12" fmla="*/ 309026 w 14255"/>
              <a:gd name="T13" fmla="*/ 80110 h 16200"/>
              <a:gd name="T14" fmla="*/ 289033 w 14255"/>
              <a:gd name="T15" fmla="*/ 95044 h 16200"/>
              <a:gd name="T16" fmla="*/ 277244 w 14255"/>
              <a:gd name="T17" fmla="*/ 98396 h 16200"/>
              <a:gd name="T18" fmla="*/ 220178 w 14255"/>
              <a:gd name="T19" fmla="*/ 79875 h 16200"/>
              <a:gd name="T20" fmla="*/ 219561 w 14255"/>
              <a:gd name="T21" fmla="*/ 47566 h 16200"/>
              <a:gd name="T22" fmla="*/ 231585 w 14255"/>
              <a:gd name="T23" fmla="*/ 32867 h 16200"/>
              <a:gd name="T24" fmla="*/ 186339 w 14255"/>
              <a:gd name="T25" fmla="*/ 30163 h 16200"/>
              <a:gd name="T26" fmla="*/ 199774 w 14255"/>
              <a:gd name="T27" fmla="*/ 52094 h 16200"/>
              <a:gd name="T28" fmla="*/ 195070 w 14255"/>
              <a:gd name="T29" fmla="*/ 83167 h 16200"/>
              <a:gd name="T30" fmla="*/ 118953 w 14255"/>
              <a:gd name="T31" fmla="*/ 109655 h 16200"/>
              <a:gd name="T32" fmla="*/ 29665 w 14255"/>
              <a:gd name="T33" fmla="*/ 247944 h 16200"/>
              <a:gd name="T34" fmla="*/ 79880 w 14255"/>
              <a:gd name="T35" fmla="*/ 393230 h 16200"/>
              <a:gd name="T36" fmla="*/ 225294 w 14255"/>
              <a:gd name="T37" fmla="*/ 446822 h 16200"/>
              <a:gd name="T38" fmla="*/ 356272 w 14255"/>
              <a:gd name="T39" fmla="*/ 369829 h 16200"/>
              <a:gd name="T40" fmla="*/ 385731 w 14255"/>
              <a:gd name="T41" fmla="*/ 225837 h 16200"/>
              <a:gd name="T42" fmla="*/ 358389 w 14255"/>
              <a:gd name="T43" fmla="*/ 159015 h 16200"/>
              <a:gd name="T44" fmla="*/ 366768 w 14255"/>
              <a:gd name="T45" fmla="*/ 146785 h 16200"/>
              <a:gd name="T46" fmla="*/ 381321 w 14255"/>
              <a:gd name="T47" fmla="*/ 148314 h 16200"/>
              <a:gd name="T48" fmla="*/ 419100 w 14255"/>
              <a:gd name="T49" fmla="*/ 266288 h 16200"/>
              <a:gd name="T50" fmla="*/ 345658 w 14255"/>
              <a:gd name="T51" fmla="*/ 424480 h 16200"/>
              <a:gd name="T52" fmla="*/ 178342 w 14255"/>
              <a:gd name="T53" fmla="*/ 473751 h 16200"/>
              <a:gd name="T54" fmla="*/ 29430 w 14255"/>
              <a:gd name="T55" fmla="*/ 374885 h 16200"/>
              <a:gd name="T56" fmla="*/ 12495 w 14255"/>
              <a:gd name="T57" fmla="*/ 193116 h 16200"/>
              <a:gd name="T58" fmla="*/ 143885 w 14255"/>
              <a:gd name="T59" fmla="*/ 67439 h 16200"/>
              <a:gd name="T60" fmla="*/ 159173 w 14255"/>
              <a:gd name="T61" fmla="*/ 46890 h 16200"/>
              <a:gd name="T62" fmla="*/ 158438 w 14255"/>
              <a:gd name="T63" fmla="*/ 22431 h 16200"/>
              <a:gd name="T64" fmla="*/ 167317 w 14255"/>
              <a:gd name="T65" fmla="*/ 6409 h 16200"/>
              <a:gd name="T66" fmla="*/ 210506 w 14255"/>
              <a:gd name="T67" fmla="*/ 88 h 16200"/>
              <a:gd name="T68" fmla="*/ 244845 w 14255"/>
              <a:gd name="T69" fmla="*/ 4557 h 16200"/>
              <a:gd name="T70" fmla="*/ 260398 w 14255"/>
              <a:gd name="T71" fmla="*/ 32514 h 16200"/>
              <a:gd name="T72" fmla="*/ 255047 w 14255"/>
              <a:gd name="T73" fmla="*/ 54710 h 16200"/>
              <a:gd name="T74" fmla="*/ 278920 w 14255"/>
              <a:gd name="T75" fmla="*/ 56415 h 16200"/>
              <a:gd name="T76" fmla="*/ 294326 w 14255"/>
              <a:gd name="T77" fmla="*/ 45949 h 16200"/>
              <a:gd name="T78" fmla="*/ 311025 w 14255"/>
              <a:gd name="T79" fmla="*/ 48389 h 16200"/>
              <a:gd name="T80" fmla="*/ 343247 w 14255"/>
              <a:gd name="T81" fmla="*/ 70144 h 16200"/>
              <a:gd name="T82" fmla="*/ 343630 w 14255"/>
              <a:gd name="T83" fmla="*/ 96250 h 16200"/>
              <a:gd name="T84" fmla="*/ 327548 w 14255"/>
              <a:gd name="T85" fmla="*/ 119386 h 16200"/>
              <a:gd name="T86" fmla="*/ 312759 w 14255"/>
              <a:gd name="T87" fmla="*/ 118151 h 16200"/>
              <a:gd name="T88" fmla="*/ 306909 w 14255"/>
              <a:gd name="T89" fmla="*/ 104687 h 16200"/>
              <a:gd name="T90" fmla="*/ 348216 w 14255"/>
              <a:gd name="T91" fmla="*/ 208256 h 16200"/>
              <a:gd name="T92" fmla="*/ 354331 w 14255"/>
              <a:gd name="T93" fmla="*/ 305065 h 16200"/>
              <a:gd name="T94" fmla="*/ 256752 w 14255"/>
              <a:gd name="T95" fmla="*/ 407311 h 16200"/>
              <a:gd name="T96" fmla="*/ 106311 w 14255"/>
              <a:gd name="T97" fmla="*/ 372739 h 16200"/>
              <a:gd name="T98" fmla="*/ 66297 w 14255"/>
              <a:gd name="T99" fmla="*/ 226042 h 16200"/>
              <a:gd name="T100" fmla="*/ 177695 w 14255"/>
              <a:gd name="T101" fmla="*/ 120033 h 16200"/>
              <a:gd name="T102" fmla="*/ 276362 w 14255"/>
              <a:gd name="T103" fmla="*/ 133115 h 16200"/>
              <a:gd name="T104" fmla="*/ 278802 w 14255"/>
              <a:gd name="T105" fmla="*/ 147608 h 16200"/>
              <a:gd name="T106" fmla="*/ 267160 w 14255"/>
              <a:gd name="T107" fmla="*/ 156722 h 16200"/>
              <a:gd name="T108" fmla="*/ 195394 w 14255"/>
              <a:gd name="T109" fmla="*/ 146079 h 16200"/>
              <a:gd name="T110" fmla="*/ 97873 w 14255"/>
              <a:gd name="T111" fmla="*/ 222103 h 16200"/>
              <a:gd name="T112" fmla="*/ 118395 w 14255"/>
              <a:gd name="T113" fmla="*/ 343459 h 16200"/>
              <a:gd name="T114" fmla="*/ 236613 w 14255"/>
              <a:gd name="T115" fmla="*/ 383087 h 16200"/>
              <a:gd name="T116" fmla="*/ 324402 w 14255"/>
              <a:gd name="T117" fmla="*/ 304477 h 16200"/>
              <a:gd name="T118" fmla="*/ 324196 w 14255"/>
              <a:gd name="T119" fmla="*/ 226131 h 16200"/>
              <a:gd name="T120" fmla="*/ 311466 w 14255"/>
              <a:gd name="T121" fmla="*/ 192705 h 16200"/>
              <a:gd name="T122" fmla="*/ 321403 w 14255"/>
              <a:gd name="T123" fmla="*/ 181651 h 16200"/>
              <a:gd name="T124" fmla="*/ 335633 w 14255"/>
              <a:gd name="T125" fmla="*/ 185120 h 1620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4255" h="16200">
                <a:moveTo>
                  <a:pt x="7231" y="8367"/>
                </a:moveTo>
                <a:lnTo>
                  <a:pt x="7213" y="8358"/>
                </a:lnTo>
                <a:lnTo>
                  <a:pt x="7195" y="8349"/>
                </a:lnTo>
                <a:lnTo>
                  <a:pt x="7175" y="8341"/>
                </a:lnTo>
                <a:lnTo>
                  <a:pt x="7155" y="8334"/>
                </a:lnTo>
                <a:lnTo>
                  <a:pt x="4958" y="7383"/>
                </a:lnTo>
                <a:lnTo>
                  <a:pt x="4882" y="7352"/>
                </a:lnTo>
                <a:lnTo>
                  <a:pt x="4865" y="7341"/>
                </a:lnTo>
                <a:lnTo>
                  <a:pt x="4848" y="7333"/>
                </a:lnTo>
                <a:lnTo>
                  <a:pt x="4828" y="7325"/>
                </a:lnTo>
                <a:lnTo>
                  <a:pt x="4809" y="7319"/>
                </a:lnTo>
                <a:lnTo>
                  <a:pt x="4791" y="7314"/>
                </a:lnTo>
                <a:lnTo>
                  <a:pt x="4769" y="7311"/>
                </a:lnTo>
                <a:lnTo>
                  <a:pt x="4749" y="7309"/>
                </a:lnTo>
                <a:lnTo>
                  <a:pt x="4727" y="7308"/>
                </a:lnTo>
                <a:lnTo>
                  <a:pt x="4712" y="7309"/>
                </a:lnTo>
                <a:lnTo>
                  <a:pt x="4698" y="7310"/>
                </a:lnTo>
                <a:lnTo>
                  <a:pt x="4683" y="7311"/>
                </a:lnTo>
                <a:lnTo>
                  <a:pt x="4669" y="7314"/>
                </a:lnTo>
                <a:lnTo>
                  <a:pt x="4654" y="7317"/>
                </a:lnTo>
                <a:lnTo>
                  <a:pt x="4639" y="7321"/>
                </a:lnTo>
                <a:lnTo>
                  <a:pt x="4626" y="7326"/>
                </a:lnTo>
                <a:lnTo>
                  <a:pt x="4613" y="7332"/>
                </a:lnTo>
                <a:lnTo>
                  <a:pt x="4600" y="7337"/>
                </a:lnTo>
                <a:lnTo>
                  <a:pt x="4587" y="7344"/>
                </a:lnTo>
                <a:lnTo>
                  <a:pt x="4574" y="7352"/>
                </a:lnTo>
                <a:lnTo>
                  <a:pt x="4563" y="7359"/>
                </a:lnTo>
                <a:lnTo>
                  <a:pt x="4552" y="7367"/>
                </a:lnTo>
                <a:lnTo>
                  <a:pt x="4540" y="7375"/>
                </a:lnTo>
                <a:lnTo>
                  <a:pt x="4529" y="7384"/>
                </a:lnTo>
                <a:lnTo>
                  <a:pt x="4520" y="7394"/>
                </a:lnTo>
                <a:lnTo>
                  <a:pt x="4510" y="7405"/>
                </a:lnTo>
                <a:lnTo>
                  <a:pt x="4501" y="7416"/>
                </a:lnTo>
                <a:lnTo>
                  <a:pt x="4491" y="7427"/>
                </a:lnTo>
                <a:lnTo>
                  <a:pt x="4483" y="7438"/>
                </a:lnTo>
                <a:lnTo>
                  <a:pt x="4475" y="7451"/>
                </a:lnTo>
                <a:lnTo>
                  <a:pt x="4468" y="7462"/>
                </a:lnTo>
                <a:lnTo>
                  <a:pt x="4462" y="7475"/>
                </a:lnTo>
                <a:lnTo>
                  <a:pt x="4456" y="7487"/>
                </a:lnTo>
                <a:lnTo>
                  <a:pt x="4451" y="7502"/>
                </a:lnTo>
                <a:lnTo>
                  <a:pt x="4446" y="7516"/>
                </a:lnTo>
                <a:lnTo>
                  <a:pt x="4442" y="7529"/>
                </a:lnTo>
                <a:lnTo>
                  <a:pt x="4439" y="7544"/>
                </a:lnTo>
                <a:lnTo>
                  <a:pt x="4436" y="7558"/>
                </a:lnTo>
                <a:lnTo>
                  <a:pt x="4435" y="7572"/>
                </a:lnTo>
                <a:lnTo>
                  <a:pt x="4433" y="7588"/>
                </a:lnTo>
                <a:lnTo>
                  <a:pt x="4433" y="7603"/>
                </a:lnTo>
                <a:lnTo>
                  <a:pt x="4434" y="7622"/>
                </a:lnTo>
                <a:lnTo>
                  <a:pt x="4435" y="7640"/>
                </a:lnTo>
                <a:lnTo>
                  <a:pt x="4438" y="7659"/>
                </a:lnTo>
                <a:lnTo>
                  <a:pt x="4442" y="7676"/>
                </a:lnTo>
                <a:lnTo>
                  <a:pt x="4447" y="7694"/>
                </a:lnTo>
                <a:lnTo>
                  <a:pt x="4453" y="7710"/>
                </a:lnTo>
                <a:lnTo>
                  <a:pt x="4460" y="7727"/>
                </a:lnTo>
                <a:lnTo>
                  <a:pt x="4468" y="7744"/>
                </a:lnTo>
                <a:lnTo>
                  <a:pt x="4476" y="7759"/>
                </a:lnTo>
                <a:lnTo>
                  <a:pt x="4486" y="7773"/>
                </a:lnTo>
                <a:lnTo>
                  <a:pt x="4498" y="7788"/>
                </a:lnTo>
                <a:lnTo>
                  <a:pt x="4509" y="7800"/>
                </a:lnTo>
                <a:lnTo>
                  <a:pt x="4521" y="7812"/>
                </a:lnTo>
                <a:lnTo>
                  <a:pt x="4533" y="7826"/>
                </a:lnTo>
                <a:lnTo>
                  <a:pt x="4547" y="7837"/>
                </a:lnTo>
                <a:lnTo>
                  <a:pt x="4561" y="7846"/>
                </a:lnTo>
                <a:lnTo>
                  <a:pt x="4574" y="7861"/>
                </a:lnTo>
                <a:lnTo>
                  <a:pt x="4590" y="7876"/>
                </a:lnTo>
                <a:lnTo>
                  <a:pt x="4606" y="7890"/>
                </a:lnTo>
                <a:lnTo>
                  <a:pt x="4622" y="7903"/>
                </a:lnTo>
                <a:lnTo>
                  <a:pt x="6390" y="9518"/>
                </a:lnTo>
                <a:lnTo>
                  <a:pt x="6453" y="9576"/>
                </a:lnTo>
                <a:lnTo>
                  <a:pt x="6479" y="9600"/>
                </a:lnTo>
                <a:lnTo>
                  <a:pt x="6505" y="9625"/>
                </a:lnTo>
                <a:lnTo>
                  <a:pt x="6534" y="9647"/>
                </a:lnTo>
                <a:lnTo>
                  <a:pt x="6562" y="9668"/>
                </a:lnTo>
                <a:lnTo>
                  <a:pt x="6593" y="9688"/>
                </a:lnTo>
                <a:lnTo>
                  <a:pt x="6624" y="9704"/>
                </a:lnTo>
                <a:lnTo>
                  <a:pt x="6654" y="9722"/>
                </a:lnTo>
                <a:lnTo>
                  <a:pt x="6688" y="9736"/>
                </a:lnTo>
                <a:lnTo>
                  <a:pt x="6722" y="9750"/>
                </a:lnTo>
                <a:lnTo>
                  <a:pt x="6756" y="9763"/>
                </a:lnTo>
                <a:lnTo>
                  <a:pt x="6792" y="9773"/>
                </a:lnTo>
                <a:lnTo>
                  <a:pt x="6827" y="9781"/>
                </a:lnTo>
                <a:lnTo>
                  <a:pt x="6865" y="9787"/>
                </a:lnTo>
                <a:lnTo>
                  <a:pt x="6901" y="9792"/>
                </a:lnTo>
                <a:lnTo>
                  <a:pt x="6939" y="9794"/>
                </a:lnTo>
                <a:lnTo>
                  <a:pt x="6977" y="9795"/>
                </a:lnTo>
                <a:lnTo>
                  <a:pt x="7016" y="9794"/>
                </a:lnTo>
                <a:lnTo>
                  <a:pt x="7053" y="9792"/>
                </a:lnTo>
                <a:lnTo>
                  <a:pt x="7089" y="9787"/>
                </a:lnTo>
                <a:lnTo>
                  <a:pt x="7125" y="9781"/>
                </a:lnTo>
                <a:lnTo>
                  <a:pt x="7161" y="9773"/>
                </a:lnTo>
                <a:lnTo>
                  <a:pt x="7196" y="9763"/>
                </a:lnTo>
                <a:lnTo>
                  <a:pt x="7229" y="9750"/>
                </a:lnTo>
                <a:lnTo>
                  <a:pt x="7264" y="9737"/>
                </a:lnTo>
                <a:lnTo>
                  <a:pt x="7296" y="9723"/>
                </a:lnTo>
                <a:lnTo>
                  <a:pt x="7327" y="9707"/>
                </a:lnTo>
                <a:lnTo>
                  <a:pt x="7359" y="9689"/>
                </a:lnTo>
                <a:lnTo>
                  <a:pt x="7389" y="9670"/>
                </a:lnTo>
                <a:lnTo>
                  <a:pt x="7418" y="9648"/>
                </a:lnTo>
                <a:lnTo>
                  <a:pt x="7445" y="9628"/>
                </a:lnTo>
                <a:lnTo>
                  <a:pt x="7471" y="9605"/>
                </a:lnTo>
                <a:lnTo>
                  <a:pt x="7498" y="9579"/>
                </a:lnTo>
                <a:lnTo>
                  <a:pt x="7521" y="9553"/>
                </a:lnTo>
                <a:lnTo>
                  <a:pt x="7545" y="9528"/>
                </a:lnTo>
                <a:lnTo>
                  <a:pt x="7566" y="9500"/>
                </a:lnTo>
                <a:lnTo>
                  <a:pt x="7588" y="9471"/>
                </a:lnTo>
                <a:lnTo>
                  <a:pt x="7607" y="9441"/>
                </a:lnTo>
                <a:lnTo>
                  <a:pt x="7623" y="9409"/>
                </a:lnTo>
                <a:lnTo>
                  <a:pt x="7641" y="9378"/>
                </a:lnTo>
                <a:lnTo>
                  <a:pt x="7656" y="9345"/>
                </a:lnTo>
                <a:lnTo>
                  <a:pt x="7669" y="9312"/>
                </a:lnTo>
                <a:lnTo>
                  <a:pt x="7680" y="9279"/>
                </a:lnTo>
                <a:lnTo>
                  <a:pt x="7691" y="9243"/>
                </a:lnTo>
                <a:lnTo>
                  <a:pt x="7699" y="9207"/>
                </a:lnTo>
                <a:lnTo>
                  <a:pt x="7705" y="9170"/>
                </a:lnTo>
                <a:lnTo>
                  <a:pt x="7710" y="9135"/>
                </a:lnTo>
                <a:lnTo>
                  <a:pt x="7712" y="9097"/>
                </a:lnTo>
                <a:lnTo>
                  <a:pt x="7713" y="9059"/>
                </a:lnTo>
                <a:lnTo>
                  <a:pt x="7713" y="9028"/>
                </a:lnTo>
                <a:lnTo>
                  <a:pt x="7710" y="9000"/>
                </a:lnTo>
                <a:lnTo>
                  <a:pt x="7708" y="8971"/>
                </a:lnTo>
                <a:lnTo>
                  <a:pt x="7705" y="8943"/>
                </a:lnTo>
                <a:lnTo>
                  <a:pt x="7700" y="8914"/>
                </a:lnTo>
                <a:lnTo>
                  <a:pt x="7694" y="8886"/>
                </a:lnTo>
                <a:lnTo>
                  <a:pt x="7687" y="8859"/>
                </a:lnTo>
                <a:lnTo>
                  <a:pt x="7679" y="8832"/>
                </a:lnTo>
                <a:lnTo>
                  <a:pt x="7669" y="8806"/>
                </a:lnTo>
                <a:lnTo>
                  <a:pt x="7658" y="8779"/>
                </a:lnTo>
                <a:lnTo>
                  <a:pt x="7646" y="8754"/>
                </a:lnTo>
                <a:lnTo>
                  <a:pt x="7636" y="8728"/>
                </a:lnTo>
                <a:lnTo>
                  <a:pt x="7622" y="8704"/>
                </a:lnTo>
                <a:lnTo>
                  <a:pt x="7608" y="8679"/>
                </a:lnTo>
                <a:lnTo>
                  <a:pt x="7594" y="8656"/>
                </a:lnTo>
                <a:lnTo>
                  <a:pt x="7578" y="8633"/>
                </a:lnTo>
                <a:lnTo>
                  <a:pt x="7561" y="8611"/>
                </a:lnTo>
                <a:lnTo>
                  <a:pt x="7544" y="8589"/>
                </a:lnTo>
                <a:lnTo>
                  <a:pt x="7526" y="8569"/>
                </a:lnTo>
                <a:lnTo>
                  <a:pt x="7508" y="8548"/>
                </a:lnTo>
                <a:lnTo>
                  <a:pt x="7488" y="8528"/>
                </a:lnTo>
                <a:lnTo>
                  <a:pt x="7467" y="8510"/>
                </a:lnTo>
                <a:lnTo>
                  <a:pt x="7447" y="8492"/>
                </a:lnTo>
                <a:lnTo>
                  <a:pt x="7425" y="8475"/>
                </a:lnTo>
                <a:lnTo>
                  <a:pt x="7403" y="8458"/>
                </a:lnTo>
                <a:lnTo>
                  <a:pt x="7380" y="8442"/>
                </a:lnTo>
                <a:lnTo>
                  <a:pt x="7357" y="8428"/>
                </a:lnTo>
                <a:lnTo>
                  <a:pt x="7333" y="8414"/>
                </a:lnTo>
                <a:lnTo>
                  <a:pt x="7308" y="8401"/>
                </a:lnTo>
                <a:lnTo>
                  <a:pt x="7283" y="8389"/>
                </a:lnTo>
                <a:lnTo>
                  <a:pt x="7258" y="8377"/>
                </a:lnTo>
                <a:lnTo>
                  <a:pt x="7231" y="8367"/>
                </a:lnTo>
                <a:close/>
                <a:moveTo>
                  <a:pt x="10788" y="2888"/>
                </a:moveTo>
                <a:lnTo>
                  <a:pt x="10727" y="2850"/>
                </a:lnTo>
                <a:lnTo>
                  <a:pt x="10660" y="2810"/>
                </a:lnTo>
                <a:lnTo>
                  <a:pt x="10587" y="2767"/>
                </a:lnTo>
                <a:lnTo>
                  <a:pt x="10511" y="2725"/>
                </a:lnTo>
                <a:lnTo>
                  <a:pt x="10435" y="2683"/>
                </a:lnTo>
                <a:lnTo>
                  <a:pt x="10360" y="2643"/>
                </a:lnTo>
                <a:lnTo>
                  <a:pt x="10289" y="2604"/>
                </a:lnTo>
                <a:lnTo>
                  <a:pt x="10224" y="2569"/>
                </a:lnTo>
                <a:lnTo>
                  <a:pt x="10206" y="2598"/>
                </a:lnTo>
                <a:lnTo>
                  <a:pt x="10187" y="2629"/>
                </a:lnTo>
                <a:lnTo>
                  <a:pt x="10168" y="2664"/>
                </a:lnTo>
                <a:lnTo>
                  <a:pt x="10147" y="2700"/>
                </a:lnTo>
                <a:lnTo>
                  <a:pt x="10107" y="2776"/>
                </a:lnTo>
                <a:lnTo>
                  <a:pt x="10066" y="2854"/>
                </a:lnTo>
                <a:lnTo>
                  <a:pt x="10027" y="2931"/>
                </a:lnTo>
                <a:lnTo>
                  <a:pt x="9990" y="3001"/>
                </a:lnTo>
                <a:lnTo>
                  <a:pt x="9959" y="3062"/>
                </a:lnTo>
                <a:lnTo>
                  <a:pt x="9933" y="3108"/>
                </a:lnTo>
                <a:lnTo>
                  <a:pt x="9923" y="3127"/>
                </a:lnTo>
                <a:lnTo>
                  <a:pt x="9911" y="3144"/>
                </a:lnTo>
                <a:lnTo>
                  <a:pt x="9899" y="3160"/>
                </a:lnTo>
                <a:lnTo>
                  <a:pt x="9887" y="3176"/>
                </a:lnTo>
                <a:lnTo>
                  <a:pt x="9874" y="3191"/>
                </a:lnTo>
                <a:lnTo>
                  <a:pt x="9860" y="3206"/>
                </a:lnTo>
                <a:lnTo>
                  <a:pt x="9847" y="3220"/>
                </a:lnTo>
                <a:lnTo>
                  <a:pt x="9831" y="3233"/>
                </a:lnTo>
                <a:lnTo>
                  <a:pt x="9816" y="3246"/>
                </a:lnTo>
                <a:lnTo>
                  <a:pt x="9801" y="3258"/>
                </a:lnTo>
                <a:lnTo>
                  <a:pt x="9786" y="3269"/>
                </a:lnTo>
                <a:lnTo>
                  <a:pt x="9769" y="3281"/>
                </a:lnTo>
                <a:lnTo>
                  <a:pt x="9752" y="3290"/>
                </a:lnTo>
                <a:lnTo>
                  <a:pt x="9735" y="3300"/>
                </a:lnTo>
                <a:lnTo>
                  <a:pt x="9718" y="3308"/>
                </a:lnTo>
                <a:lnTo>
                  <a:pt x="9701" y="3316"/>
                </a:lnTo>
                <a:lnTo>
                  <a:pt x="9683" y="3323"/>
                </a:lnTo>
                <a:lnTo>
                  <a:pt x="9664" y="3329"/>
                </a:lnTo>
                <a:lnTo>
                  <a:pt x="9646" y="3335"/>
                </a:lnTo>
                <a:lnTo>
                  <a:pt x="9627" y="3340"/>
                </a:lnTo>
                <a:lnTo>
                  <a:pt x="9608" y="3344"/>
                </a:lnTo>
                <a:lnTo>
                  <a:pt x="9589" y="3347"/>
                </a:lnTo>
                <a:lnTo>
                  <a:pt x="9569" y="3350"/>
                </a:lnTo>
                <a:lnTo>
                  <a:pt x="9550" y="3352"/>
                </a:lnTo>
                <a:lnTo>
                  <a:pt x="9531" y="3353"/>
                </a:lnTo>
                <a:lnTo>
                  <a:pt x="9510" y="3353"/>
                </a:lnTo>
                <a:lnTo>
                  <a:pt x="9490" y="3353"/>
                </a:lnTo>
                <a:lnTo>
                  <a:pt x="9471" y="3352"/>
                </a:lnTo>
                <a:lnTo>
                  <a:pt x="9451" y="3350"/>
                </a:lnTo>
                <a:lnTo>
                  <a:pt x="9430" y="3347"/>
                </a:lnTo>
                <a:lnTo>
                  <a:pt x="9410" y="3343"/>
                </a:lnTo>
                <a:lnTo>
                  <a:pt x="9390" y="3338"/>
                </a:lnTo>
                <a:lnTo>
                  <a:pt x="7792" y="2938"/>
                </a:lnTo>
                <a:lnTo>
                  <a:pt x="7772" y="2932"/>
                </a:lnTo>
                <a:lnTo>
                  <a:pt x="7752" y="2926"/>
                </a:lnTo>
                <a:lnTo>
                  <a:pt x="7731" y="2919"/>
                </a:lnTo>
                <a:lnTo>
                  <a:pt x="7712" y="2911"/>
                </a:lnTo>
                <a:lnTo>
                  <a:pt x="7694" y="2903"/>
                </a:lnTo>
                <a:lnTo>
                  <a:pt x="7676" y="2894"/>
                </a:lnTo>
                <a:lnTo>
                  <a:pt x="7658" y="2884"/>
                </a:lnTo>
                <a:lnTo>
                  <a:pt x="7640" y="2872"/>
                </a:lnTo>
                <a:lnTo>
                  <a:pt x="7624" y="2861"/>
                </a:lnTo>
                <a:lnTo>
                  <a:pt x="7608" y="2849"/>
                </a:lnTo>
                <a:lnTo>
                  <a:pt x="7593" y="2837"/>
                </a:lnTo>
                <a:lnTo>
                  <a:pt x="7578" y="2824"/>
                </a:lnTo>
                <a:lnTo>
                  <a:pt x="7563" y="2810"/>
                </a:lnTo>
                <a:lnTo>
                  <a:pt x="7549" y="2796"/>
                </a:lnTo>
                <a:lnTo>
                  <a:pt x="7536" y="2781"/>
                </a:lnTo>
                <a:lnTo>
                  <a:pt x="7524" y="2765"/>
                </a:lnTo>
                <a:lnTo>
                  <a:pt x="7512" y="2750"/>
                </a:lnTo>
                <a:lnTo>
                  <a:pt x="7501" y="2733"/>
                </a:lnTo>
                <a:lnTo>
                  <a:pt x="7489" y="2717"/>
                </a:lnTo>
                <a:lnTo>
                  <a:pt x="7480" y="2699"/>
                </a:lnTo>
                <a:lnTo>
                  <a:pt x="7471" y="2681"/>
                </a:lnTo>
                <a:lnTo>
                  <a:pt x="7462" y="2663"/>
                </a:lnTo>
                <a:lnTo>
                  <a:pt x="7455" y="2645"/>
                </a:lnTo>
                <a:lnTo>
                  <a:pt x="7448" y="2625"/>
                </a:lnTo>
                <a:lnTo>
                  <a:pt x="7442" y="2606"/>
                </a:lnTo>
                <a:lnTo>
                  <a:pt x="7436" y="2587"/>
                </a:lnTo>
                <a:lnTo>
                  <a:pt x="7432" y="2567"/>
                </a:lnTo>
                <a:lnTo>
                  <a:pt x="7428" y="2546"/>
                </a:lnTo>
                <a:lnTo>
                  <a:pt x="7425" y="2526"/>
                </a:lnTo>
                <a:lnTo>
                  <a:pt x="7423" y="2505"/>
                </a:lnTo>
                <a:lnTo>
                  <a:pt x="7422" y="2485"/>
                </a:lnTo>
                <a:lnTo>
                  <a:pt x="7421" y="2463"/>
                </a:lnTo>
                <a:lnTo>
                  <a:pt x="7421" y="1831"/>
                </a:lnTo>
                <a:lnTo>
                  <a:pt x="7422" y="1802"/>
                </a:lnTo>
                <a:lnTo>
                  <a:pt x="7424" y="1774"/>
                </a:lnTo>
                <a:lnTo>
                  <a:pt x="7428" y="1747"/>
                </a:lnTo>
                <a:lnTo>
                  <a:pt x="7433" y="1720"/>
                </a:lnTo>
                <a:lnTo>
                  <a:pt x="7440" y="1694"/>
                </a:lnTo>
                <a:lnTo>
                  <a:pt x="7447" y="1668"/>
                </a:lnTo>
                <a:lnTo>
                  <a:pt x="7457" y="1642"/>
                </a:lnTo>
                <a:lnTo>
                  <a:pt x="7468" y="1618"/>
                </a:lnTo>
                <a:lnTo>
                  <a:pt x="7480" y="1595"/>
                </a:lnTo>
                <a:lnTo>
                  <a:pt x="7494" y="1571"/>
                </a:lnTo>
                <a:lnTo>
                  <a:pt x="7509" y="1549"/>
                </a:lnTo>
                <a:lnTo>
                  <a:pt x="7525" y="1527"/>
                </a:lnTo>
                <a:lnTo>
                  <a:pt x="7543" y="1507"/>
                </a:lnTo>
                <a:lnTo>
                  <a:pt x="7562" y="1486"/>
                </a:lnTo>
                <a:lnTo>
                  <a:pt x="7583" y="1467"/>
                </a:lnTo>
                <a:lnTo>
                  <a:pt x="7605" y="1449"/>
                </a:lnTo>
                <a:lnTo>
                  <a:pt x="7638" y="1423"/>
                </a:lnTo>
                <a:lnTo>
                  <a:pt x="7674" y="1397"/>
                </a:lnTo>
                <a:lnTo>
                  <a:pt x="7708" y="1374"/>
                </a:lnTo>
                <a:lnTo>
                  <a:pt x="7743" y="1352"/>
                </a:lnTo>
                <a:lnTo>
                  <a:pt x="7778" y="1329"/>
                </a:lnTo>
                <a:lnTo>
                  <a:pt x="7812" y="1308"/>
                </a:lnTo>
                <a:lnTo>
                  <a:pt x="7847" y="1286"/>
                </a:lnTo>
                <a:lnTo>
                  <a:pt x="7879" y="1264"/>
                </a:lnTo>
                <a:lnTo>
                  <a:pt x="7880" y="1242"/>
                </a:lnTo>
                <a:lnTo>
                  <a:pt x="7880" y="1219"/>
                </a:lnTo>
                <a:lnTo>
                  <a:pt x="7880" y="1195"/>
                </a:lnTo>
                <a:lnTo>
                  <a:pt x="7880" y="1170"/>
                </a:lnTo>
                <a:lnTo>
                  <a:pt x="7879" y="1144"/>
                </a:lnTo>
                <a:lnTo>
                  <a:pt x="7877" y="1118"/>
                </a:lnTo>
                <a:lnTo>
                  <a:pt x="7876" y="1091"/>
                </a:lnTo>
                <a:lnTo>
                  <a:pt x="7874" y="1065"/>
                </a:lnTo>
                <a:lnTo>
                  <a:pt x="7807" y="1004"/>
                </a:lnTo>
                <a:lnTo>
                  <a:pt x="7724" y="1002"/>
                </a:lnTo>
                <a:lnTo>
                  <a:pt x="7637" y="998"/>
                </a:lnTo>
                <a:lnTo>
                  <a:pt x="7544" y="995"/>
                </a:lnTo>
                <a:lnTo>
                  <a:pt x="7448" y="991"/>
                </a:lnTo>
                <a:lnTo>
                  <a:pt x="7350" y="988"/>
                </a:lnTo>
                <a:lnTo>
                  <a:pt x="7250" y="984"/>
                </a:lnTo>
                <a:lnTo>
                  <a:pt x="7147" y="981"/>
                </a:lnTo>
                <a:lnTo>
                  <a:pt x="7046" y="979"/>
                </a:lnTo>
                <a:lnTo>
                  <a:pt x="6946" y="977"/>
                </a:lnTo>
                <a:lnTo>
                  <a:pt x="6847" y="976"/>
                </a:lnTo>
                <a:lnTo>
                  <a:pt x="6750" y="976"/>
                </a:lnTo>
                <a:lnTo>
                  <a:pt x="6658" y="977"/>
                </a:lnTo>
                <a:lnTo>
                  <a:pt x="6570" y="980"/>
                </a:lnTo>
                <a:lnTo>
                  <a:pt x="6487" y="984"/>
                </a:lnTo>
                <a:lnTo>
                  <a:pt x="6448" y="986"/>
                </a:lnTo>
                <a:lnTo>
                  <a:pt x="6410" y="990"/>
                </a:lnTo>
                <a:lnTo>
                  <a:pt x="6375" y="993"/>
                </a:lnTo>
                <a:lnTo>
                  <a:pt x="6341" y="997"/>
                </a:lnTo>
                <a:lnTo>
                  <a:pt x="6338" y="1026"/>
                </a:lnTo>
                <a:lnTo>
                  <a:pt x="6337" y="1057"/>
                </a:lnTo>
                <a:lnTo>
                  <a:pt x="6336" y="1089"/>
                </a:lnTo>
                <a:lnTo>
                  <a:pt x="6337" y="1123"/>
                </a:lnTo>
                <a:lnTo>
                  <a:pt x="6338" y="1156"/>
                </a:lnTo>
                <a:lnTo>
                  <a:pt x="6340" y="1190"/>
                </a:lnTo>
                <a:lnTo>
                  <a:pt x="6343" y="1222"/>
                </a:lnTo>
                <a:lnTo>
                  <a:pt x="6346" y="1253"/>
                </a:lnTo>
                <a:lnTo>
                  <a:pt x="6596" y="1435"/>
                </a:lnTo>
                <a:lnTo>
                  <a:pt x="6620" y="1453"/>
                </a:lnTo>
                <a:lnTo>
                  <a:pt x="6642" y="1472"/>
                </a:lnTo>
                <a:lnTo>
                  <a:pt x="6663" y="1492"/>
                </a:lnTo>
                <a:lnTo>
                  <a:pt x="6683" y="1514"/>
                </a:lnTo>
                <a:lnTo>
                  <a:pt x="6701" y="1536"/>
                </a:lnTo>
                <a:lnTo>
                  <a:pt x="6717" y="1559"/>
                </a:lnTo>
                <a:lnTo>
                  <a:pt x="6732" y="1584"/>
                </a:lnTo>
                <a:lnTo>
                  <a:pt x="6746" y="1608"/>
                </a:lnTo>
                <a:lnTo>
                  <a:pt x="6758" y="1633"/>
                </a:lnTo>
                <a:lnTo>
                  <a:pt x="6769" y="1659"/>
                </a:lnTo>
                <a:lnTo>
                  <a:pt x="6778" y="1687"/>
                </a:lnTo>
                <a:lnTo>
                  <a:pt x="6785" y="1714"/>
                </a:lnTo>
                <a:lnTo>
                  <a:pt x="6791" y="1743"/>
                </a:lnTo>
                <a:lnTo>
                  <a:pt x="6795" y="1772"/>
                </a:lnTo>
                <a:lnTo>
                  <a:pt x="6797" y="1801"/>
                </a:lnTo>
                <a:lnTo>
                  <a:pt x="6798" y="1831"/>
                </a:lnTo>
                <a:lnTo>
                  <a:pt x="6798" y="2463"/>
                </a:lnTo>
                <a:lnTo>
                  <a:pt x="6797" y="2486"/>
                </a:lnTo>
                <a:lnTo>
                  <a:pt x="6796" y="2508"/>
                </a:lnTo>
                <a:lnTo>
                  <a:pt x="6793" y="2530"/>
                </a:lnTo>
                <a:lnTo>
                  <a:pt x="6790" y="2553"/>
                </a:lnTo>
                <a:lnTo>
                  <a:pt x="6786" y="2575"/>
                </a:lnTo>
                <a:lnTo>
                  <a:pt x="6780" y="2595"/>
                </a:lnTo>
                <a:lnTo>
                  <a:pt x="6774" y="2616"/>
                </a:lnTo>
                <a:lnTo>
                  <a:pt x="6767" y="2637"/>
                </a:lnTo>
                <a:lnTo>
                  <a:pt x="6758" y="2657"/>
                </a:lnTo>
                <a:lnTo>
                  <a:pt x="6749" y="2677"/>
                </a:lnTo>
                <a:lnTo>
                  <a:pt x="6740" y="2695"/>
                </a:lnTo>
                <a:lnTo>
                  <a:pt x="6729" y="2715"/>
                </a:lnTo>
                <a:lnTo>
                  <a:pt x="6718" y="2733"/>
                </a:lnTo>
                <a:lnTo>
                  <a:pt x="6706" y="2750"/>
                </a:lnTo>
                <a:lnTo>
                  <a:pt x="6693" y="2767"/>
                </a:lnTo>
                <a:lnTo>
                  <a:pt x="6679" y="2783"/>
                </a:lnTo>
                <a:lnTo>
                  <a:pt x="6665" y="2800"/>
                </a:lnTo>
                <a:lnTo>
                  <a:pt x="6650" y="2815"/>
                </a:lnTo>
                <a:lnTo>
                  <a:pt x="6635" y="2829"/>
                </a:lnTo>
                <a:lnTo>
                  <a:pt x="6619" y="2843"/>
                </a:lnTo>
                <a:lnTo>
                  <a:pt x="6602" y="2856"/>
                </a:lnTo>
                <a:lnTo>
                  <a:pt x="6584" y="2868"/>
                </a:lnTo>
                <a:lnTo>
                  <a:pt x="6566" y="2881"/>
                </a:lnTo>
                <a:lnTo>
                  <a:pt x="6548" y="2891"/>
                </a:lnTo>
                <a:lnTo>
                  <a:pt x="6529" y="2901"/>
                </a:lnTo>
                <a:lnTo>
                  <a:pt x="6508" y="2911"/>
                </a:lnTo>
                <a:lnTo>
                  <a:pt x="6488" y="2919"/>
                </a:lnTo>
                <a:lnTo>
                  <a:pt x="6468" y="2926"/>
                </a:lnTo>
                <a:lnTo>
                  <a:pt x="6447" y="2933"/>
                </a:lnTo>
                <a:lnTo>
                  <a:pt x="6424" y="2939"/>
                </a:lnTo>
                <a:lnTo>
                  <a:pt x="6402" y="2944"/>
                </a:lnTo>
                <a:lnTo>
                  <a:pt x="6380" y="2947"/>
                </a:lnTo>
                <a:lnTo>
                  <a:pt x="6098" y="2995"/>
                </a:lnTo>
                <a:lnTo>
                  <a:pt x="5821" y="3053"/>
                </a:lnTo>
                <a:lnTo>
                  <a:pt x="5550" y="3121"/>
                </a:lnTo>
                <a:lnTo>
                  <a:pt x="5284" y="3198"/>
                </a:lnTo>
                <a:lnTo>
                  <a:pt x="5024" y="3286"/>
                </a:lnTo>
                <a:lnTo>
                  <a:pt x="4770" y="3383"/>
                </a:lnTo>
                <a:lnTo>
                  <a:pt x="4522" y="3489"/>
                </a:lnTo>
                <a:lnTo>
                  <a:pt x="4281" y="3605"/>
                </a:lnTo>
                <a:lnTo>
                  <a:pt x="4046" y="3730"/>
                </a:lnTo>
                <a:lnTo>
                  <a:pt x="3818" y="3864"/>
                </a:lnTo>
                <a:lnTo>
                  <a:pt x="3597" y="4005"/>
                </a:lnTo>
                <a:lnTo>
                  <a:pt x="3384" y="4156"/>
                </a:lnTo>
                <a:lnTo>
                  <a:pt x="3178" y="4316"/>
                </a:lnTo>
                <a:lnTo>
                  <a:pt x="2981" y="4483"/>
                </a:lnTo>
                <a:lnTo>
                  <a:pt x="2790" y="4660"/>
                </a:lnTo>
                <a:lnTo>
                  <a:pt x="2608" y="4843"/>
                </a:lnTo>
                <a:lnTo>
                  <a:pt x="2435" y="5034"/>
                </a:lnTo>
                <a:lnTo>
                  <a:pt x="2270" y="5234"/>
                </a:lnTo>
                <a:lnTo>
                  <a:pt x="2114" y="5439"/>
                </a:lnTo>
                <a:lnTo>
                  <a:pt x="1967" y="5653"/>
                </a:lnTo>
                <a:lnTo>
                  <a:pt x="1830" y="5874"/>
                </a:lnTo>
                <a:lnTo>
                  <a:pt x="1701" y="6101"/>
                </a:lnTo>
                <a:lnTo>
                  <a:pt x="1583" y="6336"/>
                </a:lnTo>
                <a:lnTo>
                  <a:pt x="1474" y="6577"/>
                </a:lnTo>
                <a:lnTo>
                  <a:pt x="1375" y="6824"/>
                </a:lnTo>
                <a:lnTo>
                  <a:pt x="1287" y="7077"/>
                </a:lnTo>
                <a:lnTo>
                  <a:pt x="1210" y="7338"/>
                </a:lnTo>
                <a:lnTo>
                  <a:pt x="1143" y="7603"/>
                </a:lnTo>
                <a:lnTo>
                  <a:pt x="1087" y="7874"/>
                </a:lnTo>
                <a:lnTo>
                  <a:pt x="1043" y="8152"/>
                </a:lnTo>
                <a:lnTo>
                  <a:pt x="1009" y="8434"/>
                </a:lnTo>
                <a:lnTo>
                  <a:pt x="988" y="8722"/>
                </a:lnTo>
                <a:lnTo>
                  <a:pt x="979" y="8978"/>
                </a:lnTo>
                <a:lnTo>
                  <a:pt x="981" y="9232"/>
                </a:lnTo>
                <a:lnTo>
                  <a:pt x="991" y="9484"/>
                </a:lnTo>
                <a:lnTo>
                  <a:pt x="1013" y="9734"/>
                </a:lnTo>
                <a:lnTo>
                  <a:pt x="1042" y="9980"/>
                </a:lnTo>
                <a:lnTo>
                  <a:pt x="1082" y="10224"/>
                </a:lnTo>
                <a:lnTo>
                  <a:pt x="1131" y="10464"/>
                </a:lnTo>
                <a:lnTo>
                  <a:pt x="1189" y="10701"/>
                </a:lnTo>
                <a:lnTo>
                  <a:pt x="1256" y="10934"/>
                </a:lnTo>
                <a:lnTo>
                  <a:pt x="1331" y="11164"/>
                </a:lnTo>
                <a:lnTo>
                  <a:pt x="1417" y="11390"/>
                </a:lnTo>
                <a:lnTo>
                  <a:pt x="1510" y="11610"/>
                </a:lnTo>
                <a:lnTo>
                  <a:pt x="1611" y="11827"/>
                </a:lnTo>
                <a:lnTo>
                  <a:pt x="1721" y="12039"/>
                </a:lnTo>
                <a:lnTo>
                  <a:pt x="1840" y="12246"/>
                </a:lnTo>
                <a:lnTo>
                  <a:pt x="1966" y="12449"/>
                </a:lnTo>
                <a:lnTo>
                  <a:pt x="2101" y="12645"/>
                </a:lnTo>
                <a:lnTo>
                  <a:pt x="2244" y="12836"/>
                </a:lnTo>
                <a:lnTo>
                  <a:pt x="2394" y="13023"/>
                </a:lnTo>
                <a:lnTo>
                  <a:pt x="2552" y="13202"/>
                </a:lnTo>
                <a:lnTo>
                  <a:pt x="2717" y="13376"/>
                </a:lnTo>
                <a:lnTo>
                  <a:pt x="2890" y="13543"/>
                </a:lnTo>
                <a:lnTo>
                  <a:pt x="3070" y="13704"/>
                </a:lnTo>
                <a:lnTo>
                  <a:pt x="3257" y="13859"/>
                </a:lnTo>
                <a:lnTo>
                  <a:pt x="3451" y="14006"/>
                </a:lnTo>
                <a:lnTo>
                  <a:pt x="3652" y="14147"/>
                </a:lnTo>
                <a:lnTo>
                  <a:pt x="3860" y="14279"/>
                </a:lnTo>
                <a:lnTo>
                  <a:pt x="4074" y="14406"/>
                </a:lnTo>
                <a:lnTo>
                  <a:pt x="4295" y="14523"/>
                </a:lnTo>
                <a:lnTo>
                  <a:pt x="4522" y="14633"/>
                </a:lnTo>
                <a:lnTo>
                  <a:pt x="4756" y="14735"/>
                </a:lnTo>
                <a:lnTo>
                  <a:pt x="4996" y="14828"/>
                </a:lnTo>
                <a:lnTo>
                  <a:pt x="5239" y="14913"/>
                </a:lnTo>
                <a:lnTo>
                  <a:pt x="5482" y="14986"/>
                </a:lnTo>
                <a:lnTo>
                  <a:pt x="5726" y="15050"/>
                </a:lnTo>
                <a:lnTo>
                  <a:pt x="5970" y="15103"/>
                </a:lnTo>
                <a:lnTo>
                  <a:pt x="6214" y="15147"/>
                </a:lnTo>
                <a:lnTo>
                  <a:pt x="6457" y="15179"/>
                </a:lnTo>
                <a:lnTo>
                  <a:pt x="6700" y="15204"/>
                </a:lnTo>
                <a:lnTo>
                  <a:pt x="6943" y="15217"/>
                </a:lnTo>
                <a:lnTo>
                  <a:pt x="7184" y="15220"/>
                </a:lnTo>
                <a:lnTo>
                  <a:pt x="7424" y="15214"/>
                </a:lnTo>
                <a:lnTo>
                  <a:pt x="7663" y="15199"/>
                </a:lnTo>
                <a:lnTo>
                  <a:pt x="7900" y="15173"/>
                </a:lnTo>
                <a:lnTo>
                  <a:pt x="8134" y="15138"/>
                </a:lnTo>
                <a:lnTo>
                  <a:pt x="8368" y="15094"/>
                </a:lnTo>
                <a:lnTo>
                  <a:pt x="8599" y="15041"/>
                </a:lnTo>
                <a:lnTo>
                  <a:pt x="8827" y="14978"/>
                </a:lnTo>
                <a:lnTo>
                  <a:pt x="9053" y="14906"/>
                </a:lnTo>
                <a:lnTo>
                  <a:pt x="9276" y="14825"/>
                </a:lnTo>
                <a:lnTo>
                  <a:pt x="9495" y="14735"/>
                </a:lnTo>
                <a:lnTo>
                  <a:pt x="9712" y="14636"/>
                </a:lnTo>
                <a:lnTo>
                  <a:pt x="9925" y="14528"/>
                </a:lnTo>
                <a:lnTo>
                  <a:pt x="10134" y="14412"/>
                </a:lnTo>
                <a:lnTo>
                  <a:pt x="10339" y="14286"/>
                </a:lnTo>
                <a:lnTo>
                  <a:pt x="10540" y="14152"/>
                </a:lnTo>
                <a:lnTo>
                  <a:pt x="10737" y="14010"/>
                </a:lnTo>
                <a:lnTo>
                  <a:pt x="10928" y="13858"/>
                </a:lnTo>
                <a:lnTo>
                  <a:pt x="11115" y="13699"/>
                </a:lnTo>
                <a:lnTo>
                  <a:pt x="11297" y="13531"/>
                </a:lnTo>
                <a:lnTo>
                  <a:pt x="11475" y="13355"/>
                </a:lnTo>
                <a:lnTo>
                  <a:pt x="11646" y="13171"/>
                </a:lnTo>
                <a:lnTo>
                  <a:pt x="11811" y="12979"/>
                </a:lnTo>
                <a:lnTo>
                  <a:pt x="11971" y="12779"/>
                </a:lnTo>
                <a:lnTo>
                  <a:pt x="12118" y="12580"/>
                </a:lnTo>
                <a:lnTo>
                  <a:pt x="12255" y="12378"/>
                </a:lnTo>
                <a:lnTo>
                  <a:pt x="12385" y="12172"/>
                </a:lnTo>
                <a:lnTo>
                  <a:pt x="12505" y="11963"/>
                </a:lnTo>
                <a:lnTo>
                  <a:pt x="12618" y="11751"/>
                </a:lnTo>
                <a:lnTo>
                  <a:pt x="12721" y="11537"/>
                </a:lnTo>
                <a:lnTo>
                  <a:pt x="12815" y="11320"/>
                </a:lnTo>
                <a:lnTo>
                  <a:pt x="12901" y="11101"/>
                </a:lnTo>
                <a:lnTo>
                  <a:pt x="12978" y="10879"/>
                </a:lnTo>
                <a:lnTo>
                  <a:pt x="13047" y="10656"/>
                </a:lnTo>
                <a:lnTo>
                  <a:pt x="13106" y="10431"/>
                </a:lnTo>
                <a:lnTo>
                  <a:pt x="13156" y="10205"/>
                </a:lnTo>
                <a:lnTo>
                  <a:pt x="13198" y="9977"/>
                </a:lnTo>
                <a:lnTo>
                  <a:pt x="13231" y="9748"/>
                </a:lnTo>
                <a:lnTo>
                  <a:pt x="13255" y="9520"/>
                </a:lnTo>
                <a:lnTo>
                  <a:pt x="13270" y="9290"/>
                </a:lnTo>
                <a:lnTo>
                  <a:pt x="13276" y="9059"/>
                </a:lnTo>
                <a:lnTo>
                  <a:pt x="13272" y="8828"/>
                </a:lnTo>
                <a:lnTo>
                  <a:pt x="13260" y="8598"/>
                </a:lnTo>
                <a:lnTo>
                  <a:pt x="13238" y="8368"/>
                </a:lnTo>
                <a:lnTo>
                  <a:pt x="13208" y="8138"/>
                </a:lnTo>
                <a:lnTo>
                  <a:pt x="13169" y="7910"/>
                </a:lnTo>
                <a:lnTo>
                  <a:pt x="13120" y="7682"/>
                </a:lnTo>
                <a:lnTo>
                  <a:pt x="13062" y="7455"/>
                </a:lnTo>
                <a:lnTo>
                  <a:pt x="12995" y="7229"/>
                </a:lnTo>
                <a:lnTo>
                  <a:pt x="12920" y="7005"/>
                </a:lnTo>
                <a:lnTo>
                  <a:pt x="12834" y="6783"/>
                </a:lnTo>
                <a:lnTo>
                  <a:pt x="12739" y="6563"/>
                </a:lnTo>
                <a:lnTo>
                  <a:pt x="12636" y="6345"/>
                </a:lnTo>
                <a:lnTo>
                  <a:pt x="12523" y="6130"/>
                </a:lnTo>
                <a:lnTo>
                  <a:pt x="12400" y="5917"/>
                </a:lnTo>
                <a:lnTo>
                  <a:pt x="12268" y="5706"/>
                </a:lnTo>
                <a:lnTo>
                  <a:pt x="12254" y="5685"/>
                </a:lnTo>
                <a:lnTo>
                  <a:pt x="12243" y="5664"/>
                </a:lnTo>
                <a:lnTo>
                  <a:pt x="12232" y="5642"/>
                </a:lnTo>
                <a:lnTo>
                  <a:pt x="12222" y="5619"/>
                </a:lnTo>
                <a:lnTo>
                  <a:pt x="12214" y="5596"/>
                </a:lnTo>
                <a:lnTo>
                  <a:pt x="12207" y="5573"/>
                </a:lnTo>
                <a:lnTo>
                  <a:pt x="12201" y="5550"/>
                </a:lnTo>
                <a:lnTo>
                  <a:pt x="12196" y="5526"/>
                </a:lnTo>
                <a:lnTo>
                  <a:pt x="12193" y="5503"/>
                </a:lnTo>
                <a:lnTo>
                  <a:pt x="12190" y="5480"/>
                </a:lnTo>
                <a:lnTo>
                  <a:pt x="12188" y="5455"/>
                </a:lnTo>
                <a:lnTo>
                  <a:pt x="12188" y="5432"/>
                </a:lnTo>
                <a:lnTo>
                  <a:pt x="12190" y="5409"/>
                </a:lnTo>
                <a:lnTo>
                  <a:pt x="12192" y="5385"/>
                </a:lnTo>
                <a:lnTo>
                  <a:pt x="12195" y="5361"/>
                </a:lnTo>
                <a:lnTo>
                  <a:pt x="12199" y="5339"/>
                </a:lnTo>
                <a:lnTo>
                  <a:pt x="12204" y="5316"/>
                </a:lnTo>
                <a:lnTo>
                  <a:pt x="12211" y="5293"/>
                </a:lnTo>
                <a:lnTo>
                  <a:pt x="12218" y="5271"/>
                </a:lnTo>
                <a:lnTo>
                  <a:pt x="12227" y="5249"/>
                </a:lnTo>
                <a:lnTo>
                  <a:pt x="12236" y="5228"/>
                </a:lnTo>
                <a:lnTo>
                  <a:pt x="12247" y="5206"/>
                </a:lnTo>
                <a:lnTo>
                  <a:pt x="12258" y="5185"/>
                </a:lnTo>
                <a:lnTo>
                  <a:pt x="12272" y="5165"/>
                </a:lnTo>
                <a:lnTo>
                  <a:pt x="12285" y="5146"/>
                </a:lnTo>
                <a:lnTo>
                  <a:pt x="12300" y="5126"/>
                </a:lnTo>
                <a:lnTo>
                  <a:pt x="12316" y="5108"/>
                </a:lnTo>
                <a:lnTo>
                  <a:pt x="12332" y="5091"/>
                </a:lnTo>
                <a:lnTo>
                  <a:pt x="12350" y="5074"/>
                </a:lnTo>
                <a:lnTo>
                  <a:pt x="12369" y="5058"/>
                </a:lnTo>
                <a:lnTo>
                  <a:pt x="12389" y="5043"/>
                </a:lnTo>
                <a:lnTo>
                  <a:pt x="12409" y="5028"/>
                </a:lnTo>
                <a:lnTo>
                  <a:pt x="12430" y="5015"/>
                </a:lnTo>
                <a:lnTo>
                  <a:pt x="12453" y="5004"/>
                </a:lnTo>
                <a:lnTo>
                  <a:pt x="12475" y="4993"/>
                </a:lnTo>
                <a:lnTo>
                  <a:pt x="12497" y="4983"/>
                </a:lnTo>
                <a:lnTo>
                  <a:pt x="12520" y="4974"/>
                </a:lnTo>
                <a:lnTo>
                  <a:pt x="12543" y="4967"/>
                </a:lnTo>
                <a:lnTo>
                  <a:pt x="12566" y="4961"/>
                </a:lnTo>
                <a:lnTo>
                  <a:pt x="12589" y="4956"/>
                </a:lnTo>
                <a:lnTo>
                  <a:pt x="12614" y="4953"/>
                </a:lnTo>
                <a:lnTo>
                  <a:pt x="12637" y="4950"/>
                </a:lnTo>
                <a:lnTo>
                  <a:pt x="12660" y="4949"/>
                </a:lnTo>
                <a:lnTo>
                  <a:pt x="12684" y="4949"/>
                </a:lnTo>
                <a:lnTo>
                  <a:pt x="12708" y="4950"/>
                </a:lnTo>
                <a:lnTo>
                  <a:pt x="12731" y="4952"/>
                </a:lnTo>
                <a:lnTo>
                  <a:pt x="12754" y="4955"/>
                </a:lnTo>
                <a:lnTo>
                  <a:pt x="12778" y="4959"/>
                </a:lnTo>
                <a:lnTo>
                  <a:pt x="12800" y="4964"/>
                </a:lnTo>
                <a:lnTo>
                  <a:pt x="12823" y="4970"/>
                </a:lnTo>
                <a:lnTo>
                  <a:pt x="12846" y="4978"/>
                </a:lnTo>
                <a:lnTo>
                  <a:pt x="12868" y="4987"/>
                </a:lnTo>
                <a:lnTo>
                  <a:pt x="12889" y="4997"/>
                </a:lnTo>
                <a:lnTo>
                  <a:pt x="12910" y="5008"/>
                </a:lnTo>
                <a:lnTo>
                  <a:pt x="12931" y="5019"/>
                </a:lnTo>
                <a:lnTo>
                  <a:pt x="12951" y="5032"/>
                </a:lnTo>
                <a:lnTo>
                  <a:pt x="12970" y="5045"/>
                </a:lnTo>
                <a:lnTo>
                  <a:pt x="12989" y="5060"/>
                </a:lnTo>
                <a:lnTo>
                  <a:pt x="13008" y="5077"/>
                </a:lnTo>
                <a:lnTo>
                  <a:pt x="13025" y="5093"/>
                </a:lnTo>
                <a:lnTo>
                  <a:pt x="13042" y="5111"/>
                </a:lnTo>
                <a:lnTo>
                  <a:pt x="13058" y="5129"/>
                </a:lnTo>
                <a:lnTo>
                  <a:pt x="13073" y="5150"/>
                </a:lnTo>
                <a:lnTo>
                  <a:pt x="13088" y="5170"/>
                </a:lnTo>
                <a:lnTo>
                  <a:pt x="13240" y="5413"/>
                </a:lnTo>
                <a:lnTo>
                  <a:pt x="13382" y="5659"/>
                </a:lnTo>
                <a:lnTo>
                  <a:pt x="13513" y="5909"/>
                </a:lnTo>
                <a:lnTo>
                  <a:pt x="13633" y="6161"/>
                </a:lnTo>
                <a:lnTo>
                  <a:pt x="13743" y="6416"/>
                </a:lnTo>
                <a:lnTo>
                  <a:pt x="13842" y="6673"/>
                </a:lnTo>
                <a:lnTo>
                  <a:pt x="13930" y="6934"/>
                </a:lnTo>
                <a:lnTo>
                  <a:pt x="14007" y="7195"/>
                </a:lnTo>
                <a:lnTo>
                  <a:pt x="14075" y="7458"/>
                </a:lnTo>
                <a:lnTo>
                  <a:pt x="14130" y="7723"/>
                </a:lnTo>
                <a:lnTo>
                  <a:pt x="14176" y="7989"/>
                </a:lnTo>
                <a:lnTo>
                  <a:pt x="14211" y="8256"/>
                </a:lnTo>
                <a:lnTo>
                  <a:pt x="14237" y="8523"/>
                </a:lnTo>
                <a:lnTo>
                  <a:pt x="14251" y="8791"/>
                </a:lnTo>
                <a:lnTo>
                  <a:pt x="14255" y="9058"/>
                </a:lnTo>
                <a:lnTo>
                  <a:pt x="14248" y="9326"/>
                </a:lnTo>
                <a:lnTo>
                  <a:pt x="14232" y="9593"/>
                </a:lnTo>
                <a:lnTo>
                  <a:pt x="14204" y="9860"/>
                </a:lnTo>
                <a:lnTo>
                  <a:pt x="14167" y="10125"/>
                </a:lnTo>
                <a:lnTo>
                  <a:pt x="14118" y="10389"/>
                </a:lnTo>
                <a:lnTo>
                  <a:pt x="14061" y="10653"/>
                </a:lnTo>
                <a:lnTo>
                  <a:pt x="13992" y="10914"/>
                </a:lnTo>
                <a:lnTo>
                  <a:pt x="13913" y="11173"/>
                </a:lnTo>
                <a:lnTo>
                  <a:pt x="13825" y="11430"/>
                </a:lnTo>
                <a:lnTo>
                  <a:pt x="13725" y="11684"/>
                </a:lnTo>
                <a:lnTo>
                  <a:pt x="13616" y="11936"/>
                </a:lnTo>
                <a:lnTo>
                  <a:pt x="13497" y="12185"/>
                </a:lnTo>
                <a:lnTo>
                  <a:pt x="13367" y="12430"/>
                </a:lnTo>
                <a:lnTo>
                  <a:pt x="13227" y="12672"/>
                </a:lnTo>
                <a:lnTo>
                  <a:pt x="13077" y="12910"/>
                </a:lnTo>
                <a:lnTo>
                  <a:pt x="12917" y="13145"/>
                </a:lnTo>
                <a:lnTo>
                  <a:pt x="12748" y="13375"/>
                </a:lnTo>
                <a:lnTo>
                  <a:pt x="12564" y="13606"/>
                </a:lnTo>
                <a:lnTo>
                  <a:pt x="12372" y="13829"/>
                </a:lnTo>
                <a:lnTo>
                  <a:pt x="12173" y="14041"/>
                </a:lnTo>
                <a:lnTo>
                  <a:pt x="11969" y="14245"/>
                </a:lnTo>
                <a:lnTo>
                  <a:pt x="11757" y="14439"/>
                </a:lnTo>
                <a:lnTo>
                  <a:pt x="11540" y="14624"/>
                </a:lnTo>
                <a:lnTo>
                  <a:pt x="11318" y="14798"/>
                </a:lnTo>
                <a:lnTo>
                  <a:pt x="11090" y="14963"/>
                </a:lnTo>
                <a:lnTo>
                  <a:pt x="10856" y="15118"/>
                </a:lnTo>
                <a:lnTo>
                  <a:pt x="10618" y="15262"/>
                </a:lnTo>
                <a:lnTo>
                  <a:pt x="10375" y="15398"/>
                </a:lnTo>
                <a:lnTo>
                  <a:pt x="10128" y="15523"/>
                </a:lnTo>
                <a:lnTo>
                  <a:pt x="9876" y="15637"/>
                </a:lnTo>
                <a:lnTo>
                  <a:pt x="9621" y="15741"/>
                </a:lnTo>
                <a:lnTo>
                  <a:pt x="9362" y="15836"/>
                </a:lnTo>
                <a:lnTo>
                  <a:pt x="9099" y="15919"/>
                </a:lnTo>
                <a:lnTo>
                  <a:pt x="8834" y="15991"/>
                </a:lnTo>
                <a:lnTo>
                  <a:pt x="8566" y="16053"/>
                </a:lnTo>
                <a:lnTo>
                  <a:pt x="8295" y="16105"/>
                </a:lnTo>
                <a:lnTo>
                  <a:pt x="8022" y="16145"/>
                </a:lnTo>
                <a:lnTo>
                  <a:pt x="7747" y="16175"/>
                </a:lnTo>
                <a:lnTo>
                  <a:pt x="7469" y="16193"/>
                </a:lnTo>
                <a:lnTo>
                  <a:pt x="7191" y="16200"/>
                </a:lnTo>
                <a:lnTo>
                  <a:pt x="6911" y="16196"/>
                </a:lnTo>
                <a:lnTo>
                  <a:pt x="6630" y="16181"/>
                </a:lnTo>
                <a:lnTo>
                  <a:pt x="6348" y="16153"/>
                </a:lnTo>
                <a:lnTo>
                  <a:pt x="6066" y="16115"/>
                </a:lnTo>
                <a:lnTo>
                  <a:pt x="5783" y="16065"/>
                </a:lnTo>
                <a:lnTo>
                  <a:pt x="5501" y="16004"/>
                </a:lnTo>
                <a:lnTo>
                  <a:pt x="5219" y="15931"/>
                </a:lnTo>
                <a:lnTo>
                  <a:pt x="4938" y="15846"/>
                </a:lnTo>
                <a:lnTo>
                  <a:pt x="4657" y="15748"/>
                </a:lnTo>
                <a:lnTo>
                  <a:pt x="4380" y="15640"/>
                </a:lnTo>
                <a:lnTo>
                  <a:pt x="4110" y="15522"/>
                </a:lnTo>
                <a:lnTo>
                  <a:pt x="3847" y="15395"/>
                </a:lnTo>
                <a:lnTo>
                  <a:pt x="3591" y="15258"/>
                </a:lnTo>
                <a:lnTo>
                  <a:pt x="3343" y="15113"/>
                </a:lnTo>
                <a:lnTo>
                  <a:pt x="3103" y="14959"/>
                </a:lnTo>
                <a:lnTo>
                  <a:pt x="2870" y="14796"/>
                </a:lnTo>
                <a:lnTo>
                  <a:pt x="2645" y="14625"/>
                </a:lnTo>
                <a:lnTo>
                  <a:pt x="2428" y="14445"/>
                </a:lnTo>
                <a:lnTo>
                  <a:pt x="2219" y="14258"/>
                </a:lnTo>
                <a:lnTo>
                  <a:pt x="2019" y="14064"/>
                </a:lnTo>
                <a:lnTo>
                  <a:pt x="1828" y="13862"/>
                </a:lnTo>
                <a:lnTo>
                  <a:pt x="1644" y="13654"/>
                </a:lnTo>
                <a:lnTo>
                  <a:pt x="1470" y="13438"/>
                </a:lnTo>
                <a:lnTo>
                  <a:pt x="1304" y="13215"/>
                </a:lnTo>
                <a:lnTo>
                  <a:pt x="1148" y="12986"/>
                </a:lnTo>
                <a:lnTo>
                  <a:pt x="1001" y="12752"/>
                </a:lnTo>
                <a:lnTo>
                  <a:pt x="864" y="12511"/>
                </a:lnTo>
                <a:lnTo>
                  <a:pt x="735" y="12265"/>
                </a:lnTo>
                <a:lnTo>
                  <a:pt x="617" y="12014"/>
                </a:lnTo>
                <a:lnTo>
                  <a:pt x="508" y="11758"/>
                </a:lnTo>
                <a:lnTo>
                  <a:pt x="410" y="11497"/>
                </a:lnTo>
                <a:lnTo>
                  <a:pt x="322" y="11231"/>
                </a:lnTo>
                <a:lnTo>
                  <a:pt x="244" y="10960"/>
                </a:lnTo>
                <a:lnTo>
                  <a:pt x="176" y="10686"/>
                </a:lnTo>
                <a:lnTo>
                  <a:pt x="119" y="10407"/>
                </a:lnTo>
                <a:lnTo>
                  <a:pt x="74" y="10126"/>
                </a:lnTo>
                <a:lnTo>
                  <a:pt x="38" y="9840"/>
                </a:lnTo>
                <a:lnTo>
                  <a:pt x="14" y="9552"/>
                </a:lnTo>
                <a:lnTo>
                  <a:pt x="1" y="9260"/>
                </a:lnTo>
                <a:lnTo>
                  <a:pt x="0" y="8966"/>
                </a:lnTo>
                <a:lnTo>
                  <a:pt x="10" y="8669"/>
                </a:lnTo>
                <a:lnTo>
                  <a:pt x="33" y="8352"/>
                </a:lnTo>
                <a:lnTo>
                  <a:pt x="69" y="8041"/>
                </a:lnTo>
                <a:lnTo>
                  <a:pt x="116" y="7736"/>
                </a:lnTo>
                <a:lnTo>
                  <a:pt x="176" y="7435"/>
                </a:lnTo>
                <a:lnTo>
                  <a:pt x="248" y="7140"/>
                </a:lnTo>
                <a:lnTo>
                  <a:pt x="331" y="6852"/>
                </a:lnTo>
                <a:lnTo>
                  <a:pt x="425" y="6569"/>
                </a:lnTo>
                <a:lnTo>
                  <a:pt x="531" y="6294"/>
                </a:lnTo>
                <a:lnTo>
                  <a:pt x="647" y="6024"/>
                </a:lnTo>
                <a:lnTo>
                  <a:pt x="774" y="5761"/>
                </a:lnTo>
                <a:lnTo>
                  <a:pt x="910" y="5505"/>
                </a:lnTo>
                <a:lnTo>
                  <a:pt x="1057" y="5257"/>
                </a:lnTo>
                <a:lnTo>
                  <a:pt x="1215" y="5016"/>
                </a:lnTo>
                <a:lnTo>
                  <a:pt x="1381" y="4782"/>
                </a:lnTo>
                <a:lnTo>
                  <a:pt x="1557" y="4555"/>
                </a:lnTo>
                <a:lnTo>
                  <a:pt x="1744" y="4337"/>
                </a:lnTo>
                <a:lnTo>
                  <a:pt x="1938" y="4127"/>
                </a:lnTo>
                <a:lnTo>
                  <a:pt x="2141" y="3924"/>
                </a:lnTo>
                <a:lnTo>
                  <a:pt x="2353" y="3731"/>
                </a:lnTo>
                <a:lnTo>
                  <a:pt x="2574" y="3546"/>
                </a:lnTo>
                <a:lnTo>
                  <a:pt x="2802" y="3369"/>
                </a:lnTo>
                <a:lnTo>
                  <a:pt x="3039" y="3202"/>
                </a:lnTo>
                <a:lnTo>
                  <a:pt x="3282" y="3044"/>
                </a:lnTo>
                <a:lnTo>
                  <a:pt x="3534" y="2894"/>
                </a:lnTo>
                <a:lnTo>
                  <a:pt x="3792" y="2754"/>
                </a:lnTo>
                <a:lnTo>
                  <a:pt x="4058" y="2624"/>
                </a:lnTo>
                <a:lnTo>
                  <a:pt x="4330" y="2504"/>
                </a:lnTo>
                <a:lnTo>
                  <a:pt x="4610" y="2395"/>
                </a:lnTo>
                <a:lnTo>
                  <a:pt x="4894" y="2294"/>
                </a:lnTo>
                <a:lnTo>
                  <a:pt x="5186" y="2205"/>
                </a:lnTo>
                <a:lnTo>
                  <a:pt x="5484" y="2126"/>
                </a:lnTo>
                <a:lnTo>
                  <a:pt x="5786" y="2057"/>
                </a:lnTo>
                <a:lnTo>
                  <a:pt x="5625" y="1940"/>
                </a:lnTo>
                <a:lnTo>
                  <a:pt x="5608" y="1928"/>
                </a:lnTo>
                <a:lnTo>
                  <a:pt x="5593" y="1916"/>
                </a:lnTo>
                <a:lnTo>
                  <a:pt x="5579" y="1902"/>
                </a:lnTo>
                <a:lnTo>
                  <a:pt x="5565" y="1889"/>
                </a:lnTo>
                <a:lnTo>
                  <a:pt x="5552" y="1875"/>
                </a:lnTo>
                <a:lnTo>
                  <a:pt x="5538" y="1860"/>
                </a:lnTo>
                <a:lnTo>
                  <a:pt x="5526" y="1845"/>
                </a:lnTo>
                <a:lnTo>
                  <a:pt x="5514" y="1828"/>
                </a:lnTo>
                <a:lnTo>
                  <a:pt x="5501" y="1809"/>
                </a:lnTo>
                <a:lnTo>
                  <a:pt x="5489" y="1789"/>
                </a:lnTo>
                <a:lnTo>
                  <a:pt x="5478" y="1768"/>
                </a:lnTo>
                <a:lnTo>
                  <a:pt x="5467" y="1746"/>
                </a:lnTo>
                <a:lnTo>
                  <a:pt x="5456" y="1722"/>
                </a:lnTo>
                <a:lnTo>
                  <a:pt x="5446" y="1698"/>
                </a:lnTo>
                <a:lnTo>
                  <a:pt x="5438" y="1674"/>
                </a:lnTo>
                <a:lnTo>
                  <a:pt x="5429" y="1647"/>
                </a:lnTo>
                <a:lnTo>
                  <a:pt x="5421" y="1622"/>
                </a:lnTo>
                <a:lnTo>
                  <a:pt x="5414" y="1595"/>
                </a:lnTo>
                <a:lnTo>
                  <a:pt x="5407" y="1567"/>
                </a:lnTo>
                <a:lnTo>
                  <a:pt x="5401" y="1540"/>
                </a:lnTo>
                <a:lnTo>
                  <a:pt x="5395" y="1512"/>
                </a:lnTo>
                <a:lnTo>
                  <a:pt x="5390" y="1483"/>
                </a:lnTo>
                <a:lnTo>
                  <a:pt x="5384" y="1454"/>
                </a:lnTo>
                <a:lnTo>
                  <a:pt x="5379" y="1426"/>
                </a:lnTo>
                <a:lnTo>
                  <a:pt x="5372" y="1367"/>
                </a:lnTo>
                <a:lnTo>
                  <a:pt x="5366" y="1309"/>
                </a:lnTo>
                <a:lnTo>
                  <a:pt x="5361" y="1251"/>
                </a:lnTo>
                <a:lnTo>
                  <a:pt x="5358" y="1196"/>
                </a:lnTo>
                <a:lnTo>
                  <a:pt x="5357" y="1141"/>
                </a:lnTo>
                <a:lnTo>
                  <a:pt x="5356" y="1089"/>
                </a:lnTo>
                <a:lnTo>
                  <a:pt x="5357" y="1041"/>
                </a:lnTo>
                <a:lnTo>
                  <a:pt x="5359" y="995"/>
                </a:lnTo>
                <a:lnTo>
                  <a:pt x="5361" y="966"/>
                </a:lnTo>
                <a:lnTo>
                  <a:pt x="5363" y="937"/>
                </a:lnTo>
                <a:lnTo>
                  <a:pt x="5366" y="907"/>
                </a:lnTo>
                <a:lnTo>
                  <a:pt x="5369" y="879"/>
                </a:lnTo>
                <a:lnTo>
                  <a:pt x="5373" y="849"/>
                </a:lnTo>
                <a:lnTo>
                  <a:pt x="5378" y="821"/>
                </a:lnTo>
                <a:lnTo>
                  <a:pt x="5383" y="792"/>
                </a:lnTo>
                <a:lnTo>
                  <a:pt x="5389" y="763"/>
                </a:lnTo>
                <a:lnTo>
                  <a:pt x="5395" y="735"/>
                </a:lnTo>
                <a:lnTo>
                  <a:pt x="5402" y="707"/>
                </a:lnTo>
                <a:lnTo>
                  <a:pt x="5409" y="678"/>
                </a:lnTo>
                <a:lnTo>
                  <a:pt x="5418" y="651"/>
                </a:lnTo>
                <a:lnTo>
                  <a:pt x="5426" y="624"/>
                </a:lnTo>
                <a:lnTo>
                  <a:pt x="5436" y="596"/>
                </a:lnTo>
                <a:lnTo>
                  <a:pt x="5446" y="569"/>
                </a:lnTo>
                <a:lnTo>
                  <a:pt x="5456" y="543"/>
                </a:lnTo>
                <a:lnTo>
                  <a:pt x="5469" y="516"/>
                </a:lnTo>
                <a:lnTo>
                  <a:pt x="5481" y="490"/>
                </a:lnTo>
                <a:lnTo>
                  <a:pt x="5494" y="465"/>
                </a:lnTo>
                <a:lnTo>
                  <a:pt x="5507" y="439"/>
                </a:lnTo>
                <a:lnTo>
                  <a:pt x="5522" y="415"/>
                </a:lnTo>
                <a:lnTo>
                  <a:pt x="5537" y="391"/>
                </a:lnTo>
                <a:lnTo>
                  <a:pt x="5554" y="368"/>
                </a:lnTo>
                <a:lnTo>
                  <a:pt x="5571" y="344"/>
                </a:lnTo>
                <a:lnTo>
                  <a:pt x="5588" y="322"/>
                </a:lnTo>
                <a:lnTo>
                  <a:pt x="5607" y="300"/>
                </a:lnTo>
                <a:lnTo>
                  <a:pt x="5626" y="277"/>
                </a:lnTo>
                <a:lnTo>
                  <a:pt x="5647" y="257"/>
                </a:lnTo>
                <a:lnTo>
                  <a:pt x="5669" y="237"/>
                </a:lnTo>
                <a:lnTo>
                  <a:pt x="5691" y="218"/>
                </a:lnTo>
                <a:lnTo>
                  <a:pt x="5714" y="198"/>
                </a:lnTo>
                <a:lnTo>
                  <a:pt x="5738" y="180"/>
                </a:lnTo>
                <a:lnTo>
                  <a:pt x="5776" y="155"/>
                </a:lnTo>
                <a:lnTo>
                  <a:pt x="5821" y="133"/>
                </a:lnTo>
                <a:lnTo>
                  <a:pt x="5870" y="112"/>
                </a:lnTo>
                <a:lnTo>
                  <a:pt x="5924" y="94"/>
                </a:lnTo>
                <a:lnTo>
                  <a:pt x="5983" y="78"/>
                </a:lnTo>
                <a:lnTo>
                  <a:pt x="6045" y="63"/>
                </a:lnTo>
                <a:lnTo>
                  <a:pt x="6111" y="51"/>
                </a:lnTo>
                <a:lnTo>
                  <a:pt x="6181" y="39"/>
                </a:lnTo>
                <a:lnTo>
                  <a:pt x="6254" y="30"/>
                </a:lnTo>
                <a:lnTo>
                  <a:pt x="6329" y="22"/>
                </a:lnTo>
                <a:lnTo>
                  <a:pt x="6407" y="15"/>
                </a:lnTo>
                <a:lnTo>
                  <a:pt x="6487" y="10"/>
                </a:lnTo>
                <a:lnTo>
                  <a:pt x="6569" y="6"/>
                </a:lnTo>
                <a:lnTo>
                  <a:pt x="6652" y="3"/>
                </a:lnTo>
                <a:lnTo>
                  <a:pt x="6736" y="1"/>
                </a:lnTo>
                <a:lnTo>
                  <a:pt x="6821" y="0"/>
                </a:lnTo>
                <a:lnTo>
                  <a:pt x="6906" y="0"/>
                </a:lnTo>
                <a:lnTo>
                  <a:pt x="6991" y="1"/>
                </a:lnTo>
                <a:lnTo>
                  <a:pt x="7076" y="2"/>
                </a:lnTo>
                <a:lnTo>
                  <a:pt x="7160" y="3"/>
                </a:lnTo>
                <a:lnTo>
                  <a:pt x="7326" y="8"/>
                </a:lnTo>
                <a:lnTo>
                  <a:pt x="7484" y="13"/>
                </a:lnTo>
                <a:lnTo>
                  <a:pt x="7634" y="19"/>
                </a:lnTo>
                <a:lnTo>
                  <a:pt x="7772" y="23"/>
                </a:lnTo>
                <a:lnTo>
                  <a:pt x="7894" y="27"/>
                </a:lnTo>
                <a:lnTo>
                  <a:pt x="8000" y="28"/>
                </a:lnTo>
                <a:lnTo>
                  <a:pt x="8023" y="29"/>
                </a:lnTo>
                <a:lnTo>
                  <a:pt x="8046" y="30"/>
                </a:lnTo>
                <a:lnTo>
                  <a:pt x="8069" y="33"/>
                </a:lnTo>
                <a:lnTo>
                  <a:pt x="8091" y="36"/>
                </a:lnTo>
                <a:lnTo>
                  <a:pt x="8112" y="41"/>
                </a:lnTo>
                <a:lnTo>
                  <a:pt x="8133" y="47"/>
                </a:lnTo>
                <a:lnTo>
                  <a:pt x="8155" y="53"/>
                </a:lnTo>
                <a:lnTo>
                  <a:pt x="8176" y="60"/>
                </a:lnTo>
                <a:lnTo>
                  <a:pt x="8196" y="68"/>
                </a:lnTo>
                <a:lnTo>
                  <a:pt x="8215" y="78"/>
                </a:lnTo>
                <a:lnTo>
                  <a:pt x="8236" y="88"/>
                </a:lnTo>
                <a:lnTo>
                  <a:pt x="8255" y="99"/>
                </a:lnTo>
                <a:lnTo>
                  <a:pt x="8273" y="111"/>
                </a:lnTo>
                <a:lnTo>
                  <a:pt x="8291" y="125"/>
                </a:lnTo>
                <a:lnTo>
                  <a:pt x="8310" y="139"/>
                </a:lnTo>
                <a:lnTo>
                  <a:pt x="8328" y="155"/>
                </a:lnTo>
                <a:lnTo>
                  <a:pt x="8673" y="466"/>
                </a:lnTo>
                <a:lnTo>
                  <a:pt x="8690" y="482"/>
                </a:lnTo>
                <a:lnTo>
                  <a:pt x="8707" y="498"/>
                </a:lnTo>
                <a:lnTo>
                  <a:pt x="8722" y="515"/>
                </a:lnTo>
                <a:lnTo>
                  <a:pt x="8736" y="534"/>
                </a:lnTo>
                <a:lnTo>
                  <a:pt x="8749" y="552"/>
                </a:lnTo>
                <a:lnTo>
                  <a:pt x="8761" y="570"/>
                </a:lnTo>
                <a:lnTo>
                  <a:pt x="8773" y="589"/>
                </a:lnTo>
                <a:lnTo>
                  <a:pt x="8783" y="609"/>
                </a:lnTo>
                <a:lnTo>
                  <a:pt x="8793" y="629"/>
                </a:lnTo>
                <a:lnTo>
                  <a:pt x="8802" y="649"/>
                </a:lnTo>
                <a:lnTo>
                  <a:pt x="8809" y="670"/>
                </a:lnTo>
                <a:lnTo>
                  <a:pt x="8816" y="692"/>
                </a:lnTo>
                <a:lnTo>
                  <a:pt x="8821" y="714"/>
                </a:lnTo>
                <a:lnTo>
                  <a:pt x="8826" y="736"/>
                </a:lnTo>
                <a:lnTo>
                  <a:pt x="8830" y="759"/>
                </a:lnTo>
                <a:lnTo>
                  <a:pt x="8832" y="783"/>
                </a:lnTo>
                <a:lnTo>
                  <a:pt x="8839" y="853"/>
                </a:lnTo>
                <a:lnTo>
                  <a:pt x="8845" y="923"/>
                </a:lnTo>
                <a:lnTo>
                  <a:pt x="8851" y="996"/>
                </a:lnTo>
                <a:lnTo>
                  <a:pt x="8856" y="1069"/>
                </a:lnTo>
                <a:lnTo>
                  <a:pt x="8857" y="1106"/>
                </a:lnTo>
                <a:lnTo>
                  <a:pt x="8859" y="1142"/>
                </a:lnTo>
                <a:lnTo>
                  <a:pt x="8860" y="1179"/>
                </a:lnTo>
                <a:lnTo>
                  <a:pt x="8860" y="1216"/>
                </a:lnTo>
                <a:lnTo>
                  <a:pt x="8860" y="1252"/>
                </a:lnTo>
                <a:lnTo>
                  <a:pt x="8858" y="1289"/>
                </a:lnTo>
                <a:lnTo>
                  <a:pt x="8857" y="1325"/>
                </a:lnTo>
                <a:lnTo>
                  <a:pt x="8854" y="1362"/>
                </a:lnTo>
                <a:lnTo>
                  <a:pt x="8850" y="1398"/>
                </a:lnTo>
                <a:lnTo>
                  <a:pt x="8846" y="1434"/>
                </a:lnTo>
                <a:lnTo>
                  <a:pt x="8841" y="1469"/>
                </a:lnTo>
                <a:lnTo>
                  <a:pt x="8834" y="1505"/>
                </a:lnTo>
                <a:lnTo>
                  <a:pt x="8827" y="1540"/>
                </a:lnTo>
                <a:lnTo>
                  <a:pt x="8818" y="1574"/>
                </a:lnTo>
                <a:lnTo>
                  <a:pt x="8808" y="1608"/>
                </a:lnTo>
                <a:lnTo>
                  <a:pt x="8797" y="1642"/>
                </a:lnTo>
                <a:lnTo>
                  <a:pt x="8783" y="1675"/>
                </a:lnTo>
                <a:lnTo>
                  <a:pt x="8769" y="1707"/>
                </a:lnTo>
                <a:lnTo>
                  <a:pt x="8754" y="1739"/>
                </a:lnTo>
                <a:lnTo>
                  <a:pt x="8737" y="1771"/>
                </a:lnTo>
                <a:lnTo>
                  <a:pt x="8718" y="1801"/>
                </a:lnTo>
                <a:lnTo>
                  <a:pt x="8697" y="1832"/>
                </a:lnTo>
                <a:lnTo>
                  <a:pt x="8675" y="1861"/>
                </a:lnTo>
                <a:lnTo>
                  <a:pt x="8652" y="1889"/>
                </a:lnTo>
                <a:lnTo>
                  <a:pt x="8638" y="1905"/>
                </a:lnTo>
                <a:lnTo>
                  <a:pt x="8623" y="1920"/>
                </a:lnTo>
                <a:lnTo>
                  <a:pt x="8609" y="1934"/>
                </a:lnTo>
                <a:lnTo>
                  <a:pt x="8594" y="1948"/>
                </a:lnTo>
                <a:lnTo>
                  <a:pt x="8565" y="1973"/>
                </a:lnTo>
                <a:lnTo>
                  <a:pt x="8534" y="1998"/>
                </a:lnTo>
                <a:lnTo>
                  <a:pt x="8504" y="2020"/>
                </a:lnTo>
                <a:lnTo>
                  <a:pt x="8473" y="2042"/>
                </a:lnTo>
                <a:lnTo>
                  <a:pt x="8441" y="2062"/>
                </a:lnTo>
                <a:lnTo>
                  <a:pt x="8409" y="2083"/>
                </a:lnTo>
                <a:lnTo>
                  <a:pt x="9256" y="2295"/>
                </a:lnTo>
                <a:lnTo>
                  <a:pt x="9287" y="2239"/>
                </a:lnTo>
                <a:lnTo>
                  <a:pt x="9317" y="2183"/>
                </a:lnTo>
                <a:lnTo>
                  <a:pt x="9348" y="2128"/>
                </a:lnTo>
                <a:lnTo>
                  <a:pt x="9381" y="2074"/>
                </a:lnTo>
                <a:lnTo>
                  <a:pt x="9397" y="2047"/>
                </a:lnTo>
                <a:lnTo>
                  <a:pt x="9414" y="2020"/>
                </a:lnTo>
                <a:lnTo>
                  <a:pt x="9431" y="1995"/>
                </a:lnTo>
                <a:lnTo>
                  <a:pt x="9450" y="1968"/>
                </a:lnTo>
                <a:lnTo>
                  <a:pt x="9468" y="1943"/>
                </a:lnTo>
                <a:lnTo>
                  <a:pt x="9487" y="1919"/>
                </a:lnTo>
                <a:lnTo>
                  <a:pt x="9506" y="1893"/>
                </a:lnTo>
                <a:lnTo>
                  <a:pt x="9526" y="1870"/>
                </a:lnTo>
                <a:lnTo>
                  <a:pt x="9546" y="1847"/>
                </a:lnTo>
                <a:lnTo>
                  <a:pt x="9567" y="1824"/>
                </a:lnTo>
                <a:lnTo>
                  <a:pt x="9588" y="1801"/>
                </a:lnTo>
                <a:lnTo>
                  <a:pt x="9611" y="1780"/>
                </a:lnTo>
                <a:lnTo>
                  <a:pt x="9633" y="1760"/>
                </a:lnTo>
                <a:lnTo>
                  <a:pt x="9656" y="1739"/>
                </a:lnTo>
                <a:lnTo>
                  <a:pt x="9681" y="1719"/>
                </a:lnTo>
                <a:lnTo>
                  <a:pt x="9705" y="1701"/>
                </a:lnTo>
                <a:lnTo>
                  <a:pt x="9730" y="1684"/>
                </a:lnTo>
                <a:lnTo>
                  <a:pt x="9756" y="1667"/>
                </a:lnTo>
                <a:lnTo>
                  <a:pt x="9783" y="1650"/>
                </a:lnTo>
                <a:lnTo>
                  <a:pt x="9811" y="1635"/>
                </a:lnTo>
                <a:lnTo>
                  <a:pt x="9839" y="1621"/>
                </a:lnTo>
                <a:lnTo>
                  <a:pt x="9869" y="1608"/>
                </a:lnTo>
                <a:lnTo>
                  <a:pt x="9899" y="1596"/>
                </a:lnTo>
                <a:lnTo>
                  <a:pt x="9930" y="1586"/>
                </a:lnTo>
                <a:lnTo>
                  <a:pt x="9950" y="1578"/>
                </a:lnTo>
                <a:lnTo>
                  <a:pt x="9970" y="1573"/>
                </a:lnTo>
                <a:lnTo>
                  <a:pt x="9990" y="1567"/>
                </a:lnTo>
                <a:lnTo>
                  <a:pt x="10011" y="1563"/>
                </a:lnTo>
                <a:lnTo>
                  <a:pt x="10030" y="1559"/>
                </a:lnTo>
                <a:lnTo>
                  <a:pt x="10050" y="1555"/>
                </a:lnTo>
                <a:lnTo>
                  <a:pt x="10070" y="1552"/>
                </a:lnTo>
                <a:lnTo>
                  <a:pt x="10091" y="1550"/>
                </a:lnTo>
                <a:lnTo>
                  <a:pt x="10111" y="1548"/>
                </a:lnTo>
                <a:lnTo>
                  <a:pt x="10131" y="1546"/>
                </a:lnTo>
                <a:lnTo>
                  <a:pt x="10150" y="1546"/>
                </a:lnTo>
                <a:lnTo>
                  <a:pt x="10171" y="1545"/>
                </a:lnTo>
                <a:lnTo>
                  <a:pt x="10191" y="1545"/>
                </a:lnTo>
                <a:lnTo>
                  <a:pt x="10211" y="1546"/>
                </a:lnTo>
                <a:lnTo>
                  <a:pt x="10231" y="1547"/>
                </a:lnTo>
                <a:lnTo>
                  <a:pt x="10251" y="1549"/>
                </a:lnTo>
                <a:lnTo>
                  <a:pt x="10291" y="1553"/>
                </a:lnTo>
                <a:lnTo>
                  <a:pt x="10331" y="1560"/>
                </a:lnTo>
                <a:lnTo>
                  <a:pt x="10370" y="1568"/>
                </a:lnTo>
                <a:lnTo>
                  <a:pt x="10409" y="1578"/>
                </a:lnTo>
                <a:lnTo>
                  <a:pt x="10448" y="1591"/>
                </a:lnTo>
                <a:lnTo>
                  <a:pt x="10486" y="1605"/>
                </a:lnTo>
                <a:lnTo>
                  <a:pt x="10524" y="1620"/>
                </a:lnTo>
                <a:lnTo>
                  <a:pt x="10562" y="1637"/>
                </a:lnTo>
                <a:lnTo>
                  <a:pt x="10571" y="1641"/>
                </a:lnTo>
                <a:lnTo>
                  <a:pt x="10579" y="1646"/>
                </a:lnTo>
                <a:lnTo>
                  <a:pt x="10587" y="1650"/>
                </a:lnTo>
                <a:lnTo>
                  <a:pt x="10596" y="1654"/>
                </a:lnTo>
                <a:lnTo>
                  <a:pt x="10672" y="1698"/>
                </a:lnTo>
                <a:lnTo>
                  <a:pt x="10754" y="1742"/>
                </a:lnTo>
                <a:lnTo>
                  <a:pt x="10840" y="1788"/>
                </a:lnTo>
                <a:lnTo>
                  <a:pt x="10930" y="1836"/>
                </a:lnTo>
                <a:lnTo>
                  <a:pt x="11022" y="1886"/>
                </a:lnTo>
                <a:lnTo>
                  <a:pt x="11115" y="1939"/>
                </a:lnTo>
                <a:lnTo>
                  <a:pt x="11161" y="1966"/>
                </a:lnTo>
                <a:lnTo>
                  <a:pt x="11207" y="1994"/>
                </a:lnTo>
                <a:lnTo>
                  <a:pt x="11253" y="2023"/>
                </a:lnTo>
                <a:lnTo>
                  <a:pt x="11297" y="2051"/>
                </a:lnTo>
                <a:lnTo>
                  <a:pt x="11341" y="2082"/>
                </a:lnTo>
                <a:lnTo>
                  <a:pt x="11385" y="2112"/>
                </a:lnTo>
                <a:lnTo>
                  <a:pt x="11426" y="2143"/>
                </a:lnTo>
                <a:lnTo>
                  <a:pt x="11468" y="2176"/>
                </a:lnTo>
                <a:lnTo>
                  <a:pt x="11506" y="2209"/>
                </a:lnTo>
                <a:lnTo>
                  <a:pt x="11545" y="2243"/>
                </a:lnTo>
                <a:lnTo>
                  <a:pt x="11580" y="2277"/>
                </a:lnTo>
                <a:lnTo>
                  <a:pt x="11614" y="2313"/>
                </a:lnTo>
                <a:lnTo>
                  <a:pt x="11646" y="2349"/>
                </a:lnTo>
                <a:lnTo>
                  <a:pt x="11675" y="2386"/>
                </a:lnTo>
                <a:lnTo>
                  <a:pt x="11702" y="2425"/>
                </a:lnTo>
                <a:lnTo>
                  <a:pt x="11728" y="2463"/>
                </a:lnTo>
                <a:lnTo>
                  <a:pt x="11749" y="2504"/>
                </a:lnTo>
                <a:lnTo>
                  <a:pt x="11768" y="2545"/>
                </a:lnTo>
                <a:lnTo>
                  <a:pt x="11785" y="2587"/>
                </a:lnTo>
                <a:lnTo>
                  <a:pt x="11797" y="2630"/>
                </a:lnTo>
                <a:lnTo>
                  <a:pt x="11806" y="2670"/>
                </a:lnTo>
                <a:lnTo>
                  <a:pt x="11812" y="2709"/>
                </a:lnTo>
                <a:lnTo>
                  <a:pt x="11815" y="2750"/>
                </a:lnTo>
                <a:lnTo>
                  <a:pt x="11817" y="2789"/>
                </a:lnTo>
                <a:lnTo>
                  <a:pt x="11816" y="2830"/>
                </a:lnTo>
                <a:lnTo>
                  <a:pt x="11813" y="2870"/>
                </a:lnTo>
                <a:lnTo>
                  <a:pt x="11807" y="2911"/>
                </a:lnTo>
                <a:lnTo>
                  <a:pt x="11801" y="2951"/>
                </a:lnTo>
                <a:lnTo>
                  <a:pt x="11792" y="2992"/>
                </a:lnTo>
                <a:lnTo>
                  <a:pt x="11780" y="3032"/>
                </a:lnTo>
                <a:lnTo>
                  <a:pt x="11768" y="3073"/>
                </a:lnTo>
                <a:lnTo>
                  <a:pt x="11755" y="3113"/>
                </a:lnTo>
                <a:lnTo>
                  <a:pt x="11740" y="3154"/>
                </a:lnTo>
                <a:lnTo>
                  <a:pt x="11725" y="3194"/>
                </a:lnTo>
                <a:lnTo>
                  <a:pt x="11708" y="3235"/>
                </a:lnTo>
                <a:lnTo>
                  <a:pt x="11688" y="3274"/>
                </a:lnTo>
                <a:lnTo>
                  <a:pt x="11670" y="3314"/>
                </a:lnTo>
                <a:lnTo>
                  <a:pt x="11650" y="3353"/>
                </a:lnTo>
                <a:lnTo>
                  <a:pt x="11629" y="3393"/>
                </a:lnTo>
                <a:lnTo>
                  <a:pt x="11607" y="3431"/>
                </a:lnTo>
                <a:lnTo>
                  <a:pt x="11564" y="3508"/>
                </a:lnTo>
                <a:lnTo>
                  <a:pt x="11519" y="3584"/>
                </a:lnTo>
                <a:lnTo>
                  <a:pt x="11475" y="3657"/>
                </a:lnTo>
                <a:lnTo>
                  <a:pt x="11431" y="3729"/>
                </a:lnTo>
                <a:lnTo>
                  <a:pt x="11389" y="3799"/>
                </a:lnTo>
                <a:lnTo>
                  <a:pt x="11349" y="3866"/>
                </a:lnTo>
                <a:lnTo>
                  <a:pt x="11336" y="3887"/>
                </a:lnTo>
                <a:lnTo>
                  <a:pt x="11323" y="3907"/>
                </a:lnTo>
                <a:lnTo>
                  <a:pt x="11308" y="3927"/>
                </a:lnTo>
                <a:lnTo>
                  <a:pt x="11291" y="3946"/>
                </a:lnTo>
                <a:lnTo>
                  <a:pt x="11275" y="3964"/>
                </a:lnTo>
                <a:lnTo>
                  <a:pt x="11258" y="3980"/>
                </a:lnTo>
                <a:lnTo>
                  <a:pt x="11240" y="3996"/>
                </a:lnTo>
                <a:lnTo>
                  <a:pt x="11222" y="4012"/>
                </a:lnTo>
                <a:lnTo>
                  <a:pt x="11201" y="4026"/>
                </a:lnTo>
                <a:lnTo>
                  <a:pt x="11182" y="4038"/>
                </a:lnTo>
                <a:lnTo>
                  <a:pt x="11162" y="4050"/>
                </a:lnTo>
                <a:lnTo>
                  <a:pt x="11141" y="4061"/>
                </a:lnTo>
                <a:lnTo>
                  <a:pt x="11119" y="4070"/>
                </a:lnTo>
                <a:lnTo>
                  <a:pt x="11097" y="4079"/>
                </a:lnTo>
                <a:lnTo>
                  <a:pt x="11075" y="4087"/>
                </a:lnTo>
                <a:lnTo>
                  <a:pt x="11052" y="4094"/>
                </a:lnTo>
                <a:lnTo>
                  <a:pt x="11029" y="4100"/>
                </a:lnTo>
                <a:lnTo>
                  <a:pt x="11006" y="4104"/>
                </a:lnTo>
                <a:lnTo>
                  <a:pt x="10983" y="4108"/>
                </a:lnTo>
                <a:lnTo>
                  <a:pt x="10959" y="4110"/>
                </a:lnTo>
                <a:lnTo>
                  <a:pt x="10936" y="4111"/>
                </a:lnTo>
                <a:lnTo>
                  <a:pt x="10912" y="4111"/>
                </a:lnTo>
                <a:lnTo>
                  <a:pt x="10888" y="4110"/>
                </a:lnTo>
                <a:lnTo>
                  <a:pt x="10865" y="4108"/>
                </a:lnTo>
                <a:lnTo>
                  <a:pt x="10841" y="4104"/>
                </a:lnTo>
                <a:lnTo>
                  <a:pt x="10818" y="4100"/>
                </a:lnTo>
                <a:lnTo>
                  <a:pt x="10794" y="4094"/>
                </a:lnTo>
                <a:lnTo>
                  <a:pt x="10771" y="4086"/>
                </a:lnTo>
                <a:lnTo>
                  <a:pt x="10748" y="4078"/>
                </a:lnTo>
                <a:lnTo>
                  <a:pt x="10725" y="4068"/>
                </a:lnTo>
                <a:lnTo>
                  <a:pt x="10703" y="4058"/>
                </a:lnTo>
                <a:lnTo>
                  <a:pt x="10681" y="4046"/>
                </a:lnTo>
                <a:lnTo>
                  <a:pt x="10659" y="4033"/>
                </a:lnTo>
                <a:lnTo>
                  <a:pt x="10638" y="4019"/>
                </a:lnTo>
                <a:lnTo>
                  <a:pt x="10619" y="4003"/>
                </a:lnTo>
                <a:lnTo>
                  <a:pt x="10600" y="3988"/>
                </a:lnTo>
                <a:lnTo>
                  <a:pt x="10583" y="3971"/>
                </a:lnTo>
                <a:lnTo>
                  <a:pt x="10565" y="3954"/>
                </a:lnTo>
                <a:lnTo>
                  <a:pt x="10549" y="3936"/>
                </a:lnTo>
                <a:lnTo>
                  <a:pt x="10535" y="3917"/>
                </a:lnTo>
                <a:lnTo>
                  <a:pt x="10521" y="3898"/>
                </a:lnTo>
                <a:lnTo>
                  <a:pt x="10508" y="3878"/>
                </a:lnTo>
                <a:lnTo>
                  <a:pt x="10497" y="3858"/>
                </a:lnTo>
                <a:lnTo>
                  <a:pt x="10485" y="3836"/>
                </a:lnTo>
                <a:lnTo>
                  <a:pt x="10475" y="3815"/>
                </a:lnTo>
                <a:lnTo>
                  <a:pt x="10466" y="3793"/>
                </a:lnTo>
                <a:lnTo>
                  <a:pt x="10459" y="3772"/>
                </a:lnTo>
                <a:lnTo>
                  <a:pt x="10452" y="3748"/>
                </a:lnTo>
                <a:lnTo>
                  <a:pt x="10447" y="3726"/>
                </a:lnTo>
                <a:lnTo>
                  <a:pt x="10442" y="3703"/>
                </a:lnTo>
                <a:lnTo>
                  <a:pt x="10439" y="3679"/>
                </a:lnTo>
                <a:lnTo>
                  <a:pt x="10437" y="3656"/>
                </a:lnTo>
                <a:lnTo>
                  <a:pt x="10436" y="3632"/>
                </a:lnTo>
                <a:lnTo>
                  <a:pt x="10436" y="3609"/>
                </a:lnTo>
                <a:lnTo>
                  <a:pt x="10437" y="3584"/>
                </a:lnTo>
                <a:lnTo>
                  <a:pt x="10439" y="3561"/>
                </a:lnTo>
                <a:lnTo>
                  <a:pt x="10442" y="3538"/>
                </a:lnTo>
                <a:lnTo>
                  <a:pt x="10447" y="3513"/>
                </a:lnTo>
                <a:lnTo>
                  <a:pt x="10453" y="3490"/>
                </a:lnTo>
                <a:lnTo>
                  <a:pt x="10460" y="3467"/>
                </a:lnTo>
                <a:lnTo>
                  <a:pt x="10468" y="3445"/>
                </a:lnTo>
                <a:lnTo>
                  <a:pt x="10477" y="3421"/>
                </a:lnTo>
                <a:lnTo>
                  <a:pt x="10489" y="3399"/>
                </a:lnTo>
                <a:lnTo>
                  <a:pt x="10501" y="3377"/>
                </a:lnTo>
                <a:lnTo>
                  <a:pt x="10525" y="3335"/>
                </a:lnTo>
                <a:lnTo>
                  <a:pt x="10556" y="3283"/>
                </a:lnTo>
                <a:lnTo>
                  <a:pt x="10594" y="3223"/>
                </a:lnTo>
                <a:lnTo>
                  <a:pt x="10633" y="3157"/>
                </a:lnTo>
                <a:lnTo>
                  <a:pt x="10675" y="3088"/>
                </a:lnTo>
                <a:lnTo>
                  <a:pt x="10716" y="3019"/>
                </a:lnTo>
                <a:lnTo>
                  <a:pt x="10755" y="2951"/>
                </a:lnTo>
                <a:lnTo>
                  <a:pt x="10788" y="2888"/>
                </a:lnTo>
                <a:close/>
                <a:moveTo>
                  <a:pt x="11493" y="6393"/>
                </a:moveTo>
                <a:lnTo>
                  <a:pt x="11572" y="6529"/>
                </a:lnTo>
                <a:lnTo>
                  <a:pt x="11647" y="6665"/>
                </a:lnTo>
                <a:lnTo>
                  <a:pt x="11717" y="6803"/>
                </a:lnTo>
                <a:lnTo>
                  <a:pt x="11782" y="6943"/>
                </a:lnTo>
                <a:lnTo>
                  <a:pt x="11844" y="7084"/>
                </a:lnTo>
                <a:lnTo>
                  <a:pt x="11901" y="7227"/>
                </a:lnTo>
                <a:lnTo>
                  <a:pt x="11953" y="7372"/>
                </a:lnTo>
                <a:lnTo>
                  <a:pt x="12001" y="7518"/>
                </a:lnTo>
                <a:lnTo>
                  <a:pt x="12045" y="7664"/>
                </a:lnTo>
                <a:lnTo>
                  <a:pt x="12083" y="7811"/>
                </a:lnTo>
                <a:lnTo>
                  <a:pt x="12118" y="7960"/>
                </a:lnTo>
                <a:lnTo>
                  <a:pt x="12148" y="8110"/>
                </a:lnTo>
                <a:lnTo>
                  <a:pt x="12173" y="8260"/>
                </a:lnTo>
                <a:lnTo>
                  <a:pt x="12195" y="8411"/>
                </a:lnTo>
                <a:lnTo>
                  <a:pt x="12211" y="8562"/>
                </a:lnTo>
                <a:lnTo>
                  <a:pt x="12223" y="8714"/>
                </a:lnTo>
                <a:lnTo>
                  <a:pt x="12230" y="8864"/>
                </a:lnTo>
                <a:lnTo>
                  <a:pt x="12233" y="9017"/>
                </a:lnTo>
                <a:lnTo>
                  <a:pt x="12231" y="9169"/>
                </a:lnTo>
                <a:lnTo>
                  <a:pt x="12225" y="9321"/>
                </a:lnTo>
                <a:lnTo>
                  <a:pt x="12214" y="9473"/>
                </a:lnTo>
                <a:lnTo>
                  <a:pt x="12199" y="9625"/>
                </a:lnTo>
                <a:lnTo>
                  <a:pt x="12178" y="9777"/>
                </a:lnTo>
                <a:lnTo>
                  <a:pt x="12154" y="9928"/>
                </a:lnTo>
                <a:lnTo>
                  <a:pt x="12125" y="10078"/>
                </a:lnTo>
                <a:lnTo>
                  <a:pt x="12090" y="10228"/>
                </a:lnTo>
                <a:lnTo>
                  <a:pt x="12052" y="10377"/>
                </a:lnTo>
                <a:lnTo>
                  <a:pt x="12009" y="10525"/>
                </a:lnTo>
                <a:lnTo>
                  <a:pt x="11962" y="10673"/>
                </a:lnTo>
                <a:lnTo>
                  <a:pt x="11909" y="10819"/>
                </a:lnTo>
                <a:lnTo>
                  <a:pt x="11852" y="10964"/>
                </a:lnTo>
                <a:lnTo>
                  <a:pt x="11791" y="11108"/>
                </a:lnTo>
                <a:lnTo>
                  <a:pt x="11678" y="11343"/>
                </a:lnTo>
                <a:lnTo>
                  <a:pt x="11555" y="11570"/>
                </a:lnTo>
                <a:lnTo>
                  <a:pt x="11422" y="11788"/>
                </a:lnTo>
                <a:lnTo>
                  <a:pt x="11279" y="11997"/>
                </a:lnTo>
                <a:lnTo>
                  <a:pt x="11127" y="12198"/>
                </a:lnTo>
                <a:lnTo>
                  <a:pt x="10966" y="12389"/>
                </a:lnTo>
                <a:lnTo>
                  <a:pt x="10796" y="12571"/>
                </a:lnTo>
                <a:lnTo>
                  <a:pt x="10619" y="12744"/>
                </a:lnTo>
                <a:lnTo>
                  <a:pt x="10434" y="12908"/>
                </a:lnTo>
                <a:lnTo>
                  <a:pt x="10242" y="13062"/>
                </a:lnTo>
                <a:lnTo>
                  <a:pt x="10043" y="13206"/>
                </a:lnTo>
                <a:lnTo>
                  <a:pt x="9838" y="13341"/>
                </a:lnTo>
                <a:lnTo>
                  <a:pt x="9627" y="13464"/>
                </a:lnTo>
                <a:lnTo>
                  <a:pt x="9411" y="13578"/>
                </a:lnTo>
                <a:lnTo>
                  <a:pt x="9189" y="13681"/>
                </a:lnTo>
                <a:lnTo>
                  <a:pt x="8964" y="13774"/>
                </a:lnTo>
                <a:lnTo>
                  <a:pt x="8733" y="13855"/>
                </a:lnTo>
                <a:lnTo>
                  <a:pt x="8500" y="13926"/>
                </a:lnTo>
                <a:lnTo>
                  <a:pt x="8262" y="13986"/>
                </a:lnTo>
                <a:lnTo>
                  <a:pt x="8023" y="14034"/>
                </a:lnTo>
                <a:lnTo>
                  <a:pt x="7780" y="14071"/>
                </a:lnTo>
                <a:lnTo>
                  <a:pt x="7536" y="14096"/>
                </a:lnTo>
                <a:lnTo>
                  <a:pt x="7290" y="14109"/>
                </a:lnTo>
                <a:lnTo>
                  <a:pt x="7043" y="14111"/>
                </a:lnTo>
                <a:lnTo>
                  <a:pt x="6796" y="14100"/>
                </a:lnTo>
                <a:lnTo>
                  <a:pt x="6548" y="14077"/>
                </a:lnTo>
                <a:lnTo>
                  <a:pt x="6300" y="14041"/>
                </a:lnTo>
                <a:lnTo>
                  <a:pt x="6053" y="13994"/>
                </a:lnTo>
                <a:lnTo>
                  <a:pt x="5807" y="13933"/>
                </a:lnTo>
                <a:lnTo>
                  <a:pt x="5563" y="13859"/>
                </a:lnTo>
                <a:lnTo>
                  <a:pt x="5320" y="13772"/>
                </a:lnTo>
                <a:lnTo>
                  <a:pt x="5080" y="13672"/>
                </a:lnTo>
                <a:lnTo>
                  <a:pt x="4845" y="13559"/>
                </a:lnTo>
                <a:lnTo>
                  <a:pt x="4618" y="13437"/>
                </a:lnTo>
                <a:lnTo>
                  <a:pt x="4400" y="13303"/>
                </a:lnTo>
                <a:lnTo>
                  <a:pt x="4191" y="13160"/>
                </a:lnTo>
                <a:lnTo>
                  <a:pt x="3990" y="13009"/>
                </a:lnTo>
                <a:lnTo>
                  <a:pt x="3798" y="12848"/>
                </a:lnTo>
                <a:lnTo>
                  <a:pt x="3616" y="12679"/>
                </a:lnTo>
                <a:lnTo>
                  <a:pt x="3443" y="12501"/>
                </a:lnTo>
                <a:lnTo>
                  <a:pt x="3280" y="12316"/>
                </a:lnTo>
                <a:lnTo>
                  <a:pt x="3126" y="12124"/>
                </a:lnTo>
                <a:lnTo>
                  <a:pt x="2982" y="11925"/>
                </a:lnTo>
                <a:lnTo>
                  <a:pt x="2847" y="11720"/>
                </a:lnTo>
                <a:lnTo>
                  <a:pt x="2724" y="11509"/>
                </a:lnTo>
                <a:lnTo>
                  <a:pt x="2609" y="11292"/>
                </a:lnTo>
                <a:lnTo>
                  <a:pt x="2507" y="11071"/>
                </a:lnTo>
                <a:lnTo>
                  <a:pt x="2414" y="10845"/>
                </a:lnTo>
                <a:lnTo>
                  <a:pt x="2332" y="10615"/>
                </a:lnTo>
                <a:lnTo>
                  <a:pt x="2262" y="10381"/>
                </a:lnTo>
                <a:lnTo>
                  <a:pt x="2202" y="10144"/>
                </a:lnTo>
                <a:lnTo>
                  <a:pt x="2154" y="9904"/>
                </a:lnTo>
                <a:lnTo>
                  <a:pt x="2117" y="9662"/>
                </a:lnTo>
                <a:lnTo>
                  <a:pt x="2092" y="9417"/>
                </a:lnTo>
                <a:lnTo>
                  <a:pt x="2078" y="9172"/>
                </a:lnTo>
                <a:lnTo>
                  <a:pt x="2077" y="8925"/>
                </a:lnTo>
                <a:lnTo>
                  <a:pt x="2088" y="8677"/>
                </a:lnTo>
                <a:lnTo>
                  <a:pt x="2110" y="8429"/>
                </a:lnTo>
                <a:lnTo>
                  <a:pt x="2146" y="8182"/>
                </a:lnTo>
                <a:lnTo>
                  <a:pt x="2194" y="7935"/>
                </a:lnTo>
                <a:lnTo>
                  <a:pt x="2255" y="7689"/>
                </a:lnTo>
                <a:lnTo>
                  <a:pt x="2329" y="7444"/>
                </a:lnTo>
                <a:lnTo>
                  <a:pt x="2416" y="7201"/>
                </a:lnTo>
                <a:lnTo>
                  <a:pt x="2516" y="6961"/>
                </a:lnTo>
                <a:lnTo>
                  <a:pt x="2627" y="6726"/>
                </a:lnTo>
                <a:lnTo>
                  <a:pt x="2751" y="6499"/>
                </a:lnTo>
                <a:lnTo>
                  <a:pt x="2884" y="6282"/>
                </a:lnTo>
                <a:lnTo>
                  <a:pt x="3026" y="6072"/>
                </a:lnTo>
                <a:lnTo>
                  <a:pt x="3179" y="5871"/>
                </a:lnTo>
                <a:lnTo>
                  <a:pt x="3339" y="5680"/>
                </a:lnTo>
                <a:lnTo>
                  <a:pt x="3509" y="5498"/>
                </a:lnTo>
                <a:lnTo>
                  <a:pt x="3687" y="5325"/>
                </a:lnTo>
                <a:lnTo>
                  <a:pt x="3872" y="5161"/>
                </a:lnTo>
                <a:lnTo>
                  <a:pt x="4063" y="5007"/>
                </a:lnTo>
                <a:lnTo>
                  <a:pt x="4263" y="4863"/>
                </a:lnTo>
                <a:lnTo>
                  <a:pt x="4468" y="4728"/>
                </a:lnTo>
                <a:lnTo>
                  <a:pt x="4679" y="4605"/>
                </a:lnTo>
                <a:lnTo>
                  <a:pt x="4895" y="4491"/>
                </a:lnTo>
                <a:lnTo>
                  <a:pt x="5116" y="4388"/>
                </a:lnTo>
                <a:lnTo>
                  <a:pt x="5342" y="4295"/>
                </a:lnTo>
                <a:lnTo>
                  <a:pt x="5573" y="4214"/>
                </a:lnTo>
                <a:lnTo>
                  <a:pt x="5807" y="4143"/>
                </a:lnTo>
                <a:lnTo>
                  <a:pt x="6044" y="4083"/>
                </a:lnTo>
                <a:lnTo>
                  <a:pt x="6284" y="4035"/>
                </a:lnTo>
                <a:lnTo>
                  <a:pt x="6526" y="3998"/>
                </a:lnTo>
                <a:lnTo>
                  <a:pt x="6770" y="3973"/>
                </a:lnTo>
                <a:lnTo>
                  <a:pt x="7016" y="3960"/>
                </a:lnTo>
                <a:lnTo>
                  <a:pt x="7263" y="3958"/>
                </a:lnTo>
                <a:lnTo>
                  <a:pt x="7510" y="3969"/>
                </a:lnTo>
                <a:lnTo>
                  <a:pt x="7758" y="3992"/>
                </a:lnTo>
                <a:lnTo>
                  <a:pt x="8006" y="4028"/>
                </a:lnTo>
                <a:lnTo>
                  <a:pt x="8253" y="4075"/>
                </a:lnTo>
                <a:lnTo>
                  <a:pt x="8499" y="4136"/>
                </a:lnTo>
                <a:lnTo>
                  <a:pt x="8743" y="4210"/>
                </a:lnTo>
                <a:lnTo>
                  <a:pt x="8986" y="4297"/>
                </a:lnTo>
                <a:lnTo>
                  <a:pt x="9226" y="4397"/>
                </a:lnTo>
                <a:lnTo>
                  <a:pt x="9249" y="4408"/>
                </a:lnTo>
                <a:lnTo>
                  <a:pt x="9270" y="4420"/>
                </a:lnTo>
                <a:lnTo>
                  <a:pt x="9292" y="4433"/>
                </a:lnTo>
                <a:lnTo>
                  <a:pt x="9312" y="4447"/>
                </a:lnTo>
                <a:lnTo>
                  <a:pt x="9331" y="4461"/>
                </a:lnTo>
                <a:lnTo>
                  <a:pt x="9350" y="4477"/>
                </a:lnTo>
                <a:lnTo>
                  <a:pt x="9368" y="4493"/>
                </a:lnTo>
                <a:lnTo>
                  <a:pt x="9384" y="4511"/>
                </a:lnTo>
                <a:lnTo>
                  <a:pt x="9400" y="4528"/>
                </a:lnTo>
                <a:lnTo>
                  <a:pt x="9415" y="4546"/>
                </a:lnTo>
                <a:lnTo>
                  <a:pt x="9429" y="4565"/>
                </a:lnTo>
                <a:lnTo>
                  <a:pt x="9442" y="4586"/>
                </a:lnTo>
                <a:lnTo>
                  <a:pt x="9454" y="4606"/>
                </a:lnTo>
                <a:lnTo>
                  <a:pt x="9465" y="4627"/>
                </a:lnTo>
                <a:lnTo>
                  <a:pt x="9475" y="4648"/>
                </a:lnTo>
                <a:lnTo>
                  <a:pt x="9484" y="4670"/>
                </a:lnTo>
                <a:lnTo>
                  <a:pt x="9491" y="4692"/>
                </a:lnTo>
                <a:lnTo>
                  <a:pt x="9498" y="4714"/>
                </a:lnTo>
                <a:lnTo>
                  <a:pt x="9504" y="4737"/>
                </a:lnTo>
                <a:lnTo>
                  <a:pt x="9508" y="4761"/>
                </a:lnTo>
                <a:lnTo>
                  <a:pt x="9512" y="4784"/>
                </a:lnTo>
                <a:lnTo>
                  <a:pt x="9514" y="4807"/>
                </a:lnTo>
                <a:lnTo>
                  <a:pt x="9517" y="4831"/>
                </a:lnTo>
                <a:lnTo>
                  <a:pt x="9517" y="4855"/>
                </a:lnTo>
                <a:lnTo>
                  <a:pt x="9515" y="4879"/>
                </a:lnTo>
                <a:lnTo>
                  <a:pt x="9512" y="4903"/>
                </a:lnTo>
                <a:lnTo>
                  <a:pt x="9509" y="4927"/>
                </a:lnTo>
                <a:lnTo>
                  <a:pt x="9504" y="4950"/>
                </a:lnTo>
                <a:lnTo>
                  <a:pt x="9499" y="4974"/>
                </a:lnTo>
                <a:lnTo>
                  <a:pt x="9492" y="4998"/>
                </a:lnTo>
                <a:lnTo>
                  <a:pt x="9483" y="5021"/>
                </a:lnTo>
                <a:lnTo>
                  <a:pt x="9474" y="5044"/>
                </a:lnTo>
                <a:lnTo>
                  <a:pt x="9463" y="5068"/>
                </a:lnTo>
                <a:lnTo>
                  <a:pt x="9451" y="5089"/>
                </a:lnTo>
                <a:lnTo>
                  <a:pt x="9439" y="5110"/>
                </a:lnTo>
                <a:lnTo>
                  <a:pt x="9424" y="5130"/>
                </a:lnTo>
                <a:lnTo>
                  <a:pt x="9409" y="5150"/>
                </a:lnTo>
                <a:lnTo>
                  <a:pt x="9394" y="5168"/>
                </a:lnTo>
                <a:lnTo>
                  <a:pt x="9378" y="5186"/>
                </a:lnTo>
                <a:lnTo>
                  <a:pt x="9361" y="5202"/>
                </a:lnTo>
                <a:lnTo>
                  <a:pt x="9342" y="5218"/>
                </a:lnTo>
                <a:lnTo>
                  <a:pt x="9324" y="5233"/>
                </a:lnTo>
                <a:lnTo>
                  <a:pt x="9305" y="5247"/>
                </a:lnTo>
                <a:lnTo>
                  <a:pt x="9286" y="5260"/>
                </a:lnTo>
                <a:lnTo>
                  <a:pt x="9265" y="5272"/>
                </a:lnTo>
                <a:lnTo>
                  <a:pt x="9244" y="5283"/>
                </a:lnTo>
                <a:lnTo>
                  <a:pt x="9223" y="5292"/>
                </a:lnTo>
                <a:lnTo>
                  <a:pt x="9201" y="5301"/>
                </a:lnTo>
                <a:lnTo>
                  <a:pt x="9179" y="5310"/>
                </a:lnTo>
                <a:lnTo>
                  <a:pt x="9156" y="5317"/>
                </a:lnTo>
                <a:lnTo>
                  <a:pt x="9134" y="5323"/>
                </a:lnTo>
                <a:lnTo>
                  <a:pt x="9110" y="5327"/>
                </a:lnTo>
                <a:lnTo>
                  <a:pt x="9087" y="5331"/>
                </a:lnTo>
                <a:lnTo>
                  <a:pt x="9064" y="5333"/>
                </a:lnTo>
                <a:lnTo>
                  <a:pt x="9040" y="5334"/>
                </a:lnTo>
                <a:lnTo>
                  <a:pt x="9016" y="5334"/>
                </a:lnTo>
                <a:lnTo>
                  <a:pt x="8992" y="5333"/>
                </a:lnTo>
                <a:lnTo>
                  <a:pt x="8968" y="5331"/>
                </a:lnTo>
                <a:lnTo>
                  <a:pt x="8944" y="5328"/>
                </a:lnTo>
                <a:lnTo>
                  <a:pt x="8920" y="5323"/>
                </a:lnTo>
                <a:lnTo>
                  <a:pt x="8897" y="5317"/>
                </a:lnTo>
                <a:lnTo>
                  <a:pt x="8873" y="5310"/>
                </a:lnTo>
                <a:lnTo>
                  <a:pt x="8849" y="5301"/>
                </a:lnTo>
                <a:lnTo>
                  <a:pt x="8826" y="5291"/>
                </a:lnTo>
                <a:lnTo>
                  <a:pt x="8633" y="5211"/>
                </a:lnTo>
                <a:lnTo>
                  <a:pt x="8436" y="5140"/>
                </a:lnTo>
                <a:lnTo>
                  <a:pt x="8239" y="5081"/>
                </a:lnTo>
                <a:lnTo>
                  <a:pt x="8040" y="5032"/>
                </a:lnTo>
                <a:lnTo>
                  <a:pt x="7841" y="4994"/>
                </a:lnTo>
                <a:lnTo>
                  <a:pt x="7641" y="4964"/>
                </a:lnTo>
                <a:lnTo>
                  <a:pt x="7441" y="4946"/>
                </a:lnTo>
                <a:lnTo>
                  <a:pt x="7241" y="4937"/>
                </a:lnTo>
                <a:lnTo>
                  <a:pt x="7042" y="4939"/>
                </a:lnTo>
                <a:lnTo>
                  <a:pt x="6844" y="4949"/>
                </a:lnTo>
                <a:lnTo>
                  <a:pt x="6646" y="4969"/>
                </a:lnTo>
                <a:lnTo>
                  <a:pt x="6451" y="5000"/>
                </a:lnTo>
                <a:lnTo>
                  <a:pt x="6257" y="5038"/>
                </a:lnTo>
                <a:lnTo>
                  <a:pt x="6066" y="5087"/>
                </a:lnTo>
                <a:lnTo>
                  <a:pt x="5878" y="5144"/>
                </a:lnTo>
                <a:lnTo>
                  <a:pt x="5691" y="5209"/>
                </a:lnTo>
                <a:lnTo>
                  <a:pt x="5509" y="5284"/>
                </a:lnTo>
                <a:lnTo>
                  <a:pt x="5331" y="5367"/>
                </a:lnTo>
                <a:lnTo>
                  <a:pt x="5156" y="5459"/>
                </a:lnTo>
                <a:lnTo>
                  <a:pt x="4986" y="5560"/>
                </a:lnTo>
                <a:lnTo>
                  <a:pt x="4821" y="5667"/>
                </a:lnTo>
                <a:lnTo>
                  <a:pt x="4660" y="5783"/>
                </a:lnTo>
                <a:lnTo>
                  <a:pt x="4505" y="5908"/>
                </a:lnTo>
                <a:lnTo>
                  <a:pt x="4355" y="6040"/>
                </a:lnTo>
                <a:lnTo>
                  <a:pt x="4212" y="6179"/>
                </a:lnTo>
                <a:lnTo>
                  <a:pt x="4075" y="6327"/>
                </a:lnTo>
                <a:lnTo>
                  <a:pt x="3946" y="6481"/>
                </a:lnTo>
                <a:lnTo>
                  <a:pt x="3822" y="6643"/>
                </a:lnTo>
                <a:lnTo>
                  <a:pt x="3708" y="6812"/>
                </a:lnTo>
                <a:lnTo>
                  <a:pt x="3600" y="6988"/>
                </a:lnTo>
                <a:lnTo>
                  <a:pt x="3501" y="7172"/>
                </a:lnTo>
                <a:lnTo>
                  <a:pt x="3410" y="7361"/>
                </a:lnTo>
                <a:lnTo>
                  <a:pt x="3329" y="7555"/>
                </a:lnTo>
                <a:lnTo>
                  <a:pt x="3259" y="7751"/>
                </a:lnTo>
                <a:lnTo>
                  <a:pt x="3200" y="7948"/>
                </a:lnTo>
                <a:lnTo>
                  <a:pt x="3150" y="8147"/>
                </a:lnTo>
                <a:lnTo>
                  <a:pt x="3111" y="8346"/>
                </a:lnTo>
                <a:lnTo>
                  <a:pt x="3083" y="8547"/>
                </a:lnTo>
                <a:lnTo>
                  <a:pt x="3065" y="8746"/>
                </a:lnTo>
                <a:lnTo>
                  <a:pt x="3056" y="8946"/>
                </a:lnTo>
                <a:lnTo>
                  <a:pt x="3057" y="9146"/>
                </a:lnTo>
                <a:lnTo>
                  <a:pt x="3068" y="9344"/>
                </a:lnTo>
                <a:lnTo>
                  <a:pt x="3088" y="9541"/>
                </a:lnTo>
                <a:lnTo>
                  <a:pt x="3118" y="9736"/>
                </a:lnTo>
                <a:lnTo>
                  <a:pt x="3157" y="9931"/>
                </a:lnTo>
                <a:lnTo>
                  <a:pt x="3205" y="10122"/>
                </a:lnTo>
                <a:lnTo>
                  <a:pt x="3262" y="10310"/>
                </a:lnTo>
                <a:lnTo>
                  <a:pt x="3328" y="10496"/>
                </a:lnTo>
                <a:lnTo>
                  <a:pt x="3403" y="10678"/>
                </a:lnTo>
                <a:lnTo>
                  <a:pt x="3486" y="10857"/>
                </a:lnTo>
                <a:lnTo>
                  <a:pt x="3577" y="11031"/>
                </a:lnTo>
                <a:lnTo>
                  <a:pt x="3677" y="11202"/>
                </a:lnTo>
                <a:lnTo>
                  <a:pt x="3786" y="11367"/>
                </a:lnTo>
                <a:lnTo>
                  <a:pt x="3902" y="11528"/>
                </a:lnTo>
                <a:lnTo>
                  <a:pt x="4027" y="11683"/>
                </a:lnTo>
                <a:lnTo>
                  <a:pt x="4158" y="11832"/>
                </a:lnTo>
                <a:lnTo>
                  <a:pt x="4298" y="11976"/>
                </a:lnTo>
                <a:lnTo>
                  <a:pt x="4445" y="12113"/>
                </a:lnTo>
                <a:lnTo>
                  <a:pt x="4600" y="12242"/>
                </a:lnTo>
                <a:lnTo>
                  <a:pt x="4762" y="12365"/>
                </a:lnTo>
                <a:lnTo>
                  <a:pt x="4931" y="12480"/>
                </a:lnTo>
                <a:lnTo>
                  <a:pt x="5107" y="12587"/>
                </a:lnTo>
                <a:lnTo>
                  <a:pt x="5290" y="12687"/>
                </a:lnTo>
                <a:lnTo>
                  <a:pt x="5480" y="12778"/>
                </a:lnTo>
                <a:lnTo>
                  <a:pt x="5673" y="12858"/>
                </a:lnTo>
                <a:lnTo>
                  <a:pt x="5869" y="12929"/>
                </a:lnTo>
                <a:lnTo>
                  <a:pt x="6067" y="12988"/>
                </a:lnTo>
                <a:lnTo>
                  <a:pt x="6265" y="13037"/>
                </a:lnTo>
                <a:lnTo>
                  <a:pt x="6465" y="13075"/>
                </a:lnTo>
                <a:lnTo>
                  <a:pt x="6664" y="13105"/>
                </a:lnTo>
                <a:lnTo>
                  <a:pt x="6865" y="13123"/>
                </a:lnTo>
                <a:lnTo>
                  <a:pt x="7064" y="13132"/>
                </a:lnTo>
                <a:lnTo>
                  <a:pt x="7264" y="13131"/>
                </a:lnTo>
                <a:lnTo>
                  <a:pt x="7462" y="13120"/>
                </a:lnTo>
                <a:lnTo>
                  <a:pt x="7660" y="13100"/>
                </a:lnTo>
                <a:lnTo>
                  <a:pt x="7855" y="13069"/>
                </a:lnTo>
                <a:lnTo>
                  <a:pt x="8048" y="13031"/>
                </a:lnTo>
                <a:lnTo>
                  <a:pt x="8240" y="12982"/>
                </a:lnTo>
                <a:lnTo>
                  <a:pt x="8428" y="12926"/>
                </a:lnTo>
                <a:lnTo>
                  <a:pt x="8614" y="12860"/>
                </a:lnTo>
                <a:lnTo>
                  <a:pt x="8797" y="12785"/>
                </a:lnTo>
                <a:lnTo>
                  <a:pt x="8975" y="12702"/>
                </a:lnTo>
                <a:lnTo>
                  <a:pt x="9150" y="12610"/>
                </a:lnTo>
                <a:lnTo>
                  <a:pt x="9320" y="12509"/>
                </a:lnTo>
                <a:lnTo>
                  <a:pt x="9486" y="12402"/>
                </a:lnTo>
                <a:lnTo>
                  <a:pt x="9646" y="12286"/>
                </a:lnTo>
                <a:lnTo>
                  <a:pt x="9801" y="12161"/>
                </a:lnTo>
                <a:lnTo>
                  <a:pt x="9951" y="12030"/>
                </a:lnTo>
                <a:lnTo>
                  <a:pt x="10094" y="11890"/>
                </a:lnTo>
                <a:lnTo>
                  <a:pt x="10230" y="11742"/>
                </a:lnTo>
                <a:lnTo>
                  <a:pt x="10360" y="11587"/>
                </a:lnTo>
                <a:lnTo>
                  <a:pt x="10483" y="11426"/>
                </a:lnTo>
                <a:lnTo>
                  <a:pt x="10598" y="11257"/>
                </a:lnTo>
                <a:lnTo>
                  <a:pt x="10706" y="11081"/>
                </a:lnTo>
                <a:lnTo>
                  <a:pt x="10805" y="10898"/>
                </a:lnTo>
                <a:lnTo>
                  <a:pt x="10896" y="10708"/>
                </a:lnTo>
                <a:lnTo>
                  <a:pt x="10945" y="10592"/>
                </a:lnTo>
                <a:lnTo>
                  <a:pt x="10992" y="10474"/>
                </a:lnTo>
                <a:lnTo>
                  <a:pt x="11034" y="10357"/>
                </a:lnTo>
                <a:lnTo>
                  <a:pt x="11073" y="10237"/>
                </a:lnTo>
                <a:lnTo>
                  <a:pt x="11107" y="10118"/>
                </a:lnTo>
                <a:lnTo>
                  <a:pt x="11139" y="9997"/>
                </a:lnTo>
                <a:lnTo>
                  <a:pt x="11166" y="9876"/>
                </a:lnTo>
                <a:lnTo>
                  <a:pt x="11189" y="9754"/>
                </a:lnTo>
                <a:lnTo>
                  <a:pt x="11209" y="9633"/>
                </a:lnTo>
                <a:lnTo>
                  <a:pt x="11226" y="9510"/>
                </a:lnTo>
                <a:lnTo>
                  <a:pt x="11238" y="9388"/>
                </a:lnTo>
                <a:lnTo>
                  <a:pt x="11247" y="9265"/>
                </a:lnTo>
                <a:lnTo>
                  <a:pt x="11252" y="9143"/>
                </a:lnTo>
                <a:lnTo>
                  <a:pt x="11253" y="9020"/>
                </a:lnTo>
                <a:lnTo>
                  <a:pt x="11251" y="8897"/>
                </a:lnTo>
                <a:lnTo>
                  <a:pt x="11245" y="8774"/>
                </a:lnTo>
                <a:lnTo>
                  <a:pt x="11236" y="8653"/>
                </a:lnTo>
                <a:lnTo>
                  <a:pt x="11223" y="8530"/>
                </a:lnTo>
                <a:lnTo>
                  <a:pt x="11205" y="8409"/>
                </a:lnTo>
                <a:lnTo>
                  <a:pt x="11185" y="8287"/>
                </a:lnTo>
                <a:lnTo>
                  <a:pt x="11161" y="8167"/>
                </a:lnTo>
                <a:lnTo>
                  <a:pt x="11132" y="8047"/>
                </a:lnTo>
                <a:lnTo>
                  <a:pt x="11101" y="7928"/>
                </a:lnTo>
                <a:lnTo>
                  <a:pt x="11066" y="7809"/>
                </a:lnTo>
                <a:lnTo>
                  <a:pt x="11027" y="7692"/>
                </a:lnTo>
                <a:lnTo>
                  <a:pt x="10985" y="7576"/>
                </a:lnTo>
                <a:lnTo>
                  <a:pt x="10939" y="7460"/>
                </a:lnTo>
                <a:lnTo>
                  <a:pt x="10889" y="7346"/>
                </a:lnTo>
                <a:lnTo>
                  <a:pt x="10836" y="7233"/>
                </a:lnTo>
                <a:lnTo>
                  <a:pt x="10779" y="7121"/>
                </a:lnTo>
                <a:lnTo>
                  <a:pt x="10719" y="7012"/>
                </a:lnTo>
                <a:lnTo>
                  <a:pt x="10656" y="6902"/>
                </a:lnTo>
                <a:lnTo>
                  <a:pt x="10642" y="6880"/>
                </a:lnTo>
                <a:lnTo>
                  <a:pt x="10631" y="6859"/>
                </a:lnTo>
                <a:lnTo>
                  <a:pt x="10621" y="6835"/>
                </a:lnTo>
                <a:lnTo>
                  <a:pt x="10612" y="6813"/>
                </a:lnTo>
                <a:lnTo>
                  <a:pt x="10605" y="6790"/>
                </a:lnTo>
                <a:lnTo>
                  <a:pt x="10599" y="6767"/>
                </a:lnTo>
                <a:lnTo>
                  <a:pt x="10594" y="6743"/>
                </a:lnTo>
                <a:lnTo>
                  <a:pt x="10590" y="6719"/>
                </a:lnTo>
                <a:lnTo>
                  <a:pt x="10587" y="6696"/>
                </a:lnTo>
                <a:lnTo>
                  <a:pt x="10585" y="6672"/>
                </a:lnTo>
                <a:lnTo>
                  <a:pt x="10585" y="6648"/>
                </a:lnTo>
                <a:lnTo>
                  <a:pt x="10585" y="6625"/>
                </a:lnTo>
                <a:lnTo>
                  <a:pt x="10587" y="6602"/>
                </a:lnTo>
                <a:lnTo>
                  <a:pt x="10590" y="6578"/>
                </a:lnTo>
                <a:lnTo>
                  <a:pt x="10594" y="6555"/>
                </a:lnTo>
                <a:lnTo>
                  <a:pt x="10598" y="6532"/>
                </a:lnTo>
                <a:lnTo>
                  <a:pt x="10605" y="6509"/>
                </a:lnTo>
                <a:lnTo>
                  <a:pt x="10612" y="6486"/>
                </a:lnTo>
                <a:lnTo>
                  <a:pt x="10620" y="6465"/>
                </a:lnTo>
                <a:lnTo>
                  <a:pt x="10629" y="6443"/>
                </a:lnTo>
                <a:lnTo>
                  <a:pt x="10639" y="6421"/>
                </a:lnTo>
                <a:lnTo>
                  <a:pt x="10651" y="6401"/>
                </a:lnTo>
                <a:lnTo>
                  <a:pt x="10664" y="6381"/>
                </a:lnTo>
                <a:lnTo>
                  <a:pt x="10677" y="6361"/>
                </a:lnTo>
                <a:lnTo>
                  <a:pt x="10691" y="6342"/>
                </a:lnTo>
                <a:lnTo>
                  <a:pt x="10707" y="6323"/>
                </a:lnTo>
                <a:lnTo>
                  <a:pt x="10723" y="6306"/>
                </a:lnTo>
                <a:lnTo>
                  <a:pt x="10741" y="6289"/>
                </a:lnTo>
                <a:lnTo>
                  <a:pt x="10759" y="6272"/>
                </a:lnTo>
                <a:lnTo>
                  <a:pt x="10778" y="6257"/>
                </a:lnTo>
                <a:lnTo>
                  <a:pt x="10798" y="6243"/>
                </a:lnTo>
                <a:lnTo>
                  <a:pt x="10820" y="6229"/>
                </a:lnTo>
                <a:lnTo>
                  <a:pt x="10841" y="6217"/>
                </a:lnTo>
                <a:lnTo>
                  <a:pt x="10863" y="6206"/>
                </a:lnTo>
                <a:lnTo>
                  <a:pt x="10886" y="6195"/>
                </a:lnTo>
                <a:lnTo>
                  <a:pt x="10909" y="6186"/>
                </a:lnTo>
                <a:lnTo>
                  <a:pt x="10932" y="6179"/>
                </a:lnTo>
                <a:lnTo>
                  <a:pt x="10955" y="6172"/>
                </a:lnTo>
                <a:lnTo>
                  <a:pt x="10979" y="6167"/>
                </a:lnTo>
                <a:lnTo>
                  <a:pt x="11002" y="6163"/>
                </a:lnTo>
                <a:lnTo>
                  <a:pt x="11026" y="6160"/>
                </a:lnTo>
                <a:lnTo>
                  <a:pt x="11049" y="6159"/>
                </a:lnTo>
                <a:lnTo>
                  <a:pt x="11074" y="6158"/>
                </a:lnTo>
                <a:lnTo>
                  <a:pt x="11097" y="6159"/>
                </a:lnTo>
                <a:lnTo>
                  <a:pt x="11120" y="6160"/>
                </a:lnTo>
                <a:lnTo>
                  <a:pt x="11144" y="6163"/>
                </a:lnTo>
                <a:lnTo>
                  <a:pt x="11167" y="6167"/>
                </a:lnTo>
                <a:lnTo>
                  <a:pt x="11190" y="6172"/>
                </a:lnTo>
                <a:lnTo>
                  <a:pt x="11212" y="6178"/>
                </a:lnTo>
                <a:lnTo>
                  <a:pt x="11235" y="6185"/>
                </a:lnTo>
                <a:lnTo>
                  <a:pt x="11257" y="6193"/>
                </a:lnTo>
                <a:lnTo>
                  <a:pt x="11279" y="6204"/>
                </a:lnTo>
                <a:lnTo>
                  <a:pt x="11301" y="6214"/>
                </a:lnTo>
                <a:lnTo>
                  <a:pt x="11321" y="6225"/>
                </a:lnTo>
                <a:lnTo>
                  <a:pt x="11341" y="6237"/>
                </a:lnTo>
                <a:lnTo>
                  <a:pt x="11360" y="6251"/>
                </a:lnTo>
                <a:lnTo>
                  <a:pt x="11380" y="6265"/>
                </a:lnTo>
                <a:lnTo>
                  <a:pt x="11398" y="6281"/>
                </a:lnTo>
                <a:lnTo>
                  <a:pt x="11416" y="6297"/>
                </a:lnTo>
                <a:lnTo>
                  <a:pt x="11433" y="6314"/>
                </a:lnTo>
                <a:lnTo>
                  <a:pt x="11449" y="6333"/>
                </a:lnTo>
                <a:lnTo>
                  <a:pt x="11465" y="6352"/>
                </a:lnTo>
                <a:lnTo>
                  <a:pt x="11479" y="6373"/>
                </a:lnTo>
                <a:lnTo>
                  <a:pt x="11493" y="63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37" name="Freeform 53">
            <a:extLst>
              <a:ext uri="{FF2B5EF4-FFF2-40B4-BE49-F238E27FC236}">
                <a16:creationId xmlns:a16="http://schemas.microsoft.com/office/drawing/2014/main" xmlns="" id="{6A24744A-460F-472C-B147-226FB1D360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70166" y="1389027"/>
            <a:ext cx="419435" cy="370338"/>
          </a:xfrm>
          <a:custGeom>
            <a:avLst/>
            <a:gdLst>
              <a:gd name="T0" fmla="*/ 435621 w 16146"/>
              <a:gd name="T1" fmla="*/ 88400 h 14256"/>
              <a:gd name="T2" fmla="*/ 468283 w 16146"/>
              <a:gd name="T3" fmla="*/ 125971 h 14256"/>
              <a:gd name="T4" fmla="*/ 473457 w 16146"/>
              <a:gd name="T5" fmla="*/ 357922 h 14256"/>
              <a:gd name="T6" fmla="*/ 452378 w 16146"/>
              <a:gd name="T7" fmla="*/ 402020 h 14256"/>
              <a:gd name="T8" fmla="*/ 403813 w 16146"/>
              <a:gd name="T9" fmla="*/ 418806 h 14256"/>
              <a:gd name="T10" fmla="*/ 35631 w 16146"/>
              <a:gd name="T11" fmla="*/ 411280 h 14256"/>
              <a:gd name="T12" fmla="*/ 5733 w 16146"/>
              <a:gd name="T13" fmla="*/ 377590 h 14256"/>
              <a:gd name="T14" fmla="*/ 794 w 16146"/>
              <a:gd name="T15" fmla="*/ 143933 h 14256"/>
              <a:gd name="T16" fmla="*/ 21725 w 16146"/>
              <a:gd name="T17" fmla="*/ 98660 h 14256"/>
              <a:gd name="T18" fmla="*/ 67233 w 16146"/>
              <a:gd name="T19" fmla="*/ 77464 h 14256"/>
              <a:gd name="T20" fmla="*/ 274402 w 16146"/>
              <a:gd name="T21" fmla="*/ 78023 h 14256"/>
              <a:gd name="T22" fmla="*/ 280811 w 16146"/>
              <a:gd name="T23" fmla="*/ 84108 h 14256"/>
              <a:gd name="T24" fmla="*/ 282398 w 16146"/>
              <a:gd name="T25" fmla="*/ 93075 h 14256"/>
              <a:gd name="T26" fmla="*/ 278341 w 16146"/>
              <a:gd name="T27" fmla="*/ 100983 h 14256"/>
              <a:gd name="T28" fmla="*/ 270374 w 16146"/>
              <a:gd name="T29" fmla="*/ 105010 h 14256"/>
              <a:gd name="T30" fmla="*/ 55974 w 16146"/>
              <a:gd name="T31" fmla="*/ 109567 h 14256"/>
              <a:gd name="T32" fmla="*/ 33955 w 16146"/>
              <a:gd name="T33" fmla="*/ 130498 h 14256"/>
              <a:gd name="T34" fmla="*/ 28869 w 16146"/>
              <a:gd name="T35" fmla="*/ 345399 h 14256"/>
              <a:gd name="T36" fmla="*/ 37541 w 16146"/>
              <a:gd name="T37" fmla="*/ 377178 h 14256"/>
              <a:gd name="T38" fmla="*/ 64911 w 16146"/>
              <a:gd name="T39" fmla="*/ 389878 h 14256"/>
              <a:gd name="T40" fmla="*/ 418512 w 16146"/>
              <a:gd name="T41" fmla="*/ 387967 h 14256"/>
              <a:gd name="T42" fmla="*/ 440854 w 16146"/>
              <a:gd name="T43" fmla="*/ 370270 h 14256"/>
              <a:gd name="T44" fmla="*/ 445881 w 16146"/>
              <a:gd name="T45" fmla="*/ 154517 h 14256"/>
              <a:gd name="T46" fmla="*/ 433946 w 16146"/>
              <a:gd name="T47" fmla="*/ 124237 h 14256"/>
              <a:gd name="T48" fmla="*/ 406752 w 16146"/>
              <a:gd name="T49" fmla="*/ 106892 h 14256"/>
              <a:gd name="T50" fmla="*/ 325231 w 16146"/>
              <a:gd name="T51" fmla="*/ 104305 h 14256"/>
              <a:gd name="T52" fmla="*/ 318264 w 16146"/>
              <a:gd name="T53" fmla="*/ 98866 h 14256"/>
              <a:gd name="T54" fmla="*/ 315795 w 16146"/>
              <a:gd name="T55" fmla="*/ 47507 h 14256"/>
              <a:gd name="T56" fmla="*/ 312649 w 16146"/>
              <a:gd name="T57" fmla="*/ 35278 h 14256"/>
              <a:gd name="T58" fmla="*/ 303242 w 16146"/>
              <a:gd name="T59" fmla="*/ 29251 h 14256"/>
              <a:gd name="T60" fmla="*/ 168745 w 16146"/>
              <a:gd name="T61" fmla="*/ 28957 h 14256"/>
              <a:gd name="T62" fmla="*/ 160132 w 16146"/>
              <a:gd name="T63" fmla="*/ 34043 h 14256"/>
              <a:gd name="T64" fmla="*/ 158779 w 16146"/>
              <a:gd name="T65" fmla="*/ 49565 h 14256"/>
              <a:gd name="T66" fmla="*/ 154781 w 16146"/>
              <a:gd name="T67" fmla="*/ 57532 h 14256"/>
              <a:gd name="T68" fmla="*/ 146873 w 16146"/>
              <a:gd name="T69" fmla="*/ 61619 h 14256"/>
              <a:gd name="T70" fmla="*/ 137818 w 16146"/>
              <a:gd name="T71" fmla="*/ 60119 h 14256"/>
              <a:gd name="T72" fmla="*/ 131704 w 16146"/>
              <a:gd name="T73" fmla="*/ 53799 h 14256"/>
              <a:gd name="T74" fmla="*/ 130292 w 16146"/>
              <a:gd name="T75" fmla="*/ 44362 h 14256"/>
              <a:gd name="T76" fmla="*/ 134291 w 16146"/>
              <a:gd name="T77" fmla="*/ 21431 h 14256"/>
              <a:gd name="T78" fmla="*/ 152341 w 16146"/>
              <a:gd name="T79" fmla="*/ 4145 h 14256"/>
              <a:gd name="T80" fmla="*/ 299508 w 16146"/>
              <a:gd name="T81" fmla="*/ 88 h 14256"/>
              <a:gd name="T82" fmla="*/ 328024 w 16146"/>
              <a:gd name="T83" fmla="*/ 10142 h 14256"/>
              <a:gd name="T84" fmla="*/ 343135 w 16146"/>
              <a:gd name="T85" fmla="*/ 34896 h 14256"/>
              <a:gd name="T86" fmla="*/ 131116 w 16146"/>
              <a:gd name="T87" fmla="*/ 352572 h 14256"/>
              <a:gd name="T88" fmla="*/ 126353 w 16146"/>
              <a:gd name="T89" fmla="*/ 360039 h 14256"/>
              <a:gd name="T90" fmla="*/ 117945 w 16146"/>
              <a:gd name="T91" fmla="*/ 363273 h 14256"/>
              <a:gd name="T92" fmla="*/ 109214 w 16146"/>
              <a:gd name="T93" fmla="*/ 360862 h 14256"/>
              <a:gd name="T94" fmla="*/ 103746 w 16146"/>
              <a:gd name="T95" fmla="*/ 353924 h 14256"/>
              <a:gd name="T96" fmla="*/ 103334 w 16146"/>
              <a:gd name="T97" fmla="*/ 142228 h 14256"/>
              <a:gd name="T98" fmla="*/ 108097 w 16146"/>
              <a:gd name="T99" fmla="*/ 134791 h 14256"/>
              <a:gd name="T100" fmla="*/ 116505 w 16146"/>
              <a:gd name="T101" fmla="*/ 131557 h 14256"/>
              <a:gd name="T102" fmla="*/ 125265 w 16146"/>
              <a:gd name="T103" fmla="*/ 133967 h 14256"/>
              <a:gd name="T104" fmla="*/ 130704 w 16146"/>
              <a:gd name="T105" fmla="*/ 140905 h 14256"/>
              <a:gd name="T106" fmla="*/ 370651 w 16146"/>
              <a:gd name="T107" fmla="*/ 351896 h 14256"/>
              <a:gd name="T108" fmla="*/ 366242 w 16146"/>
              <a:gd name="T109" fmla="*/ 359569 h 14256"/>
              <a:gd name="T110" fmla="*/ 358069 w 16146"/>
              <a:gd name="T111" fmla="*/ 363214 h 14256"/>
              <a:gd name="T112" fmla="*/ 349161 w 16146"/>
              <a:gd name="T113" fmla="*/ 361215 h 14256"/>
              <a:gd name="T114" fmla="*/ 343399 w 16146"/>
              <a:gd name="T115" fmla="*/ 354571 h 14256"/>
              <a:gd name="T116" fmla="*/ 342547 w 16146"/>
              <a:gd name="T117" fmla="*/ 142934 h 14256"/>
              <a:gd name="T118" fmla="*/ 346957 w 16146"/>
              <a:gd name="T119" fmla="*/ 135231 h 14256"/>
              <a:gd name="T120" fmla="*/ 355129 w 16146"/>
              <a:gd name="T121" fmla="*/ 131616 h 14256"/>
              <a:gd name="T122" fmla="*/ 364037 w 16146"/>
              <a:gd name="T123" fmla="*/ 133615 h 14256"/>
              <a:gd name="T124" fmla="*/ 369828 w 16146"/>
              <a:gd name="T125" fmla="*/ 140259 h 142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146" h="14256">
                <a:moveTo>
                  <a:pt x="11719" y="2607"/>
                </a:moveTo>
                <a:lnTo>
                  <a:pt x="13396" y="2608"/>
                </a:lnTo>
                <a:lnTo>
                  <a:pt x="13537" y="2612"/>
                </a:lnTo>
                <a:lnTo>
                  <a:pt x="13676" y="2623"/>
                </a:lnTo>
                <a:lnTo>
                  <a:pt x="13813" y="2640"/>
                </a:lnTo>
                <a:lnTo>
                  <a:pt x="13948" y="2665"/>
                </a:lnTo>
                <a:lnTo>
                  <a:pt x="14080" y="2695"/>
                </a:lnTo>
                <a:lnTo>
                  <a:pt x="14210" y="2732"/>
                </a:lnTo>
                <a:lnTo>
                  <a:pt x="14338" y="2775"/>
                </a:lnTo>
                <a:lnTo>
                  <a:pt x="14463" y="2826"/>
                </a:lnTo>
                <a:lnTo>
                  <a:pt x="14585" y="2881"/>
                </a:lnTo>
                <a:lnTo>
                  <a:pt x="14703" y="2941"/>
                </a:lnTo>
                <a:lnTo>
                  <a:pt x="14818" y="3007"/>
                </a:lnTo>
                <a:lnTo>
                  <a:pt x="14930" y="3079"/>
                </a:lnTo>
                <a:lnTo>
                  <a:pt x="15037" y="3156"/>
                </a:lnTo>
                <a:lnTo>
                  <a:pt x="15142" y="3237"/>
                </a:lnTo>
                <a:lnTo>
                  <a:pt x="15242" y="3324"/>
                </a:lnTo>
                <a:lnTo>
                  <a:pt x="15337" y="3414"/>
                </a:lnTo>
                <a:lnTo>
                  <a:pt x="15429" y="3510"/>
                </a:lnTo>
                <a:lnTo>
                  <a:pt x="15515" y="3609"/>
                </a:lnTo>
                <a:lnTo>
                  <a:pt x="15597" y="3713"/>
                </a:lnTo>
                <a:lnTo>
                  <a:pt x="15674" y="3820"/>
                </a:lnTo>
                <a:lnTo>
                  <a:pt x="15745" y="3931"/>
                </a:lnTo>
                <a:lnTo>
                  <a:pt x="15812" y="4046"/>
                </a:lnTo>
                <a:lnTo>
                  <a:pt x="15874" y="4164"/>
                </a:lnTo>
                <a:lnTo>
                  <a:pt x="15929" y="4285"/>
                </a:lnTo>
                <a:lnTo>
                  <a:pt x="15978" y="4409"/>
                </a:lnTo>
                <a:lnTo>
                  <a:pt x="16022" y="4536"/>
                </a:lnTo>
                <a:lnTo>
                  <a:pt x="16059" y="4665"/>
                </a:lnTo>
                <a:lnTo>
                  <a:pt x="16089" y="4798"/>
                </a:lnTo>
                <a:lnTo>
                  <a:pt x="16114" y="4931"/>
                </a:lnTo>
                <a:lnTo>
                  <a:pt x="16132" y="5068"/>
                </a:lnTo>
                <a:lnTo>
                  <a:pt x="16142" y="5207"/>
                </a:lnTo>
                <a:lnTo>
                  <a:pt x="16146" y="5346"/>
                </a:lnTo>
                <a:lnTo>
                  <a:pt x="16146" y="11517"/>
                </a:lnTo>
                <a:lnTo>
                  <a:pt x="16143" y="11690"/>
                </a:lnTo>
                <a:lnTo>
                  <a:pt x="16136" y="11858"/>
                </a:lnTo>
                <a:lnTo>
                  <a:pt x="16123" y="12020"/>
                </a:lnTo>
                <a:lnTo>
                  <a:pt x="16105" y="12175"/>
                </a:lnTo>
                <a:lnTo>
                  <a:pt x="16081" y="12325"/>
                </a:lnTo>
                <a:lnTo>
                  <a:pt x="16053" y="12469"/>
                </a:lnTo>
                <a:lnTo>
                  <a:pt x="16020" y="12607"/>
                </a:lnTo>
                <a:lnTo>
                  <a:pt x="15981" y="12740"/>
                </a:lnTo>
                <a:lnTo>
                  <a:pt x="15936" y="12866"/>
                </a:lnTo>
                <a:lnTo>
                  <a:pt x="15887" y="12987"/>
                </a:lnTo>
                <a:lnTo>
                  <a:pt x="15832" y="13102"/>
                </a:lnTo>
                <a:lnTo>
                  <a:pt x="15772" y="13212"/>
                </a:lnTo>
                <a:lnTo>
                  <a:pt x="15706" y="13315"/>
                </a:lnTo>
                <a:lnTo>
                  <a:pt x="15634" y="13414"/>
                </a:lnTo>
                <a:lnTo>
                  <a:pt x="15558" y="13506"/>
                </a:lnTo>
                <a:lnTo>
                  <a:pt x="15476" y="13593"/>
                </a:lnTo>
                <a:lnTo>
                  <a:pt x="15388" y="13675"/>
                </a:lnTo>
                <a:lnTo>
                  <a:pt x="15295" y="13751"/>
                </a:lnTo>
                <a:lnTo>
                  <a:pt x="15196" y="13821"/>
                </a:lnTo>
                <a:lnTo>
                  <a:pt x="15091" y="13886"/>
                </a:lnTo>
                <a:lnTo>
                  <a:pt x="14981" y="13946"/>
                </a:lnTo>
                <a:lnTo>
                  <a:pt x="14866" y="14000"/>
                </a:lnTo>
                <a:lnTo>
                  <a:pt x="14745" y="14049"/>
                </a:lnTo>
                <a:lnTo>
                  <a:pt x="14618" y="14093"/>
                </a:lnTo>
                <a:lnTo>
                  <a:pt x="14486" y="14131"/>
                </a:lnTo>
                <a:lnTo>
                  <a:pt x="14348" y="14165"/>
                </a:lnTo>
                <a:lnTo>
                  <a:pt x="14203" y="14193"/>
                </a:lnTo>
                <a:lnTo>
                  <a:pt x="14054" y="14216"/>
                </a:lnTo>
                <a:lnTo>
                  <a:pt x="13898" y="14233"/>
                </a:lnTo>
                <a:lnTo>
                  <a:pt x="13736" y="14246"/>
                </a:lnTo>
                <a:lnTo>
                  <a:pt x="13570" y="14253"/>
                </a:lnTo>
                <a:lnTo>
                  <a:pt x="13396" y="14256"/>
                </a:lnTo>
                <a:lnTo>
                  <a:pt x="2660" y="14256"/>
                </a:lnTo>
                <a:lnTo>
                  <a:pt x="2486" y="14253"/>
                </a:lnTo>
                <a:lnTo>
                  <a:pt x="2321" y="14245"/>
                </a:lnTo>
                <a:lnTo>
                  <a:pt x="2161" y="14232"/>
                </a:lnTo>
                <a:lnTo>
                  <a:pt x="2007" y="14214"/>
                </a:lnTo>
                <a:lnTo>
                  <a:pt x="1859" y="14190"/>
                </a:lnTo>
                <a:lnTo>
                  <a:pt x="1718" y="14161"/>
                </a:lnTo>
                <a:lnTo>
                  <a:pt x="1582" y="14125"/>
                </a:lnTo>
                <a:lnTo>
                  <a:pt x="1453" y="14085"/>
                </a:lnTo>
                <a:lnTo>
                  <a:pt x="1329" y="14041"/>
                </a:lnTo>
                <a:lnTo>
                  <a:pt x="1212" y="13990"/>
                </a:lnTo>
                <a:lnTo>
                  <a:pt x="1100" y="13934"/>
                </a:lnTo>
                <a:lnTo>
                  <a:pt x="994" y="13872"/>
                </a:lnTo>
                <a:lnTo>
                  <a:pt x="894" y="13806"/>
                </a:lnTo>
                <a:lnTo>
                  <a:pt x="799" y="13734"/>
                </a:lnTo>
                <a:lnTo>
                  <a:pt x="710" y="13657"/>
                </a:lnTo>
                <a:lnTo>
                  <a:pt x="627" y="13574"/>
                </a:lnTo>
                <a:lnTo>
                  <a:pt x="549" y="13486"/>
                </a:lnTo>
                <a:lnTo>
                  <a:pt x="477" y="13392"/>
                </a:lnTo>
                <a:lnTo>
                  <a:pt x="410" y="13293"/>
                </a:lnTo>
                <a:lnTo>
                  <a:pt x="348" y="13190"/>
                </a:lnTo>
                <a:lnTo>
                  <a:pt x="292" y="13079"/>
                </a:lnTo>
                <a:lnTo>
                  <a:pt x="240" y="12965"/>
                </a:lnTo>
                <a:lnTo>
                  <a:pt x="195" y="12844"/>
                </a:lnTo>
                <a:lnTo>
                  <a:pt x="153" y="12719"/>
                </a:lnTo>
                <a:lnTo>
                  <a:pt x="117" y="12587"/>
                </a:lnTo>
                <a:lnTo>
                  <a:pt x="87" y="12451"/>
                </a:lnTo>
                <a:lnTo>
                  <a:pt x="61" y="12308"/>
                </a:lnTo>
                <a:lnTo>
                  <a:pt x="39" y="12160"/>
                </a:lnTo>
                <a:lnTo>
                  <a:pt x="23" y="12008"/>
                </a:lnTo>
                <a:lnTo>
                  <a:pt x="11" y="11849"/>
                </a:lnTo>
                <a:lnTo>
                  <a:pt x="4" y="11685"/>
                </a:lnTo>
                <a:lnTo>
                  <a:pt x="2" y="11517"/>
                </a:lnTo>
                <a:lnTo>
                  <a:pt x="0" y="5346"/>
                </a:lnTo>
                <a:lnTo>
                  <a:pt x="3" y="5192"/>
                </a:lnTo>
                <a:lnTo>
                  <a:pt x="12" y="5043"/>
                </a:lnTo>
                <a:lnTo>
                  <a:pt x="27" y="4896"/>
                </a:lnTo>
                <a:lnTo>
                  <a:pt x="48" y="4754"/>
                </a:lnTo>
                <a:lnTo>
                  <a:pt x="76" y="4614"/>
                </a:lnTo>
                <a:lnTo>
                  <a:pt x="108" y="4479"/>
                </a:lnTo>
                <a:lnTo>
                  <a:pt x="147" y="4347"/>
                </a:lnTo>
                <a:lnTo>
                  <a:pt x="191" y="4219"/>
                </a:lnTo>
                <a:lnTo>
                  <a:pt x="241" y="4097"/>
                </a:lnTo>
                <a:lnTo>
                  <a:pt x="296" y="3977"/>
                </a:lnTo>
                <a:lnTo>
                  <a:pt x="356" y="3862"/>
                </a:lnTo>
                <a:lnTo>
                  <a:pt x="423" y="3752"/>
                </a:lnTo>
                <a:lnTo>
                  <a:pt x="493" y="3646"/>
                </a:lnTo>
                <a:lnTo>
                  <a:pt x="570" y="3545"/>
                </a:lnTo>
                <a:lnTo>
                  <a:pt x="652" y="3447"/>
                </a:lnTo>
                <a:lnTo>
                  <a:pt x="739" y="3356"/>
                </a:lnTo>
                <a:lnTo>
                  <a:pt x="830" y="3269"/>
                </a:lnTo>
                <a:lnTo>
                  <a:pt x="926" y="3186"/>
                </a:lnTo>
                <a:lnTo>
                  <a:pt x="1027" y="3109"/>
                </a:lnTo>
                <a:lnTo>
                  <a:pt x="1133" y="3037"/>
                </a:lnTo>
                <a:lnTo>
                  <a:pt x="1244" y="2970"/>
                </a:lnTo>
                <a:lnTo>
                  <a:pt x="1359" y="2908"/>
                </a:lnTo>
                <a:lnTo>
                  <a:pt x="1478" y="2853"/>
                </a:lnTo>
                <a:lnTo>
                  <a:pt x="1602" y="2802"/>
                </a:lnTo>
                <a:lnTo>
                  <a:pt x="1732" y="2756"/>
                </a:lnTo>
                <a:lnTo>
                  <a:pt x="1864" y="2717"/>
                </a:lnTo>
                <a:lnTo>
                  <a:pt x="2001" y="2684"/>
                </a:lnTo>
                <a:lnTo>
                  <a:pt x="2141" y="2656"/>
                </a:lnTo>
                <a:lnTo>
                  <a:pt x="2287" y="2635"/>
                </a:lnTo>
                <a:lnTo>
                  <a:pt x="2436" y="2619"/>
                </a:lnTo>
                <a:lnTo>
                  <a:pt x="2588" y="2610"/>
                </a:lnTo>
                <a:lnTo>
                  <a:pt x="2746" y="2607"/>
                </a:lnTo>
                <a:lnTo>
                  <a:pt x="9123" y="2607"/>
                </a:lnTo>
                <a:lnTo>
                  <a:pt x="9149" y="2607"/>
                </a:lnTo>
                <a:lnTo>
                  <a:pt x="9173" y="2609"/>
                </a:lnTo>
                <a:lnTo>
                  <a:pt x="9197" y="2612"/>
                </a:lnTo>
                <a:lnTo>
                  <a:pt x="9221" y="2616"/>
                </a:lnTo>
                <a:lnTo>
                  <a:pt x="9245" y="2622"/>
                </a:lnTo>
                <a:lnTo>
                  <a:pt x="9268" y="2628"/>
                </a:lnTo>
                <a:lnTo>
                  <a:pt x="9291" y="2636"/>
                </a:lnTo>
                <a:lnTo>
                  <a:pt x="9313" y="2645"/>
                </a:lnTo>
                <a:lnTo>
                  <a:pt x="9334" y="2654"/>
                </a:lnTo>
                <a:lnTo>
                  <a:pt x="9356" y="2665"/>
                </a:lnTo>
                <a:lnTo>
                  <a:pt x="9376" y="2677"/>
                </a:lnTo>
                <a:lnTo>
                  <a:pt x="9396" y="2689"/>
                </a:lnTo>
                <a:lnTo>
                  <a:pt x="9415" y="2703"/>
                </a:lnTo>
                <a:lnTo>
                  <a:pt x="9433" y="2717"/>
                </a:lnTo>
                <a:lnTo>
                  <a:pt x="9451" y="2732"/>
                </a:lnTo>
                <a:lnTo>
                  <a:pt x="9468" y="2749"/>
                </a:lnTo>
                <a:lnTo>
                  <a:pt x="9485" y="2765"/>
                </a:lnTo>
                <a:lnTo>
                  <a:pt x="9500" y="2784"/>
                </a:lnTo>
                <a:lnTo>
                  <a:pt x="9514" y="2802"/>
                </a:lnTo>
                <a:lnTo>
                  <a:pt x="9528" y="2821"/>
                </a:lnTo>
                <a:lnTo>
                  <a:pt x="9540" y="2841"/>
                </a:lnTo>
                <a:lnTo>
                  <a:pt x="9552" y="2861"/>
                </a:lnTo>
                <a:lnTo>
                  <a:pt x="9563" y="2882"/>
                </a:lnTo>
                <a:lnTo>
                  <a:pt x="9573" y="2903"/>
                </a:lnTo>
                <a:lnTo>
                  <a:pt x="9582" y="2925"/>
                </a:lnTo>
                <a:lnTo>
                  <a:pt x="9590" y="2948"/>
                </a:lnTo>
                <a:lnTo>
                  <a:pt x="9596" y="2971"/>
                </a:lnTo>
                <a:lnTo>
                  <a:pt x="9601" y="2994"/>
                </a:lnTo>
                <a:lnTo>
                  <a:pt x="9606" y="3018"/>
                </a:lnTo>
                <a:lnTo>
                  <a:pt x="9609" y="3043"/>
                </a:lnTo>
                <a:lnTo>
                  <a:pt x="9611" y="3067"/>
                </a:lnTo>
                <a:lnTo>
                  <a:pt x="9611" y="3092"/>
                </a:lnTo>
                <a:lnTo>
                  <a:pt x="9611" y="3117"/>
                </a:lnTo>
                <a:lnTo>
                  <a:pt x="9609" y="3142"/>
                </a:lnTo>
                <a:lnTo>
                  <a:pt x="9606" y="3166"/>
                </a:lnTo>
                <a:lnTo>
                  <a:pt x="9601" y="3189"/>
                </a:lnTo>
                <a:lnTo>
                  <a:pt x="9596" y="3213"/>
                </a:lnTo>
                <a:lnTo>
                  <a:pt x="9590" y="3236"/>
                </a:lnTo>
                <a:lnTo>
                  <a:pt x="9582" y="3258"/>
                </a:lnTo>
                <a:lnTo>
                  <a:pt x="9573" y="3281"/>
                </a:lnTo>
                <a:lnTo>
                  <a:pt x="9563" y="3303"/>
                </a:lnTo>
                <a:lnTo>
                  <a:pt x="9552" y="3323"/>
                </a:lnTo>
                <a:lnTo>
                  <a:pt x="9540" y="3344"/>
                </a:lnTo>
                <a:lnTo>
                  <a:pt x="9528" y="3363"/>
                </a:lnTo>
                <a:lnTo>
                  <a:pt x="9514" y="3382"/>
                </a:lnTo>
                <a:lnTo>
                  <a:pt x="9500" y="3401"/>
                </a:lnTo>
                <a:lnTo>
                  <a:pt x="9485" y="3418"/>
                </a:lnTo>
                <a:lnTo>
                  <a:pt x="9468" y="3435"/>
                </a:lnTo>
                <a:lnTo>
                  <a:pt x="9451" y="3451"/>
                </a:lnTo>
                <a:lnTo>
                  <a:pt x="9433" y="3466"/>
                </a:lnTo>
                <a:lnTo>
                  <a:pt x="9415" y="3481"/>
                </a:lnTo>
                <a:lnTo>
                  <a:pt x="9396" y="3494"/>
                </a:lnTo>
                <a:lnTo>
                  <a:pt x="9376" y="3508"/>
                </a:lnTo>
                <a:lnTo>
                  <a:pt x="9356" y="3519"/>
                </a:lnTo>
                <a:lnTo>
                  <a:pt x="9334" y="3530"/>
                </a:lnTo>
                <a:lnTo>
                  <a:pt x="9313" y="3540"/>
                </a:lnTo>
                <a:lnTo>
                  <a:pt x="9291" y="3548"/>
                </a:lnTo>
                <a:lnTo>
                  <a:pt x="9268" y="3556"/>
                </a:lnTo>
                <a:lnTo>
                  <a:pt x="9245" y="3563"/>
                </a:lnTo>
                <a:lnTo>
                  <a:pt x="9221" y="3568"/>
                </a:lnTo>
                <a:lnTo>
                  <a:pt x="9197" y="3572"/>
                </a:lnTo>
                <a:lnTo>
                  <a:pt x="9173" y="3575"/>
                </a:lnTo>
                <a:lnTo>
                  <a:pt x="9149" y="3577"/>
                </a:lnTo>
                <a:lnTo>
                  <a:pt x="9123" y="3578"/>
                </a:lnTo>
                <a:lnTo>
                  <a:pt x="2746" y="3578"/>
                </a:lnTo>
                <a:lnTo>
                  <a:pt x="2639" y="3580"/>
                </a:lnTo>
                <a:lnTo>
                  <a:pt x="2537" y="3585"/>
                </a:lnTo>
                <a:lnTo>
                  <a:pt x="2437" y="3595"/>
                </a:lnTo>
                <a:lnTo>
                  <a:pt x="2340" y="3608"/>
                </a:lnTo>
                <a:lnTo>
                  <a:pt x="2246" y="3624"/>
                </a:lnTo>
                <a:lnTo>
                  <a:pt x="2157" y="3645"/>
                </a:lnTo>
                <a:lnTo>
                  <a:pt x="2069" y="3669"/>
                </a:lnTo>
                <a:lnTo>
                  <a:pt x="1985" y="3696"/>
                </a:lnTo>
                <a:lnTo>
                  <a:pt x="1904" y="3727"/>
                </a:lnTo>
                <a:lnTo>
                  <a:pt x="1827" y="3762"/>
                </a:lnTo>
                <a:lnTo>
                  <a:pt x="1753" y="3800"/>
                </a:lnTo>
                <a:lnTo>
                  <a:pt x="1681" y="3842"/>
                </a:lnTo>
                <a:lnTo>
                  <a:pt x="1614" y="3886"/>
                </a:lnTo>
                <a:lnTo>
                  <a:pt x="1549" y="3935"/>
                </a:lnTo>
                <a:lnTo>
                  <a:pt x="1488" y="3986"/>
                </a:lnTo>
                <a:lnTo>
                  <a:pt x="1431" y="4042"/>
                </a:lnTo>
                <a:lnTo>
                  <a:pt x="1376" y="4100"/>
                </a:lnTo>
                <a:lnTo>
                  <a:pt x="1325" y="4161"/>
                </a:lnTo>
                <a:lnTo>
                  <a:pt x="1278" y="4226"/>
                </a:lnTo>
                <a:lnTo>
                  <a:pt x="1233" y="4294"/>
                </a:lnTo>
                <a:lnTo>
                  <a:pt x="1193" y="4365"/>
                </a:lnTo>
                <a:lnTo>
                  <a:pt x="1155" y="4439"/>
                </a:lnTo>
                <a:lnTo>
                  <a:pt x="1121" y="4517"/>
                </a:lnTo>
                <a:lnTo>
                  <a:pt x="1091" y="4597"/>
                </a:lnTo>
                <a:lnTo>
                  <a:pt x="1065" y="4680"/>
                </a:lnTo>
                <a:lnTo>
                  <a:pt x="1041" y="4767"/>
                </a:lnTo>
                <a:lnTo>
                  <a:pt x="1021" y="4856"/>
                </a:lnTo>
                <a:lnTo>
                  <a:pt x="1005" y="4948"/>
                </a:lnTo>
                <a:lnTo>
                  <a:pt x="992" y="5044"/>
                </a:lnTo>
                <a:lnTo>
                  <a:pt x="984" y="5141"/>
                </a:lnTo>
                <a:lnTo>
                  <a:pt x="978" y="5243"/>
                </a:lnTo>
                <a:lnTo>
                  <a:pt x="976" y="5346"/>
                </a:lnTo>
                <a:lnTo>
                  <a:pt x="978" y="11516"/>
                </a:lnTo>
                <a:lnTo>
                  <a:pt x="979" y="11635"/>
                </a:lnTo>
                <a:lnTo>
                  <a:pt x="982" y="11749"/>
                </a:lnTo>
                <a:lnTo>
                  <a:pt x="988" y="11858"/>
                </a:lnTo>
                <a:lnTo>
                  <a:pt x="996" y="11963"/>
                </a:lnTo>
                <a:lnTo>
                  <a:pt x="1006" y="12063"/>
                </a:lnTo>
                <a:lnTo>
                  <a:pt x="1020" y="12159"/>
                </a:lnTo>
                <a:lnTo>
                  <a:pt x="1035" y="12251"/>
                </a:lnTo>
                <a:lnTo>
                  <a:pt x="1055" y="12338"/>
                </a:lnTo>
                <a:lnTo>
                  <a:pt x="1077" y="12420"/>
                </a:lnTo>
                <a:lnTo>
                  <a:pt x="1102" y="12499"/>
                </a:lnTo>
                <a:lnTo>
                  <a:pt x="1130" y="12573"/>
                </a:lnTo>
                <a:lnTo>
                  <a:pt x="1162" y="12643"/>
                </a:lnTo>
                <a:lnTo>
                  <a:pt x="1196" y="12710"/>
                </a:lnTo>
                <a:lnTo>
                  <a:pt x="1234" y="12772"/>
                </a:lnTo>
                <a:lnTo>
                  <a:pt x="1277" y="12830"/>
                </a:lnTo>
                <a:lnTo>
                  <a:pt x="1323" y="12885"/>
                </a:lnTo>
                <a:lnTo>
                  <a:pt x="1372" y="12936"/>
                </a:lnTo>
                <a:lnTo>
                  <a:pt x="1426" y="12983"/>
                </a:lnTo>
                <a:lnTo>
                  <a:pt x="1484" y="13026"/>
                </a:lnTo>
                <a:lnTo>
                  <a:pt x="1546" y="13066"/>
                </a:lnTo>
                <a:lnTo>
                  <a:pt x="1613" y="13102"/>
                </a:lnTo>
                <a:lnTo>
                  <a:pt x="1683" y="13134"/>
                </a:lnTo>
                <a:lnTo>
                  <a:pt x="1759" y="13164"/>
                </a:lnTo>
                <a:lnTo>
                  <a:pt x="1839" y="13190"/>
                </a:lnTo>
                <a:lnTo>
                  <a:pt x="1923" y="13213"/>
                </a:lnTo>
                <a:lnTo>
                  <a:pt x="2013" y="13232"/>
                </a:lnTo>
                <a:lnTo>
                  <a:pt x="2108" y="13249"/>
                </a:lnTo>
                <a:lnTo>
                  <a:pt x="2208" y="13262"/>
                </a:lnTo>
                <a:lnTo>
                  <a:pt x="2313" y="13272"/>
                </a:lnTo>
                <a:lnTo>
                  <a:pt x="2423" y="13279"/>
                </a:lnTo>
                <a:lnTo>
                  <a:pt x="2538" y="13283"/>
                </a:lnTo>
                <a:lnTo>
                  <a:pt x="2660" y="13285"/>
                </a:lnTo>
                <a:lnTo>
                  <a:pt x="13396" y="13285"/>
                </a:lnTo>
                <a:lnTo>
                  <a:pt x="13518" y="13284"/>
                </a:lnTo>
                <a:lnTo>
                  <a:pt x="13635" y="13280"/>
                </a:lnTo>
                <a:lnTo>
                  <a:pt x="13748" y="13273"/>
                </a:lnTo>
                <a:lnTo>
                  <a:pt x="13855" y="13264"/>
                </a:lnTo>
                <a:lnTo>
                  <a:pt x="13957" y="13252"/>
                </a:lnTo>
                <a:lnTo>
                  <a:pt x="14055" y="13237"/>
                </a:lnTo>
                <a:lnTo>
                  <a:pt x="14148" y="13219"/>
                </a:lnTo>
                <a:lnTo>
                  <a:pt x="14236" y="13197"/>
                </a:lnTo>
                <a:lnTo>
                  <a:pt x="14319" y="13173"/>
                </a:lnTo>
                <a:lnTo>
                  <a:pt x="14398" y="13144"/>
                </a:lnTo>
                <a:lnTo>
                  <a:pt x="14473" y="13113"/>
                </a:lnTo>
                <a:lnTo>
                  <a:pt x="14544" y="13079"/>
                </a:lnTo>
                <a:lnTo>
                  <a:pt x="14609" y="13040"/>
                </a:lnTo>
                <a:lnTo>
                  <a:pt x="14672" y="12999"/>
                </a:lnTo>
                <a:lnTo>
                  <a:pt x="14729" y="12953"/>
                </a:lnTo>
                <a:lnTo>
                  <a:pt x="14783" y="12903"/>
                </a:lnTo>
                <a:lnTo>
                  <a:pt x="14833" y="12850"/>
                </a:lnTo>
                <a:lnTo>
                  <a:pt x="14880" y="12792"/>
                </a:lnTo>
                <a:lnTo>
                  <a:pt x="14922" y="12731"/>
                </a:lnTo>
                <a:lnTo>
                  <a:pt x="14960" y="12665"/>
                </a:lnTo>
                <a:lnTo>
                  <a:pt x="14996" y="12595"/>
                </a:lnTo>
                <a:lnTo>
                  <a:pt x="15027" y="12521"/>
                </a:lnTo>
                <a:lnTo>
                  <a:pt x="15055" y="12441"/>
                </a:lnTo>
                <a:lnTo>
                  <a:pt x="15080" y="12358"/>
                </a:lnTo>
                <a:lnTo>
                  <a:pt x="15102" y="12270"/>
                </a:lnTo>
                <a:lnTo>
                  <a:pt x="15121" y="12177"/>
                </a:lnTo>
                <a:lnTo>
                  <a:pt x="15136" y="12080"/>
                </a:lnTo>
                <a:lnTo>
                  <a:pt x="15148" y="11978"/>
                </a:lnTo>
                <a:lnTo>
                  <a:pt x="15158" y="11870"/>
                </a:lnTo>
                <a:lnTo>
                  <a:pt x="15165" y="11757"/>
                </a:lnTo>
                <a:lnTo>
                  <a:pt x="15168" y="11639"/>
                </a:lnTo>
                <a:lnTo>
                  <a:pt x="15170" y="11517"/>
                </a:lnTo>
                <a:lnTo>
                  <a:pt x="15170" y="5346"/>
                </a:lnTo>
                <a:lnTo>
                  <a:pt x="15167" y="5256"/>
                </a:lnTo>
                <a:lnTo>
                  <a:pt x="15161" y="5167"/>
                </a:lnTo>
                <a:lnTo>
                  <a:pt x="15149" y="5080"/>
                </a:lnTo>
                <a:lnTo>
                  <a:pt x="15134" y="4993"/>
                </a:lnTo>
                <a:lnTo>
                  <a:pt x="15114" y="4908"/>
                </a:lnTo>
                <a:lnTo>
                  <a:pt x="15089" y="4825"/>
                </a:lnTo>
                <a:lnTo>
                  <a:pt x="15061" y="4743"/>
                </a:lnTo>
                <a:lnTo>
                  <a:pt x="15029" y="4663"/>
                </a:lnTo>
                <a:lnTo>
                  <a:pt x="14994" y="4585"/>
                </a:lnTo>
                <a:lnTo>
                  <a:pt x="14954" y="4509"/>
                </a:lnTo>
                <a:lnTo>
                  <a:pt x="14911" y="4434"/>
                </a:lnTo>
                <a:lnTo>
                  <a:pt x="14864" y="4363"/>
                </a:lnTo>
                <a:lnTo>
                  <a:pt x="14815" y="4294"/>
                </a:lnTo>
                <a:lnTo>
                  <a:pt x="14761" y="4226"/>
                </a:lnTo>
                <a:lnTo>
                  <a:pt x="14706" y="4162"/>
                </a:lnTo>
                <a:lnTo>
                  <a:pt x="14646" y="4101"/>
                </a:lnTo>
                <a:lnTo>
                  <a:pt x="14585" y="4042"/>
                </a:lnTo>
                <a:lnTo>
                  <a:pt x="14520" y="3986"/>
                </a:lnTo>
                <a:lnTo>
                  <a:pt x="14454" y="3933"/>
                </a:lnTo>
                <a:lnTo>
                  <a:pt x="14384" y="3884"/>
                </a:lnTo>
                <a:lnTo>
                  <a:pt x="14311" y="3838"/>
                </a:lnTo>
                <a:lnTo>
                  <a:pt x="14238" y="3795"/>
                </a:lnTo>
                <a:lnTo>
                  <a:pt x="14161" y="3756"/>
                </a:lnTo>
                <a:lnTo>
                  <a:pt x="14082" y="3720"/>
                </a:lnTo>
                <a:lnTo>
                  <a:pt x="14002" y="3688"/>
                </a:lnTo>
                <a:lnTo>
                  <a:pt x="13920" y="3660"/>
                </a:lnTo>
                <a:lnTo>
                  <a:pt x="13836" y="3636"/>
                </a:lnTo>
                <a:lnTo>
                  <a:pt x="13750" y="3616"/>
                </a:lnTo>
                <a:lnTo>
                  <a:pt x="13664" y="3600"/>
                </a:lnTo>
                <a:lnTo>
                  <a:pt x="13576" y="3589"/>
                </a:lnTo>
                <a:lnTo>
                  <a:pt x="13486" y="3582"/>
                </a:lnTo>
                <a:lnTo>
                  <a:pt x="13396" y="3580"/>
                </a:lnTo>
                <a:lnTo>
                  <a:pt x="11231" y="3578"/>
                </a:lnTo>
                <a:lnTo>
                  <a:pt x="11205" y="3577"/>
                </a:lnTo>
                <a:lnTo>
                  <a:pt x="11180" y="3575"/>
                </a:lnTo>
                <a:lnTo>
                  <a:pt x="11156" y="3572"/>
                </a:lnTo>
                <a:lnTo>
                  <a:pt x="11132" y="3568"/>
                </a:lnTo>
                <a:lnTo>
                  <a:pt x="11108" y="3562"/>
                </a:lnTo>
                <a:lnTo>
                  <a:pt x="11085" y="3556"/>
                </a:lnTo>
                <a:lnTo>
                  <a:pt x="11063" y="3548"/>
                </a:lnTo>
                <a:lnTo>
                  <a:pt x="11041" y="3540"/>
                </a:lnTo>
                <a:lnTo>
                  <a:pt x="11020" y="3530"/>
                </a:lnTo>
                <a:lnTo>
                  <a:pt x="10998" y="3519"/>
                </a:lnTo>
                <a:lnTo>
                  <a:pt x="10977" y="3507"/>
                </a:lnTo>
                <a:lnTo>
                  <a:pt x="10958" y="3494"/>
                </a:lnTo>
                <a:lnTo>
                  <a:pt x="10939" y="3480"/>
                </a:lnTo>
                <a:lnTo>
                  <a:pt x="10921" y="3466"/>
                </a:lnTo>
                <a:lnTo>
                  <a:pt x="10903" y="3451"/>
                </a:lnTo>
                <a:lnTo>
                  <a:pt x="10885" y="3435"/>
                </a:lnTo>
                <a:lnTo>
                  <a:pt x="10869" y="3418"/>
                </a:lnTo>
                <a:lnTo>
                  <a:pt x="10854" y="3400"/>
                </a:lnTo>
                <a:lnTo>
                  <a:pt x="10840" y="3382"/>
                </a:lnTo>
                <a:lnTo>
                  <a:pt x="10826" y="3363"/>
                </a:lnTo>
                <a:lnTo>
                  <a:pt x="10814" y="3344"/>
                </a:lnTo>
                <a:lnTo>
                  <a:pt x="10802" y="3323"/>
                </a:lnTo>
                <a:lnTo>
                  <a:pt x="10791" y="3303"/>
                </a:lnTo>
                <a:lnTo>
                  <a:pt x="10781" y="3281"/>
                </a:lnTo>
                <a:lnTo>
                  <a:pt x="10772" y="3258"/>
                </a:lnTo>
                <a:lnTo>
                  <a:pt x="10764" y="3236"/>
                </a:lnTo>
                <a:lnTo>
                  <a:pt x="10758" y="3213"/>
                </a:lnTo>
                <a:lnTo>
                  <a:pt x="10752" y="3189"/>
                </a:lnTo>
                <a:lnTo>
                  <a:pt x="10748" y="3166"/>
                </a:lnTo>
                <a:lnTo>
                  <a:pt x="10745" y="3142"/>
                </a:lnTo>
                <a:lnTo>
                  <a:pt x="10743" y="3117"/>
                </a:lnTo>
                <a:lnTo>
                  <a:pt x="10742" y="3092"/>
                </a:lnTo>
                <a:lnTo>
                  <a:pt x="10742" y="1616"/>
                </a:lnTo>
                <a:lnTo>
                  <a:pt x="10742" y="1576"/>
                </a:lnTo>
                <a:lnTo>
                  <a:pt x="10740" y="1538"/>
                </a:lnTo>
                <a:lnTo>
                  <a:pt x="10737" y="1501"/>
                </a:lnTo>
                <a:lnTo>
                  <a:pt x="10732" y="1465"/>
                </a:lnTo>
                <a:lnTo>
                  <a:pt x="10727" y="1431"/>
                </a:lnTo>
                <a:lnTo>
                  <a:pt x="10720" y="1398"/>
                </a:lnTo>
                <a:lnTo>
                  <a:pt x="10711" y="1366"/>
                </a:lnTo>
                <a:lnTo>
                  <a:pt x="10702" y="1336"/>
                </a:lnTo>
                <a:lnTo>
                  <a:pt x="10691" y="1306"/>
                </a:lnTo>
                <a:lnTo>
                  <a:pt x="10679" y="1277"/>
                </a:lnTo>
                <a:lnTo>
                  <a:pt x="10665" y="1250"/>
                </a:lnTo>
                <a:lnTo>
                  <a:pt x="10651" y="1225"/>
                </a:lnTo>
                <a:lnTo>
                  <a:pt x="10635" y="1200"/>
                </a:lnTo>
                <a:lnTo>
                  <a:pt x="10618" y="1177"/>
                </a:lnTo>
                <a:lnTo>
                  <a:pt x="10600" y="1155"/>
                </a:lnTo>
                <a:lnTo>
                  <a:pt x="10580" y="1135"/>
                </a:lnTo>
                <a:lnTo>
                  <a:pt x="10558" y="1115"/>
                </a:lnTo>
                <a:lnTo>
                  <a:pt x="10537" y="1097"/>
                </a:lnTo>
                <a:lnTo>
                  <a:pt x="10513" y="1079"/>
                </a:lnTo>
                <a:lnTo>
                  <a:pt x="10489" y="1063"/>
                </a:lnTo>
                <a:lnTo>
                  <a:pt x="10464" y="1049"/>
                </a:lnTo>
                <a:lnTo>
                  <a:pt x="10436" y="1036"/>
                </a:lnTo>
                <a:lnTo>
                  <a:pt x="10408" y="1024"/>
                </a:lnTo>
                <a:lnTo>
                  <a:pt x="10378" y="1013"/>
                </a:lnTo>
                <a:lnTo>
                  <a:pt x="10348" y="1004"/>
                </a:lnTo>
                <a:lnTo>
                  <a:pt x="10315" y="995"/>
                </a:lnTo>
                <a:lnTo>
                  <a:pt x="10282" y="988"/>
                </a:lnTo>
                <a:lnTo>
                  <a:pt x="10248" y="983"/>
                </a:lnTo>
                <a:lnTo>
                  <a:pt x="10212" y="978"/>
                </a:lnTo>
                <a:lnTo>
                  <a:pt x="10175" y="975"/>
                </a:lnTo>
                <a:lnTo>
                  <a:pt x="10138" y="973"/>
                </a:lnTo>
                <a:lnTo>
                  <a:pt x="10098" y="973"/>
                </a:lnTo>
                <a:lnTo>
                  <a:pt x="6050" y="971"/>
                </a:lnTo>
                <a:lnTo>
                  <a:pt x="5988" y="972"/>
                </a:lnTo>
                <a:lnTo>
                  <a:pt x="5931" y="973"/>
                </a:lnTo>
                <a:lnTo>
                  <a:pt x="5877" y="975"/>
                </a:lnTo>
                <a:lnTo>
                  <a:pt x="5828" y="977"/>
                </a:lnTo>
                <a:lnTo>
                  <a:pt x="5782" y="981"/>
                </a:lnTo>
                <a:lnTo>
                  <a:pt x="5740" y="985"/>
                </a:lnTo>
                <a:lnTo>
                  <a:pt x="5701" y="991"/>
                </a:lnTo>
                <a:lnTo>
                  <a:pt x="5665" y="997"/>
                </a:lnTo>
                <a:lnTo>
                  <a:pt x="5633" y="1005"/>
                </a:lnTo>
                <a:lnTo>
                  <a:pt x="5604" y="1013"/>
                </a:lnTo>
                <a:lnTo>
                  <a:pt x="5577" y="1024"/>
                </a:lnTo>
                <a:lnTo>
                  <a:pt x="5553" y="1035"/>
                </a:lnTo>
                <a:lnTo>
                  <a:pt x="5532" y="1048"/>
                </a:lnTo>
                <a:lnTo>
                  <a:pt x="5513" y="1062"/>
                </a:lnTo>
                <a:lnTo>
                  <a:pt x="5496" y="1078"/>
                </a:lnTo>
                <a:lnTo>
                  <a:pt x="5481" y="1096"/>
                </a:lnTo>
                <a:lnTo>
                  <a:pt x="5468" y="1115"/>
                </a:lnTo>
                <a:lnTo>
                  <a:pt x="5457" y="1136"/>
                </a:lnTo>
                <a:lnTo>
                  <a:pt x="5447" y="1158"/>
                </a:lnTo>
                <a:lnTo>
                  <a:pt x="5439" y="1182"/>
                </a:lnTo>
                <a:lnTo>
                  <a:pt x="5433" y="1208"/>
                </a:lnTo>
                <a:lnTo>
                  <a:pt x="5428" y="1236"/>
                </a:lnTo>
                <a:lnTo>
                  <a:pt x="5423" y="1266"/>
                </a:lnTo>
                <a:lnTo>
                  <a:pt x="5420" y="1298"/>
                </a:lnTo>
                <a:lnTo>
                  <a:pt x="5417" y="1333"/>
                </a:lnTo>
                <a:lnTo>
                  <a:pt x="5415" y="1369"/>
                </a:lnTo>
                <a:lnTo>
                  <a:pt x="5413" y="1408"/>
                </a:lnTo>
                <a:lnTo>
                  <a:pt x="5411" y="1448"/>
                </a:lnTo>
                <a:lnTo>
                  <a:pt x="5409" y="1537"/>
                </a:lnTo>
                <a:lnTo>
                  <a:pt x="5405" y="1637"/>
                </a:lnTo>
                <a:lnTo>
                  <a:pt x="5403" y="1661"/>
                </a:lnTo>
                <a:lnTo>
                  <a:pt x="5401" y="1686"/>
                </a:lnTo>
                <a:lnTo>
                  <a:pt x="5396" y="1710"/>
                </a:lnTo>
                <a:lnTo>
                  <a:pt x="5391" y="1733"/>
                </a:lnTo>
                <a:lnTo>
                  <a:pt x="5385" y="1756"/>
                </a:lnTo>
                <a:lnTo>
                  <a:pt x="5377" y="1779"/>
                </a:lnTo>
                <a:lnTo>
                  <a:pt x="5369" y="1801"/>
                </a:lnTo>
                <a:lnTo>
                  <a:pt x="5358" y="1824"/>
                </a:lnTo>
                <a:lnTo>
                  <a:pt x="5348" y="1845"/>
                </a:lnTo>
                <a:lnTo>
                  <a:pt x="5336" y="1865"/>
                </a:lnTo>
                <a:lnTo>
                  <a:pt x="5324" y="1885"/>
                </a:lnTo>
                <a:lnTo>
                  <a:pt x="5310" y="1904"/>
                </a:lnTo>
                <a:lnTo>
                  <a:pt x="5296" y="1922"/>
                </a:lnTo>
                <a:lnTo>
                  <a:pt x="5281" y="1940"/>
                </a:lnTo>
                <a:lnTo>
                  <a:pt x="5265" y="1957"/>
                </a:lnTo>
                <a:lnTo>
                  <a:pt x="5247" y="1973"/>
                </a:lnTo>
                <a:lnTo>
                  <a:pt x="5230" y="1989"/>
                </a:lnTo>
                <a:lnTo>
                  <a:pt x="5212" y="2003"/>
                </a:lnTo>
                <a:lnTo>
                  <a:pt x="5193" y="2017"/>
                </a:lnTo>
                <a:lnTo>
                  <a:pt x="5173" y="2029"/>
                </a:lnTo>
                <a:lnTo>
                  <a:pt x="5153" y="2041"/>
                </a:lnTo>
                <a:lnTo>
                  <a:pt x="5131" y="2052"/>
                </a:lnTo>
                <a:lnTo>
                  <a:pt x="5110" y="2063"/>
                </a:lnTo>
                <a:lnTo>
                  <a:pt x="5088" y="2072"/>
                </a:lnTo>
                <a:lnTo>
                  <a:pt x="5066" y="2079"/>
                </a:lnTo>
                <a:lnTo>
                  <a:pt x="5043" y="2086"/>
                </a:lnTo>
                <a:lnTo>
                  <a:pt x="5019" y="2092"/>
                </a:lnTo>
                <a:lnTo>
                  <a:pt x="4996" y="2096"/>
                </a:lnTo>
                <a:lnTo>
                  <a:pt x="4972" y="2100"/>
                </a:lnTo>
                <a:lnTo>
                  <a:pt x="4947" y="2102"/>
                </a:lnTo>
                <a:lnTo>
                  <a:pt x="4923" y="2102"/>
                </a:lnTo>
                <a:lnTo>
                  <a:pt x="4897" y="2102"/>
                </a:lnTo>
                <a:lnTo>
                  <a:pt x="4872" y="2100"/>
                </a:lnTo>
                <a:lnTo>
                  <a:pt x="4848" y="2098"/>
                </a:lnTo>
                <a:lnTo>
                  <a:pt x="4824" y="2093"/>
                </a:lnTo>
                <a:lnTo>
                  <a:pt x="4799" y="2088"/>
                </a:lnTo>
                <a:lnTo>
                  <a:pt x="4776" y="2082"/>
                </a:lnTo>
                <a:lnTo>
                  <a:pt x="4754" y="2074"/>
                </a:lnTo>
                <a:lnTo>
                  <a:pt x="4731" y="2066"/>
                </a:lnTo>
                <a:lnTo>
                  <a:pt x="4710" y="2056"/>
                </a:lnTo>
                <a:lnTo>
                  <a:pt x="4688" y="2045"/>
                </a:lnTo>
                <a:lnTo>
                  <a:pt x="4667" y="2033"/>
                </a:lnTo>
                <a:lnTo>
                  <a:pt x="4648" y="2021"/>
                </a:lnTo>
                <a:lnTo>
                  <a:pt x="4628" y="2007"/>
                </a:lnTo>
                <a:lnTo>
                  <a:pt x="4610" y="1993"/>
                </a:lnTo>
                <a:lnTo>
                  <a:pt x="4592" y="1978"/>
                </a:lnTo>
                <a:lnTo>
                  <a:pt x="4574" y="1962"/>
                </a:lnTo>
                <a:lnTo>
                  <a:pt x="4558" y="1945"/>
                </a:lnTo>
                <a:lnTo>
                  <a:pt x="4543" y="1928"/>
                </a:lnTo>
                <a:lnTo>
                  <a:pt x="4529" y="1910"/>
                </a:lnTo>
                <a:lnTo>
                  <a:pt x="4515" y="1891"/>
                </a:lnTo>
                <a:lnTo>
                  <a:pt x="4502" y="1871"/>
                </a:lnTo>
                <a:lnTo>
                  <a:pt x="4490" y="1851"/>
                </a:lnTo>
                <a:lnTo>
                  <a:pt x="4480" y="1830"/>
                </a:lnTo>
                <a:lnTo>
                  <a:pt x="4469" y="1808"/>
                </a:lnTo>
                <a:lnTo>
                  <a:pt x="4460" y="1786"/>
                </a:lnTo>
                <a:lnTo>
                  <a:pt x="4452" y="1764"/>
                </a:lnTo>
                <a:lnTo>
                  <a:pt x="4445" y="1741"/>
                </a:lnTo>
                <a:lnTo>
                  <a:pt x="4440" y="1718"/>
                </a:lnTo>
                <a:lnTo>
                  <a:pt x="4435" y="1695"/>
                </a:lnTo>
                <a:lnTo>
                  <a:pt x="4432" y="1671"/>
                </a:lnTo>
                <a:lnTo>
                  <a:pt x="4430" y="1646"/>
                </a:lnTo>
                <a:lnTo>
                  <a:pt x="4429" y="1622"/>
                </a:lnTo>
                <a:lnTo>
                  <a:pt x="4429" y="1597"/>
                </a:lnTo>
                <a:lnTo>
                  <a:pt x="4431" y="1567"/>
                </a:lnTo>
                <a:lnTo>
                  <a:pt x="4432" y="1538"/>
                </a:lnTo>
                <a:lnTo>
                  <a:pt x="4432" y="1509"/>
                </a:lnTo>
                <a:lnTo>
                  <a:pt x="4433" y="1479"/>
                </a:lnTo>
                <a:lnTo>
                  <a:pt x="4434" y="1450"/>
                </a:lnTo>
                <a:lnTo>
                  <a:pt x="4435" y="1421"/>
                </a:lnTo>
                <a:lnTo>
                  <a:pt x="4436" y="1392"/>
                </a:lnTo>
                <a:lnTo>
                  <a:pt x="4437" y="1363"/>
                </a:lnTo>
                <a:lnTo>
                  <a:pt x="4442" y="1271"/>
                </a:lnTo>
                <a:lnTo>
                  <a:pt x="4451" y="1183"/>
                </a:lnTo>
                <a:lnTo>
                  <a:pt x="4462" y="1099"/>
                </a:lnTo>
                <a:lnTo>
                  <a:pt x="4477" y="1018"/>
                </a:lnTo>
                <a:lnTo>
                  <a:pt x="4496" y="941"/>
                </a:lnTo>
                <a:lnTo>
                  <a:pt x="4517" y="867"/>
                </a:lnTo>
                <a:lnTo>
                  <a:pt x="4541" y="796"/>
                </a:lnTo>
                <a:lnTo>
                  <a:pt x="4568" y="729"/>
                </a:lnTo>
                <a:lnTo>
                  <a:pt x="4598" y="666"/>
                </a:lnTo>
                <a:lnTo>
                  <a:pt x="4631" y="605"/>
                </a:lnTo>
                <a:lnTo>
                  <a:pt x="4667" y="547"/>
                </a:lnTo>
                <a:lnTo>
                  <a:pt x="4706" y="494"/>
                </a:lnTo>
                <a:lnTo>
                  <a:pt x="4748" y="443"/>
                </a:lnTo>
                <a:lnTo>
                  <a:pt x="4792" y="395"/>
                </a:lnTo>
                <a:lnTo>
                  <a:pt x="4840" y="349"/>
                </a:lnTo>
                <a:lnTo>
                  <a:pt x="4890" y="307"/>
                </a:lnTo>
                <a:lnTo>
                  <a:pt x="4943" y="268"/>
                </a:lnTo>
                <a:lnTo>
                  <a:pt x="4999" y="232"/>
                </a:lnTo>
                <a:lnTo>
                  <a:pt x="5058" y="199"/>
                </a:lnTo>
                <a:lnTo>
                  <a:pt x="5118" y="169"/>
                </a:lnTo>
                <a:lnTo>
                  <a:pt x="5182" y="141"/>
                </a:lnTo>
                <a:lnTo>
                  <a:pt x="5248" y="115"/>
                </a:lnTo>
                <a:lnTo>
                  <a:pt x="5317" y="92"/>
                </a:lnTo>
                <a:lnTo>
                  <a:pt x="5389" y="73"/>
                </a:lnTo>
                <a:lnTo>
                  <a:pt x="5463" y="55"/>
                </a:lnTo>
                <a:lnTo>
                  <a:pt x="5539" y="40"/>
                </a:lnTo>
                <a:lnTo>
                  <a:pt x="5619" y="28"/>
                </a:lnTo>
                <a:lnTo>
                  <a:pt x="5700" y="18"/>
                </a:lnTo>
                <a:lnTo>
                  <a:pt x="5784" y="10"/>
                </a:lnTo>
                <a:lnTo>
                  <a:pt x="5870" y="4"/>
                </a:lnTo>
                <a:lnTo>
                  <a:pt x="5959" y="1"/>
                </a:lnTo>
                <a:lnTo>
                  <a:pt x="6050" y="0"/>
                </a:lnTo>
                <a:lnTo>
                  <a:pt x="10098" y="1"/>
                </a:lnTo>
                <a:lnTo>
                  <a:pt x="10188" y="3"/>
                </a:lnTo>
                <a:lnTo>
                  <a:pt x="10275" y="9"/>
                </a:lnTo>
                <a:lnTo>
                  <a:pt x="10361" y="18"/>
                </a:lnTo>
                <a:lnTo>
                  <a:pt x="10444" y="31"/>
                </a:lnTo>
                <a:lnTo>
                  <a:pt x="10526" y="47"/>
                </a:lnTo>
                <a:lnTo>
                  <a:pt x="10606" y="67"/>
                </a:lnTo>
                <a:lnTo>
                  <a:pt x="10684" y="91"/>
                </a:lnTo>
                <a:lnTo>
                  <a:pt x="10758" y="117"/>
                </a:lnTo>
                <a:lnTo>
                  <a:pt x="10831" y="148"/>
                </a:lnTo>
                <a:lnTo>
                  <a:pt x="10902" y="181"/>
                </a:lnTo>
                <a:lnTo>
                  <a:pt x="10969" y="218"/>
                </a:lnTo>
                <a:lnTo>
                  <a:pt x="11035" y="257"/>
                </a:lnTo>
                <a:lnTo>
                  <a:pt x="11097" y="300"/>
                </a:lnTo>
                <a:lnTo>
                  <a:pt x="11158" y="345"/>
                </a:lnTo>
                <a:lnTo>
                  <a:pt x="11215" y="395"/>
                </a:lnTo>
                <a:lnTo>
                  <a:pt x="11270" y="446"/>
                </a:lnTo>
                <a:lnTo>
                  <a:pt x="11321" y="500"/>
                </a:lnTo>
                <a:lnTo>
                  <a:pt x="11371" y="557"/>
                </a:lnTo>
                <a:lnTo>
                  <a:pt x="11417" y="618"/>
                </a:lnTo>
                <a:lnTo>
                  <a:pt x="11460" y="680"/>
                </a:lnTo>
                <a:lnTo>
                  <a:pt x="11500" y="745"/>
                </a:lnTo>
                <a:lnTo>
                  <a:pt x="11537" y="812"/>
                </a:lnTo>
                <a:lnTo>
                  <a:pt x="11571" y="883"/>
                </a:lnTo>
                <a:lnTo>
                  <a:pt x="11601" y="955"/>
                </a:lnTo>
                <a:lnTo>
                  <a:pt x="11628" y="1030"/>
                </a:lnTo>
                <a:lnTo>
                  <a:pt x="11651" y="1108"/>
                </a:lnTo>
                <a:lnTo>
                  <a:pt x="11672" y="1187"/>
                </a:lnTo>
                <a:lnTo>
                  <a:pt x="11689" y="1268"/>
                </a:lnTo>
                <a:lnTo>
                  <a:pt x="11702" y="1353"/>
                </a:lnTo>
                <a:lnTo>
                  <a:pt x="11711" y="1438"/>
                </a:lnTo>
                <a:lnTo>
                  <a:pt x="11717" y="1525"/>
                </a:lnTo>
                <a:lnTo>
                  <a:pt x="11719" y="1616"/>
                </a:lnTo>
                <a:lnTo>
                  <a:pt x="11719" y="2607"/>
                </a:lnTo>
                <a:close/>
                <a:moveTo>
                  <a:pt x="4475" y="4960"/>
                </a:moveTo>
                <a:lnTo>
                  <a:pt x="4475" y="11872"/>
                </a:lnTo>
                <a:lnTo>
                  <a:pt x="4475" y="11896"/>
                </a:lnTo>
                <a:lnTo>
                  <a:pt x="4473" y="11921"/>
                </a:lnTo>
                <a:lnTo>
                  <a:pt x="4470" y="11945"/>
                </a:lnTo>
                <a:lnTo>
                  <a:pt x="4465" y="11970"/>
                </a:lnTo>
                <a:lnTo>
                  <a:pt x="4460" y="11993"/>
                </a:lnTo>
                <a:lnTo>
                  <a:pt x="4453" y="12016"/>
                </a:lnTo>
                <a:lnTo>
                  <a:pt x="4446" y="12039"/>
                </a:lnTo>
                <a:lnTo>
                  <a:pt x="4437" y="12061"/>
                </a:lnTo>
                <a:lnTo>
                  <a:pt x="4427" y="12082"/>
                </a:lnTo>
                <a:lnTo>
                  <a:pt x="4417" y="12103"/>
                </a:lnTo>
                <a:lnTo>
                  <a:pt x="4405" y="12123"/>
                </a:lnTo>
                <a:lnTo>
                  <a:pt x="4392" y="12143"/>
                </a:lnTo>
                <a:lnTo>
                  <a:pt x="4379" y="12162"/>
                </a:lnTo>
                <a:lnTo>
                  <a:pt x="4364" y="12180"/>
                </a:lnTo>
                <a:lnTo>
                  <a:pt x="4348" y="12198"/>
                </a:lnTo>
                <a:lnTo>
                  <a:pt x="4332" y="12215"/>
                </a:lnTo>
                <a:lnTo>
                  <a:pt x="4315" y="12231"/>
                </a:lnTo>
                <a:lnTo>
                  <a:pt x="4298" y="12247"/>
                </a:lnTo>
                <a:lnTo>
                  <a:pt x="4280" y="12261"/>
                </a:lnTo>
                <a:lnTo>
                  <a:pt x="4261" y="12275"/>
                </a:lnTo>
                <a:lnTo>
                  <a:pt x="4240" y="12287"/>
                </a:lnTo>
                <a:lnTo>
                  <a:pt x="4220" y="12299"/>
                </a:lnTo>
                <a:lnTo>
                  <a:pt x="4199" y="12310"/>
                </a:lnTo>
                <a:lnTo>
                  <a:pt x="4177" y="12319"/>
                </a:lnTo>
                <a:lnTo>
                  <a:pt x="4156" y="12328"/>
                </a:lnTo>
                <a:lnTo>
                  <a:pt x="4132" y="12336"/>
                </a:lnTo>
                <a:lnTo>
                  <a:pt x="4109" y="12342"/>
                </a:lnTo>
                <a:lnTo>
                  <a:pt x="4086" y="12347"/>
                </a:lnTo>
                <a:lnTo>
                  <a:pt x="4062" y="12352"/>
                </a:lnTo>
                <a:lnTo>
                  <a:pt x="4038" y="12355"/>
                </a:lnTo>
                <a:lnTo>
                  <a:pt x="4012" y="12357"/>
                </a:lnTo>
                <a:lnTo>
                  <a:pt x="3988" y="12357"/>
                </a:lnTo>
                <a:lnTo>
                  <a:pt x="3963" y="12357"/>
                </a:lnTo>
                <a:lnTo>
                  <a:pt x="3938" y="12355"/>
                </a:lnTo>
                <a:lnTo>
                  <a:pt x="3913" y="12352"/>
                </a:lnTo>
                <a:lnTo>
                  <a:pt x="3889" y="12347"/>
                </a:lnTo>
                <a:lnTo>
                  <a:pt x="3866" y="12342"/>
                </a:lnTo>
                <a:lnTo>
                  <a:pt x="3843" y="12336"/>
                </a:lnTo>
                <a:lnTo>
                  <a:pt x="3821" y="12328"/>
                </a:lnTo>
                <a:lnTo>
                  <a:pt x="3798" y="12319"/>
                </a:lnTo>
                <a:lnTo>
                  <a:pt x="3776" y="12310"/>
                </a:lnTo>
                <a:lnTo>
                  <a:pt x="3755" y="12299"/>
                </a:lnTo>
                <a:lnTo>
                  <a:pt x="3735" y="12287"/>
                </a:lnTo>
                <a:lnTo>
                  <a:pt x="3715" y="12275"/>
                </a:lnTo>
                <a:lnTo>
                  <a:pt x="3695" y="12261"/>
                </a:lnTo>
                <a:lnTo>
                  <a:pt x="3677" y="12247"/>
                </a:lnTo>
                <a:lnTo>
                  <a:pt x="3660" y="12231"/>
                </a:lnTo>
                <a:lnTo>
                  <a:pt x="3643" y="12215"/>
                </a:lnTo>
                <a:lnTo>
                  <a:pt x="3627" y="12198"/>
                </a:lnTo>
                <a:lnTo>
                  <a:pt x="3612" y="12180"/>
                </a:lnTo>
                <a:lnTo>
                  <a:pt x="3597" y="12162"/>
                </a:lnTo>
                <a:lnTo>
                  <a:pt x="3583" y="12143"/>
                </a:lnTo>
                <a:lnTo>
                  <a:pt x="3570" y="12123"/>
                </a:lnTo>
                <a:lnTo>
                  <a:pt x="3558" y="12103"/>
                </a:lnTo>
                <a:lnTo>
                  <a:pt x="3548" y="12082"/>
                </a:lnTo>
                <a:lnTo>
                  <a:pt x="3538" y="12061"/>
                </a:lnTo>
                <a:lnTo>
                  <a:pt x="3529" y="12039"/>
                </a:lnTo>
                <a:lnTo>
                  <a:pt x="3522" y="12016"/>
                </a:lnTo>
                <a:lnTo>
                  <a:pt x="3515" y="11993"/>
                </a:lnTo>
                <a:lnTo>
                  <a:pt x="3510" y="11970"/>
                </a:lnTo>
                <a:lnTo>
                  <a:pt x="3506" y="11945"/>
                </a:lnTo>
                <a:lnTo>
                  <a:pt x="3502" y="11921"/>
                </a:lnTo>
                <a:lnTo>
                  <a:pt x="3501" y="11896"/>
                </a:lnTo>
                <a:lnTo>
                  <a:pt x="3500" y="11872"/>
                </a:lnTo>
                <a:lnTo>
                  <a:pt x="3500" y="4960"/>
                </a:lnTo>
                <a:lnTo>
                  <a:pt x="3501" y="4934"/>
                </a:lnTo>
                <a:lnTo>
                  <a:pt x="3502" y="4910"/>
                </a:lnTo>
                <a:lnTo>
                  <a:pt x="3506" y="4886"/>
                </a:lnTo>
                <a:lnTo>
                  <a:pt x="3510" y="4862"/>
                </a:lnTo>
                <a:lnTo>
                  <a:pt x="3515" y="4838"/>
                </a:lnTo>
                <a:lnTo>
                  <a:pt x="3522" y="4816"/>
                </a:lnTo>
                <a:lnTo>
                  <a:pt x="3529" y="4793"/>
                </a:lnTo>
                <a:lnTo>
                  <a:pt x="3538" y="4771"/>
                </a:lnTo>
                <a:lnTo>
                  <a:pt x="3548" y="4750"/>
                </a:lnTo>
                <a:lnTo>
                  <a:pt x="3558" y="4729"/>
                </a:lnTo>
                <a:lnTo>
                  <a:pt x="3570" y="4708"/>
                </a:lnTo>
                <a:lnTo>
                  <a:pt x="3583" y="4688"/>
                </a:lnTo>
                <a:lnTo>
                  <a:pt x="3597" y="4669"/>
                </a:lnTo>
                <a:lnTo>
                  <a:pt x="3612" y="4651"/>
                </a:lnTo>
                <a:lnTo>
                  <a:pt x="3627" y="4633"/>
                </a:lnTo>
                <a:lnTo>
                  <a:pt x="3643" y="4616"/>
                </a:lnTo>
                <a:lnTo>
                  <a:pt x="3660" y="4600"/>
                </a:lnTo>
                <a:lnTo>
                  <a:pt x="3677" y="4585"/>
                </a:lnTo>
                <a:lnTo>
                  <a:pt x="3695" y="4571"/>
                </a:lnTo>
                <a:lnTo>
                  <a:pt x="3715" y="4557"/>
                </a:lnTo>
                <a:lnTo>
                  <a:pt x="3735" y="4545"/>
                </a:lnTo>
                <a:lnTo>
                  <a:pt x="3755" y="4533"/>
                </a:lnTo>
                <a:lnTo>
                  <a:pt x="3776" y="4522"/>
                </a:lnTo>
                <a:lnTo>
                  <a:pt x="3798" y="4512"/>
                </a:lnTo>
                <a:lnTo>
                  <a:pt x="3821" y="4504"/>
                </a:lnTo>
                <a:lnTo>
                  <a:pt x="3843" y="4496"/>
                </a:lnTo>
                <a:lnTo>
                  <a:pt x="3866" y="4490"/>
                </a:lnTo>
                <a:lnTo>
                  <a:pt x="3889" y="4484"/>
                </a:lnTo>
                <a:lnTo>
                  <a:pt x="3913" y="4480"/>
                </a:lnTo>
                <a:lnTo>
                  <a:pt x="3938" y="4477"/>
                </a:lnTo>
                <a:lnTo>
                  <a:pt x="3963" y="4475"/>
                </a:lnTo>
                <a:lnTo>
                  <a:pt x="3988" y="4474"/>
                </a:lnTo>
                <a:lnTo>
                  <a:pt x="4012" y="4475"/>
                </a:lnTo>
                <a:lnTo>
                  <a:pt x="4038" y="4477"/>
                </a:lnTo>
                <a:lnTo>
                  <a:pt x="4062" y="4480"/>
                </a:lnTo>
                <a:lnTo>
                  <a:pt x="4086" y="4484"/>
                </a:lnTo>
                <a:lnTo>
                  <a:pt x="4109" y="4490"/>
                </a:lnTo>
                <a:lnTo>
                  <a:pt x="4132" y="4496"/>
                </a:lnTo>
                <a:lnTo>
                  <a:pt x="4156" y="4504"/>
                </a:lnTo>
                <a:lnTo>
                  <a:pt x="4177" y="4512"/>
                </a:lnTo>
                <a:lnTo>
                  <a:pt x="4199" y="4522"/>
                </a:lnTo>
                <a:lnTo>
                  <a:pt x="4220" y="4533"/>
                </a:lnTo>
                <a:lnTo>
                  <a:pt x="4240" y="4545"/>
                </a:lnTo>
                <a:lnTo>
                  <a:pt x="4261" y="4557"/>
                </a:lnTo>
                <a:lnTo>
                  <a:pt x="4280" y="4571"/>
                </a:lnTo>
                <a:lnTo>
                  <a:pt x="4298" y="4585"/>
                </a:lnTo>
                <a:lnTo>
                  <a:pt x="4315" y="4600"/>
                </a:lnTo>
                <a:lnTo>
                  <a:pt x="4332" y="4616"/>
                </a:lnTo>
                <a:lnTo>
                  <a:pt x="4348" y="4633"/>
                </a:lnTo>
                <a:lnTo>
                  <a:pt x="4364" y="4651"/>
                </a:lnTo>
                <a:lnTo>
                  <a:pt x="4379" y="4669"/>
                </a:lnTo>
                <a:lnTo>
                  <a:pt x="4392" y="4688"/>
                </a:lnTo>
                <a:lnTo>
                  <a:pt x="4405" y="4708"/>
                </a:lnTo>
                <a:lnTo>
                  <a:pt x="4417" y="4729"/>
                </a:lnTo>
                <a:lnTo>
                  <a:pt x="4427" y="4750"/>
                </a:lnTo>
                <a:lnTo>
                  <a:pt x="4437" y="4771"/>
                </a:lnTo>
                <a:lnTo>
                  <a:pt x="4446" y="4793"/>
                </a:lnTo>
                <a:lnTo>
                  <a:pt x="4453" y="4816"/>
                </a:lnTo>
                <a:lnTo>
                  <a:pt x="4460" y="4838"/>
                </a:lnTo>
                <a:lnTo>
                  <a:pt x="4465" y="4862"/>
                </a:lnTo>
                <a:lnTo>
                  <a:pt x="4470" y="4886"/>
                </a:lnTo>
                <a:lnTo>
                  <a:pt x="4473" y="4910"/>
                </a:lnTo>
                <a:lnTo>
                  <a:pt x="4475" y="4934"/>
                </a:lnTo>
                <a:lnTo>
                  <a:pt x="4475" y="4960"/>
                </a:lnTo>
                <a:close/>
                <a:moveTo>
                  <a:pt x="12618" y="4960"/>
                </a:moveTo>
                <a:lnTo>
                  <a:pt x="12618" y="11872"/>
                </a:lnTo>
                <a:lnTo>
                  <a:pt x="12617" y="11896"/>
                </a:lnTo>
                <a:lnTo>
                  <a:pt x="12615" y="11921"/>
                </a:lnTo>
                <a:lnTo>
                  <a:pt x="12612" y="11945"/>
                </a:lnTo>
                <a:lnTo>
                  <a:pt x="12608" y="11970"/>
                </a:lnTo>
                <a:lnTo>
                  <a:pt x="12603" y="11993"/>
                </a:lnTo>
                <a:lnTo>
                  <a:pt x="12596" y="12016"/>
                </a:lnTo>
                <a:lnTo>
                  <a:pt x="12588" y="12039"/>
                </a:lnTo>
                <a:lnTo>
                  <a:pt x="12580" y="12061"/>
                </a:lnTo>
                <a:lnTo>
                  <a:pt x="12570" y="12082"/>
                </a:lnTo>
                <a:lnTo>
                  <a:pt x="12559" y="12103"/>
                </a:lnTo>
                <a:lnTo>
                  <a:pt x="12547" y="12123"/>
                </a:lnTo>
                <a:lnTo>
                  <a:pt x="12534" y="12143"/>
                </a:lnTo>
                <a:lnTo>
                  <a:pt x="12521" y="12162"/>
                </a:lnTo>
                <a:lnTo>
                  <a:pt x="12506" y="12180"/>
                </a:lnTo>
                <a:lnTo>
                  <a:pt x="12491" y="12198"/>
                </a:lnTo>
                <a:lnTo>
                  <a:pt x="12475" y="12215"/>
                </a:lnTo>
                <a:lnTo>
                  <a:pt x="12458" y="12231"/>
                </a:lnTo>
                <a:lnTo>
                  <a:pt x="12440" y="12247"/>
                </a:lnTo>
                <a:lnTo>
                  <a:pt x="12421" y="12261"/>
                </a:lnTo>
                <a:lnTo>
                  <a:pt x="12402" y="12275"/>
                </a:lnTo>
                <a:lnTo>
                  <a:pt x="12383" y="12287"/>
                </a:lnTo>
                <a:lnTo>
                  <a:pt x="12362" y="12299"/>
                </a:lnTo>
                <a:lnTo>
                  <a:pt x="12342" y="12310"/>
                </a:lnTo>
                <a:lnTo>
                  <a:pt x="12319" y="12319"/>
                </a:lnTo>
                <a:lnTo>
                  <a:pt x="12297" y="12328"/>
                </a:lnTo>
                <a:lnTo>
                  <a:pt x="12275" y="12336"/>
                </a:lnTo>
                <a:lnTo>
                  <a:pt x="12252" y="12342"/>
                </a:lnTo>
                <a:lnTo>
                  <a:pt x="12228" y="12347"/>
                </a:lnTo>
                <a:lnTo>
                  <a:pt x="12204" y="12352"/>
                </a:lnTo>
                <a:lnTo>
                  <a:pt x="12180" y="12355"/>
                </a:lnTo>
                <a:lnTo>
                  <a:pt x="12155" y="12357"/>
                </a:lnTo>
                <a:lnTo>
                  <a:pt x="12130" y="12357"/>
                </a:lnTo>
                <a:lnTo>
                  <a:pt x="12104" y="12357"/>
                </a:lnTo>
                <a:lnTo>
                  <a:pt x="12080" y="12355"/>
                </a:lnTo>
                <a:lnTo>
                  <a:pt x="12056" y="12352"/>
                </a:lnTo>
                <a:lnTo>
                  <a:pt x="12032" y="12347"/>
                </a:lnTo>
                <a:lnTo>
                  <a:pt x="12009" y="12342"/>
                </a:lnTo>
                <a:lnTo>
                  <a:pt x="11985" y="12336"/>
                </a:lnTo>
                <a:lnTo>
                  <a:pt x="11962" y="12328"/>
                </a:lnTo>
                <a:lnTo>
                  <a:pt x="11940" y="12319"/>
                </a:lnTo>
                <a:lnTo>
                  <a:pt x="11919" y="12310"/>
                </a:lnTo>
                <a:lnTo>
                  <a:pt x="11898" y="12299"/>
                </a:lnTo>
                <a:lnTo>
                  <a:pt x="11877" y="12287"/>
                </a:lnTo>
                <a:lnTo>
                  <a:pt x="11857" y="12275"/>
                </a:lnTo>
                <a:lnTo>
                  <a:pt x="11838" y="12261"/>
                </a:lnTo>
                <a:lnTo>
                  <a:pt x="11820" y="12247"/>
                </a:lnTo>
                <a:lnTo>
                  <a:pt x="11802" y="12231"/>
                </a:lnTo>
                <a:lnTo>
                  <a:pt x="11786" y="12215"/>
                </a:lnTo>
                <a:lnTo>
                  <a:pt x="11768" y="12198"/>
                </a:lnTo>
                <a:lnTo>
                  <a:pt x="11753" y="12180"/>
                </a:lnTo>
                <a:lnTo>
                  <a:pt x="11739" y="12162"/>
                </a:lnTo>
                <a:lnTo>
                  <a:pt x="11725" y="12143"/>
                </a:lnTo>
                <a:lnTo>
                  <a:pt x="11713" y="12123"/>
                </a:lnTo>
                <a:lnTo>
                  <a:pt x="11701" y="12103"/>
                </a:lnTo>
                <a:lnTo>
                  <a:pt x="11690" y="12082"/>
                </a:lnTo>
                <a:lnTo>
                  <a:pt x="11681" y="12061"/>
                </a:lnTo>
                <a:lnTo>
                  <a:pt x="11672" y="12039"/>
                </a:lnTo>
                <a:lnTo>
                  <a:pt x="11663" y="12016"/>
                </a:lnTo>
                <a:lnTo>
                  <a:pt x="11657" y="11993"/>
                </a:lnTo>
                <a:lnTo>
                  <a:pt x="11652" y="11970"/>
                </a:lnTo>
                <a:lnTo>
                  <a:pt x="11647" y="11945"/>
                </a:lnTo>
                <a:lnTo>
                  <a:pt x="11644" y="11921"/>
                </a:lnTo>
                <a:lnTo>
                  <a:pt x="11642" y="11896"/>
                </a:lnTo>
                <a:lnTo>
                  <a:pt x="11642" y="11872"/>
                </a:lnTo>
                <a:lnTo>
                  <a:pt x="11642" y="4960"/>
                </a:lnTo>
                <a:lnTo>
                  <a:pt x="11642" y="4934"/>
                </a:lnTo>
                <a:lnTo>
                  <a:pt x="11644" y="4910"/>
                </a:lnTo>
                <a:lnTo>
                  <a:pt x="11647" y="4886"/>
                </a:lnTo>
                <a:lnTo>
                  <a:pt x="11652" y="4862"/>
                </a:lnTo>
                <a:lnTo>
                  <a:pt x="11657" y="4838"/>
                </a:lnTo>
                <a:lnTo>
                  <a:pt x="11663" y="4816"/>
                </a:lnTo>
                <a:lnTo>
                  <a:pt x="11672" y="4793"/>
                </a:lnTo>
                <a:lnTo>
                  <a:pt x="11681" y="4771"/>
                </a:lnTo>
                <a:lnTo>
                  <a:pt x="11690" y="4750"/>
                </a:lnTo>
                <a:lnTo>
                  <a:pt x="11701" y="4729"/>
                </a:lnTo>
                <a:lnTo>
                  <a:pt x="11713" y="4708"/>
                </a:lnTo>
                <a:lnTo>
                  <a:pt x="11725" y="4688"/>
                </a:lnTo>
                <a:lnTo>
                  <a:pt x="11739" y="4669"/>
                </a:lnTo>
                <a:lnTo>
                  <a:pt x="11753" y="4651"/>
                </a:lnTo>
                <a:lnTo>
                  <a:pt x="11768" y="4633"/>
                </a:lnTo>
                <a:lnTo>
                  <a:pt x="11786" y="4616"/>
                </a:lnTo>
                <a:lnTo>
                  <a:pt x="11802" y="4600"/>
                </a:lnTo>
                <a:lnTo>
                  <a:pt x="11820" y="4585"/>
                </a:lnTo>
                <a:lnTo>
                  <a:pt x="11838" y="4571"/>
                </a:lnTo>
                <a:lnTo>
                  <a:pt x="11857" y="4557"/>
                </a:lnTo>
                <a:lnTo>
                  <a:pt x="11877" y="4545"/>
                </a:lnTo>
                <a:lnTo>
                  <a:pt x="11898" y="4533"/>
                </a:lnTo>
                <a:lnTo>
                  <a:pt x="11919" y="4522"/>
                </a:lnTo>
                <a:lnTo>
                  <a:pt x="11940" y="4512"/>
                </a:lnTo>
                <a:lnTo>
                  <a:pt x="11962" y="4504"/>
                </a:lnTo>
                <a:lnTo>
                  <a:pt x="11985" y="4496"/>
                </a:lnTo>
                <a:lnTo>
                  <a:pt x="12009" y="4490"/>
                </a:lnTo>
                <a:lnTo>
                  <a:pt x="12032" y="4484"/>
                </a:lnTo>
                <a:lnTo>
                  <a:pt x="12056" y="4480"/>
                </a:lnTo>
                <a:lnTo>
                  <a:pt x="12080" y="4477"/>
                </a:lnTo>
                <a:lnTo>
                  <a:pt x="12104" y="4475"/>
                </a:lnTo>
                <a:lnTo>
                  <a:pt x="12130" y="4474"/>
                </a:lnTo>
                <a:lnTo>
                  <a:pt x="12155" y="4475"/>
                </a:lnTo>
                <a:lnTo>
                  <a:pt x="12180" y="4477"/>
                </a:lnTo>
                <a:lnTo>
                  <a:pt x="12204" y="4480"/>
                </a:lnTo>
                <a:lnTo>
                  <a:pt x="12228" y="4484"/>
                </a:lnTo>
                <a:lnTo>
                  <a:pt x="12252" y="4490"/>
                </a:lnTo>
                <a:lnTo>
                  <a:pt x="12275" y="4496"/>
                </a:lnTo>
                <a:lnTo>
                  <a:pt x="12297" y="4504"/>
                </a:lnTo>
                <a:lnTo>
                  <a:pt x="12319" y="4512"/>
                </a:lnTo>
                <a:lnTo>
                  <a:pt x="12342" y="4522"/>
                </a:lnTo>
                <a:lnTo>
                  <a:pt x="12362" y="4533"/>
                </a:lnTo>
                <a:lnTo>
                  <a:pt x="12383" y="4545"/>
                </a:lnTo>
                <a:lnTo>
                  <a:pt x="12402" y="4557"/>
                </a:lnTo>
                <a:lnTo>
                  <a:pt x="12421" y="4571"/>
                </a:lnTo>
                <a:lnTo>
                  <a:pt x="12440" y="4585"/>
                </a:lnTo>
                <a:lnTo>
                  <a:pt x="12458" y="4600"/>
                </a:lnTo>
                <a:lnTo>
                  <a:pt x="12475" y="4616"/>
                </a:lnTo>
                <a:lnTo>
                  <a:pt x="12491" y="4633"/>
                </a:lnTo>
                <a:lnTo>
                  <a:pt x="12506" y="4651"/>
                </a:lnTo>
                <a:lnTo>
                  <a:pt x="12521" y="4669"/>
                </a:lnTo>
                <a:lnTo>
                  <a:pt x="12534" y="4688"/>
                </a:lnTo>
                <a:lnTo>
                  <a:pt x="12547" y="4708"/>
                </a:lnTo>
                <a:lnTo>
                  <a:pt x="12559" y="4729"/>
                </a:lnTo>
                <a:lnTo>
                  <a:pt x="12570" y="4750"/>
                </a:lnTo>
                <a:lnTo>
                  <a:pt x="12580" y="4771"/>
                </a:lnTo>
                <a:lnTo>
                  <a:pt x="12588" y="4793"/>
                </a:lnTo>
                <a:lnTo>
                  <a:pt x="12596" y="4816"/>
                </a:lnTo>
                <a:lnTo>
                  <a:pt x="12603" y="4838"/>
                </a:lnTo>
                <a:lnTo>
                  <a:pt x="12608" y="4862"/>
                </a:lnTo>
                <a:lnTo>
                  <a:pt x="12612" y="4886"/>
                </a:lnTo>
                <a:lnTo>
                  <a:pt x="12615" y="4910"/>
                </a:lnTo>
                <a:lnTo>
                  <a:pt x="12617" y="4934"/>
                </a:lnTo>
                <a:lnTo>
                  <a:pt x="12618" y="4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xmlns="" id="{8EE67BAF-D8D1-4BCF-B437-55409C63B1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28658" y="1369524"/>
            <a:ext cx="451644" cy="453267"/>
          </a:xfrm>
          <a:custGeom>
            <a:avLst/>
            <a:gdLst>
              <a:gd name="T0" fmla="*/ 337891 w 16124"/>
              <a:gd name="T1" fmla="*/ 231803 h 16182"/>
              <a:gd name="T2" fmla="*/ 343557 w 16124"/>
              <a:gd name="T3" fmla="*/ 236729 h 16182"/>
              <a:gd name="T4" fmla="*/ 346020 w 16124"/>
              <a:gd name="T5" fmla="*/ 244010 h 16182"/>
              <a:gd name="T6" fmla="*/ 344269 w 16124"/>
              <a:gd name="T7" fmla="*/ 251592 h 16182"/>
              <a:gd name="T8" fmla="*/ 339095 w 16124"/>
              <a:gd name="T9" fmla="*/ 257066 h 16182"/>
              <a:gd name="T10" fmla="*/ 331651 w 16124"/>
              <a:gd name="T11" fmla="*/ 259146 h 16182"/>
              <a:gd name="T12" fmla="*/ 191348 w 16124"/>
              <a:gd name="T13" fmla="*/ 257422 h 16182"/>
              <a:gd name="T14" fmla="*/ 185902 w 16124"/>
              <a:gd name="T15" fmla="*/ 252221 h 16182"/>
              <a:gd name="T16" fmla="*/ 183794 w 16124"/>
              <a:gd name="T17" fmla="*/ 244776 h 16182"/>
              <a:gd name="T18" fmla="*/ 109373 w 16124"/>
              <a:gd name="T19" fmla="*/ 100505 h 16182"/>
              <a:gd name="T20" fmla="*/ 50937 w 16124"/>
              <a:gd name="T21" fmla="*/ 160940 h 16182"/>
              <a:gd name="T22" fmla="*/ 28767 w 16124"/>
              <a:gd name="T23" fmla="*/ 244776 h 16182"/>
              <a:gd name="T24" fmla="*/ 53291 w 16124"/>
              <a:gd name="T25" fmla="*/ 332609 h 16182"/>
              <a:gd name="T26" fmla="*/ 117448 w 16124"/>
              <a:gd name="T27" fmla="*/ 393700 h 16182"/>
              <a:gd name="T28" fmla="*/ 206922 w 16124"/>
              <a:gd name="T29" fmla="*/ 413927 h 16182"/>
              <a:gd name="T30" fmla="*/ 292921 w 16124"/>
              <a:gd name="T31" fmla="*/ 385216 h 16182"/>
              <a:gd name="T32" fmla="*/ 350920 w 16124"/>
              <a:gd name="T33" fmla="*/ 318212 h 16182"/>
              <a:gd name="T34" fmla="*/ 367698 w 16124"/>
              <a:gd name="T35" fmla="*/ 243298 h 16182"/>
              <a:gd name="T36" fmla="*/ 370462 w 16124"/>
              <a:gd name="T37" fmla="*/ 236155 h 16182"/>
              <a:gd name="T38" fmla="*/ 376429 w 16124"/>
              <a:gd name="T39" fmla="*/ 231502 h 16182"/>
              <a:gd name="T40" fmla="*/ 384202 w 16124"/>
              <a:gd name="T41" fmla="*/ 230544 h 16182"/>
              <a:gd name="T42" fmla="*/ 391155 w 16124"/>
              <a:gd name="T43" fmla="*/ 233664 h 16182"/>
              <a:gd name="T44" fmla="*/ 395534 w 16124"/>
              <a:gd name="T45" fmla="*/ 239850 h 16182"/>
              <a:gd name="T46" fmla="*/ 392359 w 16124"/>
              <a:gd name="T47" fmla="*/ 284710 h 16182"/>
              <a:gd name="T48" fmla="*/ 344925 w 16124"/>
              <a:gd name="T49" fmla="*/ 377990 h 16182"/>
              <a:gd name="T50" fmla="*/ 257148 w 16124"/>
              <a:gd name="T51" fmla="*/ 433990 h 16182"/>
              <a:gd name="T52" fmla="*/ 148650 w 16124"/>
              <a:gd name="T53" fmla="*/ 436672 h 16182"/>
              <a:gd name="T54" fmla="*/ 58053 w 16124"/>
              <a:gd name="T55" fmla="*/ 384860 h 16182"/>
              <a:gd name="T56" fmla="*/ 6241 w 16124"/>
              <a:gd name="T57" fmla="*/ 294290 h 16182"/>
              <a:gd name="T58" fmla="*/ 8923 w 16124"/>
              <a:gd name="T59" fmla="*/ 185847 h 16182"/>
              <a:gd name="T60" fmla="*/ 64923 w 16124"/>
              <a:gd name="T61" fmla="*/ 98097 h 16182"/>
              <a:gd name="T62" fmla="*/ 158257 w 16124"/>
              <a:gd name="T63" fmla="*/ 50636 h 16182"/>
              <a:gd name="T64" fmla="*/ 203145 w 16124"/>
              <a:gd name="T65" fmla="*/ 47516 h 16182"/>
              <a:gd name="T66" fmla="*/ 209304 w 16124"/>
              <a:gd name="T67" fmla="*/ 51840 h 16182"/>
              <a:gd name="T68" fmla="*/ 212424 w 16124"/>
              <a:gd name="T69" fmla="*/ 58820 h 16182"/>
              <a:gd name="T70" fmla="*/ 403937 w 16124"/>
              <a:gd name="T71" fmla="*/ 144025 h 16182"/>
              <a:gd name="T72" fmla="*/ 358282 w 16124"/>
              <a:gd name="T73" fmla="*/ 73463 h 16182"/>
              <a:gd name="T74" fmla="*/ 283944 w 16124"/>
              <a:gd name="T75" fmla="*/ 33557 h 16182"/>
              <a:gd name="T76" fmla="*/ 239630 w 16124"/>
              <a:gd name="T77" fmla="*/ 28137 h 16182"/>
              <a:gd name="T78" fmla="*/ 233280 w 16124"/>
              <a:gd name="T79" fmla="*/ 24059 h 16182"/>
              <a:gd name="T80" fmla="*/ 229804 w 16124"/>
              <a:gd name="T81" fmla="*/ 17271 h 16182"/>
              <a:gd name="T82" fmla="*/ 230406 w 16124"/>
              <a:gd name="T83" fmla="*/ 9443 h 16182"/>
              <a:gd name="T84" fmla="*/ 234758 w 16124"/>
              <a:gd name="T85" fmla="*/ 3284 h 16182"/>
              <a:gd name="T86" fmla="*/ 241738 w 16124"/>
              <a:gd name="T87" fmla="*/ 164 h 16182"/>
              <a:gd name="T88" fmla="*/ 320757 w 16124"/>
              <a:gd name="T89" fmla="*/ 15492 h 16182"/>
              <a:gd name="T90" fmla="*/ 402130 w 16124"/>
              <a:gd name="T91" fmla="*/ 79293 h 16182"/>
              <a:gd name="T92" fmla="*/ 440312 w 16124"/>
              <a:gd name="T93" fmla="*/ 177171 h 16182"/>
              <a:gd name="T94" fmla="*/ 439902 w 16124"/>
              <a:gd name="T95" fmla="*/ 203583 h 16182"/>
              <a:gd name="T96" fmla="*/ 434975 w 16124"/>
              <a:gd name="T97" fmla="*/ 209277 h 16182"/>
              <a:gd name="T98" fmla="*/ 427667 w 16124"/>
              <a:gd name="T99" fmla="*/ 211713 h 16182"/>
              <a:gd name="T100" fmla="*/ 237714 w 16124"/>
              <a:gd name="T101" fmla="*/ 210317 h 16182"/>
              <a:gd name="T102" fmla="*/ 231994 w 16124"/>
              <a:gd name="T103" fmla="*/ 205390 h 16182"/>
              <a:gd name="T104" fmla="*/ 229531 w 16124"/>
              <a:gd name="T105" fmla="*/ 198082 h 16182"/>
              <a:gd name="T106" fmla="*/ 230954 w 16124"/>
              <a:gd name="T107" fmla="*/ 58519 h 16182"/>
              <a:gd name="T108" fmla="*/ 235881 w 16124"/>
              <a:gd name="T109" fmla="*/ 52825 h 16182"/>
              <a:gd name="T110" fmla="*/ 243189 w 16124"/>
              <a:gd name="T111" fmla="*/ 50389 h 16182"/>
              <a:gd name="T112" fmla="*/ 250770 w 16124"/>
              <a:gd name="T113" fmla="*/ 52086 h 16182"/>
              <a:gd name="T114" fmla="*/ 256217 w 16124"/>
              <a:gd name="T115" fmla="*/ 57314 h 16182"/>
              <a:gd name="T116" fmla="*/ 258297 w 16124"/>
              <a:gd name="T117" fmla="*/ 64759 h 1618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6124" h="16182">
                <a:moveTo>
                  <a:pt x="7767" y="8417"/>
                </a:moveTo>
                <a:lnTo>
                  <a:pt x="12117" y="8417"/>
                </a:lnTo>
                <a:lnTo>
                  <a:pt x="12143" y="8418"/>
                </a:lnTo>
                <a:lnTo>
                  <a:pt x="12171" y="8420"/>
                </a:lnTo>
                <a:lnTo>
                  <a:pt x="12197" y="8423"/>
                </a:lnTo>
                <a:lnTo>
                  <a:pt x="12222" y="8428"/>
                </a:lnTo>
                <a:lnTo>
                  <a:pt x="12248" y="8434"/>
                </a:lnTo>
                <a:lnTo>
                  <a:pt x="12273" y="8441"/>
                </a:lnTo>
                <a:lnTo>
                  <a:pt x="12297" y="8449"/>
                </a:lnTo>
                <a:lnTo>
                  <a:pt x="12321" y="8458"/>
                </a:lnTo>
                <a:lnTo>
                  <a:pt x="12345" y="8469"/>
                </a:lnTo>
                <a:lnTo>
                  <a:pt x="12367" y="8480"/>
                </a:lnTo>
                <a:lnTo>
                  <a:pt x="12389" y="8494"/>
                </a:lnTo>
                <a:lnTo>
                  <a:pt x="12410" y="8507"/>
                </a:lnTo>
                <a:lnTo>
                  <a:pt x="12431" y="8522"/>
                </a:lnTo>
                <a:lnTo>
                  <a:pt x="12451" y="8537"/>
                </a:lnTo>
                <a:lnTo>
                  <a:pt x="12470" y="8554"/>
                </a:lnTo>
                <a:lnTo>
                  <a:pt x="12488" y="8571"/>
                </a:lnTo>
                <a:lnTo>
                  <a:pt x="12505" y="8590"/>
                </a:lnTo>
                <a:lnTo>
                  <a:pt x="12522" y="8609"/>
                </a:lnTo>
                <a:lnTo>
                  <a:pt x="12538" y="8628"/>
                </a:lnTo>
                <a:lnTo>
                  <a:pt x="12552" y="8649"/>
                </a:lnTo>
                <a:lnTo>
                  <a:pt x="12566" y="8671"/>
                </a:lnTo>
                <a:lnTo>
                  <a:pt x="12578" y="8693"/>
                </a:lnTo>
                <a:lnTo>
                  <a:pt x="12590" y="8715"/>
                </a:lnTo>
                <a:lnTo>
                  <a:pt x="12601" y="8738"/>
                </a:lnTo>
                <a:lnTo>
                  <a:pt x="12611" y="8763"/>
                </a:lnTo>
                <a:lnTo>
                  <a:pt x="12619" y="8787"/>
                </a:lnTo>
                <a:lnTo>
                  <a:pt x="12626" y="8811"/>
                </a:lnTo>
                <a:lnTo>
                  <a:pt x="12632" y="8837"/>
                </a:lnTo>
                <a:lnTo>
                  <a:pt x="12636" y="8863"/>
                </a:lnTo>
                <a:lnTo>
                  <a:pt x="12640" y="8889"/>
                </a:lnTo>
                <a:lnTo>
                  <a:pt x="12642" y="8915"/>
                </a:lnTo>
                <a:lnTo>
                  <a:pt x="12642" y="8943"/>
                </a:lnTo>
                <a:lnTo>
                  <a:pt x="12642" y="8970"/>
                </a:lnTo>
                <a:lnTo>
                  <a:pt x="12640" y="8996"/>
                </a:lnTo>
                <a:lnTo>
                  <a:pt x="12636" y="9022"/>
                </a:lnTo>
                <a:lnTo>
                  <a:pt x="12632" y="9048"/>
                </a:lnTo>
                <a:lnTo>
                  <a:pt x="12626" y="9074"/>
                </a:lnTo>
                <a:lnTo>
                  <a:pt x="12619" y="9098"/>
                </a:lnTo>
                <a:lnTo>
                  <a:pt x="12611" y="9123"/>
                </a:lnTo>
                <a:lnTo>
                  <a:pt x="12601" y="9147"/>
                </a:lnTo>
                <a:lnTo>
                  <a:pt x="12590" y="9170"/>
                </a:lnTo>
                <a:lnTo>
                  <a:pt x="12578" y="9192"/>
                </a:lnTo>
                <a:lnTo>
                  <a:pt x="12566" y="9215"/>
                </a:lnTo>
                <a:lnTo>
                  <a:pt x="12552" y="9236"/>
                </a:lnTo>
                <a:lnTo>
                  <a:pt x="12538" y="9257"/>
                </a:lnTo>
                <a:lnTo>
                  <a:pt x="12522" y="9276"/>
                </a:lnTo>
                <a:lnTo>
                  <a:pt x="12505" y="9296"/>
                </a:lnTo>
                <a:lnTo>
                  <a:pt x="12488" y="9314"/>
                </a:lnTo>
                <a:lnTo>
                  <a:pt x="12470" y="9331"/>
                </a:lnTo>
                <a:lnTo>
                  <a:pt x="12451" y="9348"/>
                </a:lnTo>
                <a:lnTo>
                  <a:pt x="12431" y="9363"/>
                </a:lnTo>
                <a:lnTo>
                  <a:pt x="12410" y="9378"/>
                </a:lnTo>
                <a:lnTo>
                  <a:pt x="12389" y="9392"/>
                </a:lnTo>
                <a:lnTo>
                  <a:pt x="12367" y="9405"/>
                </a:lnTo>
                <a:lnTo>
                  <a:pt x="12345" y="9416"/>
                </a:lnTo>
                <a:lnTo>
                  <a:pt x="12321" y="9427"/>
                </a:lnTo>
                <a:lnTo>
                  <a:pt x="12297" y="9436"/>
                </a:lnTo>
                <a:lnTo>
                  <a:pt x="12273" y="9444"/>
                </a:lnTo>
                <a:lnTo>
                  <a:pt x="12248" y="9451"/>
                </a:lnTo>
                <a:lnTo>
                  <a:pt x="12222" y="9457"/>
                </a:lnTo>
                <a:lnTo>
                  <a:pt x="12197" y="9462"/>
                </a:lnTo>
                <a:lnTo>
                  <a:pt x="12171" y="9465"/>
                </a:lnTo>
                <a:lnTo>
                  <a:pt x="12143" y="9467"/>
                </a:lnTo>
                <a:lnTo>
                  <a:pt x="12117" y="9468"/>
                </a:lnTo>
                <a:lnTo>
                  <a:pt x="7241" y="9468"/>
                </a:lnTo>
                <a:lnTo>
                  <a:pt x="7215" y="9467"/>
                </a:lnTo>
                <a:lnTo>
                  <a:pt x="7187" y="9465"/>
                </a:lnTo>
                <a:lnTo>
                  <a:pt x="7161" y="9462"/>
                </a:lnTo>
                <a:lnTo>
                  <a:pt x="7136" y="9457"/>
                </a:lnTo>
                <a:lnTo>
                  <a:pt x="7111" y="9451"/>
                </a:lnTo>
                <a:lnTo>
                  <a:pt x="7085" y="9444"/>
                </a:lnTo>
                <a:lnTo>
                  <a:pt x="7061" y="9436"/>
                </a:lnTo>
                <a:lnTo>
                  <a:pt x="7037" y="9427"/>
                </a:lnTo>
                <a:lnTo>
                  <a:pt x="7013" y="9416"/>
                </a:lnTo>
                <a:lnTo>
                  <a:pt x="6991" y="9405"/>
                </a:lnTo>
                <a:lnTo>
                  <a:pt x="6969" y="9392"/>
                </a:lnTo>
                <a:lnTo>
                  <a:pt x="6948" y="9378"/>
                </a:lnTo>
                <a:lnTo>
                  <a:pt x="6927" y="9363"/>
                </a:lnTo>
                <a:lnTo>
                  <a:pt x="6907" y="9348"/>
                </a:lnTo>
                <a:lnTo>
                  <a:pt x="6888" y="9331"/>
                </a:lnTo>
                <a:lnTo>
                  <a:pt x="6870" y="9314"/>
                </a:lnTo>
                <a:lnTo>
                  <a:pt x="6853" y="9296"/>
                </a:lnTo>
                <a:lnTo>
                  <a:pt x="6835" y="9276"/>
                </a:lnTo>
                <a:lnTo>
                  <a:pt x="6820" y="9257"/>
                </a:lnTo>
                <a:lnTo>
                  <a:pt x="6805" y="9236"/>
                </a:lnTo>
                <a:lnTo>
                  <a:pt x="6792" y="9215"/>
                </a:lnTo>
                <a:lnTo>
                  <a:pt x="6779" y="9192"/>
                </a:lnTo>
                <a:lnTo>
                  <a:pt x="6768" y="9170"/>
                </a:lnTo>
                <a:lnTo>
                  <a:pt x="6757" y="9147"/>
                </a:lnTo>
                <a:lnTo>
                  <a:pt x="6747" y="9123"/>
                </a:lnTo>
                <a:lnTo>
                  <a:pt x="6739" y="9098"/>
                </a:lnTo>
                <a:lnTo>
                  <a:pt x="6732" y="9074"/>
                </a:lnTo>
                <a:lnTo>
                  <a:pt x="6726" y="9048"/>
                </a:lnTo>
                <a:lnTo>
                  <a:pt x="6721" y="9022"/>
                </a:lnTo>
                <a:lnTo>
                  <a:pt x="6718" y="8996"/>
                </a:lnTo>
                <a:lnTo>
                  <a:pt x="6716" y="8970"/>
                </a:lnTo>
                <a:lnTo>
                  <a:pt x="6715" y="8943"/>
                </a:lnTo>
                <a:lnTo>
                  <a:pt x="6715" y="2776"/>
                </a:lnTo>
                <a:lnTo>
                  <a:pt x="6421" y="2809"/>
                </a:lnTo>
                <a:lnTo>
                  <a:pt x="6129" y="2854"/>
                </a:lnTo>
                <a:lnTo>
                  <a:pt x="5843" y="2913"/>
                </a:lnTo>
                <a:lnTo>
                  <a:pt x="5561" y="2985"/>
                </a:lnTo>
                <a:lnTo>
                  <a:pt x="5285" y="3070"/>
                </a:lnTo>
                <a:lnTo>
                  <a:pt x="5015" y="3167"/>
                </a:lnTo>
                <a:lnTo>
                  <a:pt x="4751" y="3276"/>
                </a:lnTo>
                <a:lnTo>
                  <a:pt x="4492" y="3397"/>
                </a:lnTo>
                <a:lnTo>
                  <a:pt x="4241" y="3529"/>
                </a:lnTo>
                <a:lnTo>
                  <a:pt x="3996" y="3672"/>
                </a:lnTo>
                <a:lnTo>
                  <a:pt x="3759" y="3826"/>
                </a:lnTo>
                <a:lnTo>
                  <a:pt x="3529" y="3990"/>
                </a:lnTo>
                <a:lnTo>
                  <a:pt x="3308" y="4165"/>
                </a:lnTo>
                <a:lnTo>
                  <a:pt x="3095" y="4349"/>
                </a:lnTo>
                <a:lnTo>
                  <a:pt x="2889" y="4542"/>
                </a:lnTo>
                <a:lnTo>
                  <a:pt x="2694" y="4744"/>
                </a:lnTo>
                <a:lnTo>
                  <a:pt x="2508" y="4956"/>
                </a:lnTo>
                <a:lnTo>
                  <a:pt x="2331" y="5175"/>
                </a:lnTo>
                <a:lnTo>
                  <a:pt x="2164" y="5403"/>
                </a:lnTo>
                <a:lnTo>
                  <a:pt x="2007" y="5637"/>
                </a:lnTo>
                <a:lnTo>
                  <a:pt x="1861" y="5880"/>
                </a:lnTo>
                <a:lnTo>
                  <a:pt x="1726" y="6130"/>
                </a:lnTo>
                <a:lnTo>
                  <a:pt x="1602" y="6387"/>
                </a:lnTo>
                <a:lnTo>
                  <a:pt x="1490" y="6650"/>
                </a:lnTo>
                <a:lnTo>
                  <a:pt x="1390" y="6919"/>
                </a:lnTo>
                <a:lnTo>
                  <a:pt x="1302" y="7193"/>
                </a:lnTo>
                <a:lnTo>
                  <a:pt x="1227" y="7473"/>
                </a:lnTo>
                <a:lnTo>
                  <a:pt x="1164" y="7758"/>
                </a:lnTo>
                <a:lnTo>
                  <a:pt x="1116" y="8049"/>
                </a:lnTo>
                <a:lnTo>
                  <a:pt x="1080" y="8342"/>
                </a:lnTo>
                <a:lnTo>
                  <a:pt x="1059" y="8640"/>
                </a:lnTo>
                <a:lnTo>
                  <a:pt x="1051" y="8943"/>
                </a:lnTo>
                <a:lnTo>
                  <a:pt x="1059" y="9261"/>
                </a:lnTo>
                <a:lnTo>
                  <a:pt x="1083" y="9576"/>
                </a:lnTo>
                <a:lnTo>
                  <a:pt x="1123" y="9885"/>
                </a:lnTo>
                <a:lnTo>
                  <a:pt x="1178" y="10190"/>
                </a:lnTo>
                <a:lnTo>
                  <a:pt x="1246" y="10489"/>
                </a:lnTo>
                <a:lnTo>
                  <a:pt x="1329" y="10783"/>
                </a:lnTo>
                <a:lnTo>
                  <a:pt x="1427" y="11071"/>
                </a:lnTo>
                <a:lnTo>
                  <a:pt x="1538" y="11352"/>
                </a:lnTo>
                <a:lnTo>
                  <a:pt x="1662" y="11626"/>
                </a:lnTo>
                <a:lnTo>
                  <a:pt x="1799" y="11893"/>
                </a:lnTo>
                <a:lnTo>
                  <a:pt x="1947" y="12152"/>
                </a:lnTo>
                <a:lnTo>
                  <a:pt x="2108" y="12402"/>
                </a:lnTo>
                <a:lnTo>
                  <a:pt x="2281" y="12645"/>
                </a:lnTo>
                <a:lnTo>
                  <a:pt x="2465" y="12879"/>
                </a:lnTo>
                <a:lnTo>
                  <a:pt x="2660" y="13103"/>
                </a:lnTo>
                <a:lnTo>
                  <a:pt x="2864" y="13319"/>
                </a:lnTo>
                <a:lnTo>
                  <a:pt x="3079" y="13523"/>
                </a:lnTo>
                <a:lnTo>
                  <a:pt x="3304" y="13717"/>
                </a:lnTo>
                <a:lnTo>
                  <a:pt x="3538" y="13901"/>
                </a:lnTo>
                <a:lnTo>
                  <a:pt x="3780" y="14074"/>
                </a:lnTo>
                <a:lnTo>
                  <a:pt x="4031" y="14235"/>
                </a:lnTo>
                <a:lnTo>
                  <a:pt x="4291" y="14384"/>
                </a:lnTo>
                <a:lnTo>
                  <a:pt x="4557" y="14520"/>
                </a:lnTo>
                <a:lnTo>
                  <a:pt x="4831" y="14645"/>
                </a:lnTo>
                <a:lnTo>
                  <a:pt x="5113" y="14755"/>
                </a:lnTo>
                <a:lnTo>
                  <a:pt x="5401" y="14853"/>
                </a:lnTo>
                <a:lnTo>
                  <a:pt x="5694" y="14936"/>
                </a:lnTo>
                <a:lnTo>
                  <a:pt x="5994" y="15005"/>
                </a:lnTo>
                <a:lnTo>
                  <a:pt x="6298" y="15059"/>
                </a:lnTo>
                <a:lnTo>
                  <a:pt x="6609" y="15099"/>
                </a:lnTo>
                <a:lnTo>
                  <a:pt x="6922" y="15123"/>
                </a:lnTo>
                <a:lnTo>
                  <a:pt x="7241" y="15131"/>
                </a:lnTo>
                <a:lnTo>
                  <a:pt x="7560" y="15123"/>
                </a:lnTo>
                <a:lnTo>
                  <a:pt x="7874" y="15099"/>
                </a:lnTo>
                <a:lnTo>
                  <a:pt x="8184" y="15059"/>
                </a:lnTo>
                <a:lnTo>
                  <a:pt x="8488" y="15005"/>
                </a:lnTo>
                <a:lnTo>
                  <a:pt x="8788" y="14936"/>
                </a:lnTo>
                <a:lnTo>
                  <a:pt x="9082" y="14853"/>
                </a:lnTo>
                <a:lnTo>
                  <a:pt x="9370" y="14755"/>
                </a:lnTo>
                <a:lnTo>
                  <a:pt x="9651" y="14645"/>
                </a:lnTo>
                <a:lnTo>
                  <a:pt x="9925" y="14520"/>
                </a:lnTo>
                <a:lnTo>
                  <a:pt x="10192" y="14384"/>
                </a:lnTo>
                <a:lnTo>
                  <a:pt x="10451" y="14235"/>
                </a:lnTo>
                <a:lnTo>
                  <a:pt x="10702" y="14074"/>
                </a:lnTo>
                <a:lnTo>
                  <a:pt x="10945" y="13901"/>
                </a:lnTo>
                <a:lnTo>
                  <a:pt x="11178" y="13717"/>
                </a:lnTo>
                <a:lnTo>
                  <a:pt x="11403" y="13523"/>
                </a:lnTo>
                <a:lnTo>
                  <a:pt x="11618" y="13319"/>
                </a:lnTo>
                <a:lnTo>
                  <a:pt x="11823" y="13103"/>
                </a:lnTo>
                <a:lnTo>
                  <a:pt x="12018" y="12879"/>
                </a:lnTo>
                <a:lnTo>
                  <a:pt x="12201" y="12645"/>
                </a:lnTo>
                <a:lnTo>
                  <a:pt x="12374" y="12402"/>
                </a:lnTo>
                <a:lnTo>
                  <a:pt x="12535" y="12152"/>
                </a:lnTo>
                <a:lnTo>
                  <a:pt x="12684" y="11893"/>
                </a:lnTo>
                <a:lnTo>
                  <a:pt x="12821" y="11626"/>
                </a:lnTo>
                <a:lnTo>
                  <a:pt x="12945" y="11352"/>
                </a:lnTo>
                <a:lnTo>
                  <a:pt x="13056" y="11071"/>
                </a:lnTo>
                <a:lnTo>
                  <a:pt x="13153" y="10783"/>
                </a:lnTo>
                <a:lnTo>
                  <a:pt x="13236" y="10489"/>
                </a:lnTo>
                <a:lnTo>
                  <a:pt x="13306" y="10190"/>
                </a:lnTo>
                <a:lnTo>
                  <a:pt x="13359" y="9885"/>
                </a:lnTo>
                <a:lnTo>
                  <a:pt x="13399" y="9576"/>
                </a:lnTo>
                <a:lnTo>
                  <a:pt x="13423" y="9261"/>
                </a:lnTo>
                <a:lnTo>
                  <a:pt x="13431" y="8943"/>
                </a:lnTo>
                <a:lnTo>
                  <a:pt x="13432" y="8915"/>
                </a:lnTo>
                <a:lnTo>
                  <a:pt x="13434" y="8889"/>
                </a:lnTo>
                <a:lnTo>
                  <a:pt x="13437" y="8863"/>
                </a:lnTo>
                <a:lnTo>
                  <a:pt x="13442" y="8837"/>
                </a:lnTo>
                <a:lnTo>
                  <a:pt x="13447" y="8811"/>
                </a:lnTo>
                <a:lnTo>
                  <a:pt x="13454" y="8787"/>
                </a:lnTo>
                <a:lnTo>
                  <a:pt x="13463" y="8763"/>
                </a:lnTo>
                <a:lnTo>
                  <a:pt x="13473" y="8738"/>
                </a:lnTo>
                <a:lnTo>
                  <a:pt x="13483" y="8715"/>
                </a:lnTo>
                <a:lnTo>
                  <a:pt x="13495" y="8693"/>
                </a:lnTo>
                <a:lnTo>
                  <a:pt x="13507" y="8671"/>
                </a:lnTo>
                <a:lnTo>
                  <a:pt x="13521" y="8649"/>
                </a:lnTo>
                <a:lnTo>
                  <a:pt x="13535" y="8628"/>
                </a:lnTo>
                <a:lnTo>
                  <a:pt x="13551" y="8609"/>
                </a:lnTo>
                <a:lnTo>
                  <a:pt x="13568" y="8590"/>
                </a:lnTo>
                <a:lnTo>
                  <a:pt x="13585" y="8571"/>
                </a:lnTo>
                <a:lnTo>
                  <a:pt x="13604" y="8554"/>
                </a:lnTo>
                <a:lnTo>
                  <a:pt x="13622" y="8537"/>
                </a:lnTo>
                <a:lnTo>
                  <a:pt x="13643" y="8522"/>
                </a:lnTo>
                <a:lnTo>
                  <a:pt x="13663" y="8507"/>
                </a:lnTo>
                <a:lnTo>
                  <a:pt x="13685" y="8494"/>
                </a:lnTo>
                <a:lnTo>
                  <a:pt x="13706" y="8480"/>
                </a:lnTo>
                <a:lnTo>
                  <a:pt x="13730" y="8469"/>
                </a:lnTo>
                <a:lnTo>
                  <a:pt x="13753" y="8458"/>
                </a:lnTo>
                <a:lnTo>
                  <a:pt x="13776" y="8449"/>
                </a:lnTo>
                <a:lnTo>
                  <a:pt x="13800" y="8441"/>
                </a:lnTo>
                <a:lnTo>
                  <a:pt x="13826" y="8434"/>
                </a:lnTo>
                <a:lnTo>
                  <a:pt x="13851" y="8428"/>
                </a:lnTo>
                <a:lnTo>
                  <a:pt x="13877" y="8423"/>
                </a:lnTo>
                <a:lnTo>
                  <a:pt x="13904" y="8420"/>
                </a:lnTo>
                <a:lnTo>
                  <a:pt x="13930" y="8418"/>
                </a:lnTo>
                <a:lnTo>
                  <a:pt x="13957" y="8417"/>
                </a:lnTo>
                <a:lnTo>
                  <a:pt x="13983" y="8418"/>
                </a:lnTo>
                <a:lnTo>
                  <a:pt x="14011" y="8420"/>
                </a:lnTo>
                <a:lnTo>
                  <a:pt x="14037" y="8423"/>
                </a:lnTo>
                <a:lnTo>
                  <a:pt x="14062" y="8428"/>
                </a:lnTo>
                <a:lnTo>
                  <a:pt x="14088" y="8434"/>
                </a:lnTo>
                <a:lnTo>
                  <a:pt x="14113" y="8441"/>
                </a:lnTo>
                <a:lnTo>
                  <a:pt x="14137" y="8449"/>
                </a:lnTo>
                <a:lnTo>
                  <a:pt x="14161" y="8458"/>
                </a:lnTo>
                <a:lnTo>
                  <a:pt x="14185" y="8469"/>
                </a:lnTo>
                <a:lnTo>
                  <a:pt x="14207" y="8480"/>
                </a:lnTo>
                <a:lnTo>
                  <a:pt x="14229" y="8494"/>
                </a:lnTo>
                <a:lnTo>
                  <a:pt x="14251" y="8507"/>
                </a:lnTo>
                <a:lnTo>
                  <a:pt x="14271" y="8522"/>
                </a:lnTo>
                <a:lnTo>
                  <a:pt x="14291" y="8537"/>
                </a:lnTo>
                <a:lnTo>
                  <a:pt x="14310" y="8554"/>
                </a:lnTo>
                <a:lnTo>
                  <a:pt x="14328" y="8571"/>
                </a:lnTo>
                <a:lnTo>
                  <a:pt x="14346" y="8590"/>
                </a:lnTo>
                <a:lnTo>
                  <a:pt x="14362" y="8609"/>
                </a:lnTo>
                <a:lnTo>
                  <a:pt x="14378" y="8628"/>
                </a:lnTo>
                <a:lnTo>
                  <a:pt x="14392" y="8649"/>
                </a:lnTo>
                <a:lnTo>
                  <a:pt x="14406" y="8671"/>
                </a:lnTo>
                <a:lnTo>
                  <a:pt x="14418" y="8693"/>
                </a:lnTo>
                <a:lnTo>
                  <a:pt x="14431" y="8715"/>
                </a:lnTo>
                <a:lnTo>
                  <a:pt x="14441" y="8738"/>
                </a:lnTo>
                <a:lnTo>
                  <a:pt x="14451" y="8763"/>
                </a:lnTo>
                <a:lnTo>
                  <a:pt x="14459" y="8787"/>
                </a:lnTo>
                <a:lnTo>
                  <a:pt x="14466" y="8811"/>
                </a:lnTo>
                <a:lnTo>
                  <a:pt x="14472" y="8837"/>
                </a:lnTo>
                <a:lnTo>
                  <a:pt x="14476" y="8863"/>
                </a:lnTo>
                <a:lnTo>
                  <a:pt x="14480" y="8889"/>
                </a:lnTo>
                <a:lnTo>
                  <a:pt x="14482" y="8915"/>
                </a:lnTo>
                <a:lnTo>
                  <a:pt x="14482" y="8943"/>
                </a:lnTo>
                <a:lnTo>
                  <a:pt x="14473" y="9315"/>
                </a:lnTo>
                <a:lnTo>
                  <a:pt x="14445" y="9683"/>
                </a:lnTo>
                <a:lnTo>
                  <a:pt x="14399" y="10045"/>
                </a:lnTo>
                <a:lnTo>
                  <a:pt x="14335" y="10402"/>
                </a:lnTo>
                <a:lnTo>
                  <a:pt x="14255" y="10752"/>
                </a:lnTo>
                <a:lnTo>
                  <a:pt x="14157" y="11096"/>
                </a:lnTo>
                <a:lnTo>
                  <a:pt x="14043" y="11432"/>
                </a:lnTo>
                <a:lnTo>
                  <a:pt x="13914" y="11760"/>
                </a:lnTo>
                <a:lnTo>
                  <a:pt x="13768" y="12081"/>
                </a:lnTo>
                <a:lnTo>
                  <a:pt x="13608" y="12393"/>
                </a:lnTo>
                <a:lnTo>
                  <a:pt x="13434" y="12697"/>
                </a:lnTo>
                <a:lnTo>
                  <a:pt x="13246" y="12990"/>
                </a:lnTo>
                <a:lnTo>
                  <a:pt x="13044" y="13274"/>
                </a:lnTo>
                <a:lnTo>
                  <a:pt x="12829" y="13547"/>
                </a:lnTo>
                <a:lnTo>
                  <a:pt x="12602" y="13810"/>
                </a:lnTo>
                <a:lnTo>
                  <a:pt x="12362" y="14061"/>
                </a:lnTo>
                <a:lnTo>
                  <a:pt x="12110" y="14301"/>
                </a:lnTo>
                <a:lnTo>
                  <a:pt x="11847" y="14528"/>
                </a:lnTo>
                <a:lnTo>
                  <a:pt x="11574" y="14744"/>
                </a:lnTo>
                <a:lnTo>
                  <a:pt x="11290" y="14945"/>
                </a:lnTo>
                <a:lnTo>
                  <a:pt x="10996" y="15134"/>
                </a:lnTo>
                <a:lnTo>
                  <a:pt x="10693" y="15308"/>
                </a:lnTo>
                <a:lnTo>
                  <a:pt x="10380" y="15468"/>
                </a:lnTo>
                <a:lnTo>
                  <a:pt x="10059" y="15613"/>
                </a:lnTo>
                <a:lnTo>
                  <a:pt x="9731" y="15743"/>
                </a:lnTo>
                <a:lnTo>
                  <a:pt x="9395" y="15856"/>
                </a:lnTo>
                <a:lnTo>
                  <a:pt x="9051" y="15954"/>
                </a:lnTo>
                <a:lnTo>
                  <a:pt x="8701" y="16035"/>
                </a:lnTo>
                <a:lnTo>
                  <a:pt x="8344" y="16098"/>
                </a:lnTo>
                <a:lnTo>
                  <a:pt x="7982" y="16145"/>
                </a:lnTo>
                <a:lnTo>
                  <a:pt x="7614" y="16173"/>
                </a:lnTo>
                <a:lnTo>
                  <a:pt x="7241" y="16182"/>
                </a:lnTo>
                <a:lnTo>
                  <a:pt x="6869" y="16173"/>
                </a:lnTo>
                <a:lnTo>
                  <a:pt x="6501" y="16145"/>
                </a:lnTo>
                <a:lnTo>
                  <a:pt x="6138" y="16098"/>
                </a:lnTo>
                <a:lnTo>
                  <a:pt x="5782" y="16035"/>
                </a:lnTo>
                <a:lnTo>
                  <a:pt x="5431" y="15954"/>
                </a:lnTo>
                <a:lnTo>
                  <a:pt x="5088" y="15856"/>
                </a:lnTo>
                <a:lnTo>
                  <a:pt x="4752" y="15743"/>
                </a:lnTo>
                <a:lnTo>
                  <a:pt x="4423" y="15613"/>
                </a:lnTo>
                <a:lnTo>
                  <a:pt x="4102" y="15468"/>
                </a:lnTo>
                <a:lnTo>
                  <a:pt x="3789" y="15308"/>
                </a:lnTo>
                <a:lnTo>
                  <a:pt x="3486" y="15134"/>
                </a:lnTo>
                <a:lnTo>
                  <a:pt x="3193" y="14945"/>
                </a:lnTo>
                <a:lnTo>
                  <a:pt x="2908" y="14744"/>
                </a:lnTo>
                <a:lnTo>
                  <a:pt x="2635" y="14528"/>
                </a:lnTo>
                <a:lnTo>
                  <a:pt x="2372" y="14301"/>
                </a:lnTo>
                <a:lnTo>
                  <a:pt x="2121" y="14061"/>
                </a:lnTo>
                <a:lnTo>
                  <a:pt x="1882" y="13810"/>
                </a:lnTo>
                <a:lnTo>
                  <a:pt x="1654" y="13547"/>
                </a:lnTo>
                <a:lnTo>
                  <a:pt x="1439" y="13274"/>
                </a:lnTo>
                <a:lnTo>
                  <a:pt x="1237" y="12990"/>
                </a:lnTo>
                <a:lnTo>
                  <a:pt x="1048" y="12697"/>
                </a:lnTo>
                <a:lnTo>
                  <a:pt x="874" y="12393"/>
                </a:lnTo>
                <a:lnTo>
                  <a:pt x="714" y="12081"/>
                </a:lnTo>
                <a:lnTo>
                  <a:pt x="570" y="11760"/>
                </a:lnTo>
                <a:lnTo>
                  <a:pt x="439" y="11432"/>
                </a:lnTo>
                <a:lnTo>
                  <a:pt x="326" y="11096"/>
                </a:lnTo>
                <a:lnTo>
                  <a:pt x="228" y="10752"/>
                </a:lnTo>
                <a:lnTo>
                  <a:pt x="147" y="10402"/>
                </a:lnTo>
                <a:lnTo>
                  <a:pt x="84" y="10045"/>
                </a:lnTo>
                <a:lnTo>
                  <a:pt x="37" y="9683"/>
                </a:lnTo>
                <a:lnTo>
                  <a:pt x="9" y="9315"/>
                </a:lnTo>
                <a:lnTo>
                  <a:pt x="0" y="8943"/>
                </a:lnTo>
                <a:lnTo>
                  <a:pt x="9" y="8570"/>
                </a:lnTo>
                <a:lnTo>
                  <a:pt x="37" y="8202"/>
                </a:lnTo>
                <a:lnTo>
                  <a:pt x="84" y="7840"/>
                </a:lnTo>
                <a:lnTo>
                  <a:pt x="147" y="7483"/>
                </a:lnTo>
                <a:lnTo>
                  <a:pt x="228" y="7133"/>
                </a:lnTo>
                <a:lnTo>
                  <a:pt x="326" y="6790"/>
                </a:lnTo>
                <a:lnTo>
                  <a:pt x="439" y="6454"/>
                </a:lnTo>
                <a:lnTo>
                  <a:pt x="570" y="6125"/>
                </a:lnTo>
                <a:lnTo>
                  <a:pt x="714" y="5804"/>
                </a:lnTo>
                <a:lnTo>
                  <a:pt x="874" y="5492"/>
                </a:lnTo>
                <a:lnTo>
                  <a:pt x="1048" y="5188"/>
                </a:lnTo>
                <a:lnTo>
                  <a:pt x="1237" y="4895"/>
                </a:lnTo>
                <a:lnTo>
                  <a:pt x="1439" y="4611"/>
                </a:lnTo>
                <a:lnTo>
                  <a:pt x="1654" y="4338"/>
                </a:lnTo>
                <a:lnTo>
                  <a:pt x="1882" y="4075"/>
                </a:lnTo>
                <a:lnTo>
                  <a:pt x="2121" y="3824"/>
                </a:lnTo>
                <a:lnTo>
                  <a:pt x="2372" y="3584"/>
                </a:lnTo>
                <a:lnTo>
                  <a:pt x="2635" y="3357"/>
                </a:lnTo>
                <a:lnTo>
                  <a:pt x="2908" y="3141"/>
                </a:lnTo>
                <a:lnTo>
                  <a:pt x="3193" y="2940"/>
                </a:lnTo>
                <a:lnTo>
                  <a:pt x="3486" y="2751"/>
                </a:lnTo>
                <a:lnTo>
                  <a:pt x="3789" y="2577"/>
                </a:lnTo>
                <a:lnTo>
                  <a:pt x="4102" y="2417"/>
                </a:lnTo>
                <a:lnTo>
                  <a:pt x="4423" y="2273"/>
                </a:lnTo>
                <a:lnTo>
                  <a:pt x="4752" y="2142"/>
                </a:lnTo>
                <a:lnTo>
                  <a:pt x="5088" y="2029"/>
                </a:lnTo>
                <a:lnTo>
                  <a:pt x="5431" y="1931"/>
                </a:lnTo>
                <a:lnTo>
                  <a:pt x="5782" y="1850"/>
                </a:lnTo>
                <a:lnTo>
                  <a:pt x="6138" y="1787"/>
                </a:lnTo>
                <a:lnTo>
                  <a:pt x="6501" y="1741"/>
                </a:lnTo>
                <a:lnTo>
                  <a:pt x="6869" y="1712"/>
                </a:lnTo>
                <a:lnTo>
                  <a:pt x="7241" y="1703"/>
                </a:lnTo>
                <a:lnTo>
                  <a:pt x="7268" y="1704"/>
                </a:lnTo>
                <a:lnTo>
                  <a:pt x="7295" y="1706"/>
                </a:lnTo>
                <a:lnTo>
                  <a:pt x="7321" y="1709"/>
                </a:lnTo>
                <a:lnTo>
                  <a:pt x="7347" y="1714"/>
                </a:lnTo>
                <a:lnTo>
                  <a:pt x="7373" y="1719"/>
                </a:lnTo>
                <a:lnTo>
                  <a:pt x="7397" y="1726"/>
                </a:lnTo>
                <a:lnTo>
                  <a:pt x="7422" y="1736"/>
                </a:lnTo>
                <a:lnTo>
                  <a:pt x="7445" y="1745"/>
                </a:lnTo>
                <a:lnTo>
                  <a:pt x="7469" y="1755"/>
                </a:lnTo>
                <a:lnTo>
                  <a:pt x="7492" y="1767"/>
                </a:lnTo>
                <a:lnTo>
                  <a:pt x="7513" y="1780"/>
                </a:lnTo>
                <a:lnTo>
                  <a:pt x="7534" y="1793"/>
                </a:lnTo>
                <a:lnTo>
                  <a:pt x="7556" y="1807"/>
                </a:lnTo>
                <a:lnTo>
                  <a:pt x="7575" y="1824"/>
                </a:lnTo>
                <a:lnTo>
                  <a:pt x="7594" y="1840"/>
                </a:lnTo>
                <a:lnTo>
                  <a:pt x="7612" y="1858"/>
                </a:lnTo>
                <a:lnTo>
                  <a:pt x="7631" y="1876"/>
                </a:lnTo>
                <a:lnTo>
                  <a:pt x="7647" y="1894"/>
                </a:lnTo>
                <a:lnTo>
                  <a:pt x="7662" y="1915"/>
                </a:lnTo>
                <a:lnTo>
                  <a:pt x="7677" y="1936"/>
                </a:lnTo>
                <a:lnTo>
                  <a:pt x="7690" y="1957"/>
                </a:lnTo>
                <a:lnTo>
                  <a:pt x="7703" y="1978"/>
                </a:lnTo>
                <a:lnTo>
                  <a:pt x="7716" y="2002"/>
                </a:lnTo>
                <a:lnTo>
                  <a:pt x="7726" y="2025"/>
                </a:lnTo>
                <a:lnTo>
                  <a:pt x="7735" y="2048"/>
                </a:lnTo>
                <a:lnTo>
                  <a:pt x="7743" y="2073"/>
                </a:lnTo>
                <a:lnTo>
                  <a:pt x="7751" y="2098"/>
                </a:lnTo>
                <a:lnTo>
                  <a:pt x="7756" y="2123"/>
                </a:lnTo>
                <a:lnTo>
                  <a:pt x="7761" y="2149"/>
                </a:lnTo>
                <a:lnTo>
                  <a:pt x="7764" y="2175"/>
                </a:lnTo>
                <a:lnTo>
                  <a:pt x="7766" y="2202"/>
                </a:lnTo>
                <a:lnTo>
                  <a:pt x="7767" y="2229"/>
                </a:lnTo>
                <a:lnTo>
                  <a:pt x="7767" y="8417"/>
                </a:lnTo>
                <a:close/>
                <a:moveTo>
                  <a:pt x="9437" y="6685"/>
                </a:moveTo>
                <a:lnTo>
                  <a:pt x="15051" y="6685"/>
                </a:lnTo>
                <a:lnTo>
                  <a:pt x="15018" y="6391"/>
                </a:lnTo>
                <a:lnTo>
                  <a:pt x="14973" y="6102"/>
                </a:lnTo>
                <a:lnTo>
                  <a:pt x="14914" y="5816"/>
                </a:lnTo>
                <a:lnTo>
                  <a:pt x="14842" y="5536"/>
                </a:lnTo>
                <a:lnTo>
                  <a:pt x="14758" y="5262"/>
                </a:lnTo>
                <a:lnTo>
                  <a:pt x="14661" y="4993"/>
                </a:lnTo>
                <a:lnTo>
                  <a:pt x="14553" y="4730"/>
                </a:lnTo>
                <a:lnTo>
                  <a:pt x="14433" y="4473"/>
                </a:lnTo>
                <a:lnTo>
                  <a:pt x="14301" y="4222"/>
                </a:lnTo>
                <a:lnTo>
                  <a:pt x="14158" y="3980"/>
                </a:lnTo>
                <a:lnTo>
                  <a:pt x="14005" y="3744"/>
                </a:lnTo>
                <a:lnTo>
                  <a:pt x="13842" y="3516"/>
                </a:lnTo>
                <a:lnTo>
                  <a:pt x="13668" y="3295"/>
                </a:lnTo>
                <a:lnTo>
                  <a:pt x="13485" y="3083"/>
                </a:lnTo>
                <a:lnTo>
                  <a:pt x="13293" y="2879"/>
                </a:lnTo>
                <a:lnTo>
                  <a:pt x="13090" y="2684"/>
                </a:lnTo>
                <a:lnTo>
                  <a:pt x="12881" y="2499"/>
                </a:lnTo>
                <a:lnTo>
                  <a:pt x="12662" y="2323"/>
                </a:lnTo>
                <a:lnTo>
                  <a:pt x="12436" y="2157"/>
                </a:lnTo>
                <a:lnTo>
                  <a:pt x="12201" y="2002"/>
                </a:lnTo>
                <a:lnTo>
                  <a:pt x="11959" y="1857"/>
                </a:lnTo>
                <a:lnTo>
                  <a:pt x="11711" y="1722"/>
                </a:lnTo>
                <a:lnTo>
                  <a:pt x="11455" y="1599"/>
                </a:lnTo>
                <a:lnTo>
                  <a:pt x="11194" y="1488"/>
                </a:lnTo>
                <a:lnTo>
                  <a:pt x="10926" y="1389"/>
                </a:lnTo>
                <a:lnTo>
                  <a:pt x="10653" y="1301"/>
                </a:lnTo>
                <a:lnTo>
                  <a:pt x="10374" y="1226"/>
                </a:lnTo>
                <a:lnTo>
                  <a:pt x="10091" y="1164"/>
                </a:lnTo>
                <a:lnTo>
                  <a:pt x="9802" y="1116"/>
                </a:lnTo>
                <a:lnTo>
                  <a:pt x="9509" y="1080"/>
                </a:lnTo>
                <a:lnTo>
                  <a:pt x="9213" y="1059"/>
                </a:lnTo>
                <a:lnTo>
                  <a:pt x="8912" y="1051"/>
                </a:lnTo>
                <a:lnTo>
                  <a:pt x="8885" y="1051"/>
                </a:lnTo>
                <a:lnTo>
                  <a:pt x="8859" y="1049"/>
                </a:lnTo>
                <a:lnTo>
                  <a:pt x="8832" y="1045"/>
                </a:lnTo>
                <a:lnTo>
                  <a:pt x="8806" y="1041"/>
                </a:lnTo>
                <a:lnTo>
                  <a:pt x="8781" y="1035"/>
                </a:lnTo>
                <a:lnTo>
                  <a:pt x="8755" y="1028"/>
                </a:lnTo>
                <a:lnTo>
                  <a:pt x="8731" y="1019"/>
                </a:lnTo>
                <a:lnTo>
                  <a:pt x="8708" y="1009"/>
                </a:lnTo>
                <a:lnTo>
                  <a:pt x="8685" y="999"/>
                </a:lnTo>
                <a:lnTo>
                  <a:pt x="8661" y="988"/>
                </a:lnTo>
                <a:lnTo>
                  <a:pt x="8639" y="975"/>
                </a:lnTo>
                <a:lnTo>
                  <a:pt x="8618" y="961"/>
                </a:lnTo>
                <a:lnTo>
                  <a:pt x="8598" y="947"/>
                </a:lnTo>
                <a:lnTo>
                  <a:pt x="8577" y="931"/>
                </a:lnTo>
                <a:lnTo>
                  <a:pt x="8558" y="914"/>
                </a:lnTo>
                <a:lnTo>
                  <a:pt x="8540" y="897"/>
                </a:lnTo>
                <a:lnTo>
                  <a:pt x="8523" y="879"/>
                </a:lnTo>
                <a:lnTo>
                  <a:pt x="8507" y="860"/>
                </a:lnTo>
                <a:lnTo>
                  <a:pt x="8490" y="839"/>
                </a:lnTo>
                <a:lnTo>
                  <a:pt x="8476" y="819"/>
                </a:lnTo>
                <a:lnTo>
                  <a:pt x="8462" y="798"/>
                </a:lnTo>
                <a:lnTo>
                  <a:pt x="8450" y="776"/>
                </a:lnTo>
                <a:lnTo>
                  <a:pt x="8438" y="753"/>
                </a:lnTo>
                <a:lnTo>
                  <a:pt x="8428" y="730"/>
                </a:lnTo>
                <a:lnTo>
                  <a:pt x="8418" y="706"/>
                </a:lnTo>
                <a:lnTo>
                  <a:pt x="8409" y="682"/>
                </a:lnTo>
                <a:lnTo>
                  <a:pt x="8402" y="656"/>
                </a:lnTo>
                <a:lnTo>
                  <a:pt x="8396" y="631"/>
                </a:lnTo>
                <a:lnTo>
                  <a:pt x="8392" y="606"/>
                </a:lnTo>
                <a:lnTo>
                  <a:pt x="8389" y="580"/>
                </a:lnTo>
                <a:lnTo>
                  <a:pt x="8386" y="552"/>
                </a:lnTo>
                <a:lnTo>
                  <a:pt x="8386" y="526"/>
                </a:lnTo>
                <a:lnTo>
                  <a:pt x="8386" y="499"/>
                </a:lnTo>
                <a:lnTo>
                  <a:pt x="8389" y="472"/>
                </a:lnTo>
                <a:lnTo>
                  <a:pt x="8392" y="446"/>
                </a:lnTo>
                <a:lnTo>
                  <a:pt x="8396" y="420"/>
                </a:lnTo>
                <a:lnTo>
                  <a:pt x="8402" y="394"/>
                </a:lnTo>
                <a:lnTo>
                  <a:pt x="8409" y="369"/>
                </a:lnTo>
                <a:lnTo>
                  <a:pt x="8418" y="345"/>
                </a:lnTo>
                <a:lnTo>
                  <a:pt x="8428" y="322"/>
                </a:lnTo>
                <a:lnTo>
                  <a:pt x="8438" y="298"/>
                </a:lnTo>
                <a:lnTo>
                  <a:pt x="8450" y="275"/>
                </a:lnTo>
                <a:lnTo>
                  <a:pt x="8462" y="254"/>
                </a:lnTo>
                <a:lnTo>
                  <a:pt x="8476" y="232"/>
                </a:lnTo>
                <a:lnTo>
                  <a:pt x="8490" y="211"/>
                </a:lnTo>
                <a:lnTo>
                  <a:pt x="8507" y="191"/>
                </a:lnTo>
                <a:lnTo>
                  <a:pt x="8523" y="173"/>
                </a:lnTo>
                <a:lnTo>
                  <a:pt x="8540" y="155"/>
                </a:lnTo>
                <a:lnTo>
                  <a:pt x="8558" y="137"/>
                </a:lnTo>
                <a:lnTo>
                  <a:pt x="8577" y="120"/>
                </a:lnTo>
                <a:lnTo>
                  <a:pt x="8598" y="104"/>
                </a:lnTo>
                <a:lnTo>
                  <a:pt x="8618" y="90"/>
                </a:lnTo>
                <a:lnTo>
                  <a:pt x="8639" y="76"/>
                </a:lnTo>
                <a:lnTo>
                  <a:pt x="8661" y="64"/>
                </a:lnTo>
                <a:lnTo>
                  <a:pt x="8685" y="52"/>
                </a:lnTo>
                <a:lnTo>
                  <a:pt x="8708" y="41"/>
                </a:lnTo>
                <a:lnTo>
                  <a:pt x="8731" y="32"/>
                </a:lnTo>
                <a:lnTo>
                  <a:pt x="8755" y="23"/>
                </a:lnTo>
                <a:lnTo>
                  <a:pt x="8781" y="16"/>
                </a:lnTo>
                <a:lnTo>
                  <a:pt x="8806" y="11"/>
                </a:lnTo>
                <a:lnTo>
                  <a:pt x="8832" y="6"/>
                </a:lnTo>
                <a:lnTo>
                  <a:pt x="8859" y="3"/>
                </a:lnTo>
                <a:lnTo>
                  <a:pt x="8885" y="1"/>
                </a:lnTo>
                <a:lnTo>
                  <a:pt x="8912" y="0"/>
                </a:lnTo>
                <a:lnTo>
                  <a:pt x="9283" y="9"/>
                </a:lnTo>
                <a:lnTo>
                  <a:pt x="9649" y="37"/>
                </a:lnTo>
                <a:lnTo>
                  <a:pt x="10010" y="83"/>
                </a:lnTo>
                <a:lnTo>
                  <a:pt x="10365" y="147"/>
                </a:lnTo>
                <a:lnTo>
                  <a:pt x="10714" y="228"/>
                </a:lnTo>
                <a:lnTo>
                  <a:pt x="11057" y="325"/>
                </a:lnTo>
                <a:lnTo>
                  <a:pt x="11392" y="438"/>
                </a:lnTo>
                <a:lnTo>
                  <a:pt x="11719" y="566"/>
                </a:lnTo>
                <a:lnTo>
                  <a:pt x="12038" y="711"/>
                </a:lnTo>
                <a:lnTo>
                  <a:pt x="12350" y="870"/>
                </a:lnTo>
                <a:lnTo>
                  <a:pt x="12651" y="1044"/>
                </a:lnTo>
                <a:lnTo>
                  <a:pt x="12945" y="1232"/>
                </a:lnTo>
                <a:lnTo>
                  <a:pt x="13227" y="1432"/>
                </a:lnTo>
                <a:lnTo>
                  <a:pt x="13499" y="1647"/>
                </a:lnTo>
                <a:lnTo>
                  <a:pt x="13761" y="1873"/>
                </a:lnTo>
                <a:lnTo>
                  <a:pt x="14012" y="2112"/>
                </a:lnTo>
                <a:lnTo>
                  <a:pt x="14251" y="2363"/>
                </a:lnTo>
                <a:lnTo>
                  <a:pt x="14477" y="2624"/>
                </a:lnTo>
                <a:lnTo>
                  <a:pt x="14692" y="2897"/>
                </a:lnTo>
                <a:lnTo>
                  <a:pt x="14892" y="3179"/>
                </a:lnTo>
                <a:lnTo>
                  <a:pt x="15080" y="3472"/>
                </a:lnTo>
                <a:lnTo>
                  <a:pt x="15253" y="3773"/>
                </a:lnTo>
                <a:lnTo>
                  <a:pt x="15413" y="4085"/>
                </a:lnTo>
                <a:lnTo>
                  <a:pt x="15558" y="4404"/>
                </a:lnTo>
                <a:lnTo>
                  <a:pt x="15686" y="4731"/>
                </a:lnTo>
                <a:lnTo>
                  <a:pt x="15799" y="5066"/>
                </a:lnTo>
                <a:lnTo>
                  <a:pt x="15896" y="5409"/>
                </a:lnTo>
                <a:lnTo>
                  <a:pt x="15977" y="5758"/>
                </a:lnTo>
                <a:lnTo>
                  <a:pt x="16041" y="6113"/>
                </a:lnTo>
                <a:lnTo>
                  <a:pt x="16087" y="6473"/>
                </a:lnTo>
                <a:lnTo>
                  <a:pt x="16115" y="6839"/>
                </a:lnTo>
                <a:lnTo>
                  <a:pt x="16124" y="7210"/>
                </a:lnTo>
                <a:lnTo>
                  <a:pt x="16123" y="7237"/>
                </a:lnTo>
                <a:lnTo>
                  <a:pt x="16121" y="7264"/>
                </a:lnTo>
                <a:lnTo>
                  <a:pt x="16118" y="7290"/>
                </a:lnTo>
                <a:lnTo>
                  <a:pt x="16113" y="7316"/>
                </a:lnTo>
                <a:lnTo>
                  <a:pt x="16108" y="7342"/>
                </a:lnTo>
                <a:lnTo>
                  <a:pt x="16101" y="7366"/>
                </a:lnTo>
                <a:lnTo>
                  <a:pt x="16092" y="7391"/>
                </a:lnTo>
                <a:lnTo>
                  <a:pt x="16083" y="7414"/>
                </a:lnTo>
                <a:lnTo>
                  <a:pt x="16072" y="7438"/>
                </a:lnTo>
                <a:lnTo>
                  <a:pt x="16060" y="7461"/>
                </a:lnTo>
                <a:lnTo>
                  <a:pt x="16048" y="7482"/>
                </a:lnTo>
                <a:lnTo>
                  <a:pt x="16034" y="7504"/>
                </a:lnTo>
                <a:lnTo>
                  <a:pt x="16020" y="7525"/>
                </a:lnTo>
                <a:lnTo>
                  <a:pt x="16004" y="7545"/>
                </a:lnTo>
                <a:lnTo>
                  <a:pt x="15987" y="7563"/>
                </a:lnTo>
                <a:lnTo>
                  <a:pt x="15969" y="7581"/>
                </a:lnTo>
                <a:lnTo>
                  <a:pt x="15951" y="7599"/>
                </a:lnTo>
                <a:lnTo>
                  <a:pt x="15933" y="7616"/>
                </a:lnTo>
                <a:lnTo>
                  <a:pt x="15913" y="7632"/>
                </a:lnTo>
                <a:lnTo>
                  <a:pt x="15892" y="7646"/>
                </a:lnTo>
                <a:lnTo>
                  <a:pt x="15870" y="7659"/>
                </a:lnTo>
                <a:lnTo>
                  <a:pt x="15849" y="7672"/>
                </a:lnTo>
                <a:lnTo>
                  <a:pt x="15826" y="7684"/>
                </a:lnTo>
                <a:lnTo>
                  <a:pt x="15802" y="7695"/>
                </a:lnTo>
                <a:lnTo>
                  <a:pt x="15779" y="7704"/>
                </a:lnTo>
                <a:lnTo>
                  <a:pt x="15755" y="7713"/>
                </a:lnTo>
                <a:lnTo>
                  <a:pt x="15729" y="7720"/>
                </a:lnTo>
                <a:lnTo>
                  <a:pt x="15704" y="7725"/>
                </a:lnTo>
                <a:lnTo>
                  <a:pt x="15678" y="7730"/>
                </a:lnTo>
                <a:lnTo>
                  <a:pt x="15652" y="7733"/>
                </a:lnTo>
                <a:lnTo>
                  <a:pt x="15625" y="7735"/>
                </a:lnTo>
                <a:lnTo>
                  <a:pt x="15598" y="7736"/>
                </a:lnTo>
                <a:lnTo>
                  <a:pt x="8912" y="7736"/>
                </a:lnTo>
                <a:lnTo>
                  <a:pt x="8885" y="7735"/>
                </a:lnTo>
                <a:lnTo>
                  <a:pt x="8859" y="7733"/>
                </a:lnTo>
                <a:lnTo>
                  <a:pt x="8832" y="7730"/>
                </a:lnTo>
                <a:lnTo>
                  <a:pt x="8806" y="7725"/>
                </a:lnTo>
                <a:lnTo>
                  <a:pt x="8781" y="7720"/>
                </a:lnTo>
                <a:lnTo>
                  <a:pt x="8755" y="7713"/>
                </a:lnTo>
                <a:lnTo>
                  <a:pt x="8731" y="7704"/>
                </a:lnTo>
                <a:lnTo>
                  <a:pt x="8708" y="7695"/>
                </a:lnTo>
                <a:lnTo>
                  <a:pt x="8685" y="7684"/>
                </a:lnTo>
                <a:lnTo>
                  <a:pt x="8661" y="7672"/>
                </a:lnTo>
                <a:lnTo>
                  <a:pt x="8639" y="7659"/>
                </a:lnTo>
                <a:lnTo>
                  <a:pt x="8618" y="7646"/>
                </a:lnTo>
                <a:lnTo>
                  <a:pt x="8598" y="7632"/>
                </a:lnTo>
                <a:lnTo>
                  <a:pt x="8577" y="7616"/>
                </a:lnTo>
                <a:lnTo>
                  <a:pt x="8558" y="7599"/>
                </a:lnTo>
                <a:lnTo>
                  <a:pt x="8540" y="7581"/>
                </a:lnTo>
                <a:lnTo>
                  <a:pt x="8523" y="7563"/>
                </a:lnTo>
                <a:lnTo>
                  <a:pt x="8507" y="7545"/>
                </a:lnTo>
                <a:lnTo>
                  <a:pt x="8490" y="7525"/>
                </a:lnTo>
                <a:lnTo>
                  <a:pt x="8476" y="7504"/>
                </a:lnTo>
                <a:lnTo>
                  <a:pt x="8462" y="7482"/>
                </a:lnTo>
                <a:lnTo>
                  <a:pt x="8450" y="7461"/>
                </a:lnTo>
                <a:lnTo>
                  <a:pt x="8438" y="7438"/>
                </a:lnTo>
                <a:lnTo>
                  <a:pt x="8428" y="7414"/>
                </a:lnTo>
                <a:lnTo>
                  <a:pt x="8418" y="7391"/>
                </a:lnTo>
                <a:lnTo>
                  <a:pt x="8409" y="7366"/>
                </a:lnTo>
                <a:lnTo>
                  <a:pt x="8402" y="7342"/>
                </a:lnTo>
                <a:lnTo>
                  <a:pt x="8396" y="7316"/>
                </a:lnTo>
                <a:lnTo>
                  <a:pt x="8392" y="7290"/>
                </a:lnTo>
                <a:lnTo>
                  <a:pt x="8389" y="7264"/>
                </a:lnTo>
                <a:lnTo>
                  <a:pt x="8386" y="7237"/>
                </a:lnTo>
                <a:lnTo>
                  <a:pt x="8386" y="7210"/>
                </a:lnTo>
                <a:lnTo>
                  <a:pt x="8386" y="2366"/>
                </a:lnTo>
                <a:lnTo>
                  <a:pt x="8386" y="2338"/>
                </a:lnTo>
                <a:lnTo>
                  <a:pt x="8389" y="2312"/>
                </a:lnTo>
                <a:lnTo>
                  <a:pt x="8392" y="2286"/>
                </a:lnTo>
                <a:lnTo>
                  <a:pt x="8396" y="2259"/>
                </a:lnTo>
                <a:lnTo>
                  <a:pt x="8402" y="2234"/>
                </a:lnTo>
                <a:lnTo>
                  <a:pt x="8409" y="2209"/>
                </a:lnTo>
                <a:lnTo>
                  <a:pt x="8418" y="2185"/>
                </a:lnTo>
                <a:lnTo>
                  <a:pt x="8428" y="2161"/>
                </a:lnTo>
                <a:lnTo>
                  <a:pt x="8438" y="2138"/>
                </a:lnTo>
                <a:lnTo>
                  <a:pt x="8450" y="2115"/>
                </a:lnTo>
                <a:lnTo>
                  <a:pt x="8462" y="2094"/>
                </a:lnTo>
                <a:lnTo>
                  <a:pt x="8476" y="2071"/>
                </a:lnTo>
                <a:lnTo>
                  <a:pt x="8490" y="2051"/>
                </a:lnTo>
                <a:lnTo>
                  <a:pt x="8507" y="2031"/>
                </a:lnTo>
                <a:lnTo>
                  <a:pt x="8523" y="2013"/>
                </a:lnTo>
                <a:lnTo>
                  <a:pt x="8540" y="1993"/>
                </a:lnTo>
                <a:lnTo>
                  <a:pt x="8558" y="1976"/>
                </a:lnTo>
                <a:lnTo>
                  <a:pt x="8577" y="1960"/>
                </a:lnTo>
                <a:lnTo>
                  <a:pt x="8598" y="1944"/>
                </a:lnTo>
                <a:lnTo>
                  <a:pt x="8618" y="1930"/>
                </a:lnTo>
                <a:lnTo>
                  <a:pt x="8639" y="1916"/>
                </a:lnTo>
                <a:lnTo>
                  <a:pt x="8661" y="1903"/>
                </a:lnTo>
                <a:lnTo>
                  <a:pt x="8685" y="1891"/>
                </a:lnTo>
                <a:lnTo>
                  <a:pt x="8708" y="1881"/>
                </a:lnTo>
                <a:lnTo>
                  <a:pt x="8731" y="1871"/>
                </a:lnTo>
                <a:lnTo>
                  <a:pt x="8755" y="1863"/>
                </a:lnTo>
                <a:lnTo>
                  <a:pt x="8781" y="1856"/>
                </a:lnTo>
                <a:lnTo>
                  <a:pt x="8806" y="1851"/>
                </a:lnTo>
                <a:lnTo>
                  <a:pt x="8832" y="1846"/>
                </a:lnTo>
                <a:lnTo>
                  <a:pt x="8859" y="1843"/>
                </a:lnTo>
                <a:lnTo>
                  <a:pt x="8885" y="1841"/>
                </a:lnTo>
                <a:lnTo>
                  <a:pt x="8912" y="1840"/>
                </a:lnTo>
                <a:lnTo>
                  <a:pt x="8939" y="1841"/>
                </a:lnTo>
                <a:lnTo>
                  <a:pt x="8966" y="1843"/>
                </a:lnTo>
                <a:lnTo>
                  <a:pt x="8992" y="1846"/>
                </a:lnTo>
                <a:lnTo>
                  <a:pt x="9017" y="1851"/>
                </a:lnTo>
                <a:lnTo>
                  <a:pt x="9043" y="1856"/>
                </a:lnTo>
                <a:lnTo>
                  <a:pt x="9068" y="1863"/>
                </a:lnTo>
                <a:lnTo>
                  <a:pt x="9092" y="1871"/>
                </a:lnTo>
                <a:lnTo>
                  <a:pt x="9116" y="1881"/>
                </a:lnTo>
                <a:lnTo>
                  <a:pt x="9139" y="1891"/>
                </a:lnTo>
                <a:lnTo>
                  <a:pt x="9162" y="1903"/>
                </a:lnTo>
                <a:lnTo>
                  <a:pt x="9184" y="1916"/>
                </a:lnTo>
                <a:lnTo>
                  <a:pt x="9206" y="1930"/>
                </a:lnTo>
                <a:lnTo>
                  <a:pt x="9226" y="1944"/>
                </a:lnTo>
                <a:lnTo>
                  <a:pt x="9246" y="1960"/>
                </a:lnTo>
                <a:lnTo>
                  <a:pt x="9265" y="1976"/>
                </a:lnTo>
                <a:lnTo>
                  <a:pt x="9284" y="1993"/>
                </a:lnTo>
                <a:lnTo>
                  <a:pt x="9301" y="2013"/>
                </a:lnTo>
                <a:lnTo>
                  <a:pt x="9317" y="2031"/>
                </a:lnTo>
                <a:lnTo>
                  <a:pt x="9333" y="2051"/>
                </a:lnTo>
                <a:lnTo>
                  <a:pt x="9347" y="2071"/>
                </a:lnTo>
                <a:lnTo>
                  <a:pt x="9361" y="2094"/>
                </a:lnTo>
                <a:lnTo>
                  <a:pt x="9374" y="2115"/>
                </a:lnTo>
                <a:lnTo>
                  <a:pt x="9386" y="2138"/>
                </a:lnTo>
                <a:lnTo>
                  <a:pt x="9396" y="2161"/>
                </a:lnTo>
                <a:lnTo>
                  <a:pt x="9406" y="2185"/>
                </a:lnTo>
                <a:lnTo>
                  <a:pt x="9414" y="2209"/>
                </a:lnTo>
                <a:lnTo>
                  <a:pt x="9421" y="2234"/>
                </a:lnTo>
                <a:lnTo>
                  <a:pt x="9427" y="2259"/>
                </a:lnTo>
                <a:lnTo>
                  <a:pt x="9431" y="2286"/>
                </a:lnTo>
                <a:lnTo>
                  <a:pt x="9435" y="2312"/>
                </a:lnTo>
                <a:lnTo>
                  <a:pt x="9437" y="2338"/>
                </a:lnTo>
                <a:lnTo>
                  <a:pt x="9437" y="2366"/>
                </a:lnTo>
                <a:lnTo>
                  <a:pt x="9437" y="66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39" name="Freeform 45">
            <a:extLst>
              <a:ext uri="{FF2B5EF4-FFF2-40B4-BE49-F238E27FC236}">
                <a16:creationId xmlns:a16="http://schemas.microsoft.com/office/drawing/2014/main" xmlns="" id="{9186A1CA-C55C-4B89-B064-79318C66D1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02868" y="3146918"/>
            <a:ext cx="400702" cy="300526"/>
          </a:xfrm>
          <a:custGeom>
            <a:avLst/>
            <a:gdLst>
              <a:gd name="T0" fmla="*/ 442393 w 16280"/>
              <a:gd name="T1" fmla="*/ 10651 h 12210"/>
              <a:gd name="T2" fmla="*/ 466119 w 16280"/>
              <a:gd name="T3" fmla="*/ 40871 h 12210"/>
              <a:gd name="T4" fmla="*/ 467937 w 16280"/>
              <a:gd name="T5" fmla="*/ 305724 h 12210"/>
              <a:gd name="T6" fmla="*/ 447184 w 16280"/>
              <a:gd name="T7" fmla="*/ 338166 h 12210"/>
              <a:gd name="T8" fmla="*/ 410816 w 16280"/>
              <a:gd name="T9" fmla="*/ 352338 h 12210"/>
              <a:gd name="T10" fmla="*/ 30047 w 16280"/>
              <a:gd name="T11" fmla="*/ 343391 h 12210"/>
              <a:gd name="T12" fmla="*/ 4907 w 16280"/>
              <a:gd name="T13" fmla="*/ 314383 h 12210"/>
              <a:gd name="T14" fmla="*/ 1270 w 16280"/>
              <a:gd name="T15" fmla="*/ 49732 h 12210"/>
              <a:gd name="T16" fmla="*/ 20435 w 16280"/>
              <a:gd name="T17" fmla="*/ 16193 h 12210"/>
              <a:gd name="T18" fmla="*/ 55938 w 16280"/>
              <a:gd name="T19" fmla="*/ 318 h 12210"/>
              <a:gd name="T20" fmla="*/ 357216 w 16280"/>
              <a:gd name="T21" fmla="*/ 1732 h 12210"/>
              <a:gd name="T22" fmla="*/ 363364 w 16280"/>
              <a:gd name="T23" fmla="*/ 8168 h 12210"/>
              <a:gd name="T24" fmla="*/ 364461 w 16280"/>
              <a:gd name="T25" fmla="*/ 17260 h 12210"/>
              <a:gd name="T26" fmla="*/ 360045 w 16280"/>
              <a:gd name="T27" fmla="*/ 24996 h 12210"/>
              <a:gd name="T28" fmla="*/ 351848 w 16280"/>
              <a:gd name="T29" fmla="*/ 28662 h 12210"/>
              <a:gd name="T30" fmla="*/ 46355 w 16280"/>
              <a:gd name="T31" fmla="*/ 32789 h 12210"/>
              <a:gd name="T32" fmla="*/ 32096 w 16280"/>
              <a:gd name="T33" fmla="*/ 47769 h 12210"/>
              <a:gd name="T34" fmla="*/ 29152 w 16280"/>
              <a:gd name="T35" fmla="*/ 295275 h 12210"/>
              <a:gd name="T36" fmla="*/ 38620 w 16280"/>
              <a:gd name="T37" fmla="*/ 313834 h 12210"/>
              <a:gd name="T38" fmla="*/ 57208 w 16280"/>
              <a:gd name="T39" fmla="*/ 323302 h 12210"/>
              <a:gd name="T40" fmla="*/ 422102 w 16280"/>
              <a:gd name="T41" fmla="*/ 320358 h 12210"/>
              <a:gd name="T42" fmla="*/ 437053 w 16280"/>
              <a:gd name="T43" fmla="*/ 306128 h 12210"/>
              <a:gd name="T44" fmla="*/ 440979 w 16280"/>
              <a:gd name="T45" fmla="*/ 58824 h 12210"/>
              <a:gd name="T46" fmla="*/ 432406 w 16280"/>
              <a:gd name="T47" fmla="*/ 39745 h 12210"/>
              <a:gd name="T48" fmla="*/ 414338 w 16280"/>
              <a:gd name="T49" fmla="*/ 29412 h 12210"/>
              <a:gd name="T50" fmla="*/ 401378 w 16280"/>
              <a:gd name="T51" fmla="*/ 27305 h 12210"/>
              <a:gd name="T52" fmla="*/ 394970 w 16280"/>
              <a:gd name="T53" fmla="*/ 21215 h 12210"/>
              <a:gd name="T54" fmla="*/ 393383 w 16280"/>
              <a:gd name="T55" fmla="*/ 12180 h 12210"/>
              <a:gd name="T56" fmla="*/ 397452 w 16280"/>
              <a:gd name="T57" fmla="*/ 4214 h 12210"/>
              <a:gd name="T58" fmla="*/ 405448 w 16280"/>
              <a:gd name="T59" fmla="*/ 173 h 12210"/>
              <a:gd name="T60" fmla="*/ 398318 w 16280"/>
              <a:gd name="T61" fmla="*/ 63731 h 12210"/>
              <a:gd name="T62" fmla="*/ 407179 w 16280"/>
              <a:gd name="T63" fmla="*/ 63009 h 12210"/>
              <a:gd name="T64" fmla="*/ 414915 w 16280"/>
              <a:gd name="T65" fmla="*/ 67772 h 12210"/>
              <a:gd name="T66" fmla="*/ 418205 w 16280"/>
              <a:gd name="T67" fmla="*/ 76171 h 12210"/>
              <a:gd name="T68" fmla="*/ 415983 w 16280"/>
              <a:gd name="T69" fmla="*/ 84744 h 12210"/>
              <a:gd name="T70" fmla="*/ 289185 w 16280"/>
              <a:gd name="T71" fmla="*/ 201670 h 12210"/>
              <a:gd name="T72" fmla="*/ 190962 w 16280"/>
              <a:gd name="T73" fmla="*/ 202738 h 12210"/>
              <a:gd name="T74" fmla="*/ 183371 w 16280"/>
              <a:gd name="T75" fmla="*/ 199188 h 12210"/>
              <a:gd name="T76" fmla="*/ 53427 w 16280"/>
              <a:gd name="T77" fmla="*/ 79404 h 12210"/>
              <a:gd name="T78" fmla="*/ 54004 w 16280"/>
              <a:gd name="T79" fmla="*/ 70572 h 12210"/>
              <a:gd name="T80" fmla="*/ 59979 w 16280"/>
              <a:gd name="T81" fmla="*/ 63615 h 12210"/>
              <a:gd name="T82" fmla="*/ 68638 w 16280"/>
              <a:gd name="T83" fmla="*/ 61624 h 12210"/>
              <a:gd name="T84" fmla="*/ 76950 w 16280"/>
              <a:gd name="T85" fmla="*/ 65232 h 12210"/>
              <a:gd name="T86" fmla="*/ 146570 w 16280"/>
              <a:gd name="T87" fmla="*/ 210445 h 12210"/>
              <a:gd name="T88" fmla="*/ 155402 w 16280"/>
              <a:gd name="T89" fmla="*/ 211513 h 12210"/>
              <a:gd name="T90" fmla="*/ 162040 w 16280"/>
              <a:gd name="T91" fmla="*/ 217863 h 12210"/>
              <a:gd name="T92" fmla="*/ 163513 w 16280"/>
              <a:gd name="T93" fmla="*/ 226666 h 12210"/>
              <a:gd name="T94" fmla="*/ 159500 w 16280"/>
              <a:gd name="T95" fmla="*/ 234661 h 12210"/>
              <a:gd name="T96" fmla="*/ 74728 w 16280"/>
              <a:gd name="T97" fmla="*/ 301914 h 12210"/>
              <a:gd name="T98" fmla="*/ 65925 w 16280"/>
              <a:gd name="T99" fmla="*/ 300817 h 12210"/>
              <a:gd name="T100" fmla="*/ 59257 w 16280"/>
              <a:gd name="T101" fmla="*/ 294496 h 12210"/>
              <a:gd name="T102" fmla="*/ 57785 w 16280"/>
              <a:gd name="T103" fmla="*/ 285692 h 12210"/>
              <a:gd name="T104" fmla="*/ 61826 w 16280"/>
              <a:gd name="T105" fmla="*/ 277668 h 12210"/>
              <a:gd name="T106" fmla="*/ 310602 w 16280"/>
              <a:gd name="T107" fmla="*/ 230620 h 12210"/>
              <a:gd name="T108" fmla="*/ 309505 w 16280"/>
              <a:gd name="T109" fmla="*/ 221817 h 12210"/>
              <a:gd name="T110" fmla="*/ 314036 w 16280"/>
              <a:gd name="T111" fmla="*/ 213880 h 12210"/>
              <a:gd name="T112" fmla="*/ 322234 w 16280"/>
              <a:gd name="T113" fmla="*/ 210272 h 12210"/>
              <a:gd name="T114" fmla="*/ 330950 w 16280"/>
              <a:gd name="T115" fmla="*/ 212177 h 12210"/>
              <a:gd name="T116" fmla="*/ 413991 w 16280"/>
              <a:gd name="T117" fmla="*/ 281709 h 12210"/>
              <a:gd name="T118" fmla="*/ 415059 w 16280"/>
              <a:gd name="T119" fmla="*/ 290513 h 12210"/>
              <a:gd name="T120" fmla="*/ 410556 w 16280"/>
              <a:gd name="T121" fmla="*/ 298479 h 12210"/>
              <a:gd name="T122" fmla="*/ 402359 w 16280"/>
              <a:gd name="T123" fmla="*/ 302087 h 12210"/>
              <a:gd name="T124" fmla="*/ 393642 w 16280"/>
              <a:gd name="T125" fmla="*/ 300182 h 122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280" h="12210">
                <a:moveTo>
                  <a:pt x="14122" y="0"/>
                </a:moveTo>
                <a:lnTo>
                  <a:pt x="14233" y="3"/>
                </a:lnTo>
                <a:lnTo>
                  <a:pt x="14342" y="11"/>
                </a:lnTo>
                <a:lnTo>
                  <a:pt x="14450" y="24"/>
                </a:lnTo>
                <a:lnTo>
                  <a:pt x="14556" y="44"/>
                </a:lnTo>
                <a:lnTo>
                  <a:pt x="14660" y="68"/>
                </a:lnTo>
                <a:lnTo>
                  <a:pt x="14762" y="98"/>
                </a:lnTo>
                <a:lnTo>
                  <a:pt x="14863" y="131"/>
                </a:lnTo>
                <a:lnTo>
                  <a:pt x="14960" y="170"/>
                </a:lnTo>
                <a:lnTo>
                  <a:pt x="15056" y="213"/>
                </a:lnTo>
                <a:lnTo>
                  <a:pt x="15149" y="261"/>
                </a:lnTo>
                <a:lnTo>
                  <a:pt x="15239" y="313"/>
                </a:lnTo>
                <a:lnTo>
                  <a:pt x="15327" y="369"/>
                </a:lnTo>
                <a:lnTo>
                  <a:pt x="15411" y="429"/>
                </a:lnTo>
                <a:lnTo>
                  <a:pt x="15493" y="494"/>
                </a:lnTo>
                <a:lnTo>
                  <a:pt x="15572" y="561"/>
                </a:lnTo>
                <a:lnTo>
                  <a:pt x="15646" y="633"/>
                </a:lnTo>
                <a:lnTo>
                  <a:pt x="15718" y="707"/>
                </a:lnTo>
                <a:lnTo>
                  <a:pt x="15785" y="786"/>
                </a:lnTo>
                <a:lnTo>
                  <a:pt x="15851" y="868"/>
                </a:lnTo>
                <a:lnTo>
                  <a:pt x="15911" y="952"/>
                </a:lnTo>
                <a:lnTo>
                  <a:pt x="15967" y="1040"/>
                </a:lnTo>
                <a:lnTo>
                  <a:pt x="16019" y="1130"/>
                </a:lnTo>
                <a:lnTo>
                  <a:pt x="16066" y="1223"/>
                </a:lnTo>
                <a:lnTo>
                  <a:pt x="16110" y="1318"/>
                </a:lnTo>
                <a:lnTo>
                  <a:pt x="16149" y="1416"/>
                </a:lnTo>
                <a:lnTo>
                  <a:pt x="16182" y="1516"/>
                </a:lnTo>
                <a:lnTo>
                  <a:pt x="16212" y="1618"/>
                </a:lnTo>
                <a:lnTo>
                  <a:pt x="16236" y="1723"/>
                </a:lnTo>
                <a:lnTo>
                  <a:pt x="16256" y="1829"/>
                </a:lnTo>
                <a:lnTo>
                  <a:pt x="16269" y="1936"/>
                </a:lnTo>
                <a:lnTo>
                  <a:pt x="16277" y="2045"/>
                </a:lnTo>
                <a:lnTo>
                  <a:pt x="16280" y="2156"/>
                </a:lnTo>
                <a:lnTo>
                  <a:pt x="16280" y="10054"/>
                </a:lnTo>
                <a:lnTo>
                  <a:pt x="16277" y="10165"/>
                </a:lnTo>
                <a:lnTo>
                  <a:pt x="16269" y="10274"/>
                </a:lnTo>
                <a:lnTo>
                  <a:pt x="16256" y="10381"/>
                </a:lnTo>
                <a:lnTo>
                  <a:pt x="16236" y="10487"/>
                </a:lnTo>
                <a:lnTo>
                  <a:pt x="16212" y="10592"/>
                </a:lnTo>
                <a:lnTo>
                  <a:pt x="16182" y="10694"/>
                </a:lnTo>
                <a:lnTo>
                  <a:pt x="16149" y="10794"/>
                </a:lnTo>
                <a:lnTo>
                  <a:pt x="16110" y="10892"/>
                </a:lnTo>
                <a:lnTo>
                  <a:pt x="16066" y="10987"/>
                </a:lnTo>
                <a:lnTo>
                  <a:pt x="16019" y="11080"/>
                </a:lnTo>
                <a:lnTo>
                  <a:pt x="15967" y="11170"/>
                </a:lnTo>
                <a:lnTo>
                  <a:pt x="15911" y="11258"/>
                </a:lnTo>
                <a:lnTo>
                  <a:pt x="15851" y="11342"/>
                </a:lnTo>
                <a:lnTo>
                  <a:pt x="15785" y="11424"/>
                </a:lnTo>
                <a:lnTo>
                  <a:pt x="15718" y="11503"/>
                </a:lnTo>
                <a:lnTo>
                  <a:pt x="15646" y="11577"/>
                </a:lnTo>
                <a:lnTo>
                  <a:pt x="15572" y="11649"/>
                </a:lnTo>
                <a:lnTo>
                  <a:pt x="15493" y="11716"/>
                </a:lnTo>
                <a:lnTo>
                  <a:pt x="15411" y="11781"/>
                </a:lnTo>
                <a:lnTo>
                  <a:pt x="15327" y="11841"/>
                </a:lnTo>
                <a:lnTo>
                  <a:pt x="15239" y="11897"/>
                </a:lnTo>
                <a:lnTo>
                  <a:pt x="15149" y="11949"/>
                </a:lnTo>
                <a:lnTo>
                  <a:pt x="15056" y="11997"/>
                </a:lnTo>
                <a:lnTo>
                  <a:pt x="14960" y="12040"/>
                </a:lnTo>
                <a:lnTo>
                  <a:pt x="14863" y="12079"/>
                </a:lnTo>
                <a:lnTo>
                  <a:pt x="14762" y="12112"/>
                </a:lnTo>
                <a:lnTo>
                  <a:pt x="14660" y="12142"/>
                </a:lnTo>
                <a:lnTo>
                  <a:pt x="14556" y="12166"/>
                </a:lnTo>
                <a:lnTo>
                  <a:pt x="14450" y="12186"/>
                </a:lnTo>
                <a:lnTo>
                  <a:pt x="14342" y="12199"/>
                </a:lnTo>
                <a:lnTo>
                  <a:pt x="14233" y="12207"/>
                </a:lnTo>
                <a:lnTo>
                  <a:pt x="14122" y="12210"/>
                </a:lnTo>
                <a:lnTo>
                  <a:pt x="2158" y="12210"/>
                </a:lnTo>
                <a:lnTo>
                  <a:pt x="2047" y="12207"/>
                </a:lnTo>
                <a:lnTo>
                  <a:pt x="1938" y="12199"/>
                </a:lnTo>
                <a:lnTo>
                  <a:pt x="1830" y="12186"/>
                </a:lnTo>
                <a:lnTo>
                  <a:pt x="1724" y="12166"/>
                </a:lnTo>
                <a:lnTo>
                  <a:pt x="1620" y="12142"/>
                </a:lnTo>
                <a:lnTo>
                  <a:pt x="1518" y="12112"/>
                </a:lnTo>
                <a:lnTo>
                  <a:pt x="1417" y="12079"/>
                </a:lnTo>
                <a:lnTo>
                  <a:pt x="1320" y="12040"/>
                </a:lnTo>
                <a:lnTo>
                  <a:pt x="1224" y="11997"/>
                </a:lnTo>
                <a:lnTo>
                  <a:pt x="1131" y="11949"/>
                </a:lnTo>
                <a:lnTo>
                  <a:pt x="1041" y="11897"/>
                </a:lnTo>
                <a:lnTo>
                  <a:pt x="953" y="11841"/>
                </a:lnTo>
                <a:lnTo>
                  <a:pt x="869" y="11781"/>
                </a:lnTo>
                <a:lnTo>
                  <a:pt x="787" y="11716"/>
                </a:lnTo>
                <a:lnTo>
                  <a:pt x="708" y="11649"/>
                </a:lnTo>
                <a:lnTo>
                  <a:pt x="634" y="11577"/>
                </a:lnTo>
                <a:lnTo>
                  <a:pt x="562" y="11503"/>
                </a:lnTo>
                <a:lnTo>
                  <a:pt x="495" y="11424"/>
                </a:lnTo>
                <a:lnTo>
                  <a:pt x="429" y="11342"/>
                </a:lnTo>
                <a:lnTo>
                  <a:pt x="369" y="11258"/>
                </a:lnTo>
                <a:lnTo>
                  <a:pt x="313" y="11170"/>
                </a:lnTo>
                <a:lnTo>
                  <a:pt x="261" y="11080"/>
                </a:lnTo>
                <a:lnTo>
                  <a:pt x="214" y="10987"/>
                </a:lnTo>
                <a:lnTo>
                  <a:pt x="170" y="10892"/>
                </a:lnTo>
                <a:lnTo>
                  <a:pt x="131" y="10794"/>
                </a:lnTo>
                <a:lnTo>
                  <a:pt x="98" y="10694"/>
                </a:lnTo>
                <a:lnTo>
                  <a:pt x="68" y="10592"/>
                </a:lnTo>
                <a:lnTo>
                  <a:pt x="44" y="10487"/>
                </a:lnTo>
                <a:lnTo>
                  <a:pt x="24" y="10381"/>
                </a:lnTo>
                <a:lnTo>
                  <a:pt x="11" y="10274"/>
                </a:lnTo>
                <a:lnTo>
                  <a:pt x="3" y="10165"/>
                </a:lnTo>
                <a:lnTo>
                  <a:pt x="0" y="10054"/>
                </a:lnTo>
                <a:lnTo>
                  <a:pt x="0" y="2156"/>
                </a:lnTo>
                <a:lnTo>
                  <a:pt x="3" y="2045"/>
                </a:lnTo>
                <a:lnTo>
                  <a:pt x="11" y="1936"/>
                </a:lnTo>
                <a:lnTo>
                  <a:pt x="24" y="1829"/>
                </a:lnTo>
                <a:lnTo>
                  <a:pt x="44" y="1723"/>
                </a:lnTo>
                <a:lnTo>
                  <a:pt x="68" y="1618"/>
                </a:lnTo>
                <a:lnTo>
                  <a:pt x="98" y="1516"/>
                </a:lnTo>
                <a:lnTo>
                  <a:pt x="131" y="1416"/>
                </a:lnTo>
                <a:lnTo>
                  <a:pt x="170" y="1318"/>
                </a:lnTo>
                <a:lnTo>
                  <a:pt x="214" y="1223"/>
                </a:lnTo>
                <a:lnTo>
                  <a:pt x="261" y="1130"/>
                </a:lnTo>
                <a:lnTo>
                  <a:pt x="313" y="1040"/>
                </a:lnTo>
                <a:lnTo>
                  <a:pt x="369" y="952"/>
                </a:lnTo>
                <a:lnTo>
                  <a:pt x="429" y="868"/>
                </a:lnTo>
                <a:lnTo>
                  <a:pt x="495" y="786"/>
                </a:lnTo>
                <a:lnTo>
                  <a:pt x="562" y="707"/>
                </a:lnTo>
                <a:lnTo>
                  <a:pt x="634" y="633"/>
                </a:lnTo>
                <a:lnTo>
                  <a:pt x="708" y="561"/>
                </a:lnTo>
                <a:lnTo>
                  <a:pt x="787" y="494"/>
                </a:lnTo>
                <a:lnTo>
                  <a:pt x="869" y="429"/>
                </a:lnTo>
                <a:lnTo>
                  <a:pt x="953" y="369"/>
                </a:lnTo>
                <a:lnTo>
                  <a:pt x="1041" y="313"/>
                </a:lnTo>
                <a:lnTo>
                  <a:pt x="1131" y="261"/>
                </a:lnTo>
                <a:lnTo>
                  <a:pt x="1224" y="213"/>
                </a:lnTo>
                <a:lnTo>
                  <a:pt x="1320" y="170"/>
                </a:lnTo>
                <a:lnTo>
                  <a:pt x="1417" y="131"/>
                </a:lnTo>
                <a:lnTo>
                  <a:pt x="1518" y="98"/>
                </a:lnTo>
                <a:lnTo>
                  <a:pt x="1620" y="68"/>
                </a:lnTo>
                <a:lnTo>
                  <a:pt x="1724" y="44"/>
                </a:lnTo>
                <a:lnTo>
                  <a:pt x="1830" y="24"/>
                </a:lnTo>
                <a:lnTo>
                  <a:pt x="1938" y="11"/>
                </a:lnTo>
                <a:lnTo>
                  <a:pt x="2047" y="3"/>
                </a:lnTo>
                <a:lnTo>
                  <a:pt x="2158" y="0"/>
                </a:lnTo>
                <a:lnTo>
                  <a:pt x="12139" y="0"/>
                </a:lnTo>
                <a:lnTo>
                  <a:pt x="12164" y="1"/>
                </a:lnTo>
                <a:lnTo>
                  <a:pt x="12190" y="3"/>
                </a:lnTo>
                <a:lnTo>
                  <a:pt x="12215" y="6"/>
                </a:lnTo>
                <a:lnTo>
                  <a:pt x="12240" y="10"/>
                </a:lnTo>
                <a:lnTo>
                  <a:pt x="12264" y="15"/>
                </a:lnTo>
                <a:lnTo>
                  <a:pt x="12287" y="22"/>
                </a:lnTo>
                <a:lnTo>
                  <a:pt x="12310" y="30"/>
                </a:lnTo>
                <a:lnTo>
                  <a:pt x="12333" y="40"/>
                </a:lnTo>
                <a:lnTo>
                  <a:pt x="12354" y="49"/>
                </a:lnTo>
                <a:lnTo>
                  <a:pt x="12376" y="60"/>
                </a:lnTo>
                <a:lnTo>
                  <a:pt x="12397" y="72"/>
                </a:lnTo>
                <a:lnTo>
                  <a:pt x="12418" y="85"/>
                </a:lnTo>
                <a:lnTo>
                  <a:pt x="12437" y="99"/>
                </a:lnTo>
                <a:lnTo>
                  <a:pt x="12456" y="114"/>
                </a:lnTo>
                <a:lnTo>
                  <a:pt x="12474" y="129"/>
                </a:lnTo>
                <a:lnTo>
                  <a:pt x="12491" y="146"/>
                </a:lnTo>
                <a:lnTo>
                  <a:pt x="12508" y="164"/>
                </a:lnTo>
                <a:lnTo>
                  <a:pt x="12523" y="181"/>
                </a:lnTo>
                <a:lnTo>
                  <a:pt x="12539" y="200"/>
                </a:lnTo>
                <a:lnTo>
                  <a:pt x="12552" y="220"/>
                </a:lnTo>
                <a:lnTo>
                  <a:pt x="12565" y="240"/>
                </a:lnTo>
                <a:lnTo>
                  <a:pt x="12577" y="261"/>
                </a:lnTo>
                <a:lnTo>
                  <a:pt x="12589" y="283"/>
                </a:lnTo>
                <a:lnTo>
                  <a:pt x="12598" y="304"/>
                </a:lnTo>
                <a:lnTo>
                  <a:pt x="12607" y="327"/>
                </a:lnTo>
                <a:lnTo>
                  <a:pt x="12615" y="350"/>
                </a:lnTo>
                <a:lnTo>
                  <a:pt x="12622" y="374"/>
                </a:lnTo>
                <a:lnTo>
                  <a:pt x="12627" y="397"/>
                </a:lnTo>
                <a:lnTo>
                  <a:pt x="12631" y="422"/>
                </a:lnTo>
                <a:lnTo>
                  <a:pt x="12634" y="447"/>
                </a:lnTo>
                <a:lnTo>
                  <a:pt x="12636" y="473"/>
                </a:lnTo>
                <a:lnTo>
                  <a:pt x="12637" y="498"/>
                </a:lnTo>
                <a:lnTo>
                  <a:pt x="12636" y="523"/>
                </a:lnTo>
                <a:lnTo>
                  <a:pt x="12634" y="549"/>
                </a:lnTo>
                <a:lnTo>
                  <a:pt x="12631" y="573"/>
                </a:lnTo>
                <a:lnTo>
                  <a:pt x="12627" y="598"/>
                </a:lnTo>
                <a:lnTo>
                  <a:pt x="12622" y="622"/>
                </a:lnTo>
                <a:lnTo>
                  <a:pt x="12615" y="645"/>
                </a:lnTo>
                <a:lnTo>
                  <a:pt x="12607" y="669"/>
                </a:lnTo>
                <a:lnTo>
                  <a:pt x="12598" y="691"/>
                </a:lnTo>
                <a:lnTo>
                  <a:pt x="12589" y="714"/>
                </a:lnTo>
                <a:lnTo>
                  <a:pt x="12577" y="735"/>
                </a:lnTo>
                <a:lnTo>
                  <a:pt x="12565" y="755"/>
                </a:lnTo>
                <a:lnTo>
                  <a:pt x="12552" y="776"/>
                </a:lnTo>
                <a:lnTo>
                  <a:pt x="12539" y="795"/>
                </a:lnTo>
                <a:lnTo>
                  <a:pt x="12523" y="814"/>
                </a:lnTo>
                <a:lnTo>
                  <a:pt x="12508" y="832"/>
                </a:lnTo>
                <a:lnTo>
                  <a:pt x="12491" y="850"/>
                </a:lnTo>
                <a:lnTo>
                  <a:pt x="12474" y="866"/>
                </a:lnTo>
                <a:lnTo>
                  <a:pt x="12456" y="881"/>
                </a:lnTo>
                <a:lnTo>
                  <a:pt x="12437" y="896"/>
                </a:lnTo>
                <a:lnTo>
                  <a:pt x="12418" y="911"/>
                </a:lnTo>
                <a:lnTo>
                  <a:pt x="12397" y="923"/>
                </a:lnTo>
                <a:lnTo>
                  <a:pt x="12376" y="935"/>
                </a:lnTo>
                <a:lnTo>
                  <a:pt x="12354" y="946"/>
                </a:lnTo>
                <a:lnTo>
                  <a:pt x="12333" y="956"/>
                </a:lnTo>
                <a:lnTo>
                  <a:pt x="12310" y="966"/>
                </a:lnTo>
                <a:lnTo>
                  <a:pt x="12287" y="973"/>
                </a:lnTo>
                <a:lnTo>
                  <a:pt x="12264" y="980"/>
                </a:lnTo>
                <a:lnTo>
                  <a:pt x="12240" y="985"/>
                </a:lnTo>
                <a:lnTo>
                  <a:pt x="12215" y="990"/>
                </a:lnTo>
                <a:lnTo>
                  <a:pt x="12190" y="993"/>
                </a:lnTo>
                <a:lnTo>
                  <a:pt x="12164" y="995"/>
                </a:lnTo>
                <a:lnTo>
                  <a:pt x="12139" y="995"/>
                </a:lnTo>
                <a:lnTo>
                  <a:pt x="2158" y="995"/>
                </a:lnTo>
                <a:lnTo>
                  <a:pt x="2098" y="997"/>
                </a:lnTo>
                <a:lnTo>
                  <a:pt x="2040" y="1001"/>
                </a:lnTo>
                <a:lnTo>
                  <a:pt x="1982" y="1009"/>
                </a:lnTo>
                <a:lnTo>
                  <a:pt x="1925" y="1019"/>
                </a:lnTo>
                <a:lnTo>
                  <a:pt x="1869" y="1032"/>
                </a:lnTo>
                <a:lnTo>
                  <a:pt x="1814" y="1048"/>
                </a:lnTo>
                <a:lnTo>
                  <a:pt x="1760" y="1066"/>
                </a:lnTo>
                <a:lnTo>
                  <a:pt x="1707" y="1088"/>
                </a:lnTo>
                <a:lnTo>
                  <a:pt x="1656" y="1111"/>
                </a:lnTo>
                <a:lnTo>
                  <a:pt x="1606" y="1136"/>
                </a:lnTo>
                <a:lnTo>
                  <a:pt x="1558" y="1164"/>
                </a:lnTo>
                <a:lnTo>
                  <a:pt x="1510" y="1194"/>
                </a:lnTo>
                <a:lnTo>
                  <a:pt x="1464" y="1227"/>
                </a:lnTo>
                <a:lnTo>
                  <a:pt x="1420" y="1261"/>
                </a:lnTo>
                <a:lnTo>
                  <a:pt x="1379" y="1298"/>
                </a:lnTo>
                <a:lnTo>
                  <a:pt x="1338" y="1337"/>
                </a:lnTo>
                <a:lnTo>
                  <a:pt x="1299" y="1377"/>
                </a:lnTo>
                <a:lnTo>
                  <a:pt x="1263" y="1419"/>
                </a:lnTo>
                <a:lnTo>
                  <a:pt x="1228" y="1463"/>
                </a:lnTo>
                <a:lnTo>
                  <a:pt x="1196" y="1508"/>
                </a:lnTo>
                <a:lnTo>
                  <a:pt x="1165" y="1556"/>
                </a:lnTo>
                <a:lnTo>
                  <a:pt x="1138" y="1604"/>
                </a:lnTo>
                <a:lnTo>
                  <a:pt x="1112" y="1655"/>
                </a:lnTo>
                <a:lnTo>
                  <a:pt x="1089" y="1706"/>
                </a:lnTo>
                <a:lnTo>
                  <a:pt x="1067" y="1758"/>
                </a:lnTo>
                <a:lnTo>
                  <a:pt x="1049" y="1812"/>
                </a:lnTo>
                <a:lnTo>
                  <a:pt x="1033" y="1867"/>
                </a:lnTo>
                <a:lnTo>
                  <a:pt x="1021" y="1923"/>
                </a:lnTo>
                <a:lnTo>
                  <a:pt x="1010" y="1980"/>
                </a:lnTo>
                <a:lnTo>
                  <a:pt x="1002" y="2038"/>
                </a:lnTo>
                <a:lnTo>
                  <a:pt x="998" y="2097"/>
                </a:lnTo>
                <a:lnTo>
                  <a:pt x="996" y="2156"/>
                </a:lnTo>
                <a:lnTo>
                  <a:pt x="996" y="10054"/>
                </a:lnTo>
                <a:lnTo>
                  <a:pt x="998" y="10113"/>
                </a:lnTo>
                <a:lnTo>
                  <a:pt x="1002" y="10172"/>
                </a:lnTo>
                <a:lnTo>
                  <a:pt x="1010" y="10230"/>
                </a:lnTo>
                <a:lnTo>
                  <a:pt x="1021" y="10287"/>
                </a:lnTo>
                <a:lnTo>
                  <a:pt x="1033" y="10343"/>
                </a:lnTo>
                <a:lnTo>
                  <a:pt x="1049" y="10398"/>
                </a:lnTo>
                <a:lnTo>
                  <a:pt x="1067" y="10452"/>
                </a:lnTo>
                <a:lnTo>
                  <a:pt x="1089" y="10504"/>
                </a:lnTo>
                <a:lnTo>
                  <a:pt x="1112" y="10555"/>
                </a:lnTo>
                <a:lnTo>
                  <a:pt x="1138" y="10606"/>
                </a:lnTo>
                <a:lnTo>
                  <a:pt x="1165" y="10654"/>
                </a:lnTo>
                <a:lnTo>
                  <a:pt x="1196" y="10702"/>
                </a:lnTo>
                <a:lnTo>
                  <a:pt x="1228" y="10747"/>
                </a:lnTo>
                <a:lnTo>
                  <a:pt x="1263" y="10791"/>
                </a:lnTo>
                <a:lnTo>
                  <a:pt x="1299" y="10833"/>
                </a:lnTo>
                <a:lnTo>
                  <a:pt x="1338" y="10873"/>
                </a:lnTo>
                <a:lnTo>
                  <a:pt x="1379" y="10912"/>
                </a:lnTo>
                <a:lnTo>
                  <a:pt x="1420" y="10949"/>
                </a:lnTo>
                <a:lnTo>
                  <a:pt x="1464" y="10983"/>
                </a:lnTo>
                <a:lnTo>
                  <a:pt x="1510" y="11016"/>
                </a:lnTo>
                <a:lnTo>
                  <a:pt x="1558" y="11046"/>
                </a:lnTo>
                <a:lnTo>
                  <a:pt x="1606" y="11074"/>
                </a:lnTo>
                <a:lnTo>
                  <a:pt x="1656" y="11099"/>
                </a:lnTo>
                <a:lnTo>
                  <a:pt x="1707" y="11122"/>
                </a:lnTo>
                <a:lnTo>
                  <a:pt x="1760" y="11144"/>
                </a:lnTo>
                <a:lnTo>
                  <a:pt x="1814" y="11162"/>
                </a:lnTo>
                <a:lnTo>
                  <a:pt x="1869" y="11178"/>
                </a:lnTo>
                <a:lnTo>
                  <a:pt x="1925" y="11191"/>
                </a:lnTo>
                <a:lnTo>
                  <a:pt x="1982" y="11201"/>
                </a:lnTo>
                <a:lnTo>
                  <a:pt x="2040" y="11209"/>
                </a:lnTo>
                <a:lnTo>
                  <a:pt x="2098" y="11213"/>
                </a:lnTo>
                <a:lnTo>
                  <a:pt x="2158" y="11215"/>
                </a:lnTo>
                <a:lnTo>
                  <a:pt x="14122" y="11215"/>
                </a:lnTo>
                <a:lnTo>
                  <a:pt x="14182" y="11213"/>
                </a:lnTo>
                <a:lnTo>
                  <a:pt x="14240" y="11209"/>
                </a:lnTo>
                <a:lnTo>
                  <a:pt x="14298" y="11201"/>
                </a:lnTo>
                <a:lnTo>
                  <a:pt x="14355" y="11191"/>
                </a:lnTo>
                <a:lnTo>
                  <a:pt x="14411" y="11178"/>
                </a:lnTo>
                <a:lnTo>
                  <a:pt x="14466" y="11162"/>
                </a:lnTo>
                <a:lnTo>
                  <a:pt x="14520" y="11144"/>
                </a:lnTo>
                <a:lnTo>
                  <a:pt x="14573" y="11122"/>
                </a:lnTo>
                <a:lnTo>
                  <a:pt x="14624" y="11099"/>
                </a:lnTo>
                <a:lnTo>
                  <a:pt x="14674" y="11074"/>
                </a:lnTo>
                <a:lnTo>
                  <a:pt x="14722" y="11046"/>
                </a:lnTo>
                <a:lnTo>
                  <a:pt x="14770" y="11016"/>
                </a:lnTo>
                <a:lnTo>
                  <a:pt x="14816" y="10983"/>
                </a:lnTo>
                <a:lnTo>
                  <a:pt x="14860" y="10949"/>
                </a:lnTo>
                <a:lnTo>
                  <a:pt x="14901" y="10912"/>
                </a:lnTo>
                <a:lnTo>
                  <a:pt x="14942" y="10873"/>
                </a:lnTo>
                <a:lnTo>
                  <a:pt x="14981" y="10833"/>
                </a:lnTo>
                <a:lnTo>
                  <a:pt x="15017" y="10791"/>
                </a:lnTo>
                <a:lnTo>
                  <a:pt x="15052" y="10747"/>
                </a:lnTo>
                <a:lnTo>
                  <a:pt x="15084" y="10702"/>
                </a:lnTo>
                <a:lnTo>
                  <a:pt x="15115" y="10654"/>
                </a:lnTo>
                <a:lnTo>
                  <a:pt x="15142" y="10606"/>
                </a:lnTo>
                <a:lnTo>
                  <a:pt x="15168" y="10555"/>
                </a:lnTo>
                <a:lnTo>
                  <a:pt x="15191" y="10504"/>
                </a:lnTo>
                <a:lnTo>
                  <a:pt x="15213" y="10452"/>
                </a:lnTo>
                <a:lnTo>
                  <a:pt x="15231" y="10398"/>
                </a:lnTo>
                <a:lnTo>
                  <a:pt x="15247" y="10343"/>
                </a:lnTo>
                <a:lnTo>
                  <a:pt x="15259" y="10287"/>
                </a:lnTo>
                <a:lnTo>
                  <a:pt x="15270" y="10230"/>
                </a:lnTo>
                <a:lnTo>
                  <a:pt x="15278" y="10172"/>
                </a:lnTo>
                <a:lnTo>
                  <a:pt x="15282" y="10113"/>
                </a:lnTo>
                <a:lnTo>
                  <a:pt x="15284" y="10054"/>
                </a:lnTo>
                <a:lnTo>
                  <a:pt x="15284" y="2156"/>
                </a:lnTo>
                <a:lnTo>
                  <a:pt x="15282" y="2097"/>
                </a:lnTo>
                <a:lnTo>
                  <a:pt x="15278" y="2038"/>
                </a:lnTo>
                <a:lnTo>
                  <a:pt x="15270" y="1980"/>
                </a:lnTo>
                <a:lnTo>
                  <a:pt x="15259" y="1923"/>
                </a:lnTo>
                <a:lnTo>
                  <a:pt x="15247" y="1867"/>
                </a:lnTo>
                <a:lnTo>
                  <a:pt x="15231" y="1812"/>
                </a:lnTo>
                <a:lnTo>
                  <a:pt x="15213" y="1758"/>
                </a:lnTo>
                <a:lnTo>
                  <a:pt x="15191" y="1706"/>
                </a:lnTo>
                <a:lnTo>
                  <a:pt x="15168" y="1655"/>
                </a:lnTo>
                <a:lnTo>
                  <a:pt x="15142" y="1604"/>
                </a:lnTo>
                <a:lnTo>
                  <a:pt x="15115" y="1556"/>
                </a:lnTo>
                <a:lnTo>
                  <a:pt x="15084" y="1508"/>
                </a:lnTo>
                <a:lnTo>
                  <a:pt x="15052" y="1463"/>
                </a:lnTo>
                <a:lnTo>
                  <a:pt x="15017" y="1419"/>
                </a:lnTo>
                <a:lnTo>
                  <a:pt x="14981" y="1377"/>
                </a:lnTo>
                <a:lnTo>
                  <a:pt x="14942" y="1337"/>
                </a:lnTo>
                <a:lnTo>
                  <a:pt x="14901" y="1298"/>
                </a:lnTo>
                <a:lnTo>
                  <a:pt x="14860" y="1261"/>
                </a:lnTo>
                <a:lnTo>
                  <a:pt x="14816" y="1227"/>
                </a:lnTo>
                <a:lnTo>
                  <a:pt x="14770" y="1194"/>
                </a:lnTo>
                <a:lnTo>
                  <a:pt x="14722" y="1164"/>
                </a:lnTo>
                <a:lnTo>
                  <a:pt x="14674" y="1136"/>
                </a:lnTo>
                <a:lnTo>
                  <a:pt x="14624" y="1111"/>
                </a:lnTo>
                <a:lnTo>
                  <a:pt x="14573" y="1088"/>
                </a:lnTo>
                <a:lnTo>
                  <a:pt x="14520" y="1066"/>
                </a:lnTo>
                <a:lnTo>
                  <a:pt x="14466" y="1048"/>
                </a:lnTo>
                <a:lnTo>
                  <a:pt x="14411" y="1032"/>
                </a:lnTo>
                <a:lnTo>
                  <a:pt x="14355" y="1019"/>
                </a:lnTo>
                <a:lnTo>
                  <a:pt x="14298" y="1009"/>
                </a:lnTo>
                <a:lnTo>
                  <a:pt x="14240" y="1001"/>
                </a:lnTo>
                <a:lnTo>
                  <a:pt x="14182" y="997"/>
                </a:lnTo>
                <a:lnTo>
                  <a:pt x="14122" y="995"/>
                </a:lnTo>
                <a:lnTo>
                  <a:pt x="14096" y="995"/>
                </a:lnTo>
                <a:lnTo>
                  <a:pt x="14071" y="993"/>
                </a:lnTo>
                <a:lnTo>
                  <a:pt x="14047" y="990"/>
                </a:lnTo>
                <a:lnTo>
                  <a:pt x="14022" y="985"/>
                </a:lnTo>
                <a:lnTo>
                  <a:pt x="13998" y="980"/>
                </a:lnTo>
                <a:lnTo>
                  <a:pt x="13974" y="973"/>
                </a:lnTo>
                <a:lnTo>
                  <a:pt x="13951" y="966"/>
                </a:lnTo>
                <a:lnTo>
                  <a:pt x="13929" y="956"/>
                </a:lnTo>
                <a:lnTo>
                  <a:pt x="13906" y="946"/>
                </a:lnTo>
                <a:lnTo>
                  <a:pt x="13885" y="935"/>
                </a:lnTo>
                <a:lnTo>
                  <a:pt x="13864" y="923"/>
                </a:lnTo>
                <a:lnTo>
                  <a:pt x="13844" y="911"/>
                </a:lnTo>
                <a:lnTo>
                  <a:pt x="13824" y="896"/>
                </a:lnTo>
                <a:lnTo>
                  <a:pt x="13805" y="881"/>
                </a:lnTo>
                <a:lnTo>
                  <a:pt x="13787" y="866"/>
                </a:lnTo>
                <a:lnTo>
                  <a:pt x="13770" y="850"/>
                </a:lnTo>
                <a:lnTo>
                  <a:pt x="13754" y="832"/>
                </a:lnTo>
                <a:lnTo>
                  <a:pt x="13737" y="814"/>
                </a:lnTo>
                <a:lnTo>
                  <a:pt x="13723" y="795"/>
                </a:lnTo>
                <a:lnTo>
                  <a:pt x="13709" y="776"/>
                </a:lnTo>
                <a:lnTo>
                  <a:pt x="13697" y="755"/>
                </a:lnTo>
                <a:lnTo>
                  <a:pt x="13684" y="735"/>
                </a:lnTo>
                <a:lnTo>
                  <a:pt x="13673" y="714"/>
                </a:lnTo>
                <a:lnTo>
                  <a:pt x="13663" y="691"/>
                </a:lnTo>
                <a:lnTo>
                  <a:pt x="13654" y="669"/>
                </a:lnTo>
                <a:lnTo>
                  <a:pt x="13646" y="645"/>
                </a:lnTo>
                <a:lnTo>
                  <a:pt x="13640" y="622"/>
                </a:lnTo>
                <a:lnTo>
                  <a:pt x="13633" y="598"/>
                </a:lnTo>
                <a:lnTo>
                  <a:pt x="13629" y="573"/>
                </a:lnTo>
                <a:lnTo>
                  <a:pt x="13626" y="549"/>
                </a:lnTo>
                <a:lnTo>
                  <a:pt x="13624" y="523"/>
                </a:lnTo>
                <a:lnTo>
                  <a:pt x="13623" y="498"/>
                </a:lnTo>
                <a:lnTo>
                  <a:pt x="13624" y="473"/>
                </a:lnTo>
                <a:lnTo>
                  <a:pt x="13626" y="447"/>
                </a:lnTo>
                <a:lnTo>
                  <a:pt x="13629" y="422"/>
                </a:lnTo>
                <a:lnTo>
                  <a:pt x="13633" y="397"/>
                </a:lnTo>
                <a:lnTo>
                  <a:pt x="13640" y="374"/>
                </a:lnTo>
                <a:lnTo>
                  <a:pt x="13646" y="350"/>
                </a:lnTo>
                <a:lnTo>
                  <a:pt x="13654" y="327"/>
                </a:lnTo>
                <a:lnTo>
                  <a:pt x="13663" y="304"/>
                </a:lnTo>
                <a:lnTo>
                  <a:pt x="13673" y="283"/>
                </a:lnTo>
                <a:lnTo>
                  <a:pt x="13684" y="261"/>
                </a:lnTo>
                <a:lnTo>
                  <a:pt x="13697" y="240"/>
                </a:lnTo>
                <a:lnTo>
                  <a:pt x="13709" y="220"/>
                </a:lnTo>
                <a:lnTo>
                  <a:pt x="13723" y="200"/>
                </a:lnTo>
                <a:lnTo>
                  <a:pt x="13737" y="181"/>
                </a:lnTo>
                <a:lnTo>
                  <a:pt x="13754" y="164"/>
                </a:lnTo>
                <a:lnTo>
                  <a:pt x="13770" y="146"/>
                </a:lnTo>
                <a:lnTo>
                  <a:pt x="13787" y="129"/>
                </a:lnTo>
                <a:lnTo>
                  <a:pt x="13805" y="114"/>
                </a:lnTo>
                <a:lnTo>
                  <a:pt x="13824" y="99"/>
                </a:lnTo>
                <a:lnTo>
                  <a:pt x="13844" y="85"/>
                </a:lnTo>
                <a:lnTo>
                  <a:pt x="13864" y="72"/>
                </a:lnTo>
                <a:lnTo>
                  <a:pt x="13885" y="60"/>
                </a:lnTo>
                <a:lnTo>
                  <a:pt x="13906" y="49"/>
                </a:lnTo>
                <a:lnTo>
                  <a:pt x="13929" y="40"/>
                </a:lnTo>
                <a:lnTo>
                  <a:pt x="13951" y="30"/>
                </a:lnTo>
                <a:lnTo>
                  <a:pt x="13974" y="22"/>
                </a:lnTo>
                <a:lnTo>
                  <a:pt x="13998" y="15"/>
                </a:lnTo>
                <a:lnTo>
                  <a:pt x="14022" y="10"/>
                </a:lnTo>
                <a:lnTo>
                  <a:pt x="14047" y="6"/>
                </a:lnTo>
                <a:lnTo>
                  <a:pt x="14071" y="3"/>
                </a:lnTo>
                <a:lnTo>
                  <a:pt x="14096" y="1"/>
                </a:lnTo>
                <a:lnTo>
                  <a:pt x="14122" y="0"/>
                </a:lnTo>
                <a:close/>
                <a:moveTo>
                  <a:pt x="6876" y="6033"/>
                </a:moveTo>
                <a:lnTo>
                  <a:pt x="9620" y="6033"/>
                </a:lnTo>
                <a:lnTo>
                  <a:pt x="13654" y="2302"/>
                </a:lnTo>
                <a:lnTo>
                  <a:pt x="13673" y="2285"/>
                </a:lnTo>
                <a:lnTo>
                  <a:pt x="13694" y="2270"/>
                </a:lnTo>
                <a:lnTo>
                  <a:pt x="13714" y="2254"/>
                </a:lnTo>
                <a:lnTo>
                  <a:pt x="13734" y="2241"/>
                </a:lnTo>
                <a:lnTo>
                  <a:pt x="13756" y="2229"/>
                </a:lnTo>
                <a:lnTo>
                  <a:pt x="13778" y="2218"/>
                </a:lnTo>
                <a:lnTo>
                  <a:pt x="13800" y="2208"/>
                </a:lnTo>
                <a:lnTo>
                  <a:pt x="13823" y="2199"/>
                </a:lnTo>
                <a:lnTo>
                  <a:pt x="13846" y="2191"/>
                </a:lnTo>
                <a:lnTo>
                  <a:pt x="13870" y="2185"/>
                </a:lnTo>
                <a:lnTo>
                  <a:pt x="13893" y="2180"/>
                </a:lnTo>
                <a:lnTo>
                  <a:pt x="13916" y="2176"/>
                </a:lnTo>
                <a:lnTo>
                  <a:pt x="13940" y="2172"/>
                </a:lnTo>
                <a:lnTo>
                  <a:pt x="13964" y="2171"/>
                </a:lnTo>
                <a:lnTo>
                  <a:pt x="13988" y="2170"/>
                </a:lnTo>
                <a:lnTo>
                  <a:pt x="14012" y="2170"/>
                </a:lnTo>
                <a:lnTo>
                  <a:pt x="14035" y="2172"/>
                </a:lnTo>
                <a:lnTo>
                  <a:pt x="14060" y="2174"/>
                </a:lnTo>
                <a:lnTo>
                  <a:pt x="14083" y="2178"/>
                </a:lnTo>
                <a:lnTo>
                  <a:pt x="14107" y="2183"/>
                </a:lnTo>
                <a:lnTo>
                  <a:pt x="14130" y="2189"/>
                </a:lnTo>
                <a:lnTo>
                  <a:pt x="14152" y="2196"/>
                </a:lnTo>
                <a:lnTo>
                  <a:pt x="14176" y="2205"/>
                </a:lnTo>
                <a:lnTo>
                  <a:pt x="14198" y="2214"/>
                </a:lnTo>
                <a:lnTo>
                  <a:pt x="14220" y="2224"/>
                </a:lnTo>
                <a:lnTo>
                  <a:pt x="14241" y="2236"/>
                </a:lnTo>
                <a:lnTo>
                  <a:pt x="14262" y="2248"/>
                </a:lnTo>
                <a:lnTo>
                  <a:pt x="14283" y="2263"/>
                </a:lnTo>
                <a:lnTo>
                  <a:pt x="14303" y="2278"/>
                </a:lnTo>
                <a:lnTo>
                  <a:pt x="14321" y="2293"/>
                </a:lnTo>
                <a:lnTo>
                  <a:pt x="14341" y="2310"/>
                </a:lnTo>
                <a:lnTo>
                  <a:pt x="14358" y="2329"/>
                </a:lnTo>
                <a:lnTo>
                  <a:pt x="14375" y="2348"/>
                </a:lnTo>
                <a:lnTo>
                  <a:pt x="14391" y="2368"/>
                </a:lnTo>
                <a:lnTo>
                  <a:pt x="14406" y="2389"/>
                </a:lnTo>
                <a:lnTo>
                  <a:pt x="14419" y="2409"/>
                </a:lnTo>
                <a:lnTo>
                  <a:pt x="14431" y="2430"/>
                </a:lnTo>
                <a:lnTo>
                  <a:pt x="14442" y="2453"/>
                </a:lnTo>
                <a:lnTo>
                  <a:pt x="14453" y="2475"/>
                </a:lnTo>
                <a:lnTo>
                  <a:pt x="14461" y="2497"/>
                </a:lnTo>
                <a:lnTo>
                  <a:pt x="14469" y="2521"/>
                </a:lnTo>
                <a:lnTo>
                  <a:pt x="14475" y="2544"/>
                </a:lnTo>
                <a:lnTo>
                  <a:pt x="14480" y="2567"/>
                </a:lnTo>
                <a:lnTo>
                  <a:pt x="14484" y="2591"/>
                </a:lnTo>
                <a:lnTo>
                  <a:pt x="14488" y="2614"/>
                </a:lnTo>
                <a:lnTo>
                  <a:pt x="14489" y="2639"/>
                </a:lnTo>
                <a:lnTo>
                  <a:pt x="14490" y="2662"/>
                </a:lnTo>
                <a:lnTo>
                  <a:pt x="14490" y="2686"/>
                </a:lnTo>
                <a:lnTo>
                  <a:pt x="14488" y="2710"/>
                </a:lnTo>
                <a:lnTo>
                  <a:pt x="14486" y="2734"/>
                </a:lnTo>
                <a:lnTo>
                  <a:pt x="14482" y="2757"/>
                </a:lnTo>
                <a:lnTo>
                  <a:pt x="14477" y="2781"/>
                </a:lnTo>
                <a:lnTo>
                  <a:pt x="14471" y="2804"/>
                </a:lnTo>
                <a:lnTo>
                  <a:pt x="14464" y="2828"/>
                </a:lnTo>
                <a:lnTo>
                  <a:pt x="14456" y="2850"/>
                </a:lnTo>
                <a:lnTo>
                  <a:pt x="14446" y="2872"/>
                </a:lnTo>
                <a:lnTo>
                  <a:pt x="14436" y="2894"/>
                </a:lnTo>
                <a:lnTo>
                  <a:pt x="14424" y="2915"/>
                </a:lnTo>
                <a:lnTo>
                  <a:pt x="14412" y="2936"/>
                </a:lnTo>
                <a:lnTo>
                  <a:pt x="14398" y="2957"/>
                </a:lnTo>
                <a:lnTo>
                  <a:pt x="14382" y="2977"/>
                </a:lnTo>
                <a:lnTo>
                  <a:pt x="14367" y="2996"/>
                </a:lnTo>
                <a:lnTo>
                  <a:pt x="14350" y="3015"/>
                </a:lnTo>
                <a:lnTo>
                  <a:pt x="14331" y="3032"/>
                </a:lnTo>
                <a:lnTo>
                  <a:pt x="10155" y="6896"/>
                </a:lnTo>
                <a:lnTo>
                  <a:pt x="10136" y="6913"/>
                </a:lnTo>
                <a:lnTo>
                  <a:pt x="10118" y="6928"/>
                </a:lnTo>
                <a:lnTo>
                  <a:pt x="10099" y="6941"/>
                </a:lnTo>
                <a:lnTo>
                  <a:pt x="10079" y="6954"/>
                </a:lnTo>
                <a:lnTo>
                  <a:pt x="10060" y="6966"/>
                </a:lnTo>
                <a:lnTo>
                  <a:pt x="10040" y="6977"/>
                </a:lnTo>
                <a:lnTo>
                  <a:pt x="10019" y="6987"/>
                </a:lnTo>
                <a:lnTo>
                  <a:pt x="9998" y="6996"/>
                </a:lnTo>
                <a:lnTo>
                  <a:pt x="9977" y="7003"/>
                </a:lnTo>
                <a:lnTo>
                  <a:pt x="9955" y="7010"/>
                </a:lnTo>
                <a:lnTo>
                  <a:pt x="9933" y="7016"/>
                </a:lnTo>
                <a:lnTo>
                  <a:pt x="9910" y="7020"/>
                </a:lnTo>
                <a:lnTo>
                  <a:pt x="9887" y="7024"/>
                </a:lnTo>
                <a:lnTo>
                  <a:pt x="9864" y="7026"/>
                </a:lnTo>
                <a:lnTo>
                  <a:pt x="9840" y="7028"/>
                </a:lnTo>
                <a:lnTo>
                  <a:pt x="9816" y="7028"/>
                </a:lnTo>
                <a:lnTo>
                  <a:pt x="6685" y="7028"/>
                </a:lnTo>
                <a:lnTo>
                  <a:pt x="6662" y="7028"/>
                </a:lnTo>
                <a:lnTo>
                  <a:pt x="6638" y="7026"/>
                </a:lnTo>
                <a:lnTo>
                  <a:pt x="6616" y="7024"/>
                </a:lnTo>
                <a:lnTo>
                  <a:pt x="6593" y="7020"/>
                </a:lnTo>
                <a:lnTo>
                  <a:pt x="6571" y="7016"/>
                </a:lnTo>
                <a:lnTo>
                  <a:pt x="6549" y="7011"/>
                </a:lnTo>
                <a:lnTo>
                  <a:pt x="6527" y="7004"/>
                </a:lnTo>
                <a:lnTo>
                  <a:pt x="6507" y="6997"/>
                </a:lnTo>
                <a:lnTo>
                  <a:pt x="6487" y="6989"/>
                </a:lnTo>
                <a:lnTo>
                  <a:pt x="6466" y="6980"/>
                </a:lnTo>
                <a:lnTo>
                  <a:pt x="6446" y="6968"/>
                </a:lnTo>
                <a:lnTo>
                  <a:pt x="6427" y="6957"/>
                </a:lnTo>
                <a:lnTo>
                  <a:pt x="6408" y="6945"/>
                </a:lnTo>
                <a:lnTo>
                  <a:pt x="6389" y="6932"/>
                </a:lnTo>
                <a:lnTo>
                  <a:pt x="6371" y="6917"/>
                </a:lnTo>
                <a:lnTo>
                  <a:pt x="6353" y="6901"/>
                </a:lnTo>
                <a:lnTo>
                  <a:pt x="2000" y="3000"/>
                </a:lnTo>
                <a:lnTo>
                  <a:pt x="1982" y="2983"/>
                </a:lnTo>
                <a:lnTo>
                  <a:pt x="1965" y="2965"/>
                </a:lnTo>
                <a:lnTo>
                  <a:pt x="1949" y="2947"/>
                </a:lnTo>
                <a:lnTo>
                  <a:pt x="1933" y="2926"/>
                </a:lnTo>
                <a:lnTo>
                  <a:pt x="1919" y="2906"/>
                </a:lnTo>
                <a:lnTo>
                  <a:pt x="1906" y="2886"/>
                </a:lnTo>
                <a:lnTo>
                  <a:pt x="1894" y="2864"/>
                </a:lnTo>
                <a:lnTo>
                  <a:pt x="1882" y="2843"/>
                </a:lnTo>
                <a:lnTo>
                  <a:pt x="1873" y="2821"/>
                </a:lnTo>
                <a:lnTo>
                  <a:pt x="1864" y="2798"/>
                </a:lnTo>
                <a:lnTo>
                  <a:pt x="1857" y="2775"/>
                </a:lnTo>
                <a:lnTo>
                  <a:pt x="1851" y="2751"/>
                </a:lnTo>
                <a:lnTo>
                  <a:pt x="1846" y="2728"/>
                </a:lnTo>
                <a:lnTo>
                  <a:pt x="1842" y="2705"/>
                </a:lnTo>
                <a:lnTo>
                  <a:pt x="1839" y="2681"/>
                </a:lnTo>
                <a:lnTo>
                  <a:pt x="1837" y="2657"/>
                </a:lnTo>
                <a:lnTo>
                  <a:pt x="1836" y="2633"/>
                </a:lnTo>
                <a:lnTo>
                  <a:pt x="1836" y="2609"/>
                </a:lnTo>
                <a:lnTo>
                  <a:pt x="1838" y="2586"/>
                </a:lnTo>
                <a:lnTo>
                  <a:pt x="1841" y="2562"/>
                </a:lnTo>
                <a:lnTo>
                  <a:pt x="1844" y="2538"/>
                </a:lnTo>
                <a:lnTo>
                  <a:pt x="1849" y="2515"/>
                </a:lnTo>
                <a:lnTo>
                  <a:pt x="1855" y="2491"/>
                </a:lnTo>
                <a:lnTo>
                  <a:pt x="1862" y="2468"/>
                </a:lnTo>
                <a:lnTo>
                  <a:pt x="1871" y="2445"/>
                </a:lnTo>
                <a:lnTo>
                  <a:pt x="1880" y="2423"/>
                </a:lnTo>
                <a:lnTo>
                  <a:pt x="1892" y="2401"/>
                </a:lnTo>
                <a:lnTo>
                  <a:pt x="1904" y="2379"/>
                </a:lnTo>
                <a:lnTo>
                  <a:pt x="1916" y="2358"/>
                </a:lnTo>
                <a:lnTo>
                  <a:pt x="1930" y="2338"/>
                </a:lnTo>
                <a:lnTo>
                  <a:pt x="1946" y="2317"/>
                </a:lnTo>
                <a:lnTo>
                  <a:pt x="1963" y="2298"/>
                </a:lnTo>
                <a:lnTo>
                  <a:pt x="1980" y="2280"/>
                </a:lnTo>
                <a:lnTo>
                  <a:pt x="1998" y="2261"/>
                </a:lnTo>
                <a:lnTo>
                  <a:pt x="2018" y="2245"/>
                </a:lnTo>
                <a:lnTo>
                  <a:pt x="2037" y="2230"/>
                </a:lnTo>
                <a:lnTo>
                  <a:pt x="2057" y="2216"/>
                </a:lnTo>
                <a:lnTo>
                  <a:pt x="2078" y="2204"/>
                </a:lnTo>
                <a:lnTo>
                  <a:pt x="2099" y="2191"/>
                </a:lnTo>
                <a:lnTo>
                  <a:pt x="2121" y="2180"/>
                </a:lnTo>
                <a:lnTo>
                  <a:pt x="2143" y="2171"/>
                </a:lnTo>
                <a:lnTo>
                  <a:pt x="2166" y="2162"/>
                </a:lnTo>
                <a:lnTo>
                  <a:pt x="2189" y="2155"/>
                </a:lnTo>
                <a:lnTo>
                  <a:pt x="2212" y="2148"/>
                </a:lnTo>
                <a:lnTo>
                  <a:pt x="2235" y="2143"/>
                </a:lnTo>
                <a:lnTo>
                  <a:pt x="2259" y="2139"/>
                </a:lnTo>
                <a:lnTo>
                  <a:pt x="2282" y="2135"/>
                </a:lnTo>
                <a:lnTo>
                  <a:pt x="2307" y="2133"/>
                </a:lnTo>
                <a:lnTo>
                  <a:pt x="2330" y="2133"/>
                </a:lnTo>
                <a:lnTo>
                  <a:pt x="2354" y="2133"/>
                </a:lnTo>
                <a:lnTo>
                  <a:pt x="2378" y="2135"/>
                </a:lnTo>
                <a:lnTo>
                  <a:pt x="2402" y="2137"/>
                </a:lnTo>
                <a:lnTo>
                  <a:pt x="2426" y="2142"/>
                </a:lnTo>
                <a:lnTo>
                  <a:pt x="2449" y="2147"/>
                </a:lnTo>
                <a:lnTo>
                  <a:pt x="2473" y="2153"/>
                </a:lnTo>
                <a:lnTo>
                  <a:pt x="2496" y="2160"/>
                </a:lnTo>
                <a:lnTo>
                  <a:pt x="2518" y="2168"/>
                </a:lnTo>
                <a:lnTo>
                  <a:pt x="2541" y="2178"/>
                </a:lnTo>
                <a:lnTo>
                  <a:pt x="2563" y="2188"/>
                </a:lnTo>
                <a:lnTo>
                  <a:pt x="2584" y="2201"/>
                </a:lnTo>
                <a:lnTo>
                  <a:pt x="2606" y="2214"/>
                </a:lnTo>
                <a:lnTo>
                  <a:pt x="2626" y="2228"/>
                </a:lnTo>
                <a:lnTo>
                  <a:pt x="2647" y="2243"/>
                </a:lnTo>
                <a:lnTo>
                  <a:pt x="2666" y="2260"/>
                </a:lnTo>
                <a:lnTo>
                  <a:pt x="6876" y="6033"/>
                </a:lnTo>
                <a:close/>
                <a:moveTo>
                  <a:pt x="2179" y="9586"/>
                </a:moveTo>
                <a:lnTo>
                  <a:pt x="4858" y="7394"/>
                </a:lnTo>
                <a:lnTo>
                  <a:pt x="4877" y="7379"/>
                </a:lnTo>
                <a:lnTo>
                  <a:pt x="4898" y="7364"/>
                </a:lnTo>
                <a:lnTo>
                  <a:pt x="4920" y="7351"/>
                </a:lnTo>
                <a:lnTo>
                  <a:pt x="4941" y="7338"/>
                </a:lnTo>
                <a:lnTo>
                  <a:pt x="4963" y="7328"/>
                </a:lnTo>
                <a:lnTo>
                  <a:pt x="4986" y="7318"/>
                </a:lnTo>
                <a:lnTo>
                  <a:pt x="5009" y="7310"/>
                </a:lnTo>
                <a:lnTo>
                  <a:pt x="5032" y="7302"/>
                </a:lnTo>
                <a:lnTo>
                  <a:pt x="5055" y="7296"/>
                </a:lnTo>
                <a:lnTo>
                  <a:pt x="5078" y="7291"/>
                </a:lnTo>
                <a:lnTo>
                  <a:pt x="5103" y="7287"/>
                </a:lnTo>
                <a:lnTo>
                  <a:pt x="5126" y="7285"/>
                </a:lnTo>
                <a:lnTo>
                  <a:pt x="5151" y="7282"/>
                </a:lnTo>
                <a:lnTo>
                  <a:pt x="5174" y="7282"/>
                </a:lnTo>
                <a:lnTo>
                  <a:pt x="5198" y="7282"/>
                </a:lnTo>
                <a:lnTo>
                  <a:pt x="5222" y="7285"/>
                </a:lnTo>
                <a:lnTo>
                  <a:pt x="5246" y="7288"/>
                </a:lnTo>
                <a:lnTo>
                  <a:pt x="5270" y="7292"/>
                </a:lnTo>
                <a:lnTo>
                  <a:pt x="5293" y="7297"/>
                </a:lnTo>
                <a:lnTo>
                  <a:pt x="5316" y="7303"/>
                </a:lnTo>
                <a:lnTo>
                  <a:pt x="5339" y="7310"/>
                </a:lnTo>
                <a:lnTo>
                  <a:pt x="5361" y="7319"/>
                </a:lnTo>
                <a:lnTo>
                  <a:pt x="5384" y="7328"/>
                </a:lnTo>
                <a:lnTo>
                  <a:pt x="5405" y="7339"/>
                </a:lnTo>
                <a:lnTo>
                  <a:pt x="5426" y="7351"/>
                </a:lnTo>
                <a:lnTo>
                  <a:pt x="5448" y="7364"/>
                </a:lnTo>
                <a:lnTo>
                  <a:pt x="5467" y="7378"/>
                </a:lnTo>
                <a:lnTo>
                  <a:pt x="5487" y="7393"/>
                </a:lnTo>
                <a:lnTo>
                  <a:pt x="5506" y="7410"/>
                </a:lnTo>
                <a:lnTo>
                  <a:pt x="5524" y="7427"/>
                </a:lnTo>
                <a:lnTo>
                  <a:pt x="5541" y="7445"/>
                </a:lnTo>
                <a:lnTo>
                  <a:pt x="5559" y="7464"/>
                </a:lnTo>
                <a:lnTo>
                  <a:pt x="5574" y="7484"/>
                </a:lnTo>
                <a:lnTo>
                  <a:pt x="5588" y="7505"/>
                </a:lnTo>
                <a:lnTo>
                  <a:pt x="5601" y="7526"/>
                </a:lnTo>
                <a:lnTo>
                  <a:pt x="5614" y="7548"/>
                </a:lnTo>
                <a:lnTo>
                  <a:pt x="5625" y="7570"/>
                </a:lnTo>
                <a:lnTo>
                  <a:pt x="5635" y="7592"/>
                </a:lnTo>
                <a:lnTo>
                  <a:pt x="5643" y="7615"/>
                </a:lnTo>
                <a:lnTo>
                  <a:pt x="5650" y="7638"/>
                </a:lnTo>
                <a:lnTo>
                  <a:pt x="5657" y="7662"/>
                </a:lnTo>
                <a:lnTo>
                  <a:pt x="5662" y="7685"/>
                </a:lnTo>
                <a:lnTo>
                  <a:pt x="5665" y="7709"/>
                </a:lnTo>
                <a:lnTo>
                  <a:pt x="5668" y="7733"/>
                </a:lnTo>
                <a:lnTo>
                  <a:pt x="5671" y="7757"/>
                </a:lnTo>
                <a:lnTo>
                  <a:pt x="5671" y="7781"/>
                </a:lnTo>
                <a:lnTo>
                  <a:pt x="5671" y="7805"/>
                </a:lnTo>
                <a:lnTo>
                  <a:pt x="5668" y="7828"/>
                </a:lnTo>
                <a:lnTo>
                  <a:pt x="5665" y="7853"/>
                </a:lnTo>
                <a:lnTo>
                  <a:pt x="5661" y="7876"/>
                </a:lnTo>
                <a:lnTo>
                  <a:pt x="5656" y="7899"/>
                </a:lnTo>
                <a:lnTo>
                  <a:pt x="5650" y="7923"/>
                </a:lnTo>
                <a:lnTo>
                  <a:pt x="5642" y="7945"/>
                </a:lnTo>
                <a:lnTo>
                  <a:pt x="5634" y="7968"/>
                </a:lnTo>
                <a:lnTo>
                  <a:pt x="5625" y="7990"/>
                </a:lnTo>
                <a:lnTo>
                  <a:pt x="5614" y="8011"/>
                </a:lnTo>
                <a:lnTo>
                  <a:pt x="5601" y="8033"/>
                </a:lnTo>
                <a:lnTo>
                  <a:pt x="5589" y="8053"/>
                </a:lnTo>
                <a:lnTo>
                  <a:pt x="5575" y="8073"/>
                </a:lnTo>
                <a:lnTo>
                  <a:pt x="5560" y="8093"/>
                </a:lnTo>
                <a:lnTo>
                  <a:pt x="5543" y="8112"/>
                </a:lnTo>
                <a:lnTo>
                  <a:pt x="5526" y="8130"/>
                </a:lnTo>
                <a:lnTo>
                  <a:pt x="5508" y="8147"/>
                </a:lnTo>
                <a:lnTo>
                  <a:pt x="5488" y="8165"/>
                </a:lnTo>
                <a:lnTo>
                  <a:pt x="2810" y="10356"/>
                </a:lnTo>
                <a:lnTo>
                  <a:pt x="2790" y="10371"/>
                </a:lnTo>
                <a:lnTo>
                  <a:pt x="2770" y="10387"/>
                </a:lnTo>
                <a:lnTo>
                  <a:pt x="2748" y="10400"/>
                </a:lnTo>
                <a:lnTo>
                  <a:pt x="2727" y="10412"/>
                </a:lnTo>
                <a:lnTo>
                  <a:pt x="2705" y="10422"/>
                </a:lnTo>
                <a:lnTo>
                  <a:pt x="2682" y="10432"/>
                </a:lnTo>
                <a:lnTo>
                  <a:pt x="2659" y="10440"/>
                </a:lnTo>
                <a:lnTo>
                  <a:pt x="2636" y="10449"/>
                </a:lnTo>
                <a:lnTo>
                  <a:pt x="2613" y="10455"/>
                </a:lnTo>
                <a:lnTo>
                  <a:pt x="2589" y="10460"/>
                </a:lnTo>
                <a:lnTo>
                  <a:pt x="2565" y="10464"/>
                </a:lnTo>
                <a:lnTo>
                  <a:pt x="2542" y="10466"/>
                </a:lnTo>
                <a:lnTo>
                  <a:pt x="2517" y="10468"/>
                </a:lnTo>
                <a:lnTo>
                  <a:pt x="2494" y="10468"/>
                </a:lnTo>
                <a:lnTo>
                  <a:pt x="2469" y="10468"/>
                </a:lnTo>
                <a:lnTo>
                  <a:pt x="2446" y="10466"/>
                </a:lnTo>
                <a:lnTo>
                  <a:pt x="2422" y="10463"/>
                </a:lnTo>
                <a:lnTo>
                  <a:pt x="2398" y="10459"/>
                </a:lnTo>
                <a:lnTo>
                  <a:pt x="2375" y="10454"/>
                </a:lnTo>
                <a:lnTo>
                  <a:pt x="2351" y="10448"/>
                </a:lnTo>
                <a:lnTo>
                  <a:pt x="2329" y="10440"/>
                </a:lnTo>
                <a:lnTo>
                  <a:pt x="2307" y="10431"/>
                </a:lnTo>
                <a:lnTo>
                  <a:pt x="2284" y="10422"/>
                </a:lnTo>
                <a:lnTo>
                  <a:pt x="2263" y="10411"/>
                </a:lnTo>
                <a:lnTo>
                  <a:pt x="2242" y="10400"/>
                </a:lnTo>
                <a:lnTo>
                  <a:pt x="2220" y="10387"/>
                </a:lnTo>
                <a:lnTo>
                  <a:pt x="2200" y="10372"/>
                </a:lnTo>
                <a:lnTo>
                  <a:pt x="2181" y="10357"/>
                </a:lnTo>
                <a:lnTo>
                  <a:pt x="2162" y="10341"/>
                </a:lnTo>
                <a:lnTo>
                  <a:pt x="2144" y="10324"/>
                </a:lnTo>
                <a:lnTo>
                  <a:pt x="2127" y="10305"/>
                </a:lnTo>
                <a:lnTo>
                  <a:pt x="2109" y="10287"/>
                </a:lnTo>
                <a:lnTo>
                  <a:pt x="2094" y="10267"/>
                </a:lnTo>
                <a:lnTo>
                  <a:pt x="2080" y="10245"/>
                </a:lnTo>
                <a:lnTo>
                  <a:pt x="2066" y="10224"/>
                </a:lnTo>
                <a:lnTo>
                  <a:pt x="2053" y="10203"/>
                </a:lnTo>
                <a:lnTo>
                  <a:pt x="2043" y="10180"/>
                </a:lnTo>
                <a:lnTo>
                  <a:pt x="2033" y="10158"/>
                </a:lnTo>
                <a:lnTo>
                  <a:pt x="2025" y="10136"/>
                </a:lnTo>
                <a:lnTo>
                  <a:pt x="2017" y="10112"/>
                </a:lnTo>
                <a:lnTo>
                  <a:pt x="2011" y="10089"/>
                </a:lnTo>
                <a:lnTo>
                  <a:pt x="2005" y="10065"/>
                </a:lnTo>
                <a:lnTo>
                  <a:pt x="2001" y="10041"/>
                </a:lnTo>
                <a:lnTo>
                  <a:pt x="1999" y="10018"/>
                </a:lnTo>
                <a:lnTo>
                  <a:pt x="1997" y="9993"/>
                </a:lnTo>
                <a:lnTo>
                  <a:pt x="1997" y="9970"/>
                </a:lnTo>
                <a:lnTo>
                  <a:pt x="1997" y="9945"/>
                </a:lnTo>
                <a:lnTo>
                  <a:pt x="1999" y="9922"/>
                </a:lnTo>
                <a:lnTo>
                  <a:pt x="2002" y="9898"/>
                </a:lnTo>
                <a:lnTo>
                  <a:pt x="2007" y="9874"/>
                </a:lnTo>
                <a:lnTo>
                  <a:pt x="2012" y="9851"/>
                </a:lnTo>
                <a:lnTo>
                  <a:pt x="2018" y="9829"/>
                </a:lnTo>
                <a:lnTo>
                  <a:pt x="2025" y="9805"/>
                </a:lnTo>
                <a:lnTo>
                  <a:pt x="2034" y="9783"/>
                </a:lnTo>
                <a:lnTo>
                  <a:pt x="2043" y="9760"/>
                </a:lnTo>
                <a:lnTo>
                  <a:pt x="2054" y="9739"/>
                </a:lnTo>
                <a:lnTo>
                  <a:pt x="2066" y="9718"/>
                </a:lnTo>
                <a:lnTo>
                  <a:pt x="2079" y="9697"/>
                </a:lnTo>
                <a:lnTo>
                  <a:pt x="2093" y="9677"/>
                </a:lnTo>
                <a:lnTo>
                  <a:pt x="2108" y="9658"/>
                </a:lnTo>
                <a:lnTo>
                  <a:pt x="2125" y="9639"/>
                </a:lnTo>
                <a:lnTo>
                  <a:pt x="2142" y="9620"/>
                </a:lnTo>
                <a:lnTo>
                  <a:pt x="2160" y="9603"/>
                </a:lnTo>
                <a:lnTo>
                  <a:pt x="2179" y="9586"/>
                </a:lnTo>
                <a:close/>
                <a:moveTo>
                  <a:pt x="13575" y="10356"/>
                </a:moveTo>
                <a:lnTo>
                  <a:pt x="10897" y="8165"/>
                </a:lnTo>
                <a:lnTo>
                  <a:pt x="10878" y="8147"/>
                </a:lnTo>
                <a:lnTo>
                  <a:pt x="10860" y="8130"/>
                </a:lnTo>
                <a:lnTo>
                  <a:pt x="10842" y="8112"/>
                </a:lnTo>
                <a:lnTo>
                  <a:pt x="10826" y="8093"/>
                </a:lnTo>
                <a:lnTo>
                  <a:pt x="10811" y="8073"/>
                </a:lnTo>
                <a:lnTo>
                  <a:pt x="10797" y="8053"/>
                </a:lnTo>
                <a:lnTo>
                  <a:pt x="10783" y="8033"/>
                </a:lnTo>
                <a:lnTo>
                  <a:pt x="10772" y="8011"/>
                </a:lnTo>
                <a:lnTo>
                  <a:pt x="10761" y="7990"/>
                </a:lnTo>
                <a:lnTo>
                  <a:pt x="10752" y="7968"/>
                </a:lnTo>
                <a:lnTo>
                  <a:pt x="10744" y="7945"/>
                </a:lnTo>
                <a:lnTo>
                  <a:pt x="10736" y="7923"/>
                </a:lnTo>
                <a:lnTo>
                  <a:pt x="10730" y="7899"/>
                </a:lnTo>
                <a:lnTo>
                  <a:pt x="10724" y="7876"/>
                </a:lnTo>
                <a:lnTo>
                  <a:pt x="10720" y="7853"/>
                </a:lnTo>
                <a:lnTo>
                  <a:pt x="10717" y="7828"/>
                </a:lnTo>
                <a:lnTo>
                  <a:pt x="10715" y="7805"/>
                </a:lnTo>
                <a:lnTo>
                  <a:pt x="10715" y="7781"/>
                </a:lnTo>
                <a:lnTo>
                  <a:pt x="10715" y="7757"/>
                </a:lnTo>
                <a:lnTo>
                  <a:pt x="10717" y="7733"/>
                </a:lnTo>
                <a:lnTo>
                  <a:pt x="10719" y="7709"/>
                </a:lnTo>
                <a:lnTo>
                  <a:pt x="10723" y="7685"/>
                </a:lnTo>
                <a:lnTo>
                  <a:pt x="10729" y="7662"/>
                </a:lnTo>
                <a:lnTo>
                  <a:pt x="10735" y="7638"/>
                </a:lnTo>
                <a:lnTo>
                  <a:pt x="10743" y="7615"/>
                </a:lnTo>
                <a:lnTo>
                  <a:pt x="10751" y="7592"/>
                </a:lnTo>
                <a:lnTo>
                  <a:pt x="10761" y="7570"/>
                </a:lnTo>
                <a:lnTo>
                  <a:pt x="10771" y="7548"/>
                </a:lnTo>
                <a:lnTo>
                  <a:pt x="10783" y="7526"/>
                </a:lnTo>
                <a:lnTo>
                  <a:pt x="10798" y="7505"/>
                </a:lnTo>
                <a:lnTo>
                  <a:pt x="10812" y="7484"/>
                </a:lnTo>
                <a:lnTo>
                  <a:pt x="10827" y="7464"/>
                </a:lnTo>
                <a:lnTo>
                  <a:pt x="10845" y="7445"/>
                </a:lnTo>
                <a:lnTo>
                  <a:pt x="10862" y="7427"/>
                </a:lnTo>
                <a:lnTo>
                  <a:pt x="10880" y="7410"/>
                </a:lnTo>
                <a:lnTo>
                  <a:pt x="10898" y="7393"/>
                </a:lnTo>
                <a:lnTo>
                  <a:pt x="10919" y="7378"/>
                </a:lnTo>
                <a:lnTo>
                  <a:pt x="10938" y="7364"/>
                </a:lnTo>
                <a:lnTo>
                  <a:pt x="10959" y="7351"/>
                </a:lnTo>
                <a:lnTo>
                  <a:pt x="10981" y="7339"/>
                </a:lnTo>
                <a:lnTo>
                  <a:pt x="11002" y="7328"/>
                </a:lnTo>
                <a:lnTo>
                  <a:pt x="11025" y="7319"/>
                </a:lnTo>
                <a:lnTo>
                  <a:pt x="11047" y="7310"/>
                </a:lnTo>
                <a:lnTo>
                  <a:pt x="11069" y="7303"/>
                </a:lnTo>
                <a:lnTo>
                  <a:pt x="11093" y="7297"/>
                </a:lnTo>
                <a:lnTo>
                  <a:pt x="11116" y="7292"/>
                </a:lnTo>
                <a:lnTo>
                  <a:pt x="11140" y="7288"/>
                </a:lnTo>
                <a:lnTo>
                  <a:pt x="11164" y="7285"/>
                </a:lnTo>
                <a:lnTo>
                  <a:pt x="11187" y="7282"/>
                </a:lnTo>
                <a:lnTo>
                  <a:pt x="11212" y="7282"/>
                </a:lnTo>
                <a:lnTo>
                  <a:pt x="11235" y="7282"/>
                </a:lnTo>
                <a:lnTo>
                  <a:pt x="11260" y="7285"/>
                </a:lnTo>
                <a:lnTo>
                  <a:pt x="11283" y="7287"/>
                </a:lnTo>
                <a:lnTo>
                  <a:pt x="11307" y="7291"/>
                </a:lnTo>
                <a:lnTo>
                  <a:pt x="11331" y="7296"/>
                </a:lnTo>
                <a:lnTo>
                  <a:pt x="11354" y="7302"/>
                </a:lnTo>
                <a:lnTo>
                  <a:pt x="11377" y="7310"/>
                </a:lnTo>
                <a:lnTo>
                  <a:pt x="11400" y="7318"/>
                </a:lnTo>
                <a:lnTo>
                  <a:pt x="11422" y="7328"/>
                </a:lnTo>
                <a:lnTo>
                  <a:pt x="11445" y="7338"/>
                </a:lnTo>
                <a:lnTo>
                  <a:pt x="11466" y="7351"/>
                </a:lnTo>
                <a:lnTo>
                  <a:pt x="11488" y="7364"/>
                </a:lnTo>
                <a:lnTo>
                  <a:pt x="11508" y="7379"/>
                </a:lnTo>
                <a:lnTo>
                  <a:pt x="11528" y="7394"/>
                </a:lnTo>
                <a:lnTo>
                  <a:pt x="14206" y="9586"/>
                </a:lnTo>
                <a:lnTo>
                  <a:pt x="14226" y="9603"/>
                </a:lnTo>
                <a:lnTo>
                  <a:pt x="14244" y="9620"/>
                </a:lnTo>
                <a:lnTo>
                  <a:pt x="14261" y="9639"/>
                </a:lnTo>
                <a:lnTo>
                  <a:pt x="14278" y="9658"/>
                </a:lnTo>
                <a:lnTo>
                  <a:pt x="14293" y="9677"/>
                </a:lnTo>
                <a:lnTo>
                  <a:pt x="14307" y="9697"/>
                </a:lnTo>
                <a:lnTo>
                  <a:pt x="14320" y="9718"/>
                </a:lnTo>
                <a:lnTo>
                  <a:pt x="14331" y="9739"/>
                </a:lnTo>
                <a:lnTo>
                  <a:pt x="14343" y="9760"/>
                </a:lnTo>
                <a:lnTo>
                  <a:pt x="14352" y="9783"/>
                </a:lnTo>
                <a:lnTo>
                  <a:pt x="14360" y="9805"/>
                </a:lnTo>
                <a:lnTo>
                  <a:pt x="14368" y="9829"/>
                </a:lnTo>
                <a:lnTo>
                  <a:pt x="14374" y="9851"/>
                </a:lnTo>
                <a:lnTo>
                  <a:pt x="14379" y="9874"/>
                </a:lnTo>
                <a:lnTo>
                  <a:pt x="14383" y="9898"/>
                </a:lnTo>
                <a:lnTo>
                  <a:pt x="14386" y="9922"/>
                </a:lnTo>
                <a:lnTo>
                  <a:pt x="14388" y="9945"/>
                </a:lnTo>
                <a:lnTo>
                  <a:pt x="14388" y="9970"/>
                </a:lnTo>
                <a:lnTo>
                  <a:pt x="14388" y="9993"/>
                </a:lnTo>
                <a:lnTo>
                  <a:pt x="14386" y="10018"/>
                </a:lnTo>
                <a:lnTo>
                  <a:pt x="14384" y="10041"/>
                </a:lnTo>
                <a:lnTo>
                  <a:pt x="14380" y="10065"/>
                </a:lnTo>
                <a:lnTo>
                  <a:pt x="14375" y="10089"/>
                </a:lnTo>
                <a:lnTo>
                  <a:pt x="14369" y="10112"/>
                </a:lnTo>
                <a:lnTo>
                  <a:pt x="14361" y="10136"/>
                </a:lnTo>
                <a:lnTo>
                  <a:pt x="14353" y="10158"/>
                </a:lnTo>
                <a:lnTo>
                  <a:pt x="14343" y="10180"/>
                </a:lnTo>
                <a:lnTo>
                  <a:pt x="14333" y="10203"/>
                </a:lnTo>
                <a:lnTo>
                  <a:pt x="14320" y="10224"/>
                </a:lnTo>
                <a:lnTo>
                  <a:pt x="14306" y="10245"/>
                </a:lnTo>
                <a:lnTo>
                  <a:pt x="14292" y="10267"/>
                </a:lnTo>
                <a:lnTo>
                  <a:pt x="14277" y="10287"/>
                </a:lnTo>
                <a:lnTo>
                  <a:pt x="14259" y="10305"/>
                </a:lnTo>
                <a:lnTo>
                  <a:pt x="14242" y="10324"/>
                </a:lnTo>
                <a:lnTo>
                  <a:pt x="14224" y="10341"/>
                </a:lnTo>
                <a:lnTo>
                  <a:pt x="14205" y="10357"/>
                </a:lnTo>
                <a:lnTo>
                  <a:pt x="14185" y="10372"/>
                </a:lnTo>
                <a:lnTo>
                  <a:pt x="14166" y="10387"/>
                </a:lnTo>
                <a:lnTo>
                  <a:pt x="14144" y="10400"/>
                </a:lnTo>
                <a:lnTo>
                  <a:pt x="14123" y="10411"/>
                </a:lnTo>
                <a:lnTo>
                  <a:pt x="14102" y="10422"/>
                </a:lnTo>
                <a:lnTo>
                  <a:pt x="14079" y="10431"/>
                </a:lnTo>
                <a:lnTo>
                  <a:pt x="14057" y="10440"/>
                </a:lnTo>
                <a:lnTo>
                  <a:pt x="14034" y="10448"/>
                </a:lnTo>
                <a:lnTo>
                  <a:pt x="14011" y="10454"/>
                </a:lnTo>
                <a:lnTo>
                  <a:pt x="13988" y="10459"/>
                </a:lnTo>
                <a:lnTo>
                  <a:pt x="13964" y="10463"/>
                </a:lnTo>
                <a:lnTo>
                  <a:pt x="13940" y="10466"/>
                </a:lnTo>
                <a:lnTo>
                  <a:pt x="13916" y="10468"/>
                </a:lnTo>
                <a:lnTo>
                  <a:pt x="13892" y="10468"/>
                </a:lnTo>
                <a:lnTo>
                  <a:pt x="13869" y="10468"/>
                </a:lnTo>
                <a:lnTo>
                  <a:pt x="13844" y="10466"/>
                </a:lnTo>
                <a:lnTo>
                  <a:pt x="13821" y="10464"/>
                </a:lnTo>
                <a:lnTo>
                  <a:pt x="13796" y="10460"/>
                </a:lnTo>
                <a:lnTo>
                  <a:pt x="13773" y="10455"/>
                </a:lnTo>
                <a:lnTo>
                  <a:pt x="13749" y="10449"/>
                </a:lnTo>
                <a:lnTo>
                  <a:pt x="13727" y="10440"/>
                </a:lnTo>
                <a:lnTo>
                  <a:pt x="13704" y="10432"/>
                </a:lnTo>
                <a:lnTo>
                  <a:pt x="13681" y="10422"/>
                </a:lnTo>
                <a:lnTo>
                  <a:pt x="13659" y="10412"/>
                </a:lnTo>
                <a:lnTo>
                  <a:pt x="13638" y="10400"/>
                </a:lnTo>
                <a:lnTo>
                  <a:pt x="13616" y="10387"/>
                </a:lnTo>
                <a:lnTo>
                  <a:pt x="13596" y="10371"/>
                </a:lnTo>
                <a:lnTo>
                  <a:pt x="13575" y="103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xmlns="" id="{37853135-390D-423B-9E04-2DB1449093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2966" y="3096008"/>
            <a:ext cx="430520" cy="389819"/>
          </a:xfrm>
          <a:custGeom>
            <a:avLst/>
            <a:gdLst>
              <a:gd name="T0" fmla="*/ 969 w 3313"/>
              <a:gd name="T1" fmla="*/ 2999 h 3000"/>
              <a:gd name="T2" fmla="*/ 875 w 3313"/>
              <a:gd name="T3" fmla="*/ 2437 h 3000"/>
              <a:gd name="T4" fmla="*/ 1563 w 3313"/>
              <a:gd name="T5" fmla="*/ 1999 h 3000"/>
              <a:gd name="T6" fmla="*/ 1188 w 3313"/>
              <a:gd name="T7" fmla="*/ 1282 h 3000"/>
              <a:gd name="T8" fmla="*/ 1687 w 3313"/>
              <a:gd name="T9" fmla="*/ 782 h 3000"/>
              <a:gd name="T10" fmla="*/ 2093 w 3313"/>
              <a:gd name="T11" fmla="*/ 1531 h 3000"/>
              <a:gd name="T12" fmla="*/ 1937 w 3313"/>
              <a:gd name="T13" fmla="*/ 1438 h 3000"/>
              <a:gd name="T14" fmla="*/ 1687 w 3313"/>
              <a:gd name="T15" fmla="*/ 1000 h 3000"/>
              <a:gd name="T16" fmla="*/ 1375 w 3313"/>
              <a:gd name="T17" fmla="*/ 1282 h 3000"/>
              <a:gd name="T18" fmla="*/ 1780 w 3313"/>
              <a:gd name="T19" fmla="*/ 1687 h 3000"/>
              <a:gd name="T20" fmla="*/ 1749 w 3313"/>
              <a:gd name="T21" fmla="*/ 2156 h 3000"/>
              <a:gd name="T22" fmla="*/ 1313 w 3313"/>
              <a:gd name="T23" fmla="*/ 2187 h 3000"/>
              <a:gd name="T24" fmla="*/ 1063 w 3313"/>
              <a:gd name="T25" fmla="*/ 2874 h 3000"/>
              <a:gd name="T26" fmla="*/ 2499 w 3313"/>
              <a:gd name="T27" fmla="*/ 2874 h 3000"/>
              <a:gd name="T28" fmla="*/ 2499 w 3313"/>
              <a:gd name="T29" fmla="*/ 2437 h 3000"/>
              <a:gd name="T30" fmla="*/ 1999 w 3313"/>
              <a:gd name="T31" fmla="*/ 1999 h 3000"/>
              <a:gd name="T32" fmla="*/ 1999 w 3313"/>
              <a:gd name="T33" fmla="*/ 2187 h 3000"/>
              <a:gd name="T34" fmla="*/ 2312 w 3313"/>
              <a:gd name="T35" fmla="*/ 2437 h 3000"/>
              <a:gd name="T36" fmla="*/ 2405 w 3313"/>
              <a:gd name="T37" fmla="*/ 2999 h 3000"/>
              <a:gd name="T38" fmla="*/ 188 w 3313"/>
              <a:gd name="T39" fmla="*/ 2124 h 3000"/>
              <a:gd name="T40" fmla="*/ 188 w 3313"/>
              <a:gd name="T41" fmla="*/ 1749 h 3000"/>
              <a:gd name="T42" fmla="*/ 813 w 3313"/>
              <a:gd name="T43" fmla="*/ 1406 h 3000"/>
              <a:gd name="T44" fmla="*/ 906 w 3313"/>
              <a:gd name="T45" fmla="*/ 1313 h 3000"/>
              <a:gd name="T46" fmla="*/ 813 w 3313"/>
              <a:gd name="T47" fmla="*/ 813 h 3000"/>
              <a:gd name="T48" fmla="*/ 594 w 3313"/>
              <a:gd name="T49" fmla="*/ 282 h 3000"/>
              <a:gd name="T50" fmla="*/ 1125 w 3313"/>
              <a:gd name="T51" fmla="*/ 500 h 3000"/>
              <a:gd name="T52" fmla="*/ 1094 w 3313"/>
              <a:gd name="T53" fmla="*/ 813 h 3000"/>
              <a:gd name="T54" fmla="*/ 1313 w 3313"/>
              <a:gd name="T55" fmla="*/ 500 h 3000"/>
              <a:gd name="T56" fmla="*/ 469 w 3313"/>
              <a:gd name="T57" fmla="*/ 157 h 3000"/>
              <a:gd name="T58" fmla="*/ 719 w 3313"/>
              <a:gd name="T59" fmla="*/ 1000 h 3000"/>
              <a:gd name="T60" fmla="*/ 531 w 3313"/>
              <a:gd name="T61" fmla="*/ 1219 h 3000"/>
              <a:gd name="T62" fmla="*/ 0 w 3313"/>
              <a:gd name="T63" fmla="*/ 2124 h 3000"/>
              <a:gd name="T64" fmla="*/ 188 w 3313"/>
              <a:gd name="T65" fmla="*/ 2124 h 3000"/>
              <a:gd name="T66" fmla="*/ 3312 w 3313"/>
              <a:gd name="T67" fmla="*/ 2124 h 3000"/>
              <a:gd name="T68" fmla="*/ 2812 w 3313"/>
              <a:gd name="T69" fmla="*/ 1219 h 3000"/>
              <a:gd name="T70" fmla="*/ 2593 w 3313"/>
              <a:gd name="T71" fmla="*/ 1000 h 3000"/>
              <a:gd name="T72" fmla="*/ 2843 w 3313"/>
              <a:gd name="T73" fmla="*/ 157 h 3000"/>
              <a:gd name="T74" fmla="*/ 2030 w 3313"/>
              <a:gd name="T75" fmla="*/ 500 h 3000"/>
              <a:gd name="T76" fmla="*/ 2218 w 3313"/>
              <a:gd name="T77" fmla="*/ 813 h 3000"/>
              <a:gd name="T78" fmla="*/ 2218 w 3313"/>
              <a:gd name="T79" fmla="*/ 500 h 3000"/>
              <a:gd name="T80" fmla="*/ 2718 w 3313"/>
              <a:gd name="T81" fmla="*/ 282 h 3000"/>
              <a:gd name="T82" fmla="*/ 2499 w 3313"/>
              <a:gd name="T83" fmla="*/ 813 h 3000"/>
              <a:gd name="T84" fmla="*/ 2405 w 3313"/>
              <a:gd name="T85" fmla="*/ 1313 h 3000"/>
              <a:gd name="T86" fmla="*/ 2499 w 3313"/>
              <a:gd name="T87" fmla="*/ 1406 h 3000"/>
              <a:gd name="T88" fmla="*/ 3124 w 3313"/>
              <a:gd name="T89" fmla="*/ 1749 h 3000"/>
              <a:gd name="T90" fmla="*/ 3218 w 3313"/>
              <a:gd name="T91" fmla="*/ 2218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313" h="3000">
                <a:moveTo>
                  <a:pt x="969" y="2999"/>
                </a:moveTo>
                <a:lnTo>
                  <a:pt x="969" y="2999"/>
                </a:lnTo>
                <a:cubicBezTo>
                  <a:pt x="906" y="2999"/>
                  <a:pt x="875" y="2937"/>
                  <a:pt x="875" y="2874"/>
                </a:cubicBezTo>
                <a:cubicBezTo>
                  <a:pt x="875" y="2437"/>
                  <a:pt x="875" y="2437"/>
                  <a:pt x="875" y="2437"/>
                </a:cubicBezTo>
                <a:cubicBezTo>
                  <a:pt x="875" y="2187"/>
                  <a:pt x="1063" y="1999"/>
                  <a:pt x="1313" y="1999"/>
                </a:cubicBezTo>
                <a:cubicBezTo>
                  <a:pt x="1563" y="1999"/>
                  <a:pt x="1563" y="1999"/>
                  <a:pt x="1563" y="1999"/>
                </a:cubicBezTo>
                <a:cubicBezTo>
                  <a:pt x="1563" y="1781"/>
                  <a:pt x="1563" y="1781"/>
                  <a:pt x="1563" y="1781"/>
                </a:cubicBezTo>
                <a:cubicBezTo>
                  <a:pt x="1344" y="1718"/>
                  <a:pt x="1188" y="1531"/>
                  <a:pt x="1188" y="1282"/>
                </a:cubicBezTo>
                <a:cubicBezTo>
                  <a:pt x="1188" y="1157"/>
                  <a:pt x="1250" y="1032"/>
                  <a:pt x="1344" y="938"/>
                </a:cubicBezTo>
                <a:cubicBezTo>
                  <a:pt x="1438" y="844"/>
                  <a:pt x="1563" y="782"/>
                  <a:pt x="1687" y="782"/>
                </a:cubicBezTo>
                <a:cubicBezTo>
                  <a:pt x="1968" y="813"/>
                  <a:pt x="2155" y="1032"/>
                  <a:pt x="2155" y="1282"/>
                </a:cubicBezTo>
                <a:cubicBezTo>
                  <a:pt x="2155" y="1375"/>
                  <a:pt x="2155" y="1469"/>
                  <a:pt x="2093" y="1531"/>
                </a:cubicBezTo>
                <a:cubicBezTo>
                  <a:pt x="2062" y="1593"/>
                  <a:pt x="1999" y="1593"/>
                  <a:pt x="1968" y="1562"/>
                </a:cubicBezTo>
                <a:cubicBezTo>
                  <a:pt x="1905" y="1562"/>
                  <a:pt x="1905" y="1500"/>
                  <a:pt x="1937" y="1438"/>
                </a:cubicBezTo>
                <a:cubicBezTo>
                  <a:pt x="1968" y="1406"/>
                  <a:pt x="1968" y="1344"/>
                  <a:pt x="1968" y="1282"/>
                </a:cubicBezTo>
                <a:cubicBezTo>
                  <a:pt x="1968" y="1125"/>
                  <a:pt x="1843" y="1000"/>
                  <a:pt x="1687" y="1000"/>
                </a:cubicBezTo>
                <a:cubicBezTo>
                  <a:pt x="1594" y="969"/>
                  <a:pt x="1531" y="1000"/>
                  <a:pt x="1469" y="1063"/>
                </a:cubicBezTo>
                <a:cubicBezTo>
                  <a:pt x="1406" y="1125"/>
                  <a:pt x="1375" y="1188"/>
                  <a:pt x="1375" y="1282"/>
                </a:cubicBezTo>
                <a:cubicBezTo>
                  <a:pt x="1375" y="1438"/>
                  <a:pt x="1500" y="1593"/>
                  <a:pt x="1687" y="1593"/>
                </a:cubicBezTo>
                <a:cubicBezTo>
                  <a:pt x="1718" y="1593"/>
                  <a:pt x="1780" y="1624"/>
                  <a:pt x="1780" y="1687"/>
                </a:cubicBezTo>
                <a:cubicBezTo>
                  <a:pt x="1780" y="2093"/>
                  <a:pt x="1780" y="2093"/>
                  <a:pt x="1780" y="2093"/>
                </a:cubicBezTo>
                <a:cubicBezTo>
                  <a:pt x="1780" y="2124"/>
                  <a:pt x="1749" y="2156"/>
                  <a:pt x="1749" y="2156"/>
                </a:cubicBezTo>
                <a:cubicBezTo>
                  <a:pt x="1718" y="2187"/>
                  <a:pt x="1687" y="2187"/>
                  <a:pt x="1687" y="2187"/>
                </a:cubicBezTo>
                <a:cubicBezTo>
                  <a:pt x="1313" y="2187"/>
                  <a:pt x="1313" y="2187"/>
                  <a:pt x="1313" y="2187"/>
                </a:cubicBezTo>
                <a:cubicBezTo>
                  <a:pt x="1188" y="2187"/>
                  <a:pt x="1063" y="2312"/>
                  <a:pt x="1063" y="2437"/>
                </a:cubicBezTo>
                <a:cubicBezTo>
                  <a:pt x="1063" y="2874"/>
                  <a:pt x="1063" y="2874"/>
                  <a:pt x="1063" y="2874"/>
                </a:cubicBezTo>
                <a:cubicBezTo>
                  <a:pt x="1063" y="2937"/>
                  <a:pt x="1031" y="2999"/>
                  <a:pt x="969" y="2999"/>
                </a:cubicBezTo>
                <a:close/>
                <a:moveTo>
                  <a:pt x="2499" y="2874"/>
                </a:moveTo>
                <a:lnTo>
                  <a:pt x="2499" y="2874"/>
                </a:lnTo>
                <a:cubicBezTo>
                  <a:pt x="2499" y="2437"/>
                  <a:pt x="2499" y="2437"/>
                  <a:pt x="2499" y="2437"/>
                </a:cubicBezTo>
                <a:cubicBezTo>
                  <a:pt x="2499" y="2187"/>
                  <a:pt x="2312" y="1999"/>
                  <a:pt x="2062" y="1999"/>
                </a:cubicBezTo>
                <a:cubicBezTo>
                  <a:pt x="1999" y="1999"/>
                  <a:pt x="1999" y="1999"/>
                  <a:pt x="1999" y="1999"/>
                </a:cubicBezTo>
                <a:cubicBezTo>
                  <a:pt x="1968" y="1999"/>
                  <a:pt x="1905" y="2031"/>
                  <a:pt x="1905" y="2093"/>
                </a:cubicBezTo>
                <a:cubicBezTo>
                  <a:pt x="1905" y="2156"/>
                  <a:pt x="1968" y="2187"/>
                  <a:pt x="1999" y="2187"/>
                </a:cubicBezTo>
                <a:cubicBezTo>
                  <a:pt x="2062" y="2187"/>
                  <a:pt x="2062" y="2187"/>
                  <a:pt x="2062" y="2187"/>
                </a:cubicBezTo>
                <a:cubicBezTo>
                  <a:pt x="2187" y="2187"/>
                  <a:pt x="2312" y="2312"/>
                  <a:pt x="2312" y="2437"/>
                </a:cubicBezTo>
                <a:cubicBezTo>
                  <a:pt x="2312" y="2874"/>
                  <a:pt x="2312" y="2874"/>
                  <a:pt x="2312" y="2874"/>
                </a:cubicBezTo>
                <a:cubicBezTo>
                  <a:pt x="2312" y="2937"/>
                  <a:pt x="2343" y="2999"/>
                  <a:pt x="2405" y="2999"/>
                </a:cubicBezTo>
                <a:cubicBezTo>
                  <a:pt x="2468" y="2999"/>
                  <a:pt x="2499" y="2937"/>
                  <a:pt x="2499" y="2874"/>
                </a:cubicBezTo>
                <a:close/>
                <a:moveTo>
                  <a:pt x="188" y="2124"/>
                </a:moveTo>
                <a:lnTo>
                  <a:pt x="188" y="2124"/>
                </a:lnTo>
                <a:cubicBezTo>
                  <a:pt x="188" y="1749"/>
                  <a:pt x="188" y="1749"/>
                  <a:pt x="188" y="1749"/>
                </a:cubicBezTo>
                <a:cubicBezTo>
                  <a:pt x="188" y="1562"/>
                  <a:pt x="344" y="1406"/>
                  <a:pt x="531" y="1406"/>
                </a:cubicBezTo>
                <a:cubicBezTo>
                  <a:pt x="813" y="1406"/>
                  <a:pt x="813" y="1406"/>
                  <a:pt x="813" y="1406"/>
                </a:cubicBezTo>
                <a:cubicBezTo>
                  <a:pt x="844" y="1406"/>
                  <a:pt x="875" y="1406"/>
                  <a:pt x="875" y="1375"/>
                </a:cubicBezTo>
                <a:cubicBezTo>
                  <a:pt x="906" y="1375"/>
                  <a:pt x="906" y="1344"/>
                  <a:pt x="906" y="1313"/>
                </a:cubicBezTo>
                <a:cubicBezTo>
                  <a:pt x="906" y="907"/>
                  <a:pt x="906" y="907"/>
                  <a:pt x="906" y="907"/>
                </a:cubicBezTo>
                <a:cubicBezTo>
                  <a:pt x="906" y="844"/>
                  <a:pt x="875" y="813"/>
                  <a:pt x="813" y="813"/>
                </a:cubicBezTo>
                <a:cubicBezTo>
                  <a:pt x="656" y="813"/>
                  <a:pt x="531" y="688"/>
                  <a:pt x="531" y="500"/>
                </a:cubicBezTo>
                <a:cubicBezTo>
                  <a:pt x="531" y="438"/>
                  <a:pt x="563" y="344"/>
                  <a:pt x="594" y="282"/>
                </a:cubicBezTo>
                <a:cubicBezTo>
                  <a:pt x="656" y="250"/>
                  <a:pt x="750" y="219"/>
                  <a:pt x="844" y="219"/>
                </a:cubicBezTo>
                <a:cubicBezTo>
                  <a:pt x="969" y="219"/>
                  <a:pt x="1125" y="344"/>
                  <a:pt x="1125" y="500"/>
                </a:cubicBezTo>
                <a:cubicBezTo>
                  <a:pt x="1125" y="563"/>
                  <a:pt x="1094" y="625"/>
                  <a:pt x="1063" y="657"/>
                </a:cubicBezTo>
                <a:cubicBezTo>
                  <a:pt x="1031" y="719"/>
                  <a:pt x="1063" y="782"/>
                  <a:pt x="1094" y="813"/>
                </a:cubicBezTo>
                <a:cubicBezTo>
                  <a:pt x="1125" y="844"/>
                  <a:pt x="1188" y="813"/>
                  <a:pt x="1219" y="782"/>
                </a:cubicBezTo>
                <a:cubicBezTo>
                  <a:pt x="1281" y="688"/>
                  <a:pt x="1313" y="594"/>
                  <a:pt x="1313" y="500"/>
                </a:cubicBezTo>
                <a:cubicBezTo>
                  <a:pt x="1313" y="250"/>
                  <a:pt x="1094" y="31"/>
                  <a:pt x="844" y="31"/>
                </a:cubicBezTo>
                <a:cubicBezTo>
                  <a:pt x="719" y="0"/>
                  <a:pt x="563" y="63"/>
                  <a:pt x="469" y="157"/>
                </a:cubicBezTo>
                <a:cubicBezTo>
                  <a:pt x="375" y="250"/>
                  <a:pt x="313" y="375"/>
                  <a:pt x="313" y="500"/>
                </a:cubicBezTo>
                <a:cubicBezTo>
                  <a:pt x="313" y="750"/>
                  <a:pt x="500" y="938"/>
                  <a:pt x="719" y="1000"/>
                </a:cubicBezTo>
                <a:cubicBezTo>
                  <a:pt x="719" y="1219"/>
                  <a:pt x="719" y="1219"/>
                  <a:pt x="719" y="1219"/>
                </a:cubicBezTo>
                <a:cubicBezTo>
                  <a:pt x="531" y="1219"/>
                  <a:pt x="531" y="1219"/>
                  <a:pt x="531" y="1219"/>
                </a:cubicBezTo>
                <a:cubicBezTo>
                  <a:pt x="250" y="1219"/>
                  <a:pt x="0" y="1438"/>
                  <a:pt x="0" y="1749"/>
                </a:cubicBezTo>
                <a:cubicBezTo>
                  <a:pt x="0" y="2124"/>
                  <a:pt x="0" y="2124"/>
                  <a:pt x="0" y="2124"/>
                </a:cubicBezTo>
                <a:cubicBezTo>
                  <a:pt x="0" y="2156"/>
                  <a:pt x="62" y="2218"/>
                  <a:pt x="94" y="2218"/>
                </a:cubicBezTo>
                <a:cubicBezTo>
                  <a:pt x="156" y="2218"/>
                  <a:pt x="188" y="2156"/>
                  <a:pt x="188" y="2124"/>
                </a:cubicBezTo>
                <a:close/>
                <a:moveTo>
                  <a:pt x="3312" y="2124"/>
                </a:moveTo>
                <a:lnTo>
                  <a:pt x="3312" y="2124"/>
                </a:lnTo>
                <a:cubicBezTo>
                  <a:pt x="3312" y="1749"/>
                  <a:pt x="3312" y="1749"/>
                  <a:pt x="3312" y="1749"/>
                </a:cubicBezTo>
                <a:cubicBezTo>
                  <a:pt x="3312" y="1438"/>
                  <a:pt x="3093" y="1219"/>
                  <a:pt x="2812" y="1219"/>
                </a:cubicBezTo>
                <a:cubicBezTo>
                  <a:pt x="2593" y="1219"/>
                  <a:pt x="2593" y="1219"/>
                  <a:pt x="2593" y="1219"/>
                </a:cubicBezTo>
                <a:cubicBezTo>
                  <a:pt x="2593" y="1000"/>
                  <a:pt x="2593" y="1000"/>
                  <a:pt x="2593" y="1000"/>
                </a:cubicBezTo>
                <a:cubicBezTo>
                  <a:pt x="2843" y="938"/>
                  <a:pt x="2999" y="750"/>
                  <a:pt x="2999" y="500"/>
                </a:cubicBezTo>
                <a:cubicBezTo>
                  <a:pt x="2999" y="375"/>
                  <a:pt x="2937" y="250"/>
                  <a:pt x="2843" y="157"/>
                </a:cubicBezTo>
                <a:cubicBezTo>
                  <a:pt x="2749" y="63"/>
                  <a:pt x="2624" y="0"/>
                  <a:pt x="2468" y="31"/>
                </a:cubicBezTo>
                <a:cubicBezTo>
                  <a:pt x="2218" y="31"/>
                  <a:pt x="2030" y="250"/>
                  <a:pt x="2030" y="500"/>
                </a:cubicBezTo>
                <a:cubicBezTo>
                  <a:pt x="2030" y="594"/>
                  <a:pt x="2030" y="688"/>
                  <a:pt x="2093" y="782"/>
                </a:cubicBezTo>
                <a:cubicBezTo>
                  <a:pt x="2124" y="813"/>
                  <a:pt x="2187" y="844"/>
                  <a:pt x="2218" y="813"/>
                </a:cubicBezTo>
                <a:cubicBezTo>
                  <a:pt x="2280" y="782"/>
                  <a:pt x="2280" y="719"/>
                  <a:pt x="2249" y="657"/>
                </a:cubicBezTo>
                <a:cubicBezTo>
                  <a:pt x="2218" y="625"/>
                  <a:pt x="2218" y="563"/>
                  <a:pt x="2218" y="500"/>
                </a:cubicBezTo>
                <a:cubicBezTo>
                  <a:pt x="2218" y="344"/>
                  <a:pt x="2343" y="219"/>
                  <a:pt x="2499" y="219"/>
                </a:cubicBezTo>
                <a:cubicBezTo>
                  <a:pt x="2562" y="219"/>
                  <a:pt x="2655" y="250"/>
                  <a:pt x="2718" y="282"/>
                </a:cubicBezTo>
                <a:cubicBezTo>
                  <a:pt x="2780" y="344"/>
                  <a:pt x="2812" y="438"/>
                  <a:pt x="2812" y="500"/>
                </a:cubicBezTo>
                <a:cubicBezTo>
                  <a:pt x="2812" y="688"/>
                  <a:pt x="2687" y="813"/>
                  <a:pt x="2499" y="813"/>
                </a:cubicBezTo>
                <a:cubicBezTo>
                  <a:pt x="2468" y="813"/>
                  <a:pt x="2405" y="844"/>
                  <a:pt x="2405" y="907"/>
                </a:cubicBezTo>
                <a:cubicBezTo>
                  <a:pt x="2405" y="1313"/>
                  <a:pt x="2405" y="1313"/>
                  <a:pt x="2405" y="1313"/>
                </a:cubicBezTo>
                <a:cubicBezTo>
                  <a:pt x="2405" y="1344"/>
                  <a:pt x="2437" y="1375"/>
                  <a:pt x="2437" y="1375"/>
                </a:cubicBezTo>
                <a:cubicBezTo>
                  <a:pt x="2468" y="1406"/>
                  <a:pt x="2468" y="1406"/>
                  <a:pt x="2499" y="1406"/>
                </a:cubicBezTo>
                <a:cubicBezTo>
                  <a:pt x="2812" y="1406"/>
                  <a:pt x="2812" y="1406"/>
                  <a:pt x="2812" y="1406"/>
                </a:cubicBezTo>
                <a:cubicBezTo>
                  <a:pt x="2968" y="1406"/>
                  <a:pt x="3124" y="1562"/>
                  <a:pt x="3124" y="1749"/>
                </a:cubicBezTo>
                <a:cubicBezTo>
                  <a:pt x="3124" y="2124"/>
                  <a:pt x="3124" y="2124"/>
                  <a:pt x="3124" y="2124"/>
                </a:cubicBezTo>
                <a:cubicBezTo>
                  <a:pt x="3124" y="2156"/>
                  <a:pt x="3155" y="2218"/>
                  <a:pt x="3218" y="2218"/>
                </a:cubicBezTo>
                <a:cubicBezTo>
                  <a:pt x="3280" y="2218"/>
                  <a:pt x="3312" y="2156"/>
                  <a:pt x="3312" y="2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t-BR" sz="833"/>
          </a:p>
        </p:txBody>
      </p:sp>
      <p:sp>
        <p:nvSpPr>
          <p:cNvPr id="41" name="Freeform 9">
            <a:extLst>
              <a:ext uri="{FF2B5EF4-FFF2-40B4-BE49-F238E27FC236}">
                <a16:creationId xmlns:a16="http://schemas.microsoft.com/office/drawing/2014/main" xmlns="" id="{A8879A65-1D35-4501-8A1D-2C0A90BEA1B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90750" y="3096007"/>
            <a:ext cx="381674" cy="432328"/>
          </a:xfrm>
          <a:custGeom>
            <a:avLst/>
            <a:gdLst>
              <a:gd name="T0" fmla="*/ 321830 w 14256"/>
              <a:gd name="T1" fmla="*/ 502443 h 16148"/>
              <a:gd name="T2" fmla="*/ 294481 w 14256"/>
              <a:gd name="T3" fmla="*/ 579653 h 16148"/>
              <a:gd name="T4" fmla="*/ 279725 w 14256"/>
              <a:gd name="T5" fmla="*/ 581349 h 16148"/>
              <a:gd name="T6" fmla="*/ 70752 w 14256"/>
              <a:gd name="T7" fmla="*/ 512798 h 16148"/>
              <a:gd name="T8" fmla="*/ 58629 w 14256"/>
              <a:gd name="T9" fmla="*/ 504283 h 16148"/>
              <a:gd name="T10" fmla="*/ 80385 w 14256"/>
              <a:gd name="T11" fmla="*/ 425197 h 16148"/>
              <a:gd name="T12" fmla="*/ 195010 w 14256"/>
              <a:gd name="T13" fmla="*/ 282827 h 16148"/>
              <a:gd name="T14" fmla="*/ 202190 w 14256"/>
              <a:gd name="T15" fmla="*/ 274457 h 16148"/>
              <a:gd name="T16" fmla="*/ 213194 w 14256"/>
              <a:gd name="T17" fmla="*/ 273555 h 16148"/>
              <a:gd name="T18" fmla="*/ 221528 w 14256"/>
              <a:gd name="T19" fmla="*/ 280735 h 16148"/>
              <a:gd name="T20" fmla="*/ 222394 w 14256"/>
              <a:gd name="T21" fmla="*/ 291775 h 16148"/>
              <a:gd name="T22" fmla="*/ 184114 w 14256"/>
              <a:gd name="T23" fmla="*/ 398354 h 16148"/>
              <a:gd name="T24" fmla="*/ 204391 w 14256"/>
              <a:gd name="T25" fmla="*/ 447891 h 16148"/>
              <a:gd name="T26" fmla="*/ 211715 w 14256"/>
              <a:gd name="T27" fmla="*/ 451571 h 16148"/>
              <a:gd name="T28" fmla="*/ 252629 w 14256"/>
              <a:gd name="T29" fmla="*/ 416538 h 16148"/>
              <a:gd name="T30" fmla="*/ 289069 w 14256"/>
              <a:gd name="T31" fmla="*/ 306351 h 16148"/>
              <a:gd name="T32" fmla="*/ 300362 w 14256"/>
              <a:gd name="T33" fmla="*/ 301805 h 16148"/>
              <a:gd name="T34" fmla="*/ 365991 w 14256"/>
              <a:gd name="T35" fmla="*/ 237584 h 16148"/>
              <a:gd name="T36" fmla="*/ 363538 w 14256"/>
              <a:gd name="T37" fmla="*/ 227012 h 16148"/>
              <a:gd name="T38" fmla="*/ 369418 w 14256"/>
              <a:gd name="T39" fmla="*/ 217451 h 16148"/>
              <a:gd name="T40" fmla="*/ 380026 w 14256"/>
              <a:gd name="T41" fmla="*/ 214998 h 16148"/>
              <a:gd name="T42" fmla="*/ 510417 w 14256"/>
              <a:gd name="T43" fmla="*/ 322984 h 16148"/>
              <a:gd name="T44" fmla="*/ 514170 w 14256"/>
              <a:gd name="T45" fmla="*/ 330416 h 16148"/>
              <a:gd name="T46" fmla="*/ 488589 w 14256"/>
              <a:gd name="T47" fmla="*/ 414085 h 16148"/>
              <a:gd name="T48" fmla="*/ 480327 w 14256"/>
              <a:gd name="T49" fmla="*/ 422996 h 16148"/>
              <a:gd name="T50" fmla="*/ 468204 w 14256"/>
              <a:gd name="T51" fmla="*/ 422419 h 16148"/>
              <a:gd name="T52" fmla="*/ 273736 w 14256"/>
              <a:gd name="T53" fmla="*/ 42646 h 16148"/>
              <a:gd name="T54" fmla="*/ 279977 w 14256"/>
              <a:gd name="T55" fmla="*/ 30848 h 16148"/>
              <a:gd name="T56" fmla="*/ 290152 w 14256"/>
              <a:gd name="T57" fmla="*/ 17535 h 16148"/>
              <a:gd name="T58" fmla="*/ 302743 w 14256"/>
              <a:gd name="T59" fmla="*/ 7577 h 16148"/>
              <a:gd name="T60" fmla="*/ 315371 w 14256"/>
              <a:gd name="T61" fmla="*/ 2165 h 16148"/>
              <a:gd name="T62" fmla="*/ 329695 w 14256"/>
              <a:gd name="T63" fmla="*/ 0 h 16148"/>
              <a:gd name="T64" fmla="*/ 347915 w 14256"/>
              <a:gd name="T65" fmla="*/ 2020 h 16148"/>
              <a:gd name="T66" fmla="*/ 361661 w 14256"/>
              <a:gd name="T67" fmla="*/ 7144 h 16148"/>
              <a:gd name="T68" fmla="*/ 375552 w 14256"/>
              <a:gd name="T69" fmla="*/ 16741 h 16148"/>
              <a:gd name="T70" fmla="*/ 382660 w 14256"/>
              <a:gd name="T71" fmla="*/ 24570 h 16148"/>
              <a:gd name="T72" fmla="*/ 389443 w 14256"/>
              <a:gd name="T73" fmla="*/ 36657 h 16148"/>
              <a:gd name="T74" fmla="*/ 393087 w 14256"/>
              <a:gd name="T75" fmla="*/ 51413 h 16148"/>
              <a:gd name="T76" fmla="*/ 393159 w 14256"/>
              <a:gd name="T77" fmla="*/ 64330 h 16148"/>
              <a:gd name="T78" fmla="*/ 390922 w 14256"/>
              <a:gd name="T79" fmla="*/ 79014 h 16148"/>
              <a:gd name="T80" fmla="*/ 351523 w 14256"/>
              <a:gd name="T81" fmla="*/ 202586 h 16148"/>
              <a:gd name="T82" fmla="*/ 343261 w 14256"/>
              <a:gd name="T83" fmla="*/ 209766 h 16148"/>
              <a:gd name="T84" fmla="*/ 332148 w 14256"/>
              <a:gd name="T85" fmla="*/ 209009 h 16148"/>
              <a:gd name="T86" fmla="*/ 325041 w 14256"/>
              <a:gd name="T87" fmla="*/ 200746 h 16148"/>
              <a:gd name="T88" fmla="*/ 359208 w 14256"/>
              <a:gd name="T89" fmla="*/ 85905 h 16148"/>
              <a:gd name="T90" fmla="*/ 364548 w 14256"/>
              <a:gd name="T91" fmla="*/ 58377 h 16148"/>
              <a:gd name="T92" fmla="*/ 360976 w 14256"/>
              <a:gd name="T93" fmla="*/ 44017 h 16148"/>
              <a:gd name="T94" fmla="*/ 345534 w 14256"/>
              <a:gd name="T95" fmla="*/ 31497 h 16148"/>
              <a:gd name="T96" fmla="*/ 323489 w 14256"/>
              <a:gd name="T97" fmla="*/ 29838 h 16148"/>
              <a:gd name="T98" fmla="*/ 310140 w 14256"/>
              <a:gd name="T99" fmla="*/ 38461 h 16148"/>
              <a:gd name="T100" fmla="*/ 299965 w 14256"/>
              <a:gd name="T101" fmla="*/ 54624 h 16148"/>
              <a:gd name="T102" fmla="*/ 259556 w 14256"/>
              <a:gd name="T103" fmla="*/ 175419 h 16148"/>
              <a:gd name="T104" fmla="*/ 253278 w 14256"/>
              <a:gd name="T105" fmla="*/ 180758 h 16148"/>
              <a:gd name="T106" fmla="*/ 170079 w 14256"/>
              <a:gd name="T107" fmla="*/ 267530 h 16148"/>
              <a:gd name="T108" fmla="*/ 178161 w 14256"/>
              <a:gd name="T109" fmla="*/ 274854 h 16148"/>
              <a:gd name="T110" fmla="*/ 178774 w 14256"/>
              <a:gd name="T111" fmla="*/ 286002 h 16148"/>
              <a:gd name="T112" fmla="*/ 171522 w 14256"/>
              <a:gd name="T113" fmla="*/ 294120 h 16148"/>
              <a:gd name="T114" fmla="*/ 10860 w 14256"/>
              <a:gd name="T115" fmla="*/ 273844 h 16148"/>
              <a:gd name="T116" fmla="*/ 1407 w 14256"/>
              <a:gd name="T117" fmla="*/ 266050 h 16148"/>
              <a:gd name="T118" fmla="*/ 25977 w 14256"/>
              <a:gd name="T119" fmla="*/ 178341 h 16148"/>
              <a:gd name="T120" fmla="*/ 30776 w 14256"/>
              <a:gd name="T121" fmla="*/ 171486 h 16148"/>
              <a:gd name="T122" fmla="*/ 38605 w 14256"/>
              <a:gd name="T123" fmla="*/ 168527 h 1614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256" h="16148">
                <a:moveTo>
                  <a:pt x="8537" y="9343"/>
                </a:moveTo>
                <a:lnTo>
                  <a:pt x="7831" y="11508"/>
                </a:lnTo>
                <a:lnTo>
                  <a:pt x="8829" y="13593"/>
                </a:lnTo>
                <a:lnTo>
                  <a:pt x="8884" y="13710"/>
                </a:lnTo>
                <a:lnTo>
                  <a:pt x="8892" y="13728"/>
                </a:lnTo>
                <a:lnTo>
                  <a:pt x="8899" y="13745"/>
                </a:lnTo>
                <a:lnTo>
                  <a:pt x="8905" y="13763"/>
                </a:lnTo>
                <a:lnTo>
                  <a:pt x="8910" y="13781"/>
                </a:lnTo>
                <a:lnTo>
                  <a:pt x="8914" y="13798"/>
                </a:lnTo>
                <a:lnTo>
                  <a:pt x="8918" y="13817"/>
                </a:lnTo>
                <a:lnTo>
                  <a:pt x="8920" y="13835"/>
                </a:lnTo>
                <a:lnTo>
                  <a:pt x="8922" y="13853"/>
                </a:lnTo>
                <a:lnTo>
                  <a:pt x="8923" y="13871"/>
                </a:lnTo>
                <a:lnTo>
                  <a:pt x="8923" y="13889"/>
                </a:lnTo>
                <a:lnTo>
                  <a:pt x="8922" y="13907"/>
                </a:lnTo>
                <a:lnTo>
                  <a:pt x="8920" y="13926"/>
                </a:lnTo>
                <a:lnTo>
                  <a:pt x="8917" y="13945"/>
                </a:lnTo>
                <a:lnTo>
                  <a:pt x="8914" y="13963"/>
                </a:lnTo>
                <a:lnTo>
                  <a:pt x="8909" y="13981"/>
                </a:lnTo>
                <a:lnTo>
                  <a:pt x="8904" y="14000"/>
                </a:lnTo>
                <a:lnTo>
                  <a:pt x="8865" y="14125"/>
                </a:lnTo>
                <a:lnTo>
                  <a:pt x="8484" y="15297"/>
                </a:lnTo>
                <a:lnTo>
                  <a:pt x="8299" y="15870"/>
                </a:lnTo>
                <a:lnTo>
                  <a:pt x="8289" y="15897"/>
                </a:lnTo>
                <a:lnTo>
                  <a:pt x="8278" y="15923"/>
                </a:lnTo>
                <a:lnTo>
                  <a:pt x="8266" y="15947"/>
                </a:lnTo>
                <a:lnTo>
                  <a:pt x="8252" y="15970"/>
                </a:lnTo>
                <a:lnTo>
                  <a:pt x="8237" y="15992"/>
                </a:lnTo>
                <a:lnTo>
                  <a:pt x="8220" y="16013"/>
                </a:lnTo>
                <a:lnTo>
                  <a:pt x="8202" y="16032"/>
                </a:lnTo>
                <a:lnTo>
                  <a:pt x="8182" y="16050"/>
                </a:lnTo>
                <a:lnTo>
                  <a:pt x="8162" y="16066"/>
                </a:lnTo>
                <a:lnTo>
                  <a:pt x="8140" y="16081"/>
                </a:lnTo>
                <a:lnTo>
                  <a:pt x="8118" y="16096"/>
                </a:lnTo>
                <a:lnTo>
                  <a:pt x="8094" y="16108"/>
                </a:lnTo>
                <a:lnTo>
                  <a:pt x="8070" y="16119"/>
                </a:lnTo>
                <a:lnTo>
                  <a:pt x="8043" y="16128"/>
                </a:lnTo>
                <a:lnTo>
                  <a:pt x="8017" y="16135"/>
                </a:lnTo>
                <a:lnTo>
                  <a:pt x="7990" y="16141"/>
                </a:lnTo>
                <a:lnTo>
                  <a:pt x="7962" y="16145"/>
                </a:lnTo>
                <a:lnTo>
                  <a:pt x="7935" y="16148"/>
                </a:lnTo>
                <a:lnTo>
                  <a:pt x="7907" y="16148"/>
                </a:lnTo>
                <a:lnTo>
                  <a:pt x="7880" y="16147"/>
                </a:lnTo>
                <a:lnTo>
                  <a:pt x="7853" y="16143"/>
                </a:lnTo>
                <a:lnTo>
                  <a:pt x="7828" y="16138"/>
                </a:lnTo>
                <a:lnTo>
                  <a:pt x="7802" y="16132"/>
                </a:lnTo>
                <a:lnTo>
                  <a:pt x="7778" y="16123"/>
                </a:lnTo>
                <a:lnTo>
                  <a:pt x="7753" y="16113"/>
                </a:lnTo>
                <a:lnTo>
                  <a:pt x="7729" y="16101"/>
                </a:lnTo>
                <a:lnTo>
                  <a:pt x="7706" y="16087"/>
                </a:lnTo>
                <a:lnTo>
                  <a:pt x="7684" y="16072"/>
                </a:lnTo>
                <a:lnTo>
                  <a:pt x="7663" y="16055"/>
                </a:lnTo>
                <a:lnTo>
                  <a:pt x="7643" y="16037"/>
                </a:lnTo>
                <a:lnTo>
                  <a:pt x="7624" y="16017"/>
                </a:lnTo>
                <a:lnTo>
                  <a:pt x="7606" y="15996"/>
                </a:lnTo>
                <a:lnTo>
                  <a:pt x="7234" y="15523"/>
                </a:lnTo>
                <a:lnTo>
                  <a:pt x="5449" y="13266"/>
                </a:lnTo>
                <a:lnTo>
                  <a:pt x="2672" y="14040"/>
                </a:lnTo>
                <a:lnTo>
                  <a:pt x="2096" y="14199"/>
                </a:lnTo>
                <a:lnTo>
                  <a:pt x="2068" y="14205"/>
                </a:lnTo>
                <a:lnTo>
                  <a:pt x="2041" y="14210"/>
                </a:lnTo>
                <a:lnTo>
                  <a:pt x="2014" y="14213"/>
                </a:lnTo>
                <a:lnTo>
                  <a:pt x="1988" y="14214"/>
                </a:lnTo>
                <a:lnTo>
                  <a:pt x="1961" y="14213"/>
                </a:lnTo>
                <a:lnTo>
                  <a:pt x="1935" y="14210"/>
                </a:lnTo>
                <a:lnTo>
                  <a:pt x="1908" y="14206"/>
                </a:lnTo>
                <a:lnTo>
                  <a:pt x="1883" y="14200"/>
                </a:lnTo>
                <a:lnTo>
                  <a:pt x="1858" y="14192"/>
                </a:lnTo>
                <a:lnTo>
                  <a:pt x="1834" y="14183"/>
                </a:lnTo>
                <a:lnTo>
                  <a:pt x="1810" y="14172"/>
                </a:lnTo>
                <a:lnTo>
                  <a:pt x="1787" y="14159"/>
                </a:lnTo>
                <a:lnTo>
                  <a:pt x="1765" y="14144"/>
                </a:lnTo>
                <a:lnTo>
                  <a:pt x="1742" y="14127"/>
                </a:lnTo>
                <a:lnTo>
                  <a:pt x="1721" y="14109"/>
                </a:lnTo>
                <a:lnTo>
                  <a:pt x="1701" y="14089"/>
                </a:lnTo>
                <a:lnTo>
                  <a:pt x="1683" y="14069"/>
                </a:lnTo>
                <a:lnTo>
                  <a:pt x="1666" y="14047"/>
                </a:lnTo>
                <a:lnTo>
                  <a:pt x="1650" y="14025"/>
                </a:lnTo>
                <a:lnTo>
                  <a:pt x="1637" y="14001"/>
                </a:lnTo>
                <a:lnTo>
                  <a:pt x="1625" y="13977"/>
                </a:lnTo>
                <a:lnTo>
                  <a:pt x="1615" y="13953"/>
                </a:lnTo>
                <a:lnTo>
                  <a:pt x="1605" y="13928"/>
                </a:lnTo>
                <a:lnTo>
                  <a:pt x="1599" y="13902"/>
                </a:lnTo>
                <a:lnTo>
                  <a:pt x="1594" y="13876"/>
                </a:lnTo>
                <a:lnTo>
                  <a:pt x="1591" y="13850"/>
                </a:lnTo>
                <a:lnTo>
                  <a:pt x="1589" y="13824"/>
                </a:lnTo>
                <a:lnTo>
                  <a:pt x="1590" y="13797"/>
                </a:lnTo>
                <a:lnTo>
                  <a:pt x="1592" y="13770"/>
                </a:lnTo>
                <a:lnTo>
                  <a:pt x="1596" y="13743"/>
                </a:lnTo>
                <a:lnTo>
                  <a:pt x="1602" y="13717"/>
                </a:lnTo>
                <a:lnTo>
                  <a:pt x="1611" y="13689"/>
                </a:lnTo>
                <a:lnTo>
                  <a:pt x="1795" y="13120"/>
                </a:lnTo>
                <a:lnTo>
                  <a:pt x="2172" y="11945"/>
                </a:lnTo>
                <a:lnTo>
                  <a:pt x="2213" y="11822"/>
                </a:lnTo>
                <a:lnTo>
                  <a:pt x="2219" y="11803"/>
                </a:lnTo>
                <a:lnTo>
                  <a:pt x="2228" y="11785"/>
                </a:lnTo>
                <a:lnTo>
                  <a:pt x="2236" y="11768"/>
                </a:lnTo>
                <a:lnTo>
                  <a:pt x="2244" y="11751"/>
                </a:lnTo>
                <a:lnTo>
                  <a:pt x="2253" y="11735"/>
                </a:lnTo>
                <a:lnTo>
                  <a:pt x="2263" y="11719"/>
                </a:lnTo>
                <a:lnTo>
                  <a:pt x="2274" y="11704"/>
                </a:lnTo>
                <a:lnTo>
                  <a:pt x="2286" y="11690"/>
                </a:lnTo>
                <a:lnTo>
                  <a:pt x="2298" y="11676"/>
                </a:lnTo>
                <a:lnTo>
                  <a:pt x="2310" y="11663"/>
                </a:lnTo>
                <a:lnTo>
                  <a:pt x="2324" y="11650"/>
                </a:lnTo>
                <a:lnTo>
                  <a:pt x="2338" y="11638"/>
                </a:lnTo>
                <a:lnTo>
                  <a:pt x="2353" y="11627"/>
                </a:lnTo>
                <a:lnTo>
                  <a:pt x="2368" y="11615"/>
                </a:lnTo>
                <a:lnTo>
                  <a:pt x="2386" y="11605"/>
                </a:lnTo>
                <a:lnTo>
                  <a:pt x="2403" y="11595"/>
                </a:lnTo>
                <a:lnTo>
                  <a:pt x="4566" y="10424"/>
                </a:lnTo>
                <a:lnTo>
                  <a:pt x="5405" y="7839"/>
                </a:lnTo>
                <a:lnTo>
                  <a:pt x="5412" y="7820"/>
                </a:lnTo>
                <a:lnTo>
                  <a:pt x="5419" y="7800"/>
                </a:lnTo>
                <a:lnTo>
                  <a:pt x="5428" y="7782"/>
                </a:lnTo>
                <a:lnTo>
                  <a:pt x="5437" y="7765"/>
                </a:lnTo>
                <a:lnTo>
                  <a:pt x="5448" y="7748"/>
                </a:lnTo>
                <a:lnTo>
                  <a:pt x="5459" y="7732"/>
                </a:lnTo>
                <a:lnTo>
                  <a:pt x="5471" y="7716"/>
                </a:lnTo>
                <a:lnTo>
                  <a:pt x="5483" y="7701"/>
                </a:lnTo>
                <a:lnTo>
                  <a:pt x="5496" y="7686"/>
                </a:lnTo>
                <a:lnTo>
                  <a:pt x="5510" y="7673"/>
                </a:lnTo>
                <a:lnTo>
                  <a:pt x="5524" y="7660"/>
                </a:lnTo>
                <a:lnTo>
                  <a:pt x="5539" y="7648"/>
                </a:lnTo>
                <a:lnTo>
                  <a:pt x="5554" y="7636"/>
                </a:lnTo>
                <a:lnTo>
                  <a:pt x="5570" y="7626"/>
                </a:lnTo>
                <a:lnTo>
                  <a:pt x="5586" y="7616"/>
                </a:lnTo>
                <a:lnTo>
                  <a:pt x="5604" y="7607"/>
                </a:lnTo>
                <a:lnTo>
                  <a:pt x="5621" y="7599"/>
                </a:lnTo>
                <a:lnTo>
                  <a:pt x="5639" y="7591"/>
                </a:lnTo>
                <a:lnTo>
                  <a:pt x="5657" y="7585"/>
                </a:lnTo>
                <a:lnTo>
                  <a:pt x="5675" y="7578"/>
                </a:lnTo>
                <a:lnTo>
                  <a:pt x="5694" y="7573"/>
                </a:lnTo>
                <a:lnTo>
                  <a:pt x="5712" y="7569"/>
                </a:lnTo>
                <a:lnTo>
                  <a:pt x="5731" y="7566"/>
                </a:lnTo>
                <a:lnTo>
                  <a:pt x="5751" y="7564"/>
                </a:lnTo>
                <a:lnTo>
                  <a:pt x="5771" y="7563"/>
                </a:lnTo>
                <a:lnTo>
                  <a:pt x="5790" y="7562"/>
                </a:lnTo>
                <a:lnTo>
                  <a:pt x="5810" y="7563"/>
                </a:lnTo>
                <a:lnTo>
                  <a:pt x="5829" y="7565"/>
                </a:lnTo>
                <a:lnTo>
                  <a:pt x="5849" y="7568"/>
                </a:lnTo>
                <a:lnTo>
                  <a:pt x="5869" y="7571"/>
                </a:lnTo>
                <a:lnTo>
                  <a:pt x="5888" y="7576"/>
                </a:lnTo>
                <a:lnTo>
                  <a:pt x="5909" y="7582"/>
                </a:lnTo>
                <a:lnTo>
                  <a:pt x="5928" y="7590"/>
                </a:lnTo>
                <a:lnTo>
                  <a:pt x="5947" y="7597"/>
                </a:lnTo>
                <a:lnTo>
                  <a:pt x="5965" y="7606"/>
                </a:lnTo>
                <a:lnTo>
                  <a:pt x="5982" y="7615"/>
                </a:lnTo>
                <a:lnTo>
                  <a:pt x="5999" y="7625"/>
                </a:lnTo>
                <a:lnTo>
                  <a:pt x="6015" y="7636"/>
                </a:lnTo>
                <a:lnTo>
                  <a:pt x="6031" y="7648"/>
                </a:lnTo>
                <a:lnTo>
                  <a:pt x="6046" y="7660"/>
                </a:lnTo>
                <a:lnTo>
                  <a:pt x="6061" y="7673"/>
                </a:lnTo>
                <a:lnTo>
                  <a:pt x="6074" y="7687"/>
                </a:lnTo>
                <a:lnTo>
                  <a:pt x="6087" y="7702"/>
                </a:lnTo>
                <a:lnTo>
                  <a:pt x="6099" y="7717"/>
                </a:lnTo>
                <a:lnTo>
                  <a:pt x="6111" y="7732"/>
                </a:lnTo>
                <a:lnTo>
                  <a:pt x="6121" y="7748"/>
                </a:lnTo>
                <a:lnTo>
                  <a:pt x="6131" y="7764"/>
                </a:lnTo>
                <a:lnTo>
                  <a:pt x="6140" y="7781"/>
                </a:lnTo>
                <a:lnTo>
                  <a:pt x="6148" y="7798"/>
                </a:lnTo>
                <a:lnTo>
                  <a:pt x="6156" y="7817"/>
                </a:lnTo>
                <a:lnTo>
                  <a:pt x="6162" y="7835"/>
                </a:lnTo>
                <a:lnTo>
                  <a:pt x="6168" y="7853"/>
                </a:lnTo>
                <a:lnTo>
                  <a:pt x="6173" y="7872"/>
                </a:lnTo>
                <a:lnTo>
                  <a:pt x="6177" y="7890"/>
                </a:lnTo>
                <a:lnTo>
                  <a:pt x="6180" y="7909"/>
                </a:lnTo>
                <a:lnTo>
                  <a:pt x="6182" y="7929"/>
                </a:lnTo>
                <a:lnTo>
                  <a:pt x="6183" y="7949"/>
                </a:lnTo>
                <a:lnTo>
                  <a:pt x="6184" y="7968"/>
                </a:lnTo>
                <a:lnTo>
                  <a:pt x="6183" y="7988"/>
                </a:lnTo>
                <a:lnTo>
                  <a:pt x="6181" y="8007"/>
                </a:lnTo>
                <a:lnTo>
                  <a:pt x="6178" y="8028"/>
                </a:lnTo>
                <a:lnTo>
                  <a:pt x="6175" y="8048"/>
                </a:lnTo>
                <a:lnTo>
                  <a:pt x="6170" y="8067"/>
                </a:lnTo>
                <a:lnTo>
                  <a:pt x="6164" y="8087"/>
                </a:lnTo>
                <a:lnTo>
                  <a:pt x="5276" y="10823"/>
                </a:lnTo>
                <a:lnTo>
                  <a:pt x="5269" y="10841"/>
                </a:lnTo>
                <a:lnTo>
                  <a:pt x="5262" y="10860"/>
                </a:lnTo>
                <a:lnTo>
                  <a:pt x="5254" y="10878"/>
                </a:lnTo>
                <a:lnTo>
                  <a:pt x="5245" y="10895"/>
                </a:lnTo>
                <a:lnTo>
                  <a:pt x="5236" y="10911"/>
                </a:lnTo>
                <a:lnTo>
                  <a:pt x="5226" y="10926"/>
                </a:lnTo>
                <a:lnTo>
                  <a:pt x="5215" y="10941"/>
                </a:lnTo>
                <a:lnTo>
                  <a:pt x="5204" y="10956"/>
                </a:lnTo>
                <a:lnTo>
                  <a:pt x="5192" y="10971"/>
                </a:lnTo>
                <a:lnTo>
                  <a:pt x="5179" y="10984"/>
                </a:lnTo>
                <a:lnTo>
                  <a:pt x="5165" y="10997"/>
                </a:lnTo>
                <a:lnTo>
                  <a:pt x="5151" y="11009"/>
                </a:lnTo>
                <a:lnTo>
                  <a:pt x="5136" y="11020"/>
                </a:lnTo>
                <a:lnTo>
                  <a:pt x="5119" y="11031"/>
                </a:lnTo>
                <a:lnTo>
                  <a:pt x="5103" y="11041"/>
                </a:lnTo>
                <a:lnTo>
                  <a:pt x="5086" y="11051"/>
                </a:lnTo>
                <a:lnTo>
                  <a:pt x="2922" y="12224"/>
                </a:lnTo>
                <a:lnTo>
                  <a:pt x="2598" y="13229"/>
                </a:lnTo>
                <a:lnTo>
                  <a:pt x="5490" y="12424"/>
                </a:lnTo>
                <a:lnTo>
                  <a:pt x="5505" y="12420"/>
                </a:lnTo>
                <a:lnTo>
                  <a:pt x="5519" y="12417"/>
                </a:lnTo>
                <a:lnTo>
                  <a:pt x="5534" y="12414"/>
                </a:lnTo>
                <a:lnTo>
                  <a:pt x="5549" y="12412"/>
                </a:lnTo>
                <a:lnTo>
                  <a:pt x="5563" y="12410"/>
                </a:lnTo>
                <a:lnTo>
                  <a:pt x="5578" y="12409"/>
                </a:lnTo>
                <a:lnTo>
                  <a:pt x="5593" y="12408"/>
                </a:lnTo>
                <a:lnTo>
                  <a:pt x="5608" y="12408"/>
                </a:lnTo>
                <a:lnTo>
                  <a:pt x="5623" y="12409"/>
                </a:lnTo>
                <a:lnTo>
                  <a:pt x="5637" y="12410"/>
                </a:lnTo>
                <a:lnTo>
                  <a:pt x="5651" y="12412"/>
                </a:lnTo>
                <a:lnTo>
                  <a:pt x="5665" y="12414"/>
                </a:lnTo>
                <a:lnTo>
                  <a:pt x="5679" y="12416"/>
                </a:lnTo>
                <a:lnTo>
                  <a:pt x="5693" y="12419"/>
                </a:lnTo>
                <a:lnTo>
                  <a:pt x="5707" y="12423"/>
                </a:lnTo>
                <a:lnTo>
                  <a:pt x="5720" y="12427"/>
                </a:lnTo>
                <a:lnTo>
                  <a:pt x="5734" y="12432"/>
                </a:lnTo>
                <a:lnTo>
                  <a:pt x="5747" y="12437"/>
                </a:lnTo>
                <a:lnTo>
                  <a:pt x="5761" y="12443"/>
                </a:lnTo>
                <a:lnTo>
                  <a:pt x="5774" y="12449"/>
                </a:lnTo>
                <a:lnTo>
                  <a:pt x="5787" y="12455"/>
                </a:lnTo>
                <a:lnTo>
                  <a:pt x="5799" y="12462"/>
                </a:lnTo>
                <a:lnTo>
                  <a:pt x="5811" y="12470"/>
                </a:lnTo>
                <a:lnTo>
                  <a:pt x="5823" y="12478"/>
                </a:lnTo>
                <a:lnTo>
                  <a:pt x="5835" y="12487"/>
                </a:lnTo>
                <a:lnTo>
                  <a:pt x="5846" y="12497"/>
                </a:lnTo>
                <a:lnTo>
                  <a:pt x="5858" y="12506"/>
                </a:lnTo>
                <a:lnTo>
                  <a:pt x="5868" y="12516"/>
                </a:lnTo>
                <a:lnTo>
                  <a:pt x="5879" y="12526"/>
                </a:lnTo>
                <a:lnTo>
                  <a:pt x="5889" y="12537"/>
                </a:lnTo>
                <a:lnTo>
                  <a:pt x="5899" y="12549"/>
                </a:lnTo>
                <a:lnTo>
                  <a:pt x="5910" y="12560"/>
                </a:lnTo>
                <a:lnTo>
                  <a:pt x="7770" y="14913"/>
                </a:lnTo>
                <a:lnTo>
                  <a:pt x="8095" y="13909"/>
                </a:lnTo>
                <a:lnTo>
                  <a:pt x="7042" y="11710"/>
                </a:lnTo>
                <a:lnTo>
                  <a:pt x="7034" y="11692"/>
                </a:lnTo>
                <a:lnTo>
                  <a:pt x="7027" y="11674"/>
                </a:lnTo>
                <a:lnTo>
                  <a:pt x="7021" y="11656"/>
                </a:lnTo>
                <a:lnTo>
                  <a:pt x="7015" y="11638"/>
                </a:lnTo>
                <a:lnTo>
                  <a:pt x="7011" y="11619"/>
                </a:lnTo>
                <a:lnTo>
                  <a:pt x="7007" y="11600"/>
                </a:lnTo>
                <a:lnTo>
                  <a:pt x="7005" y="11582"/>
                </a:lnTo>
                <a:lnTo>
                  <a:pt x="7003" y="11564"/>
                </a:lnTo>
                <a:lnTo>
                  <a:pt x="7002" y="11545"/>
                </a:lnTo>
                <a:lnTo>
                  <a:pt x="7002" y="11527"/>
                </a:lnTo>
                <a:lnTo>
                  <a:pt x="7003" y="11507"/>
                </a:lnTo>
                <a:lnTo>
                  <a:pt x="7005" y="11489"/>
                </a:lnTo>
                <a:lnTo>
                  <a:pt x="7008" y="11470"/>
                </a:lnTo>
                <a:lnTo>
                  <a:pt x="7012" y="11451"/>
                </a:lnTo>
                <a:lnTo>
                  <a:pt x="7017" y="11432"/>
                </a:lnTo>
                <a:lnTo>
                  <a:pt x="7023" y="11413"/>
                </a:lnTo>
                <a:lnTo>
                  <a:pt x="7926" y="8641"/>
                </a:lnTo>
                <a:lnTo>
                  <a:pt x="7933" y="8620"/>
                </a:lnTo>
                <a:lnTo>
                  <a:pt x="7941" y="8599"/>
                </a:lnTo>
                <a:lnTo>
                  <a:pt x="7951" y="8579"/>
                </a:lnTo>
                <a:lnTo>
                  <a:pt x="7961" y="8559"/>
                </a:lnTo>
                <a:lnTo>
                  <a:pt x="7973" y="8541"/>
                </a:lnTo>
                <a:lnTo>
                  <a:pt x="7985" y="8524"/>
                </a:lnTo>
                <a:lnTo>
                  <a:pt x="7998" y="8507"/>
                </a:lnTo>
                <a:lnTo>
                  <a:pt x="8012" y="8491"/>
                </a:lnTo>
                <a:lnTo>
                  <a:pt x="8027" y="8476"/>
                </a:lnTo>
                <a:lnTo>
                  <a:pt x="8042" y="8462"/>
                </a:lnTo>
                <a:lnTo>
                  <a:pt x="8060" y="8448"/>
                </a:lnTo>
                <a:lnTo>
                  <a:pt x="8077" y="8435"/>
                </a:lnTo>
                <a:lnTo>
                  <a:pt x="8096" y="8424"/>
                </a:lnTo>
                <a:lnTo>
                  <a:pt x="8115" y="8413"/>
                </a:lnTo>
                <a:lnTo>
                  <a:pt x="8134" y="8403"/>
                </a:lnTo>
                <a:lnTo>
                  <a:pt x="8155" y="8394"/>
                </a:lnTo>
                <a:lnTo>
                  <a:pt x="8176" y="8386"/>
                </a:lnTo>
                <a:lnTo>
                  <a:pt x="8197" y="8380"/>
                </a:lnTo>
                <a:lnTo>
                  <a:pt x="8220" y="8374"/>
                </a:lnTo>
                <a:lnTo>
                  <a:pt x="8241" y="8370"/>
                </a:lnTo>
                <a:lnTo>
                  <a:pt x="8262" y="8367"/>
                </a:lnTo>
                <a:lnTo>
                  <a:pt x="8283" y="8365"/>
                </a:lnTo>
                <a:lnTo>
                  <a:pt x="8304" y="8364"/>
                </a:lnTo>
                <a:lnTo>
                  <a:pt x="8325" y="8365"/>
                </a:lnTo>
                <a:lnTo>
                  <a:pt x="8347" y="8366"/>
                </a:lnTo>
                <a:lnTo>
                  <a:pt x="8368" y="8369"/>
                </a:lnTo>
                <a:lnTo>
                  <a:pt x="8389" y="8373"/>
                </a:lnTo>
                <a:lnTo>
                  <a:pt x="8410" y="8379"/>
                </a:lnTo>
                <a:lnTo>
                  <a:pt x="8431" y="8385"/>
                </a:lnTo>
                <a:lnTo>
                  <a:pt x="8451" y="8393"/>
                </a:lnTo>
                <a:lnTo>
                  <a:pt x="8472" y="8402"/>
                </a:lnTo>
                <a:lnTo>
                  <a:pt x="8492" y="8412"/>
                </a:lnTo>
                <a:lnTo>
                  <a:pt x="12929" y="10778"/>
                </a:lnTo>
                <a:lnTo>
                  <a:pt x="13393" y="9357"/>
                </a:lnTo>
                <a:lnTo>
                  <a:pt x="10212" y="6660"/>
                </a:lnTo>
                <a:lnTo>
                  <a:pt x="10197" y="6646"/>
                </a:lnTo>
                <a:lnTo>
                  <a:pt x="10182" y="6632"/>
                </a:lnTo>
                <a:lnTo>
                  <a:pt x="10168" y="6617"/>
                </a:lnTo>
                <a:lnTo>
                  <a:pt x="10156" y="6602"/>
                </a:lnTo>
                <a:lnTo>
                  <a:pt x="10144" y="6585"/>
                </a:lnTo>
                <a:lnTo>
                  <a:pt x="10133" y="6569"/>
                </a:lnTo>
                <a:lnTo>
                  <a:pt x="10123" y="6552"/>
                </a:lnTo>
                <a:lnTo>
                  <a:pt x="10114" y="6535"/>
                </a:lnTo>
                <a:lnTo>
                  <a:pt x="10106" y="6518"/>
                </a:lnTo>
                <a:lnTo>
                  <a:pt x="10098" y="6500"/>
                </a:lnTo>
                <a:lnTo>
                  <a:pt x="10092" y="6481"/>
                </a:lnTo>
                <a:lnTo>
                  <a:pt x="10086" y="6463"/>
                </a:lnTo>
                <a:lnTo>
                  <a:pt x="10081" y="6444"/>
                </a:lnTo>
                <a:lnTo>
                  <a:pt x="10078" y="6426"/>
                </a:lnTo>
                <a:lnTo>
                  <a:pt x="10075" y="6407"/>
                </a:lnTo>
                <a:lnTo>
                  <a:pt x="10073" y="6388"/>
                </a:lnTo>
                <a:lnTo>
                  <a:pt x="10072" y="6368"/>
                </a:lnTo>
                <a:lnTo>
                  <a:pt x="10071" y="6349"/>
                </a:lnTo>
                <a:lnTo>
                  <a:pt x="10072" y="6330"/>
                </a:lnTo>
                <a:lnTo>
                  <a:pt x="10074" y="6311"/>
                </a:lnTo>
                <a:lnTo>
                  <a:pt x="10076" y="6292"/>
                </a:lnTo>
                <a:lnTo>
                  <a:pt x="10079" y="6272"/>
                </a:lnTo>
                <a:lnTo>
                  <a:pt x="10084" y="6253"/>
                </a:lnTo>
                <a:lnTo>
                  <a:pt x="10089" y="6235"/>
                </a:lnTo>
                <a:lnTo>
                  <a:pt x="10095" y="6216"/>
                </a:lnTo>
                <a:lnTo>
                  <a:pt x="10102" y="6198"/>
                </a:lnTo>
                <a:lnTo>
                  <a:pt x="10110" y="6180"/>
                </a:lnTo>
                <a:lnTo>
                  <a:pt x="10119" y="6162"/>
                </a:lnTo>
                <a:lnTo>
                  <a:pt x="10129" y="6145"/>
                </a:lnTo>
                <a:lnTo>
                  <a:pt x="10140" y="6128"/>
                </a:lnTo>
                <a:lnTo>
                  <a:pt x="10152" y="6112"/>
                </a:lnTo>
                <a:lnTo>
                  <a:pt x="10165" y="6096"/>
                </a:lnTo>
                <a:lnTo>
                  <a:pt x="10178" y="6081"/>
                </a:lnTo>
                <a:lnTo>
                  <a:pt x="10192" y="6066"/>
                </a:lnTo>
                <a:lnTo>
                  <a:pt x="10208" y="6052"/>
                </a:lnTo>
                <a:lnTo>
                  <a:pt x="10223" y="6039"/>
                </a:lnTo>
                <a:lnTo>
                  <a:pt x="10239" y="6027"/>
                </a:lnTo>
                <a:lnTo>
                  <a:pt x="10255" y="6016"/>
                </a:lnTo>
                <a:lnTo>
                  <a:pt x="10272" y="6006"/>
                </a:lnTo>
                <a:lnTo>
                  <a:pt x="10289" y="5997"/>
                </a:lnTo>
                <a:lnTo>
                  <a:pt x="10307" y="5989"/>
                </a:lnTo>
                <a:lnTo>
                  <a:pt x="10324" y="5982"/>
                </a:lnTo>
                <a:lnTo>
                  <a:pt x="10342" y="5975"/>
                </a:lnTo>
                <a:lnTo>
                  <a:pt x="10362" y="5970"/>
                </a:lnTo>
                <a:lnTo>
                  <a:pt x="10380" y="5965"/>
                </a:lnTo>
                <a:lnTo>
                  <a:pt x="10399" y="5961"/>
                </a:lnTo>
                <a:lnTo>
                  <a:pt x="10418" y="5958"/>
                </a:lnTo>
                <a:lnTo>
                  <a:pt x="10437" y="5956"/>
                </a:lnTo>
                <a:lnTo>
                  <a:pt x="10455" y="5955"/>
                </a:lnTo>
                <a:lnTo>
                  <a:pt x="10475" y="5955"/>
                </a:lnTo>
                <a:lnTo>
                  <a:pt x="10494" y="5955"/>
                </a:lnTo>
                <a:lnTo>
                  <a:pt x="10514" y="5957"/>
                </a:lnTo>
                <a:lnTo>
                  <a:pt x="10533" y="5959"/>
                </a:lnTo>
                <a:lnTo>
                  <a:pt x="10551" y="5963"/>
                </a:lnTo>
                <a:lnTo>
                  <a:pt x="10570" y="5967"/>
                </a:lnTo>
                <a:lnTo>
                  <a:pt x="10589" y="5972"/>
                </a:lnTo>
                <a:lnTo>
                  <a:pt x="10607" y="5979"/>
                </a:lnTo>
                <a:lnTo>
                  <a:pt x="10625" y="5986"/>
                </a:lnTo>
                <a:lnTo>
                  <a:pt x="10643" y="5994"/>
                </a:lnTo>
                <a:lnTo>
                  <a:pt x="10661" y="6003"/>
                </a:lnTo>
                <a:lnTo>
                  <a:pt x="10679" y="6013"/>
                </a:lnTo>
                <a:lnTo>
                  <a:pt x="10695" y="6023"/>
                </a:lnTo>
                <a:lnTo>
                  <a:pt x="10712" y="6035"/>
                </a:lnTo>
                <a:lnTo>
                  <a:pt x="10728" y="6048"/>
                </a:lnTo>
                <a:lnTo>
                  <a:pt x="13949" y="8779"/>
                </a:lnTo>
                <a:lnTo>
                  <a:pt x="14114" y="8921"/>
                </a:lnTo>
                <a:lnTo>
                  <a:pt x="14126" y="8931"/>
                </a:lnTo>
                <a:lnTo>
                  <a:pt x="14137" y="8941"/>
                </a:lnTo>
                <a:lnTo>
                  <a:pt x="14147" y="8952"/>
                </a:lnTo>
                <a:lnTo>
                  <a:pt x="14158" y="8963"/>
                </a:lnTo>
                <a:lnTo>
                  <a:pt x="14167" y="8974"/>
                </a:lnTo>
                <a:lnTo>
                  <a:pt x="14176" y="8986"/>
                </a:lnTo>
                <a:lnTo>
                  <a:pt x="14186" y="8998"/>
                </a:lnTo>
                <a:lnTo>
                  <a:pt x="14194" y="9011"/>
                </a:lnTo>
                <a:lnTo>
                  <a:pt x="14202" y="9023"/>
                </a:lnTo>
                <a:lnTo>
                  <a:pt x="14209" y="9036"/>
                </a:lnTo>
                <a:lnTo>
                  <a:pt x="14216" y="9049"/>
                </a:lnTo>
                <a:lnTo>
                  <a:pt x="14222" y="9062"/>
                </a:lnTo>
                <a:lnTo>
                  <a:pt x="14228" y="9075"/>
                </a:lnTo>
                <a:lnTo>
                  <a:pt x="14233" y="9088"/>
                </a:lnTo>
                <a:lnTo>
                  <a:pt x="14237" y="9102"/>
                </a:lnTo>
                <a:lnTo>
                  <a:pt x="14242" y="9117"/>
                </a:lnTo>
                <a:lnTo>
                  <a:pt x="14245" y="9130"/>
                </a:lnTo>
                <a:lnTo>
                  <a:pt x="14248" y="9144"/>
                </a:lnTo>
                <a:lnTo>
                  <a:pt x="14251" y="9158"/>
                </a:lnTo>
                <a:lnTo>
                  <a:pt x="14253" y="9173"/>
                </a:lnTo>
                <a:lnTo>
                  <a:pt x="14255" y="9187"/>
                </a:lnTo>
                <a:lnTo>
                  <a:pt x="14256" y="9201"/>
                </a:lnTo>
                <a:lnTo>
                  <a:pt x="14256" y="9216"/>
                </a:lnTo>
                <a:lnTo>
                  <a:pt x="14256" y="9231"/>
                </a:lnTo>
                <a:lnTo>
                  <a:pt x="14255" y="9246"/>
                </a:lnTo>
                <a:lnTo>
                  <a:pt x="14254" y="9261"/>
                </a:lnTo>
                <a:lnTo>
                  <a:pt x="14252" y="9275"/>
                </a:lnTo>
                <a:lnTo>
                  <a:pt x="14250" y="9290"/>
                </a:lnTo>
                <a:lnTo>
                  <a:pt x="14247" y="9305"/>
                </a:lnTo>
                <a:lnTo>
                  <a:pt x="14244" y="9320"/>
                </a:lnTo>
                <a:lnTo>
                  <a:pt x="14240" y="9335"/>
                </a:lnTo>
                <a:lnTo>
                  <a:pt x="14236" y="9350"/>
                </a:lnTo>
                <a:lnTo>
                  <a:pt x="14168" y="9556"/>
                </a:lnTo>
                <a:lnTo>
                  <a:pt x="13661" y="11112"/>
                </a:lnTo>
                <a:lnTo>
                  <a:pt x="13542" y="11477"/>
                </a:lnTo>
                <a:lnTo>
                  <a:pt x="13535" y="11498"/>
                </a:lnTo>
                <a:lnTo>
                  <a:pt x="13526" y="11520"/>
                </a:lnTo>
                <a:lnTo>
                  <a:pt x="13517" y="11540"/>
                </a:lnTo>
                <a:lnTo>
                  <a:pt x="13506" y="11559"/>
                </a:lnTo>
                <a:lnTo>
                  <a:pt x="13495" y="11577"/>
                </a:lnTo>
                <a:lnTo>
                  <a:pt x="13483" y="11594"/>
                </a:lnTo>
                <a:lnTo>
                  <a:pt x="13470" y="11611"/>
                </a:lnTo>
                <a:lnTo>
                  <a:pt x="13456" y="11628"/>
                </a:lnTo>
                <a:lnTo>
                  <a:pt x="13441" y="11643"/>
                </a:lnTo>
                <a:lnTo>
                  <a:pt x="13426" y="11657"/>
                </a:lnTo>
                <a:lnTo>
                  <a:pt x="13408" y="11670"/>
                </a:lnTo>
                <a:lnTo>
                  <a:pt x="13391" y="11683"/>
                </a:lnTo>
                <a:lnTo>
                  <a:pt x="13373" y="11694"/>
                </a:lnTo>
                <a:lnTo>
                  <a:pt x="13354" y="11705"/>
                </a:lnTo>
                <a:lnTo>
                  <a:pt x="13334" y="11715"/>
                </a:lnTo>
                <a:lnTo>
                  <a:pt x="13313" y="11724"/>
                </a:lnTo>
                <a:lnTo>
                  <a:pt x="13292" y="11733"/>
                </a:lnTo>
                <a:lnTo>
                  <a:pt x="13271" y="11740"/>
                </a:lnTo>
                <a:lnTo>
                  <a:pt x="13249" y="11745"/>
                </a:lnTo>
                <a:lnTo>
                  <a:pt x="13228" y="11750"/>
                </a:lnTo>
                <a:lnTo>
                  <a:pt x="13207" y="11753"/>
                </a:lnTo>
                <a:lnTo>
                  <a:pt x="13186" y="11755"/>
                </a:lnTo>
                <a:lnTo>
                  <a:pt x="13164" y="11755"/>
                </a:lnTo>
                <a:lnTo>
                  <a:pt x="13143" y="11755"/>
                </a:lnTo>
                <a:lnTo>
                  <a:pt x="13122" y="11753"/>
                </a:lnTo>
                <a:lnTo>
                  <a:pt x="13100" y="11751"/>
                </a:lnTo>
                <a:lnTo>
                  <a:pt x="13080" y="11746"/>
                </a:lnTo>
                <a:lnTo>
                  <a:pt x="13059" y="11741"/>
                </a:lnTo>
                <a:lnTo>
                  <a:pt x="13038" y="11735"/>
                </a:lnTo>
                <a:lnTo>
                  <a:pt x="13018" y="11726"/>
                </a:lnTo>
                <a:lnTo>
                  <a:pt x="12997" y="11718"/>
                </a:lnTo>
                <a:lnTo>
                  <a:pt x="12977" y="11708"/>
                </a:lnTo>
                <a:lnTo>
                  <a:pt x="12635" y="11528"/>
                </a:lnTo>
                <a:lnTo>
                  <a:pt x="8537" y="9343"/>
                </a:lnTo>
                <a:close/>
                <a:moveTo>
                  <a:pt x="6564" y="4263"/>
                </a:moveTo>
                <a:lnTo>
                  <a:pt x="7433" y="1587"/>
                </a:lnTo>
                <a:lnTo>
                  <a:pt x="7438" y="1571"/>
                </a:lnTo>
                <a:lnTo>
                  <a:pt x="7443" y="1557"/>
                </a:lnTo>
                <a:lnTo>
                  <a:pt x="7469" y="1480"/>
                </a:lnTo>
                <a:lnTo>
                  <a:pt x="7470" y="1475"/>
                </a:lnTo>
                <a:lnTo>
                  <a:pt x="7472" y="1469"/>
                </a:lnTo>
                <a:lnTo>
                  <a:pt x="7500" y="1392"/>
                </a:lnTo>
                <a:lnTo>
                  <a:pt x="7502" y="1387"/>
                </a:lnTo>
                <a:lnTo>
                  <a:pt x="7504" y="1382"/>
                </a:lnTo>
                <a:lnTo>
                  <a:pt x="7547" y="1271"/>
                </a:lnTo>
                <a:lnTo>
                  <a:pt x="7552" y="1260"/>
                </a:lnTo>
                <a:lnTo>
                  <a:pt x="7556" y="1248"/>
                </a:lnTo>
                <a:lnTo>
                  <a:pt x="7587" y="1182"/>
                </a:lnTo>
                <a:lnTo>
                  <a:pt x="7606" y="1140"/>
                </a:lnTo>
                <a:lnTo>
                  <a:pt x="7622" y="1107"/>
                </a:lnTo>
                <a:lnTo>
                  <a:pt x="7626" y="1097"/>
                </a:lnTo>
                <a:lnTo>
                  <a:pt x="7631" y="1088"/>
                </a:lnTo>
                <a:lnTo>
                  <a:pt x="7646" y="1060"/>
                </a:lnTo>
                <a:lnTo>
                  <a:pt x="7659" y="1033"/>
                </a:lnTo>
                <a:lnTo>
                  <a:pt x="7661" y="1028"/>
                </a:lnTo>
                <a:lnTo>
                  <a:pt x="7664" y="1023"/>
                </a:lnTo>
                <a:lnTo>
                  <a:pt x="7681" y="990"/>
                </a:lnTo>
                <a:lnTo>
                  <a:pt x="7685" y="981"/>
                </a:lnTo>
                <a:lnTo>
                  <a:pt x="7690" y="973"/>
                </a:lnTo>
                <a:lnTo>
                  <a:pt x="7704" y="950"/>
                </a:lnTo>
                <a:lnTo>
                  <a:pt x="7722" y="916"/>
                </a:lnTo>
                <a:lnTo>
                  <a:pt x="7726" y="909"/>
                </a:lnTo>
                <a:lnTo>
                  <a:pt x="7730" y="901"/>
                </a:lnTo>
                <a:lnTo>
                  <a:pt x="7760" y="855"/>
                </a:lnTo>
                <a:lnTo>
                  <a:pt x="7786" y="812"/>
                </a:lnTo>
                <a:lnTo>
                  <a:pt x="7790" y="806"/>
                </a:lnTo>
                <a:lnTo>
                  <a:pt x="7793" y="801"/>
                </a:lnTo>
                <a:lnTo>
                  <a:pt x="7825" y="753"/>
                </a:lnTo>
                <a:lnTo>
                  <a:pt x="7853" y="714"/>
                </a:lnTo>
                <a:lnTo>
                  <a:pt x="7857" y="707"/>
                </a:lnTo>
                <a:lnTo>
                  <a:pt x="7862" y="701"/>
                </a:lnTo>
                <a:lnTo>
                  <a:pt x="7890" y="663"/>
                </a:lnTo>
                <a:lnTo>
                  <a:pt x="7895" y="658"/>
                </a:lnTo>
                <a:lnTo>
                  <a:pt x="7899" y="653"/>
                </a:lnTo>
                <a:lnTo>
                  <a:pt x="7959" y="580"/>
                </a:lnTo>
                <a:lnTo>
                  <a:pt x="7964" y="574"/>
                </a:lnTo>
                <a:lnTo>
                  <a:pt x="7969" y="568"/>
                </a:lnTo>
                <a:lnTo>
                  <a:pt x="8002" y="530"/>
                </a:lnTo>
                <a:lnTo>
                  <a:pt x="8032" y="497"/>
                </a:lnTo>
                <a:lnTo>
                  <a:pt x="8042" y="486"/>
                </a:lnTo>
                <a:lnTo>
                  <a:pt x="8053" y="476"/>
                </a:lnTo>
                <a:lnTo>
                  <a:pt x="8076" y="454"/>
                </a:lnTo>
                <a:lnTo>
                  <a:pt x="8108" y="423"/>
                </a:lnTo>
                <a:lnTo>
                  <a:pt x="8120" y="411"/>
                </a:lnTo>
                <a:lnTo>
                  <a:pt x="8132" y="400"/>
                </a:lnTo>
                <a:lnTo>
                  <a:pt x="8162" y="374"/>
                </a:lnTo>
                <a:lnTo>
                  <a:pt x="8193" y="347"/>
                </a:lnTo>
                <a:lnTo>
                  <a:pt x="8206" y="337"/>
                </a:lnTo>
                <a:lnTo>
                  <a:pt x="8219" y="327"/>
                </a:lnTo>
                <a:lnTo>
                  <a:pt x="8257" y="299"/>
                </a:lnTo>
                <a:lnTo>
                  <a:pt x="8297" y="270"/>
                </a:lnTo>
                <a:lnTo>
                  <a:pt x="8332" y="246"/>
                </a:lnTo>
                <a:lnTo>
                  <a:pt x="8340" y="241"/>
                </a:lnTo>
                <a:lnTo>
                  <a:pt x="8348" y="236"/>
                </a:lnTo>
                <a:lnTo>
                  <a:pt x="8383" y="215"/>
                </a:lnTo>
                <a:lnTo>
                  <a:pt x="8391" y="210"/>
                </a:lnTo>
                <a:lnTo>
                  <a:pt x="8398" y="206"/>
                </a:lnTo>
                <a:lnTo>
                  <a:pt x="8467" y="168"/>
                </a:lnTo>
                <a:lnTo>
                  <a:pt x="8481" y="159"/>
                </a:lnTo>
                <a:lnTo>
                  <a:pt x="8496" y="152"/>
                </a:lnTo>
                <a:lnTo>
                  <a:pt x="8534" y="135"/>
                </a:lnTo>
                <a:lnTo>
                  <a:pt x="8540" y="132"/>
                </a:lnTo>
                <a:lnTo>
                  <a:pt x="8547" y="129"/>
                </a:lnTo>
                <a:lnTo>
                  <a:pt x="8591" y="111"/>
                </a:lnTo>
                <a:lnTo>
                  <a:pt x="8627" y="97"/>
                </a:lnTo>
                <a:lnTo>
                  <a:pt x="8635" y="94"/>
                </a:lnTo>
                <a:lnTo>
                  <a:pt x="8642" y="91"/>
                </a:lnTo>
                <a:lnTo>
                  <a:pt x="8681" y="78"/>
                </a:lnTo>
                <a:lnTo>
                  <a:pt x="8689" y="76"/>
                </a:lnTo>
                <a:lnTo>
                  <a:pt x="8697" y="73"/>
                </a:lnTo>
                <a:lnTo>
                  <a:pt x="8734" y="62"/>
                </a:lnTo>
                <a:lnTo>
                  <a:pt x="8741" y="60"/>
                </a:lnTo>
                <a:lnTo>
                  <a:pt x="8747" y="58"/>
                </a:lnTo>
                <a:lnTo>
                  <a:pt x="8787" y="46"/>
                </a:lnTo>
                <a:lnTo>
                  <a:pt x="8793" y="45"/>
                </a:lnTo>
                <a:lnTo>
                  <a:pt x="8799" y="43"/>
                </a:lnTo>
                <a:lnTo>
                  <a:pt x="8839" y="34"/>
                </a:lnTo>
                <a:lnTo>
                  <a:pt x="8852" y="31"/>
                </a:lnTo>
                <a:lnTo>
                  <a:pt x="8865" y="29"/>
                </a:lnTo>
                <a:lnTo>
                  <a:pt x="8946" y="16"/>
                </a:lnTo>
                <a:lnTo>
                  <a:pt x="8953" y="15"/>
                </a:lnTo>
                <a:lnTo>
                  <a:pt x="8959" y="14"/>
                </a:lnTo>
                <a:lnTo>
                  <a:pt x="9001" y="9"/>
                </a:lnTo>
                <a:lnTo>
                  <a:pt x="9015" y="7"/>
                </a:lnTo>
                <a:lnTo>
                  <a:pt x="9029" y="6"/>
                </a:lnTo>
                <a:lnTo>
                  <a:pt x="9111" y="1"/>
                </a:lnTo>
                <a:lnTo>
                  <a:pt x="9125" y="0"/>
                </a:lnTo>
                <a:lnTo>
                  <a:pt x="9138" y="0"/>
                </a:lnTo>
                <a:lnTo>
                  <a:pt x="9180" y="0"/>
                </a:lnTo>
                <a:lnTo>
                  <a:pt x="9190" y="0"/>
                </a:lnTo>
                <a:lnTo>
                  <a:pt x="9201" y="1"/>
                </a:lnTo>
                <a:lnTo>
                  <a:pt x="9212" y="1"/>
                </a:lnTo>
                <a:lnTo>
                  <a:pt x="9222" y="2"/>
                </a:lnTo>
                <a:lnTo>
                  <a:pt x="9259" y="3"/>
                </a:lnTo>
                <a:lnTo>
                  <a:pt x="9323" y="6"/>
                </a:lnTo>
                <a:lnTo>
                  <a:pt x="9336" y="6"/>
                </a:lnTo>
                <a:lnTo>
                  <a:pt x="9349" y="7"/>
                </a:lnTo>
                <a:lnTo>
                  <a:pt x="9419" y="15"/>
                </a:lnTo>
                <a:lnTo>
                  <a:pt x="9482" y="23"/>
                </a:lnTo>
                <a:lnTo>
                  <a:pt x="9496" y="25"/>
                </a:lnTo>
                <a:lnTo>
                  <a:pt x="9510" y="27"/>
                </a:lnTo>
                <a:lnTo>
                  <a:pt x="9578" y="41"/>
                </a:lnTo>
                <a:lnTo>
                  <a:pt x="9638" y="54"/>
                </a:lnTo>
                <a:lnTo>
                  <a:pt x="9643" y="56"/>
                </a:lnTo>
                <a:lnTo>
                  <a:pt x="9649" y="57"/>
                </a:lnTo>
                <a:lnTo>
                  <a:pt x="9708" y="72"/>
                </a:lnTo>
                <a:lnTo>
                  <a:pt x="9717" y="74"/>
                </a:lnTo>
                <a:lnTo>
                  <a:pt x="9725" y="77"/>
                </a:lnTo>
                <a:lnTo>
                  <a:pt x="9733" y="79"/>
                </a:lnTo>
                <a:lnTo>
                  <a:pt x="9742" y="82"/>
                </a:lnTo>
                <a:lnTo>
                  <a:pt x="9805" y="104"/>
                </a:lnTo>
                <a:lnTo>
                  <a:pt x="9861" y="125"/>
                </a:lnTo>
                <a:lnTo>
                  <a:pt x="9870" y="128"/>
                </a:lnTo>
                <a:lnTo>
                  <a:pt x="9879" y="132"/>
                </a:lnTo>
                <a:lnTo>
                  <a:pt x="9937" y="155"/>
                </a:lnTo>
                <a:lnTo>
                  <a:pt x="9945" y="159"/>
                </a:lnTo>
                <a:lnTo>
                  <a:pt x="9953" y="163"/>
                </a:lnTo>
                <a:lnTo>
                  <a:pt x="10008" y="190"/>
                </a:lnTo>
                <a:lnTo>
                  <a:pt x="10016" y="194"/>
                </a:lnTo>
                <a:lnTo>
                  <a:pt x="10024" y="198"/>
                </a:lnTo>
                <a:lnTo>
                  <a:pt x="10079" y="227"/>
                </a:lnTo>
                <a:lnTo>
                  <a:pt x="10087" y="231"/>
                </a:lnTo>
                <a:lnTo>
                  <a:pt x="10095" y="236"/>
                </a:lnTo>
                <a:lnTo>
                  <a:pt x="10147" y="267"/>
                </a:lnTo>
                <a:lnTo>
                  <a:pt x="10155" y="272"/>
                </a:lnTo>
                <a:lnTo>
                  <a:pt x="10163" y="278"/>
                </a:lnTo>
                <a:lnTo>
                  <a:pt x="10214" y="311"/>
                </a:lnTo>
                <a:lnTo>
                  <a:pt x="10222" y="317"/>
                </a:lnTo>
                <a:lnTo>
                  <a:pt x="10230" y="323"/>
                </a:lnTo>
                <a:lnTo>
                  <a:pt x="10328" y="396"/>
                </a:lnTo>
                <a:lnTo>
                  <a:pt x="10336" y="402"/>
                </a:lnTo>
                <a:lnTo>
                  <a:pt x="10344" y="408"/>
                </a:lnTo>
                <a:lnTo>
                  <a:pt x="10352" y="414"/>
                </a:lnTo>
                <a:lnTo>
                  <a:pt x="10359" y="420"/>
                </a:lnTo>
                <a:lnTo>
                  <a:pt x="10381" y="440"/>
                </a:lnTo>
                <a:lnTo>
                  <a:pt x="10409" y="464"/>
                </a:lnTo>
                <a:lnTo>
                  <a:pt x="10416" y="470"/>
                </a:lnTo>
                <a:lnTo>
                  <a:pt x="10424" y="477"/>
                </a:lnTo>
                <a:lnTo>
                  <a:pt x="10449" y="502"/>
                </a:lnTo>
                <a:lnTo>
                  <a:pt x="10455" y="508"/>
                </a:lnTo>
                <a:lnTo>
                  <a:pt x="10461" y="514"/>
                </a:lnTo>
                <a:lnTo>
                  <a:pt x="10484" y="539"/>
                </a:lnTo>
                <a:lnTo>
                  <a:pt x="10489" y="544"/>
                </a:lnTo>
                <a:lnTo>
                  <a:pt x="10494" y="550"/>
                </a:lnTo>
                <a:lnTo>
                  <a:pt x="10511" y="566"/>
                </a:lnTo>
                <a:lnTo>
                  <a:pt x="10519" y="574"/>
                </a:lnTo>
                <a:lnTo>
                  <a:pt x="10526" y="582"/>
                </a:lnTo>
                <a:lnTo>
                  <a:pt x="10550" y="611"/>
                </a:lnTo>
                <a:lnTo>
                  <a:pt x="10554" y="617"/>
                </a:lnTo>
                <a:lnTo>
                  <a:pt x="10559" y="622"/>
                </a:lnTo>
                <a:lnTo>
                  <a:pt x="10600" y="673"/>
                </a:lnTo>
                <a:lnTo>
                  <a:pt x="10606" y="681"/>
                </a:lnTo>
                <a:lnTo>
                  <a:pt x="10612" y="689"/>
                </a:lnTo>
                <a:lnTo>
                  <a:pt x="10618" y="697"/>
                </a:lnTo>
                <a:lnTo>
                  <a:pt x="10624" y="706"/>
                </a:lnTo>
                <a:lnTo>
                  <a:pt x="10675" y="784"/>
                </a:lnTo>
                <a:lnTo>
                  <a:pt x="10678" y="788"/>
                </a:lnTo>
                <a:lnTo>
                  <a:pt x="10680" y="792"/>
                </a:lnTo>
                <a:lnTo>
                  <a:pt x="10703" y="829"/>
                </a:lnTo>
                <a:lnTo>
                  <a:pt x="10711" y="843"/>
                </a:lnTo>
                <a:lnTo>
                  <a:pt x="10718" y="858"/>
                </a:lnTo>
                <a:lnTo>
                  <a:pt x="10739" y="898"/>
                </a:lnTo>
                <a:lnTo>
                  <a:pt x="10742" y="903"/>
                </a:lnTo>
                <a:lnTo>
                  <a:pt x="10744" y="908"/>
                </a:lnTo>
                <a:lnTo>
                  <a:pt x="10781" y="986"/>
                </a:lnTo>
                <a:lnTo>
                  <a:pt x="10786" y="996"/>
                </a:lnTo>
                <a:lnTo>
                  <a:pt x="10790" y="1006"/>
                </a:lnTo>
                <a:lnTo>
                  <a:pt x="10794" y="1016"/>
                </a:lnTo>
                <a:lnTo>
                  <a:pt x="10798" y="1026"/>
                </a:lnTo>
                <a:lnTo>
                  <a:pt x="10816" y="1076"/>
                </a:lnTo>
                <a:lnTo>
                  <a:pt x="10830" y="1119"/>
                </a:lnTo>
                <a:lnTo>
                  <a:pt x="10833" y="1130"/>
                </a:lnTo>
                <a:lnTo>
                  <a:pt x="10837" y="1141"/>
                </a:lnTo>
                <a:lnTo>
                  <a:pt x="10860" y="1229"/>
                </a:lnTo>
                <a:lnTo>
                  <a:pt x="10863" y="1241"/>
                </a:lnTo>
                <a:lnTo>
                  <a:pt x="10866" y="1253"/>
                </a:lnTo>
                <a:lnTo>
                  <a:pt x="10875" y="1298"/>
                </a:lnTo>
                <a:lnTo>
                  <a:pt x="10876" y="1304"/>
                </a:lnTo>
                <a:lnTo>
                  <a:pt x="10877" y="1309"/>
                </a:lnTo>
                <a:lnTo>
                  <a:pt x="10885" y="1355"/>
                </a:lnTo>
                <a:lnTo>
                  <a:pt x="10886" y="1361"/>
                </a:lnTo>
                <a:lnTo>
                  <a:pt x="10887" y="1367"/>
                </a:lnTo>
                <a:lnTo>
                  <a:pt x="10893" y="1413"/>
                </a:lnTo>
                <a:lnTo>
                  <a:pt x="10895" y="1425"/>
                </a:lnTo>
                <a:lnTo>
                  <a:pt x="10896" y="1437"/>
                </a:lnTo>
                <a:lnTo>
                  <a:pt x="10900" y="1485"/>
                </a:lnTo>
                <a:lnTo>
                  <a:pt x="10900" y="1492"/>
                </a:lnTo>
                <a:lnTo>
                  <a:pt x="10901" y="1498"/>
                </a:lnTo>
                <a:lnTo>
                  <a:pt x="10903" y="1546"/>
                </a:lnTo>
                <a:lnTo>
                  <a:pt x="10903" y="1556"/>
                </a:lnTo>
                <a:lnTo>
                  <a:pt x="10904" y="1567"/>
                </a:lnTo>
                <a:lnTo>
                  <a:pt x="10904" y="1617"/>
                </a:lnTo>
                <a:lnTo>
                  <a:pt x="10903" y="1625"/>
                </a:lnTo>
                <a:lnTo>
                  <a:pt x="10903" y="1633"/>
                </a:lnTo>
                <a:lnTo>
                  <a:pt x="10903" y="1641"/>
                </a:lnTo>
                <a:lnTo>
                  <a:pt x="10902" y="1648"/>
                </a:lnTo>
                <a:lnTo>
                  <a:pt x="10902" y="1664"/>
                </a:lnTo>
                <a:lnTo>
                  <a:pt x="10902" y="1675"/>
                </a:lnTo>
                <a:lnTo>
                  <a:pt x="10902" y="1687"/>
                </a:lnTo>
                <a:lnTo>
                  <a:pt x="10897" y="1783"/>
                </a:lnTo>
                <a:lnTo>
                  <a:pt x="10896" y="1793"/>
                </a:lnTo>
                <a:lnTo>
                  <a:pt x="10895" y="1804"/>
                </a:lnTo>
                <a:lnTo>
                  <a:pt x="10885" y="1906"/>
                </a:lnTo>
                <a:lnTo>
                  <a:pt x="10884" y="1917"/>
                </a:lnTo>
                <a:lnTo>
                  <a:pt x="10882" y="1926"/>
                </a:lnTo>
                <a:lnTo>
                  <a:pt x="10873" y="1982"/>
                </a:lnTo>
                <a:lnTo>
                  <a:pt x="10864" y="2038"/>
                </a:lnTo>
                <a:lnTo>
                  <a:pt x="10864" y="2043"/>
                </a:lnTo>
                <a:lnTo>
                  <a:pt x="10863" y="2049"/>
                </a:lnTo>
                <a:lnTo>
                  <a:pt x="10844" y="2148"/>
                </a:lnTo>
                <a:lnTo>
                  <a:pt x="10843" y="2153"/>
                </a:lnTo>
                <a:lnTo>
                  <a:pt x="10841" y="2159"/>
                </a:lnTo>
                <a:lnTo>
                  <a:pt x="10840" y="2163"/>
                </a:lnTo>
                <a:lnTo>
                  <a:pt x="10837" y="2177"/>
                </a:lnTo>
                <a:lnTo>
                  <a:pt x="10836" y="2184"/>
                </a:lnTo>
                <a:lnTo>
                  <a:pt x="10835" y="2190"/>
                </a:lnTo>
                <a:lnTo>
                  <a:pt x="10813" y="2287"/>
                </a:lnTo>
                <a:lnTo>
                  <a:pt x="10800" y="2335"/>
                </a:lnTo>
                <a:lnTo>
                  <a:pt x="10798" y="2344"/>
                </a:lnTo>
                <a:lnTo>
                  <a:pt x="10796" y="2353"/>
                </a:lnTo>
                <a:lnTo>
                  <a:pt x="10768" y="2448"/>
                </a:lnTo>
                <a:lnTo>
                  <a:pt x="10752" y="2510"/>
                </a:lnTo>
                <a:lnTo>
                  <a:pt x="10736" y="2563"/>
                </a:lnTo>
                <a:lnTo>
                  <a:pt x="10734" y="2570"/>
                </a:lnTo>
                <a:lnTo>
                  <a:pt x="10732" y="2577"/>
                </a:lnTo>
                <a:lnTo>
                  <a:pt x="10720" y="2614"/>
                </a:lnTo>
                <a:lnTo>
                  <a:pt x="10717" y="2623"/>
                </a:lnTo>
                <a:lnTo>
                  <a:pt x="10715" y="2631"/>
                </a:lnTo>
                <a:lnTo>
                  <a:pt x="9766" y="5559"/>
                </a:lnTo>
                <a:lnTo>
                  <a:pt x="9759" y="5578"/>
                </a:lnTo>
                <a:lnTo>
                  <a:pt x="9752" y="5597"/>
                </a:lnTo>
                <a:lnTo>
                  <a:pt x="9743" y="5615"/>
                </a:lnTo>
                <a:lnTo>
                  <a:pt x="9733" y="5633"/>
                </a:lnTo>
                <a:lnTo>
                  <a:pt x="9723" y="5650"/>
                </a:lnTo>
                <a:lnTo>
                  <a:pt x="9712" y="5666"/>
                </a:lnTo>
                <a:lnTo>
                  <a:pt x="9700" y="5682"/>
                </a:lnTo>
                <a:lnTo>
                  <a:pt x="9688" y="5697"/>
                </a:lnTo>
                <a:lnTo>
                  <a:pt x="9675" y="5711"/>
                </a:lnTo>
                <a:lnTo>
                  <a:pt x="9661" y="5725"/>
                </a:lnTo>
                <a:lnTo>
                  <a:pt x="9647" y="5739"/>
                </a:lnTo>
                <a:lnTo>
                  <a:pt x="9632" y="5751"/>
                </a:lnTo>
                <a:lnTo>
                  <a:pt x="9617" y="5762"/>
                </a:lnTo>
                <a:lnTo>
                  <a:pt x="9601" y="5773"/>
                </a:lnTo>
                <a:lnTo>
                  <a:pt x="9584" y="5782"/>
                </a:lnTo>
                <a:lnTo>
                  <a:pt x="9567" y="5791"/>
                </a:lnTo>
                <a:lnTo>
                  <a:pt x="9550" y="5800"/>
                </a:lnTo>
                <a:lnTo>
                  <a:pt x="9532" y="5807"/>
                </a:lnTo>
                <a:lnTo>
                  <a:pt x="9514" y="5814"/>
                </a:lnTo>
                <a:lnTo>
                  <a:pt x="9496" y="5819"/>
                </a:lnTo>
                <a:lnTo>
                  <a:pt x="9477" y="5824"/>
                </a:lnTo>
                <a:lnTo>
                  <a:pt x="9459" y="5828"/>
                </a:lnTo>
                <a:lnTo>
                  <a:pt x="9440" y="5831"/>
                </a:lnTo>
                <a:lnTo>
                  <a:pt x="9420" y="5834"/>
                </a:lnTo>
                <a:lnTo>
                  <a:pt x="9400" y="5835"/>
                </a:lnTo>
                <a:lnTo>
                  <a:pt x="9381" y="5835"/>
                </a:lnTo>
                <a:lnTo>
                  <a:pt x="9361" y="5834"/>
                </a:lnTo>
                <a:lnTo>
                  <a:pt x="9342" y="5833"/>
                </a:lnTo>
                <a:lnTo>
                  <a:pt x="9322" y="5830"/>
                </a:lnTo>
                <a:lnTo>
                  <a:pt x="9302" y="5826"/>
                </a:lnTo>
                <a:lnTo>
                  <a:pt x="9283" y="5821"/>
                </a:lnTo>
                <a:lnTo>
                  <a:pt x="9262" y="5816"/>
                </a:lnTo>
                <a:lnTo>
                  <a:pt x="9243" y="5809"/>
                </a:lnTo>
                <a:lnTo>
                  <a:pt x="9224" y="5801"/>
                </a:lnTo>
                <a:lnTo>
                  <a:pt x="9206" y="5793"/>
                </a:lnTo>
                <a:lnTo>
                  <a:pt x="9189" y="5783"/>
                </a:lnTo>
                <a:lnTo>
                  <a:pt x="9172" y="5773"/>
                </a:lnTo>
                <a:lnTo>
                  <a:pt x="9156" y="5762"/>
                </a:lnTo>
                <a:lnTo>
                  <a:pt x="9140" y="5751"/>
                </a:lnTo>
                <a:lnTo>
                  <a:pt x="9125" y="5738"/>
                </a:lnTo>
                <a:lnTo>
                  <a:pt x="9110" y="5724"/>
                </a:lnTo>
                <a:lnTo>
                  <a:pt x="9097" y="5711"/>
                </a:lnTo>
                <a:lnTo>
                  <a:pt x="9084" y="5696"/>
                </a:lnTo>
                <a:lnTo>
                  <a:pt x="9072" y="5682"/>
                </a:lnTo>
                <a:lnTo>
                  <a:pt x="9060" y="5666"/>
                </a:lnTo>
                <a:lnTo>
                  <a:pt x="9050" y="5650"/>
                </a:lnTo>
                <a:lnTo>
                  <a:pt x="9040" y="5634"/>
                </a:lnTo>
                <a:lnTo>
                  <a:pt x="9031" y="5616"/>
                </a:lnTo>
                <a:lnTo>
                  <a:pt x="9023" y="5599"/>
                </a:lnTo>
                <a:lnTo>
                  <a:pt x="9015" y="5582"/>
                </a:lnTo>
                <a:lnTo>
                  <a:pt x="9009" y="5564"/>
                </a:lnTo>
                <a:lnTo>
                  <a:pt x="9003" y="5546"/>
                </a:lnTo>
                <a:lnTo>
                  <a:pt x="8998" y="5527"/>
                </a:lnTo>
                <a:lnTo>
                  <a:pt x="8994" y="5507"/>
                </a:lnTo>
                <a:lnTo>
                  <a:pt x="8991" y="5488"/>
                </a:lnTo>
                <a:lnTo>
                  <a:pt x="8989" y="5469"/>
                </a:lnTo>
                <a:lnTo>
                  <a:pt x="8988" y="5450"/>
                </a:lnTo>
                <a:lnTo>
                  <a:pt x="8987" y="5430"/>
                </a:lnTo>
                <a:lnTo>
                  <a:pt x="8988" y="5411"/>
                </a:lnTo>
                <a:lnTo>
                  <a:pt x="8990" y="5390"/>
                </a:lnTo>
                <a:lnTo>
                  <a:pt x="8992" y="5371"/>
                </a:lnTo>
                <a:lnTo>
                  <a:pt x="8996" y="5351"/>
                </a:lnTo>
                <a:lnTo>
                  <a:pt x="9001" y="5331"/>
                </a:lnTo>
                <a:lnTo>
                  <a:pt x="9007" y="5312"/>
                </a:lnTo>
                <a:lnTo>
                  <a:pt x="9949" y="2402"/>
                </a:lnTo>
                <a:lnTo>
                  <a:pt x="9953" y="2391"/>
                </a:lnTo>
                <a:lnTo>
                  <a:pt x="9956" y="2381"/>
                </a:lnTo>
                <a:lnTo>
                  <a:pt x="9970" y="2337"/>
                </a:lnTo>
                <a:lnTo>
                  <a:pt x="9984" y="2292"/>
                </a:lnTo>
                <a:lnTo>
                  <a:pt x="10000" y="2232"/>
                </a:lnTo>
                <a:lnTo>
                  <a:pt x="10026" y="2140"/>
                </a:lnTo>
                <a:lnTo>
                  <a:pt x="10035" y="2104"/>
                </a:lnTo>
                <a:lnTo>
                  <a:pt x="10054" y="2025"/>
                </a:lnTo>
                <a:lnTo>
                  <a:pt x="10057" y="2010"/>
                </a:lnTo>
                <a:lnTo>
                  <a:pt x="10058" y="2003"/>
                </a:lnTo>
                <a:lnTo>
                  <a:pt x="10059" y="1997"/>
                </a:lnTo>
                <a:lnTo>
                  <a:pt x="10061" y="1992"/>
                </a:lnTo>
                <a:lnTo>
                  <a:pt x="10077" y="1908"/>
                </a:lnTo>
                <a:lnTo>
                  <a:pt x="10085" y="1856"/>
                </a:lnTo>
                <a:lnTo>
                  <a:pt x="10092" y="1814"/>
                </a:lnTo>
                <a:lnTo>
                  <a:pt x="10100" y="1732"/>
                </a:lnTo>
                <a:lnTo>
                  <a:pt x="10104" y="1653"/>
                </a:lnTo>
                <a:lnTo>
                  <a:pt x="10104" y="1618"/>
                </a:lnTo>
                <a:lnTo>
                  <a:pt x="10104" y="1610"/>
                </a:lnTo>
                <a:lnTo>
                  <a:pt x="10105" y="1603"/>
                </a:lnTo>
                <a:lnTo>
                  <a:pt x="10105" y="1595"/>
                </a:lnTo>
                <a:lnTo>
                  <a:pt x="10105" y="1587"/>
                </a:lnTo>
                <a:lnTo>
                  <a:pt x="10105" y="1575"/>
                </a:lnTo>
                <a:lnTo>
                  <a:pt x="10104" y="1550"/>
                </a:lnTo>
                <a:lnTo>
                  <a:pt x="10101" y="1515"/>
                </a:lnTo>
                <a:lnTo>
                  <a:pt x="10098" y="1494"/>
                </a:lnTo>
                <a:lnTo>
                  <a:pt x="10092" y="1457"/>
                </a:lnTo>
                <a:lnTo>
                  <a:pt x="10086" y="1425"/>
                </a:lnTo>
                <a:lnTo>
                  <a:pt x="10068" y="1359"/>
                </a:lnTo>
                <a:lnTo>
                  <a:pt x="10060" y="1335"/>
                </a:lnTo>
                <a:lnTo>
                  <a:pt x="10053" y="1314"/>
                </a:lnTo>
                <a:lnTo>
                  <a:pt x="10027" y="1262"/>
                </a:lnTo>
                <a:lnTo>
                  <a:pt x="10014" y="1234"/>
                </a:lnTo>
                <a:lnTo>
                  <a:pt x="10005" y="1220"/>
                </a:lnTo>
                <a:lnTo>
                  <a:pt x="9967" y="1161"/>
                </a:lnTo>
                <a:lnTo>
                  <a:pt x="9940" y="1127"/>
                </a:lnTo>
                <a:lnTo>
                  <a:pt x="9928" y="1113"/>
                </a:lnTo>
                <a:lnTo>
                  <a:pt x="9911" y="1095"/>
                </a:lnTo>
                <a:lnTo>
                  <a:pt x="9905" y="1089"/>
                </a:lnTo>
                <a:lnTo>
                  <a:pt x="9900" y="1084"/>
                </a:lnTo>
                <a:lnTo>
                  <a:pt x="9891" y="1075"/>
                </a:lnTo>
                <a:lnTo>
                  <a:pt x="9879" y="1063"/>
                </a:lnTo>
                <a:lnTo>
                  <a:pt x="9854" y="1042"/>
                </a:lnTo>
                <a:lnTo>
                  <a:pt x="9840" y="1029"/>
                </a:lnTo>
                <a:lnTo>
                  <a:pt x="9764" y="973"/>
                </a:lnTo>
                <a:lnTo>
                  <a:pt x="9730" y="950"/>
                </a:lnTo>
                <a:lnTo>
                  <a:pt x="9693" y="929"/>
                </a:lnTo>
                <a:lnTo>
                  <a:pt x="9656" y="908"/>
                </a:lnTo>
                <a:lnTo>
                  <a:pt x="9617" y="889"/>
                </a:lnTo>
                <a:lnTo>
                  <a:pt x="9577" y="873"/>
                </a:lnTo>
                <a:lnTo>
                  <a:pt x="9537" y="858"/>
                </a:lnTo>
                <a:lnTo>
                  <a:pt x="9496" y="844"/>
                </a:lnTo>
                <a:lnTo>
                  <a:pt x="9467" y="836"/>
                </a:lnTo>
                <a:lnTo>
                  <a:pt x="9415" y="825"/>
                </a:lnTo>
                <a:lnTo>
                  <a:pt x="9368" y="815"/>
                </a:lnTo>
                <a:lnTo>
                  <a:pt x="9328" y="810"/>
                </a:lnTo>
                <a:lnTo>
                  <a:pt x="9279" y="805"/>
                </a:lnTo>
                <a:lnTo>
                  <a:pt x="9235" y="803"/>
                </a:lnTo>
                <a:lnTo>
                  <a:pt x="9170" y="801"/>
                </a:lnTo>
                <a:lnTo>
                  <a:pt x="9159" y="801"/>
                </a:lnTo>
                <a:lnTo>
                  <a:pt x="9148" y="800"/>
                </a:lnTo>
                <a:lnTo>
                  <a:pt x="9088" y="804"/>
                </a:lnTo>
                <a:lnTo>
                  <a:pt x="9076" y="805"/>
                </a:lnTo>
                <a:lnTo>
                  <a:pt x="9006" y="817"/>
                </a:lnTo>
                <a:lnTo>
                  <a:pt x="8994" y="821"/>
                </a:lnTo>
                <a:lnTo>
                  <a:pt x="8966" y="827"/>
                </a:lnTo>
                <a:lnTo>
                  <a:pt x="8936" y="837"/>
                </a:lnTo>
                <a:lnTo>
                  <a:pt x="8913" y="845"/>
                </a:lnTo>
                <a:lnTo>
                  <a:pt x="8890" y="854"/>
                </a:lnTo>
                <a:lnTo>
                  <a:pt x="8859" y="867"/>
                </a:lnTo>
                <a:lnTo>
                  <a:pt x="8843" y="874"/>
                </a:lnTo>
                <a:lnTo>
                  <a:pt x="8793" y="901"/>
                </a:lnTo>
                <a:lnTo>
                  <a:pt x="8773" y="913"/>
                </a:lnTo>
                <a:lnTo>
                  <a:pt x="8753" y="928"/>
                </a:lnTo>
                <a:lnTo>
                  <a:pt x="8725" y="948"/>
                </a:lnTo>
                <a:lnTo>
                  <a:pt x="8704" y="963"/>
                </a:lnTo>
                <a:lnTo>
                  <a:pt x="8660" y="1000"/>
                </a:lnTo>
                <a:lnTo>
                  <a:pt x="8641" y="1019"/>
                </a:lnTo>
                <a:lnTo>
                  <a:pt x="8637" y="1024"/>
                </a:lnTo>
                <a:lnTo>
                  <a:pt x="8632" y="1028"/>
                </a:lnTo>
                <a:lnTo>
                  <a:pt x="8611" y="1049"/>
                </a:lnTo>
                <a:lnTo>
                  <a:pt x="8596" y="1066"/>
                </a:lnTo>
                <a:lnTo>
                  <a:pt x="8572" y="1092"/>
                </a:lnTo>
                <a:lnTo>
                  <a:pt x="8527" y="1149"/>
                </a:lnTo>
                <a:lnTo>
                  <a:pt x="8501" y="1181"/>
                </a:lnTo>
                <a:lnTo>
                  <a:pt x="8483" y="1207"/>
                </a:lnTo>
                <a:lnTo>
                  <a:pt x="8463" y="1236"/>
                </a:lnTo>
                <a:lnTo>
                  <a:pt x="8439" y="1276"/>
                </a:lnTo>
                <a:lnTo>
                  <a:pt x="8417" y="1312"/>
                </a:lnTo>
                <a:lnTo>
                  <a:pt x="8398" y="1344"/>
                </a:lnTo>
                <a:lnTo>
                  <a:pt x="8384" y="1370"/>
                </a:lnTo>
                <a:lnTo>
                  <a:pt x="8377" y="1383"/>
                </a:lnTo>
                <a:lnTo>
                  <a:pt x="8361" y="1415"/>
                </a:lnTo>
                <a:lnTo>
                  <a:pt x="8358" y="1422"/>
                </a:lnTo>
                <a:lnTo>
                  <a:pt x="8355" y="1428"/>
                </a:lnTo>
                <a:lnTo>
                  <a:pt x="8341" y="1453"/>
                </a:lnTo>
                <a:lnTo>
                  <a:pt x="8332" y="1472"/>
                </a:lnTo>
                <a:lnTo>
                  <a:pt x="8314" y="1514"/>
                </a:lnTo>
                <a:lnTo>
                  <a:pt x="8286" y="1573"/>
                </a:lnTo>
                <a:lnTo>
                  <a:pt x="8251" y="1665"/>
                </a:lnTo>
                <a:lnTo>
                  <a:pt x="8225" y="1736"/>
                </a:lnTo>
                <a:lnTo>
                  <a:pt x="8212" y="1774"/>
                </a:lnTo>
                <a:lnTo>
                  <a:pt x="8207" y="1794"/>
                </a:lnTo>
                <a:lnTo>
                  <a:pt x="8202" y="1814"/>
                </a:lnTo>
                <a:lnTo>
                  <a:pt x="8194" y="1832"/>
                </a:lnTo>
                <a:lnTo>
                  <a:pt x="8187" y="1851"/>
                </a:lnTo>
                <a:lnTo>
                  <a:pt x="7239" y="4766"/>
                </a:lnTo>
                <a:lnTo>
                  <a:pt x="7234" y="4781"/>
                </a:lnTo>
                <a:lnTo>
                  <a:pt x="7229" y="4795"/>
                </a:lnTo>
                <a:lnTo>
                  <a:pt x="7223" y="4809"/>
                </a:lnTo>
                <a:lnTo>
                  <a:pt x="7216" y="4823"/>
                </a:lnTo>
                <a:lnTo>
                  <a:pt x="7209" y="4836"/>
                </a:lnTo>
                <a:lnTo>
                  <a:pt x="7202" y="4849"/>
                </a:lnTo>
                <a:lnTo>
                  <a:pt x="7194" y="4862"/>
                </a:lnTo>
                <a:lnTo>
                  <a:pt x="7186" y="4874"/>
                </a:lnTo>
                <a:lnTo>
                  <a:pt x="7178" y="4886"/>
                </a:lnTo>
                <a:lnTo>
                  <a:pt x="7169" y="4897"/>
                </a:lnTo>
                <a:lnTo>
                  <a:pt x="7160" y="4909"/>
                </a:lnTo>
                <a:lnTo>
                  <a:pt x="7150" y="4919"/>
                </a:lnTo>
                <a:lnTo>
                  <a:pt x="7140" y="4929"/>
                </a:lnTo>
                <a:lnTo>
                  <a:pt x="7129" y="4939"/>
                </a:lnTo>
                <a:lnTo>
                  <a:pt x="7118" y="4949"/>
                </a:lnTo>
                <a:lnTo>
                  <a:pt x="7107" y="4958"/>
                </a:lnTo>
                <a:lnTo>
                  <a:pt x="7095" y="4967"/>
                </a:lnTo>
                <a:lnTo>
                  <a:pt x="7083" y="4976"/>
                </a:lnTo>
                <a:lnTo>
                  <a:pt x="7071" y="4983"/>
                </a:lnTo>
                <a:lnTo>
                  <a:pt x="7059" y="4991"/>
                </a:lnTo>
                <a:lnTo>
                  <a:pt x="7046" y="4998"/>
                </a:lnTo>
                <a:lnTo>
                  <a:pt x="7033" y="5004"/>
                </a:lnTo>
                <a:lnTo>
                  <a:pt x="7020" y="5010"/>
                </a:lnTo>
                <a:lnTo>
                  <a:pt x="7007" y="5015"/>
                </a:lnTo>
                <a:lnTo>
                  <a:pt x="6993" y="5020"/>
                </a:lnTo>
                <a:lnTo>
                  <a:pt x="6979" y="5025"/>
                </a:lnTo>
                <a:lnTo>
                  <a:pt x="6964" y="5029"/>
                </a:lnTo>
                <a:lnTo>
                  <a:pt x="6949" y="5032"/>
                </a:lnTo>
                <a:lnTo>
                  <a:pt x="6935" y="5035"/>
                </a:lnTo>
                <a:lnTo>
                  <a:pt x="6920" y="5038"/>
                </a:lnTo>
                <a:lnTo>
                  <a:pt x="6905" y="5040"/>
                </a:lnTo>
                <a:lnTo>
                  <a:pt x="6889" y="5041"/>
                </a:lnTo>
                <a:lnTo>
                  <a:pt x="1394" y="5449"/>
                </a:lnTo>
                <a:lnTo>
                  <a:pt x="929" y="6871"/>
                </a:lnTo>
                <a:lnTo>
                  <a:pt x="4635" y="7396"/>
                </a:lnTo>
                <a:lnTo>
                  <a:pt x="4655" y="7399"/>
                </a:lnTo>
                <a:lnTo>
                  <a:pt x="4674" y="7404"/>
                </a:lnTo>
                <a:lnTo>
                  <a:pt x="4695" y="7409"/>
                </a:lnTo>
                <a:lnTo>
                  <a:pt x="4714" y="7415"/>
                </a:lnTo>
                <a:lnTo>
                  <a:pt x="4732" y="7422"/>
                </a:lnTo>
                <a:lnTo>
                  <a:pt x="4750" y="7430"/>
                </a:lnTo>
                <a:lnTo>
                  <a:pt x="4767" y="7439"/>
                </a:lnTo>
                <a:lnTo>
                  <a:pt x="4784" y="7449"/>
                </a:lnTo>
                <a:lnTo>
                  <a:pt x="4800" y="7459"/>
                </a:lnTo>
                <a:lnTo>
                  <a:pt x="4816" y="7470"/>
                </a:lnTo>
                <a:lnTo>
                  <a:pt x="4832" y="7483"/>
                </a:lnTo>
                <a:lnTo>
                  <a:pt x="4847" y="7495"/>
                </a:lnTo>
                <a:lnTo>
                  <a:pt x="4860" y="7508"/>
                </a:lnTo>
                <a:lnTo>
                  <a:pt x="4874" y="7522"/>
                </a:lnTo>
                <a:lnTo>
                  <a:pt x="4886" y="7537"/>
                </a:lnTo>
                <a:lnTo>
                  <a:pt x="4898" y="7552"/>
                </a:lnTo>
                <a:lnTo>
                  <a:pt x="4909" y="7567"/>
                </a:lnTo>
                <a:lnTo>
                  <a:pt x="4919" y="7584"/>
                </a:lnTo>
                <a:lnTo>
                  <a:pt x="4929" y="7601"/>
                </a:lnTo>
                <a:lnTo>
                  <a:pt x="4938" y="7618"/>
                </a:lnTo>
                <a:lnTo>
                  <a:pt x="4946" y="7635"/>
                </a:lnTo>
                <a:lnTo>
                  <a:pt x="4953" y="7653"/>
                </a:lnTo>
                <a:lnTo>
                  <a:pt x="4959" y="7671"/>
                </a:lnTo>
                <a:lnTo>
                  <a:pt x="4965" y="7689"/>
                </a:lnTo>
                <a:lnTo>
                  <a:pt x="4969" y="7709"/>
                </a:lnTo>
                <a:lnTo>
                  <a:pt x="4973" y="7728"/>
                </a:lnTo>
                <a:lnTo>
                  <a:pt x="4975" y="7748"/>
                </a:lnTo>
                <a:lnTo>
                  <a:pt x="4977" y="7767"/>
                </a:lnTo>
                <a:lnTo>
                  <a:pt x="4978" y="7787"/>
                </a:lnTo>
                <a:lnTo>
                  <a:pt x="4978" y="7808"/>
                </a:lnTo>
                <a:lnTo>
                  <a:pt x="4976" y="7828"/>
                </a:lnTo>
                <a:lnTo>
                  <a:pt x="4974" y="7848"/>
                </a:lnTo>
                <a:lnTo>
                  <a:pt x="4971" y="7868"/>
                </a:lnTo>
                <a:lnTo>
                  <a:pt x="4966" y="7888"/>
                </a:lnTo>
                <a:lnTo>
                  <a:pt x="4961" y="7907"/>
                </a:lnTo>
                <a:lnTo>
                  <a:pt x="4955" y="7927"/>
                </a:lnTo>
                <a:lnTo>
                  <a:pt x="4948" y="7945"/>
                </a:lnTo>
                <a:lnTo>
                  <a:pt x="4940" y="7963"/>
                </a:lnTo>
                <a:lnTo>
                  <a:pt x="4931" y="7981"/>
                </a:lnTo>
                <a:lnTo>
                  <a:pt x="4922" y="7997"/>
                </a:lnTo>
                <a:lnTo>
                  <a:pt x="4911" y="8014"/>
                </a:lnTo>
                <a:lnTo>
                  <a:pt x="4900" y="8030"/>
                </a:lnTo>
                <a:lnTo>
                  <a:pt x="4888" y="8046"/>
                </a:lnTo>
                <a:lnTo>
                  <a:pt x="4876" y="8060"/>
                </a:lnTo>
                <a:lnTo>
                  <a:pt x="4863" y="8074"/>
                </a:lnTo>
                <a:lnTo>
                  <a:pt x="4849" y="8087"/>
                </a:lnTo>
                <a:lnTo>
                  <a:pt x="4834" y="8100"/>
                </a:lnTo>
                <a:lnTo>
                  <a:pt x="4818" y="8111"/>
                </a:lnTo>
                <a:lnTo>
                  <a:pt x="4803" y="8123"/>
                </a:lnTo>
                <a:lnTo>
                  <a:pt x="4787" y="8134"/>
                </a:lnTo>
                <a:lnTo>
                  <a:pt x="4771" y="8144"/>
                </a:lnTo>
                <a:lnTo>
                  <a:pt x="4754" y="8152"/>
                </a:lnTo>
                <a:lnTo>
                  <a:pt x="4736" y="8160"/>
                </a:lnTo>
                <a:lnTo>
                  <a:pt x="4718" y="8167"/>
                </a:lnTo>
                <a:lnTo>
                  <a:pt x="4700" y="8174"/>
                </a:lnTo>
                <a:lnTo>
                  <a:pt x="4682" y="8179"/>
                </a:lnTo>
                <a:lnTo>
                  <a:pt x="4662" y="8184"/>
                </a:lnTo>
                <a:lnTo>
                  <a:pt x="4643" y="8187"/>
                </a:lnTo>
                <a:lnTo>
                  <a:pt x="4623" y="8190"/>
                </a:lnTo>
                <a:lnTo>
                  <a:pt x="4604" y="8192"/>
                </a:lnTo>
                <a:lnTo>
                  <a:pt x="4584" y="8192"/>
                </a:lnTo>
                <a:lnTo>
                  <a:pt x="4564" y="8192"/>
                </a:lnTo>
                <a:lnTo>
                  <a:pt x="4544" y="8191"/>
                </a:lnTo>
                <a:lnTo>
                  <a:pt x="4524" y="8189"/>
                </a:lnTo>
                <a:lnTo>
                  <a:pt x="727" y="7651"/>
                </a:lnTo>
                <a:lnTo>
                  <a:pt x="345" y="7598"/>
                </a:lnTo>
                <a:lnTo>
                  <a:pt x="323" y="7595"/>
                </a:lnTo>
                <a:lnTo>
                  <a:pt x="301" y="7590"/>
                </a:lnTo>
                <a:lnTo>
                  <a:pt x="280" y="7584"/>
                </a:lnTo>
                <a:lnTo>
                  <a:pt x="259" y="7576"/>
                </a:lnTo>
                <a:lnTo>
                  <a:pt x="239" y="7568"/>
                </a:lnTo>
                <a:lnTo>
                  <a:pt x="219" y="7559"/>
                </a:lnTo>
                <a:lnTo>
                  <a:pt x="200" y="7550"/>
                </a:lnTo>
                <a:lnTo>
                  <a:pt x="182" y="7538"/>
                </a:lnTo>
                <a:lnTo>
                  <a:pt x="165" y="7526"/>
                </a:lnTo>
                <a:lnTo>
                  <a:pt x="148" y="7513"/>
                </a:lnTo>
                <a:lnTo>
                  <a:pt x="132" y="7499"/>
                </a:lnTo>
                <a:lnTo>
                  <a:pt x="117" y="7484"/>
                </a:lnTo>
                <a:lnTo>
                  <a:pt x="102" y="7467"/>
                </a:lnTo>
                <a:lnTo>
                  <a:pt x="88" y="7450"/>
                </a:lnTo>
                <a:lnTo>
                  <a:pt x="74" y="7433"/>
                </a:lnTo>
                <a:lnTo>
                  <a:pt x="61" y="7414"/>
                </a:lnTo>
                <a:lnTo>
                  <a:pt x="50" y="7394"/>
                </a:lnTo>
                <a:lnTo>
                  <a:pt x="39" y="7374"/>
                </a:lnTo>
                <a:lnTo>
                  <a:pt x="30" y="7353"/>
                </a:lnTo>
                <a:lnTo>
                  <a:pt x="22" y="7333"/>
                </a:lnTo>
                <a:lnTo>
                  <a:pt x="16" y="7313"/>
                </a:lnTo>
                <a:lnTo>
                  <a:pt x="10" y="7292"/>
                </a:lnTo>
                <a:lnTo>
                  <a:pt x="6" y="7271"/>
                </a:lnTo>
                <a:lnTo>
                  <a:pt x="3" y="7249"/>
                </a:lnTo>
                <a:lnTo>
                  <a:pt x="1" y="7228"/>
                </a:lnTo>
                <a:lnTo>
                  <a:pt x="0" y="7207"/>
                </a:lnTo>
                <a:lnTo>
                  <a:pt x="0" y="7186"/>
                </a:lnTo>
                <a:lnTo>
                  <a:pt x="2" y="7164"/>
                </a:lnTo>
                <a:lnTo>
                  <a:pt x="5" y="7142"/>
                </a:lnTo>
                <a:lnTo>
                  <a:pt x="9" y="7120"/>
                </a:lnTo>
                <a:lnTo>
                  <a:pt x="14" y="7099"/>
                </a:lnTo>
                <a:lnTo>
                  <a:pt x="21" y="7077"/>
                </a:lnTo>
                <a:lnTo>
                  <a:pt x="652" y="5149"/>
                </a:lnTo>
                <a:lnTo>
                  <a:pt x="720" y="4943"/>
                </a:lnTo>
                <a:lnTo>
                  <a:pt x="726" y="4929"/>
                </a:lnTo>
                <a:lnTo>
                  <a:pt x="731" y="4915"/>
                </a:lnTo>
                <a:lnTo>
                  <a:pt x="737" y="4901"/>
                </a:lnTo>
                <a:lnTo>
                  <a:pt x="744" y="4887"/>
                </a:lnTo>
                <a:lnTo>
                  <a:pt x="750" y="4874"/>
                </a:lnTo>
                <a:lnTo>
                  <a:pt x="758" y="4861"/>
                </a:lnTo>
                <a:lnTo>
                  <a:pt x="765" y="4848"/>
                </a:lnTo>
                <a:lnTo>
                  <a:pt x="774" y="4836"/>
                </a:lnTo>
                <a:lnTo>
                  <a:pt x="782" y="4824"/>
                </a:lnTo>
                <a:lnTo>
                  <a:pt x="791" y="4813"/>
                </a:lnTo>
                <a:lnTo>
                  <a:pt x="800" y="4802"/>
                </a:lnTo>
                <a:lnTo>
                  <a:pt x="810" y="4791"/>
                </a:lnTo>
                <a:lnTo>
                  <a:pt x="820" y="4781"/>
                </a:lnTo>
                <a:lnTo>
                  <a:pt x="830" y="4771"/>
                </a:lnTo>
                <a:lnTo>
                  <a:pt x="841" y="4762"/>
                </a:lnTo>
                <a:lnTo>
                  <a:pt x="853" y="4753"/>
                </a:lnTo>
                <a:lnTo>
                  <a:pt x="865" y="4744"/>
                </a:lnTo>
                <a:lnTo>
                  <a:pt x="876" y="4735"/>
                </a:lnTo>
                <a:lnTo>
                  <a:pt x="888" y="4728"/>
                </a:lnTo>
                <a:lnTo>
                  <a:pt x="901" y="4721"/>
                </a:lnTo>
                <a:lnTo>
                  <a:pt x="913" y="4714"/>
                </a:lnTo>
                <a:lnTo>
                  <a:pt x="926" y="4707"/>
                </a:lnTo>
                <a:lnTo>
                  <a:pt x="939" y="4702"/>
                </a:lnTo>
                <a:lnTo>
                  <a:pt x="953" y="4696"/>
                </a:lnTo>
                <a:lnTo>
                  <a:pt x="966" y="4691"/>
                </a:lnTo>
                <a:lnTo>
                  <a:pt x="980" y="4687"/>
                </a:lnTo>
                <a:lnTo>
                  <a:pt x="995" y="4683"/>
                </a:lnTo>
                <a:lnTo>
                  <a:pt x="1010" y="4679"/>
                </a:lnTo>
                <a:lnTo>
                  <a:pt x="1025" y="4676"/>
                </a:lnTo>
                <a:lnTo>
                  <a:pt x="1039" y="4674"/>
                </a:lnTo>
                <a:lnTo>
                  <a:pt x="1054" y="4672"/>
                </a:lnTo>
                <a:lnTo>
                  <a:pt x="1070" y="4671"/>
                </a:lnTo>
                <a:lnTo>
                  <a:pt x="6564" y="4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xmlns="" id="{56C2357C-0DD2-4CF5-BB87-E41C7C1356A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25704" y="3170808"/>
            <a:ext cx="454598" cy="243582"/>
          </a:xfrm>
          <a:custGeom>
            <a:avLst/>
            <a:gdLst>
              <a:gd name="T0" fmla="*/ 323505 w 16054"/>
              <a:gd name="T1" fmla="*/ 101431 h 8789"/>
              <a:gd name="T2" fmla="*/ 334721 w 16054"/>
              <a:gd name="T3" fmla="*/ 108862 h 8789"/>
              <a:gd name="T4" fmla="*/ 334721 w 16054"/>
              <a:gd name="T5" fmla="*/ 122474 h 8789"/>
              <a:gd name="T6" fmla="*/ 323505 w 16054"/>
              <a:gd name="T7" fmla="*/ 129905 h 8789"/>
              <a:gd name="T8" fmla="*/ 67055 w 16054"/>
              <a:gd name="T9" fmla="*/ 127507 h 8789"/>
              <a:gd name="T10" fmla="*/ 61257 w 16054"/>
              <a:gd name="T11" fmla="*/ 119164 h 8789"/>
              <a:gd name="T12" fmla="*/ 62258 w 16054"/>
              <a:gd name="T13" fmla="*/ 109369 h 8789"/>
              <a:gd name="T14" fmla="*/ 114507 w 16054"/>
              <a:gd name="T15" fmla="*/ 52185 h 8789"/>
              <a:gd name="T16" fmla="*/ 127759 w 16054"/>
              <a:gd name="T17" fmla="*/ 55090 h 8789"/>
              <a:gd name="T18" fmla="*/ 132729 w 16054"/>
              <a:gd name="T19" fmla="*/ 67621 h 8789"/>
              <a:gd name="T20" fmla="*/ 524323 w 16054"/>
              <a:gd name="T21" fmla="*/ 150036 h 8789"/>
              <a:gd name="T22" fmla="*/ 510450 w 16054"/>
              <a:gd name="T23" fmla="*/ 135411 h 8789"/>
              <a:gd name="T24" fmla="*/ 30749 w 16054"/>
              <a:gd name="T25" fmla="*/ 204991 h 8789"/>
              <a:gd name="T26" fmla="*/ 71437 w 16054"/>
              <a:gd name="T27" fmla="*/ 210462 h 8789"/>
              <a:gd name="T28" fmla="*/ 77891 w 16054"/>
              <a:gd name="T29" fmla="*/ 235389 h 8789"/>
              <a:gd name="T30" fmla="*/ 111505 w 16054"/>
              <a:gd name="T31" fmla="*/ 266599 h 8789"/>
              <a:gd name="T32" fmla="*/ 156058 w 16054"/>
              <a:gd name="T33" fmla="*/ 255892 h 8789"/>
              <a:gd name="T34" fmla="*/ 171243 w 16054"/>
              <a:gd name="T35" fmla="*/ 213536 h 8789"/>
              <a:gd name="T36" fmla="*/ 144600 w 16054"/>
              <a:gd name="T37" fmla="*/ 178037 h 8789"/>
              <a:gd name="T38" fmla="*/ 111366 w 16054"/>
              <a:gd name="T39" fmla="*/ 174929 h 8789"/>
              <a:gd name="T40" fmla="*/ 91557 w 16054"/>
              <a:gd name="T41" fmla="*/ 185670 h 8789"/>
              <a:gd name="T42" fmla="*/ 78305 w 16054"/>
              <a:gd name="T43" fmla="*/ 190230 h 8789"/>
              <a:gd name="T44" fmla="*/ 67469 w 16054"/>
              <a:gd name="T45" fmla="*/ 181820 h 8789"/>
              <a:gd name="T46" fmla="*/ 68435 w 16054"/>
              <a:gd name="T47" fmla="*/ 168545 h 8789"/>
              <a:gd name="T48" fmla="*/ 93524 w 16054"/>
              <a:gd name="T49" fmla="*/ 150813 h 8789"/>
              <a:gd name="T50" fmla="*/ 135524 w 16054"/>
              <a:gd name="T51" fmla="*/ 145577 h 8789"/>
              <a:gd name="T52" fmla="*/ 193123 w 16054"/>
              <a:gd name="T53" fmla="*/ 187798 h 8789"/>
              <a:gd name="T54" fmla="*/ 189568 w 16054"/>
              <a:gd name="T55" fmla="*/ 260249 h 8789"/>
              <a:gd name="T56" fmla="*/ 127759 w 16054"/>
              <a:gd name="T57" fmla="*/ 296762 h 8789"/>
              <a:gd name="T58" fmla="*/ 66986 w 16054"/>
              <a:gd name="T59" fmla="*/ 271699 h 8789"/>
              <a:gd name="T60" fmla="*/ 12286 w 16054"/>
              <a:gd name="T61" fmla="*/ 233025 h 8789"/>
              <a:gd name="T62" fmla="*/ 2795 w 16054"/>
              <a:gd name="T63" fmla="*/ 223770 h 8789"/>
              <a:gd name="T64" fmla="*/ 2347 w 16054"/>
              <a:gd name="T65" fmla="*/ 106937 h 8789"/>
              <a:gd name="T66" fmla="*/ 101358 w 16054"/>
              <a:gd name="T67" fmla="*/ 2668 h 8789"/>
              <a:gd name="T68" fmla="*/ 512486 w 16054"/>
              <a:gd name="T69" fmla="*/ 105586 h 8789"/>
              <a:gd name="T70" fmla="*/ 547514 w 16054"/>
              <a:gd name="T71" fmla="*/ 132100 h 8789"/>
              <a:gd name="T72" fmla="*/ 551242 w 16054"/>
              <a:gd name="T73" fmla="*/ 225864 h 8789"/>
              <a:gd name="T74" fmla="*/ 540888 w 16054"/>
              <a:gd name="T75" fmla="*/ 234106 h 8789"/>
              <a:gd name="T76" fmla="*/ 487845 w 16054"/>
              <a:gd name="T77" fmla="*/ 230728 h 8789"/>
              <a:gd name="T78" fmla="*/ 483221 w 16054"/>
              <a:gd name="T79" fmla="*/ 217927 h 8789"/>
              <a:gd name="T80" fmla="*/ 491262 w 16054"/>
              <a:gd name="T81" fmla="*/ 207220 h 8789"/>
              <a:gd name="T82" fmla="*/ 232396 w 16054"/>
              <a:gd name="T83" fmla="*/ 232485 h 8789"/>
              <a:gd name="T84" fmla="*/ 223837 w 16054"/>
              <a:gd name="T85" fmla="*/ 222183 h 8789"/>
              <a:gd name="T86" fmla="*/ 227772 w 16054"/>
              <a:gd name="T87" fmla="*/ 209213 h 8789"/>
              <a:gd name="T88" fmla="*/ 323436 w 16054"/>
              <a:gd name="T89" fmla="*/ 205126 h 8789"/>
              <a:gd name="T90" fmla="*/ 334168 w 16054"/>
              <a:gd name="T91" fmla="*/ 212725 h 8789"/>
              <a:gd name="T92" fmla="*/ 343314 w 16054"/>
              <a:gd name="T93" fmla="*/ 243969 h 8789"/>
              <a:gd name="T94" fmla="*/ 382518 w 16054"/>
              <a:gd name="T95" fmla="*/ 268153 h 8789"/>
              <a:gd name="T96" fmla="*/ 423482 w 16054"/>
              <a:gd name="T97" fmla="*/ 249170 h 8789"/>
              <a:gd name="T98" fmla="*/ 430109 w 16054"/>
              <a:gd name="T99" fmla="*/ 204484 h 8789"/>
              <a:gd name="T100" fmla="*/ 397082 w 16054"/>
              <a:gd name="T101" fmla="*/ 174828 h 8789"/>
              <a:gd name="T102" fmla="*/ 368300 w 16054"/>
              <a:gd name="T103" fmla="*/ 176314 h 8789"/>
              <a:gd name="T104" fmla="*/ 350250 w 16054"/>
              <a:gd name="T105" fmla="*/ 187832 h 8789"/>
              <a:gd name="T106" fmla="*/ 336895 w 16054"/>
              <a:gd name="T107" fmla="*/ 189487 h 8789"/>
              <a:gd name="T108" fmla="*/ 327853 w 16054"/>
              <a:gd name="T109" fmla="*/ 179151 h 8789"/>
              <a:gd name="T110" fmla="*/ 331477 w 16054"/>
              <a:gd name="T111" fmla="*/ 166249 h 8789"/>
              <a:gd name="T112" fmla="*/ 361605 w 16054"/>
              <a:gd name="T113" fmla="*/ 148280 h 8789"/>
              <a:gd name="T114" fmla="*/ 411507 w 16054"/>
              <a:gd name="T115" fmla="*/ 149327 h 8789"/>
              <a:gd name="T116" fmla="*/ 459546 w 16054"/>
              <a:gd name="T117" fmla="*/ 201782 h 8789"/>
              <a:gd name="T118" fmla="*/ 441980 w 16054"/>
              <a:gd name="T119" fmla="*/ 271936 h 8789"/>
              <a:gd name="T120" fmla="*/ 374581 w 16054"/>
              <a:gd name="T121" fmla="*/ 296154 h 8789"/>
              <a:gd name="T122" fmla="*/ 320088 w 16054"/>
              <a:gd name="T123" fmla="*/ 261262 h 878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6054" h="8789">
                <a:moveTo>
                  <a:pt x="779" y="6261"/>
                </a:moveTo>
                <a:lnTo>
                  <a:pt x="777" y="6260"/>
                </a:lnTo>
                <a:lnTo>
                  <a:pt x="776" y="6260"/>
                </a:lnTo>
                <a:lnTo>
                  <a:pt x="775" y="6260"/>
                </a:lnTo>
                <a:lnTo>
                  <a:pt x="775" y="6261"/>
                </a:lnTo>
                <a:lnTo>
                  <a:pt x="779" y="6261"/>
                </a:lnTo>
                <a:close/>
                <a:moveTo>
                  <a:pt x="779" y="6261"/>
                </a:moveTo>
                <a:lnTo>
                  <a:pt x="775" y="6261"/>
                </a:lnTo>
                <a:lnTo>
                  <a:pt x="776" y="6267"/>
                </a:lnTo>
                <a:lnTo>
                  <a:pt x="781" y="6275"/>
                </a:lnTo>
                <a:lnTo>
                  <a:pt x="780" y="6275"/>
                </a:lnTo>
                <a:lnTo>
                  <a:pt x="795" y="6302"/>
                </a:lnTo>
                <a:lnTo>
                  <a:pt x="798" y="6304"/>
                </a:lnTo>
                <a:lnTo>
                  <a:pt x="792" y="6290"/>
                </a:lnTo>
                <a:lnTo>
                  <a:pt x="780" y="6263"/>
                </a:lnTo>
                <a:lnTo>
                  <a:pt x="779" y="6261"/>
                </a:lnTo>
                <a:close/>
                <a:moveTo>
                  <a:pt x="3093" y="3001"/>
                </a:moveTo>
                <a:lnTo>
                  <a:pt x="9330" y="3001"/>
                </a:lnTo>
                <a:lnTo>
                  <a:pt x="9352" y="3001"/>
                </a:lnTo>
                <a:lnTo>
                  <a:pt x="9374" y="3003"/>
                </a:lnTo>
                <a:lnTo>
                  <a:pt x="9395" y="3005"/>
                </a:lnTo>
                <a:lnTo>
                  <a:pt x="9415" y="3009"/>
                </a:lnTo>
                <a:lnTo>
                  <a:pt x="9435" y="3014"/>
                </a:lnTo>
                <a:lnTo>
                  <a:pt x="9455" y="3019"/>
                </a:lnTo>
                <a:lnTo>
                  <a:pt x="9475" y="3026"/>
                </a:lnTo>
                <a:lnTo>
                  <a:pt x="9493" y="3033"/>
                </a:lnTo>
                <a:lnTo>
                  <a:pt x="9512" y="3043"/>
                </a:lnTo>
                <a:lnTo>
                  <a:pt x="9530" y="3052"/>
                </a:lnTo>
                <a:lnTo>
                  <a:pt x="9547" y="3062"/>
                </a:lnTo>
                <a:lnTo>
                  <a:pt x="9565" y="3073"/>
                </a:lnTo>
                <a:lnTo>
                  <a:pt x="9581" y="3085"/>
                </a:lnTo>
                <a:lnTo>
                  <a:pt x="9597" y="3097"/>
                </a:lnTo>
                <a:lnTo>
                  <a:pt x="9612" y="3111"/>
                </a:lnTo>
                <a:lnTo>
                  <a:pt x="9626" y="3125"/>
                </a:lnTo>
                <a:lnTo>
                  <a:pt x="9640" y="3140"/>
                </a:lnTo>
                <a:lnTo>
                  <a:pt x="9653" y="3155"/>
                </a:lnTo>
                <a:lnTo>
                  <a:pt x="9667" y="3171"/>
                </a:lnTo>
                <a:lnTo>
                  <a:pt x="9678" y="3188"/>
                </a:lnTo>
                <a:lnTo>
                  <a:pt x="9689" y="3205"/>
                </a:lnTo>
                <a:lnTo>
                  <a:pt x="9699" y="3223"/>
                </a:lnTo>
                <a:lnTo>
                  <a:pt x="9709" y="3241"/>
                </a:lnTo>
                <a:lnTo>
                  <a:pt x="9717" y="3260"/>
                </a:lnTo>
                <a:lnTo>
                  <a:pt x="9725" y="3279"/>
                </a:lnTo>
                <a:lnTo>
                  <a:pt x="9731" y="3298"/>
                </a:lnTo>
                <a:lnTo>
                  <a:pt x="9737" y="3318"/>
                </a:lnTo>
                <a:lnTo>
                  <a:pt x="9741" y="3339"/>
                </a:lnTo>
                <a:lnTo>
                  <a:pt x="9745" y="3360"/>
                </a:lnTo>
                <a:lnTo>
                  <a:pt x="9748" y="3381"/>
                </a:lnTo>
                <a:lnTo>
                  <a:pt x="9750" y="3403"/>
                </a:lnTo>
                <a:lnTo>
                  <a:pt x="9750" y="3424"/>
                </a:lnTo>
                <a:lnTo>
                  <a:pt x="9750" y="3446"/>
                </a:lnTo>
                <a:lnTo>
                  <a:pt x="9748" y="3468"/>
                </a:lnTo>
                <a:lnTo>
                  <a:pt x="9745" y="3489"/>
                </a:lnTo>
                <a:lnTo>
                  <a:pt x="9741" y="3510"/>
                </a:lnTo>
                <a:lnTo>
                  <a:pt x="9737" y="3530"/>
                </a:lnTo>
                <a:lnTo>
                  <a:pt x="9731" y="3551"/>
                </a:lnTo>
                <a:lnTo>
                  <a:pt x="9725" y="3570"/>
                </a:lnTo>
                <a:lnTo>
                  <a:pt x="9717" y="3589"/>
                </a:lnTo>
                <a:lnTo>
                  <a:pt x="9709" y="3607"/>
                </a:lnTo>
                <a:lnTo>
                  <a:pt x="9699" y="3626"/>
                </a:lnTo>
                <a:lnTo>
                  <a:pt x="9689" y="3644"/>
                </a:lnTo>
                <a:lnTo>
                  <a:pt x="9678" y="3661"/>
                </a:lnTo>
                <a:lnTo>
                  <a:pt x="9667" y="3677"/>
                </a:lnTo>
                <a:lnTo>
                  <a:pt x="9653" y="3694"/>
                </a:lnTo>
                <a:lnTo>
                  <a:pt x="9640" y="3709"/>
                </a:lnTo>
                <a:lnTo>
                  <a:pt x="9626" y="3724"/>
                </a:lnTo>
                <a:lnTo>
                  <a:pt x="9612" y="3738"/>
                </a:lnTo>
                <a:lnTo>
                  <a:pt x="9597" y="3752"/>
                </a:lnTo>
                <a:lnTo>
                  <a:pt x="9581" y="3764"/>
                </a:lnTo>
                <a:lnTo>
                  <a:pt x="9565" y="3776"/>
                </a:lnTo>
                <a:lnTo>
                  <a:pt x="9547" y="3787"/>
                </a:lnTo>
                <a:lnTo>
                  <a:pt x="9530" y="3797"/>
                </a:lnTo>
                <a:lnTo>
                  <a:pt x="9512" y="3806"/>
                </a:lnTo>
                <a:lnTo>
                  <a:pt x="9493" y="3815"/>
                </a:lnTo>
                <a:lnTo>
                  <a:pt x="9475" y="3822"/>
                </a:lnTo>
                <a:lnTo>
                  <a:pt x="9455" y="3830"/>
                </a:lnTo>
                <a:lnTo>
                  <a:pt x="9435" y="3835"/>
                </a:lnTo>
                <a:lnTo>
                  <a:pt x="9415" y="3840"/>
                </a:lnTo>
                <a:lnTo>
                  <a:pt x="9395" y="3844"/>
                </a:lnTo>
                <a:lnTo>
                  <a:pt x="9374" y="3846"/>
                </a:lnTo>
                <a:lnTo>
                  <a:pt x="9352" y="3848"/>
                </a:lnTo>
                <a:lnTo>
                  <a:pt x="9330" y="3848"/>
                </a:lnTo>
                <a:lnTo>
                  <a:pt x="2181" y="3848"/>
                </a:lnTo>
                <a:lnTo>
                  <a:pt x="2166" y="3848"/>
                </a:lnTo>
                <a:lnTo>
                  <a:pt x="2150" y="3847"/>
                </a:lnTo>
                <a:lnTo>
                  <a:pt x="2135" y="3846"/>
                </a:lnTo>
                <a:lnTo>
                  <a:pt x="2120" y="3844"/>
                </a:lnTo>
                <a:lnTo>
                  <a:pt x="2105" y="3842"/>
                </a:lnTo>
                <a:lnTo>
                  <a:pt x="2090" y="3839"/>
                </a:lnTo>
                <a:lnTo>
                  <a:pt x="2076" y="3836"/>
                </a:lnTo>
                <a:lnTo>
                  <a:pt x="2061" y="3832"/>
                </a:lnTo>
                <a:lnTo>
                  <a:pt x="2047" y="3827"/>
                </a:lnTo>
                <a:lnTo>
                  <a:pt x="2033" y="3822"/>
                </a:lnTo>
                <a:lnTo>
                  <a:pt x="2020" y="3816"/>
                </a:lnTo>
                <a:lnTo>
                  <a:pt x="2006" y="3810"/>
                </a:lnTo>
                <a:lnTo>
                  <a:pt x="1993" y="3804"/>
                </a:lnTo>
                <a:lnTo>
                  <a:pt x="1980" y="3798"/>
                </a:lnTo>
                <a:lnTo>
                  <a:pt x="1967" y="3790"/>
                </a:lnTo>
                <a:lnTo>
                  <a:pt x="1955" y="3783"/>
                </a:lnTo>
                <a:lnTo>
                  <a:pt x="1943" y="3775"/>
                </a:lnTo>
                <a:lnTo>
                  <a:pt x="1930" y="3766"/>
                </a:lnTo>
                <a:lnTo>
                  <a:pt x="1919" y="3757"/>
                </a:lnTo>
                <a:lnTo>
                  <a:pt x="1907" y="3747"/>
                </a:lnTo>
                <a:lnTo>
                  <a:pt x="1896" y="3737"/>
                </a:lnTo>
                <a:lnTo>
                  <a:pt x="1886" y="3727"/>
                </a:lnTo>
                <a:lnTo>
                  <a:pt x="1876" y="3716"/>
                </a:lnTo>
                <a:lnTo>
                  <a:pt x="1866" y="3705"/>
                </a:lnTo>
                <a:lnTo>
                  <a:pt x="1856" y="3694"/>
                </a:lnTo>
                <a:lnTo>
                  <a:pt x="1847" y="3682"/>
                </a:lnTo>
                <a:lnTo>
                  <a:pt x="1838" y="3669"/>
                </a:lnTo>
                <a:lnTo>
                  <a:pt x="1830" y="3656"/>
                </a:lnTo>
                <a:lnTo>
                  <a:pt x="1822" y="3643"/>
                </a:lnTo>
                <a:lnTo>
                  <a:pt x="1814" y="3630"/>
                </a:lnTo>
                <a:lnTo>
                  <a:pt x="1807" y="3616"/>
                </a:lnTo>
                <a:lnTo>
                  <a:pt x="1801" y="3601"/>
                </a:lnTo>
                <a:lnTo>
                  <a:pt x="1794" y="3587"/>
                </a:lnTo>
                <a:lnTo>
                  <a:pt x="1789" y="3572"/>
                </a:lnTo>
                <a:lnTo>
                  <a:pt x="1783" y="3558"/>
                </a:lnTo>
                <a:lnTo>
                  <a:pt x="1779" y="3544"/>
                </a:lnTo>
                <a:lnTo>
                  <a:pt x="1775" y="3528"/>
                </a:lnTo>
                <a:lnTo>
                  <a:pt x="1771" y="3513"/>
                </a:lnTo>
                <a:lnTo>
                  <a:pt x="1768" y="3499"/>
                </a:lnTo>
                <a:lnTo>
                  <a:pt x="1766" y="3484"/>
                </a:lnTo>
                <a:lnTo>
                  <a:pt x="1764" y="3469"/>
                </a:lnTo>
                <a:lnTo>
                  <a:pt x="1762" y="3454"/>
                </a:lnTo>
                <a:lnTo>
                  <a:pt x="1761" y="3439"/>
                </a:lnTo>
                <a:lnTo>
                  <a:pt x="1761" y="3425"/>
                </a:lnTo>
                <a:lnTo>
                  <a:pt x="1761" y="3410"/>
                </a:lnTo>
                <a:lnTo>
                  <a:pt x="1762" y="3395"/>
                </a:lnTo>
                <a:lnTo>
                  <a:pt x="1763" y="3380"/>
                </a:lnTo>
                <a:lnTo>
                  <a:pt x="1765" y="3365"/>
                </a:lnTo>
                <a:lnTo>
                  <a:pt x="1767" y="3351"/>
                </a:lnTo>
                <a:lnTo>
                  <a:pt x="1770" y="3337"/>
                </a:lnTo>
                <a:lnTo>
                  <a:pt x="1773" y="3322"/>
                </a:lnTo>
                <a:lnTo>
                  <a:pt x="1777" y="3308"/>
                </a:lnTo>
                <a:lnTo>
                  <a:pt x="1781" y="3294"/>
                </a:lnTo>
                <a:lnTo>
                  <a:pt x="1786" y="3280"/>
                </a:lnTo>
                <a:lnTo>
                  <a:pt x="1792" y="3266"/>
                </a:lnTo>
                <a:lnTo>
                  <a:pt x="1798" y="3252"/>
                </a:lnTo>
                <a:lnTo>
                  <a:pt x="1804" y="3238"/>
                </a:lnTo>
                <a:lnTo>
                  <a:pt x="1811" y="3225"/>
                </a:lnTo>
                <a:lnTo>
                  <a:pt x="1818" y="3212"/>
                </a:lnTo>
                <a:lnTo>
                  <a:pt x="1826" y="3199"/>
                </a:lnTo>
                <a:lnTo>
                  <a:pt x="1835" y="3186"/>
                </a:lnTo>
                <a:lnTo>
                  <a:pt x="1844" y="3173"/>
                </a:lnTo>
                <a:lnTo>
                  <a:pt x="1853" y="3161"/>
                </a:lnTo>
                <a:lnTo>
                  <a:pt x="1863" y="3148"/>
                </a:lnTo>
                <a:lnTo>
                  <a:pt x="3110" y="1677"/>
                </a:lnTo>
                <a:lnTo>
                  <a:pt x="3126" y="1661"/>
                </a:lnTo>
                <a:lnTo>
                  <a:pt x="3141" y="1646"/>
                </a:lnTo>
                <a:lnTo>
                  <a:pt x="3156" y="1632"/>
                </a:lnTo>
                <a:lnTo>
                  <a:pt x="3172" y="1618"/>
                </a:lnTo>
                <a:lnTo>
                  <a:pt x="3189" y="1605"/>
                </a:lnTo>
                <a:lnTo>
                  <a:pt x="3206" y="1594"/>
                </a:lnTo>
                <a:lnTo>
                  <a:pt x="3224" y="1583"/>
                </a:lnTo>
                <a:lnTo>
                  <a:pt x="3242" y="1574"/>
                </a:lnTo>
                <a:lnTo>
                  <a:pt x="3260" y="1565"/>
                </a:lnTo>
                <a:lnTo>
                  <a:pt x="3279" y="1557"/>
                </a:lnTo>
                <a:lnTo>
                  <a:pt x="3298" y="1551"/>
                </a:lnTo>
                <a:lnTo>
                  <a:pt x="3318" y="1545"/>
                </a:lnTo>
                <a:lnTo>
                  <a:pt x="3337" y="1540"/>
                </a:lnTo>
                <a:lnTo>
                  <a:pt x="3357" y="1535"/>
                </a:lnTo>
                <a:lnTo>
                  <a:pt x="3377" y="1532"/>
                </a:lnTo>
                <a:lnTo>
                  <a:pt x="3397" y="1530"/>
                </a:lnTo>
                <a:lnTo>
                  <a:pt x="3417" y="1529"/>
                </a:lnTo>
                <a:lnTo>
                  <a:pt x="3438" y="1529"/>
                </a:lnTo>
                <a:lnTo>
                  <a:pt x="3458" y="1530"/>
                </a:lnTo>
                <a:lnTo>
                  <a:pt x="3478" y="1532"/>
                </a:lnTo>
                <a:lnTo>
                  <a:pt x="3498" y="1535"/>
                </a:lnTo>
                <a:lnTo>
                  <a:pt x="3518" y="1539"/>
                </a:lnTo>
                <a:lnTo>
                  <a:pt x="3537" y="1544"/>
                </a:lnTo>
                <a:lnTo>
                  <a:pt x="3557" y="1550"/>
                </a:lnTo>
                <a:lnTo>
                  <a:pt x="3576" y="1556"/>
                </a:lnTo>
                <a:lnTo>
                  <a:pt x="3595" y="1564"/>
                </a:lnTo>
                <a:lnTo>
                  <a:pt x="3614" y="1573"/>
                </a:lnTo>
                <a:lnTo>
                  <a:pt x="3632" y="1582"/>
                </a:lnTo>
                <a:lnTo>
                  <a:pt x="3650" y="1593"/>
                </a:lnTo>
                <a:lnTo>
                  <a:pt x="3668" y="1604"/>
                </a:lnTo>
                <a:lnTo>
                  <a:pt x="3685" y="1618"/>
                </a:lnTo>
                <a:lnTo>
                  <a:pt x="3702" y="1631"/>
                </a:lnTo>
                <a:lnTo>
                  <a:pt x="3719" y="1646"/>
                </a:lnTo>
                <a:lnTo>
                  <a:pt x="3734" y="1661"/>
                </a:lnTo>
                <a:lnTo>
                  <a:pt x="3748" y="1676"/>
                </a:lnTo>
                <a:lnTo>
                  <a:pt x="3761" y="1693"/>
                </a:lnTo>
                <a:lnTo>
                  <a:pt x="3773" y="1710"/>
                </a:lnTo>
                <a:lnTo>
                  <a:pt x="3785" y="1727"/>
                </a:lnTo>
                <a:lnTo>
                  <a:pt x="3795" y="1745"/>
                </a:lnTo>
                <a:lnTo>
                  <a:pt x="3805" y="1764"/>
                </a:lnTo>
                <a:lnTo>
                  <a:pt x="3813" y="1782"/>
                </a:lnTo>
                <a:lnTo>
                  <a:pt x="3821" y="1801"/>
                </a:lnTo>
                <a:lnTo>
                  <a:pt x="3828" y="1820"/>
                </a:lnTo>
                <a:lnTo>
                  <a:pt x="3833" y="1841"/>
                </a:lnTo>
                <a:lnTo>
                  <a:pt x="3838" y="1860"/>
                </a:lnTo>
                <a:lnTo>
                  <a:pt x="3842" y="1880"/>
                </a:lnTo>
                <a:lnTo>
                  <a:pt x="3845" y="1901"/>
                </a:lnTo>
                <a:lnTo>
                  <a:pt x="3847" y="1921"/>
                </a:lnTo>
                <a:lnTo>
                  <a:pt x="3848" y="1941"/>
                </a:lnTo>
                <a:lnTo>
                  <a:pt x="3848" y="1961"/>
                </a:lnTo>
                <a:lnTo>
                  <a:pt x="3847" y="1982"/>
                </a:lnTo>
                <a:lnTo>
                  <a:pt x="3846" y="2002"/>
                </a:lnTo>
                <a:lnTo>
                  <a:pt x="3843" y="2022"/>
                </a:lnTo>
                <a:lnTo>
                  <a:pt x="3839" y="2043"/>
                </a:lnTo>
                <a:lnTo>
                  <a:pt x="3834" y="2062"/>
                </a:lnTo>
                <a:lnTo>
                  <a:pt x="3829" y="2082"/>
                </a:lnTo>
                <a:lnTo>
                  <a:pt x="3822" y="2101"/>
                </a:lnTo>
                <a:lnTo>
                  <a:pt x="3814" y="2121"/>
                </a:lnTo>
                <a:lnTo>
                  <a:pt x="3806" y="2140"/>
                </a:lnTo>
                <a:lnTo>
                  <a:pt x="3796" y="2158"/>
                </a:lnTo>
                <a:lnTo>
                  <a:pt x="3786" y="2176"/>
                </a:lnTo>
                <a:lnTo>
                  <a:pt x="3774" y="2195"/>
                </a:lnTo>
                <a:lnTo>
                  <a:pt x="3762" y="2212"/>
                </a:lnTo>
                <a:lnTo>
                  <a:pt x="3748" y="2229"/>
                </a:lnTo>
                <a:lnTo>
                  <a:pt x="3093" y="3001"/>
                </a:lnTo>
                <a:close/>
                <a:moveTo>
                  <a:pt x="15180" y="6092"/>
                </a:moveTo>
                <a:lnTo>
                  <a:pt x="15215" y="4570"/>
                </a:lnTo>
                <a:lnTo>
                  <a:pt x="15214" y="4545"/>
                </a:lnTo>
                <a:lnTo>
                  <a:pt x="15212" y="4519"/>
                </a:lnTo>
                <a:lnTo>
                  <a:pt x="15208" y="4493"/>
                </a:lnTo>
                <a:lnTo>
                  <a:pt x="15201" y="4468"/>
                </a:lnTo>
                <a:lnTo>
                  <a:pt x="15193" y="4442"/>
                </a:lnTo>
                <a:lnTo>
                  <a:pt x="15183" y="4416"/>
                </a:lnTo>
                <a:lnTo>
                  <a:pt x="15172" y="4390"/>
                </a:lnTo>
                <a:lnTo>
                  <a:pt x="15159" y="4365"/>
                </a:lnTo>
                <a:lnTo>
                  <a:pt x="15145" y="4340"/>
                </a:lnTo>
                <a:lnTo>
                  <a:pt x="15129" y="4315"/>
                </a:lnTo>
                <a:lnTo>
                  <a:pt x="15112" y="4290"/>
                </a:lnTo>
                <a:lnTo>
                  <a:pt x="15094" y="4267"/>
                </a:lnTo>
                <a:lnTo>
                  <a:pt x="15075" y="4242"/>
                </a:lnTo>
                <a:lnTo>
                  <a:pt x="15054" y="4219"/>
                </a:lnTo>
                <a:lnTo>
                  <a:pt x="15033" y="4196"/>
                </a:lnTo>
                <a:lnTo>
                  <a:pt x="15010" y="4173"/>
                </a:lnTo>
                <a:lnTo>
                  <a:pt x="14988" y="4152"/>
                </a:lnTo>
                <a:lnTo>
                  <a:pt x="14964" y="4131"/>
                </a:lnTo>
                <a:lnTo>
                  <a:pt x="14941" y="4112"/>
                </a:lnTo>
                <a:lnTo>
                  <a:pt x="14916" y="4092"/>
                </a:lnTo>
                <a:lnTo>
                  <a:pt x="14892" y="4073"/>
                </a:lnTo>
                <a:lnTo>
                  <a:pt x="14867" y="4056"/>
                </a:lnTo>
                <a:lnTo>
                  <a:pt x="14841" y="4039"/>
                </a:lnTo>
                <a:lnTo>
                  <a:pt x="14816" y="4023"/>
                </a:lnTo>
                <a:lnTo>
                  <a:pt x="14791" y="4009"/>
                </a:lnTo>
                <a:lnTo>
                  <a:pt x="14766" y="3995"/>
                </a:lnTo>
                <a:lnTo>
                  <a:pt x="14741" y="3983"/>
                </a:lnTo>
                <a:lnTo>
                  <a:pt x="14715" y="3972"/>
                </a:lnTo>
                <a:lnTo>
                  <a:pt x="14690" y="3962"/>
                </a:lnTo>
                <a:lnTo>
                  <a:pt x="14666" y="3954"/>
                </a:lnTo>
                <a:lnTo>
                  <a:pt x="14642" y="3947"/>
                </a:lnTo>
                <a:lnTo>
                  <a:pt x="14619" y="3941"/>
                </a:lnTo>
                <a:lnTo>
                  <a:pt x="10901" y="3160"/>
                </a:lnTo>
                <a:lnTo>
                  <a:pt x="10878" y="3155"/>
                </a:lnTo>
                <a:lnTo>
                  <a:pt x="10856" y="3148"/>
                </a:lnTo>
                <a:lnTo>
                  <a:pt x="10834" y="3141"/>
                </a:lnTo>
                <a:lnTo>
                  <a:pt x="10813" y="3132"/>
                </a:lnTo>
                <a:lnTo>
                  <a:pt x="10793" y="3122"/>
                </a:lnTo>
                <a:lnTo>
                  <a:pt x="10773" y="3111"/>
                </a:lnTo>
                <a:lnTo>
                  <a:pt x="10754" y="3098"/>
                </a:lnTo>
                <a:lnTo>
                  <a:pt x="10735" y="3084"/>
                </a:lnTo>
                <a:lnTo>
                  <a:pt x="7780" y="850"/>
                </a:lnTo>
                <a:lnTo>
                  <a:pt x="3136" y="924"/>
                </a:lnTo>
                <a:lnTo>
                  <a:pt x="842" y="3555"/>
                </a:lnTo>
                <a:lnTo>
                  <a:pt x="891" y="6069"/>
                </a:lnTo>
                <a:lnTo>
                  <a:pt x="1739" y="6068"/>
                </a:lnTo>
                <a:lnTo>
                  <a:pt x="1760" y="6069"/>
                </a:lnTo>
                <a:lnTo>
                  <a:pt x="1781" y="6070"/>
                </a:lnTo>
                <a:lnTo>
                  <a:pt x="1801" y="6073"/>
                </a:lnTo>
                <a:lnTo>
                  <a:pt x="1822" y="6076"/>
                </a:lnTo>
                <a:lnTo>
                  <a:pt x="1841" y="6081"/>
                </a:lnTo>
                <a:lnTo>
                  <a:pt x="1861" y="6086"/>
                </a:lnTo>
                <a:lnTo>
                  <a:pt x="1880" y="6092"/>
                </a:lnTo>
                <a:lnTo>
                  <a:pt x="1898" y="6100"/>
                </a:lnTo>
                <a:lnTo>
                  <a:pt x="1916" y="6108"/>
                </a:lnTo>
                <a:lnTo>
                  <a:pt x="1935" y="6117"/>
                </a:lnTo>
                <a:lnTo>
                  <a:pt x="1952" y="6127"/>
                </a:lnTo>
                <a:lnTo>
                  <a:pt x="1969" y="6137"/>
                </a:lnTo>
                <a:lnTo>
                  <a:pt x="1985" y="6148"/>
                </a:lnTo>
                <a:lnTo>
                  <a:pt x="2001" y="6160"/>
                </a:lnTo>
                <a:lnTo>
                  <a:pt x="2016" y="6173"/>
                </a:lnTo>
                <a:lnTo>
                  <a:pt x="2030" y="6187"/>
                </a:lnTo>
                <a:lnTo>
                  <a:pt x="2044" y="6201"/>
                </a:lnTo>
                <a:lnTo>
                  <a:pt x="2057" y="6216"/>
                </a:lnTo>
                <a:lnTo>
                  <a:pt x="2070" y="6231"/>
                </a:lnTo>
                <a:lnTo>
                  <a:pt x="2082" y="6246"/>
                </a:lnTo>
                <a:lnTo>
                  <a:pt x="2093" y="6264"/>
                </a:lnTo>
                <a:lnTo>
                  <a:pt x="2103" y="6281"/>
                </a:lnTo>
                <a:lnTo>
                  <a:pt x="2112" y="6298"/>
                </a:lnTo>
                <a:lnTo>
                  <a:pt x="2121" y="6316"/>
                </a:lnTo>
                <a:lnTo>
                  <a:pt x="2129" y="6335"/>
                </a:lnTo>
                <a:lnTo>
                  <a:pt x="2136" y="6354"/>
                </a:lnTo>
                <a:lnTo>
                  <a:pt x="2142" y="6373"/>
                </a:lnTo>
                <a:lnTo>
                  <a:pt x="2147" y="6393"/>
                </a:lnTo>
                <a:lnTo>
                  <a:pt x="2151" y="6414"/>
                </a:lnTo>
                <a:lnTo>
                  <a:pt x="2155" y="6434"/>
                </a:lnTo>
                <a:lnTo>
                  <a:pt x="2157" y="6454"/>
                </a:lnTo>
                <a:lnTo>
                  <a:pt x="2158" y="6476"/>
                </a:lnTo>
                <a:lnTo>
                  <a:pt x="2163" y="6549"/>
                </a:lnTo>
                <a:lnTo>
                  <a:pt x="2170" y="6622"/>
                </a:lnTo>
                <a:lnTo>
                  <a:pt x="2181" y="6693"/>
                </a:lnTo>
                <a:lnTo>
                  <a:pt x="2196" y="6764"/>
                </a:lnTo>
                <a:lnTo>
                  <a:pt x="2213" y="6833"/>
                </a:lnTo>
                <a:lnTo>
                  <a:pt x="2234" y="6902"/>
                </a:lnTo>
                <a:lnTo>
                  <a:pt x="2257" y="6969"/>
                </a:lnTo>
                <a:lnTo>
                  <a:pt x="2283" y="7034"/>
                </a:lnTo>
                <a:lnTo>
                  <a:pt x="2312" y="7099"/>
                </a:lnTo>
                <a:lnTo>
                  <a:pt x="2344" y="7162"/>
                </a:lnTo>
                <a:lnTo>
                  <a:pt x="2378" y="7223"/>
                </a:lnTo>
                <a:lnTo>
                  <a:pt x="2415" y="7283"/>
                </a:lnTo>
                <a:lnTo>
                  <a:pt x="2454" y="7341"/>
                </a:lnTo>
                <a:lnTo>
                  <a:pt x="2496" y="7397"/>
                </a:lnTo>
                <a:lnTo>
                  <a:pt x="2541" y="7450"/>
                </a:lnTo>
                <a:lnTo>
                  <a:pt x="2587" y="7502"/>
                </a:lnTo>
                <a:lnTo>
                  <a:pt x="2636" y="7551"/>
                </a:lnTo>
                <a:lnTo>
                  <a:pt x="2687" y="7597"/>
                </a:lnTo>
                <a:lnTo>
                  <a:pt x="2739" y="7642"/>
                </a:lnTo>
                <a:lnTo>
                  <a:pt x="2794" y="7684"/>
                </a:lnTo>
                <a:lnTo>
                  <a:pt x="2852" y="7723"/>
                </a:lnTo>
                <a:lnTo>
                  <a:pt x="2911" y="7759"/>
                </a:lnTo>
                <a:lnTo>
                  <a:pt x="2971" y="7792"/>
                </a:lnTo>
                <a:lnTo>
                  <a:pt x="3034" y="7822"/>
                </a:lnTo>
                <a:lnTo>
                  <a:pt x="3098" y="7849"/>
                </a:lnTo>
                <a:lnTo>
                  <a:pt x="3164" y="7873"/>
                </a:lnTo>
                <a:lnTo>
                  <a:pt x="3231" y="7893"/>
                </a:lnTo>
                <a:lnTo>
                  <a:pt x="3300" y="7911"/>
                </a:lnTo>
                <a:lnTo>
                  <a:pt x="3369" y="7924"/>
                </a:lnTo>
                <a:lnTo>
                  <a:pt x="3442" y="7933"/>
                </a:lnTo>
                <a:lnTo>
                  <a:pt x="3514" y="7939"/>
                </a:lnTo>
                <a:lnTo>
                  <a:pt x="3588" y="7941"/>
                </a:lnTo>
                <a:lnTo>
                  <a:pt x="3659" y="7939"/>
                </a:lnTo>
                <a:lnTo>
                  <a:pt x="3730" y="7934"/>
                </a:lnTo>
                <a:lnTo>
                  <a:pt x="3800" y="7925"/>
                </a:lnTo>
                <a:lnTo>
                  <a:pt x="3868" y="7913"/>
                </a:lnTo>
                <a:lnTo>
                  <a:pt x="3935" y="7897"/>
                </a:lnTo>
                <a:lnTo>
                  <a:pt x="4000" y="7878"/>
                </a:lnTo>
                <a:lnTo>
                  <a:pt x="4066" y="7856"/>
                </a:lnTo>
                <a:lnTo>
                  <a:pt x="4129" y="7831"/>
                </a:lnTo>
                <a:lnTo>
                  <a:pt x="4190" y="7802"/>
                </a:lnTo>
                <a:lnTo>
                  <a:pt x="4250" y="7772"/>
                </a:lnTo>
                <a:lnTo>
                  <a:pt x="4308" y="7737"/>
                </a:lnTo>
                <a:lnTo>
                  <a:pt x="4365" y="7702"/>
                </a:lnTo>
                <a:lnTo>
                  <a:pt x="4419" y="7662"/>
                </a:lnTo>
                <a:lnTo>
                  <a:pt x="4472" y="7621"/>
                </a:lnTo>
                <a:lnTo>
                  <a:pt x="4522" y="7576"/>
                </a:lnTo>
                <a:lnTo>
                  <a:pt x="4570" y="7529"/>
                </a:lnTo>
                <a:lnTo>
                  <a:pt x="4617" y="7481"/>
                </a:lnTo>
                <a:lnTo>
                  <a:pt x="4660" y="7430"/>
                </a:lnTo>
                <a:lnTo>
                  <a:pt x="4701" y="7377"/>
                </a:lnTo>
                <a:lnTo>
                  <a:pt x="4740" y="7321"/>
                </a:lnTo>
                <a:lnTo>
                  <a:pt x="4776" y="7265"/>
                </a:lnTo>
                <a:lnTo>
                  <a:pt x="4809" y="7206"/>
                </a:lnTo>
                <a:lnTo>
                  <a:pt x="4840" y="7146"/>
                </a:lnTo>
                <a:lnTo>
                  <a:pt x="4868" y="7083"/>
                </a:lnTo>
                <a:lnTo>
                  <a:pt x="4892" y="7019"/>
                </a:lnTo>
                <a:lnTo>
                  <a:pt x="4915" y="6954"/>
                </a:lnTo>
                <a:lnTo>
                  <a:pt x="4934" y="6887"/>
                </a:lnTo>
                <a:lnTo>
                  <a:pt x="4949" y="6819"/>
                </a:lnTo>
                <a:lnTo>
                  <a:pt x="4962" y="6750"/>
                </a:lnTo>
                <a:lnTo>
                  <a:pt x="4970" y="6680"/>
                </a:lnTo>
                <a:lnTo>
                  <a:pt x="4976" y="6608"/>
                </a:lnTo>
                <a:lnTo>
                  <a:pt x="4978" y="6536"/>
                </a:lnTo>
                <a:lnTo>
                  <a:pt x="4976" y="6464"/>
                </a:lnTo>
                <a:lnTo>
                  <a:pt x="4970" y="6392"/>
                </a:lnTo>
                <a:lnTo>
                  <a:pt x="4962" y="6322"/>
                </a:lnTo>
                <a:lnTo>
                  <a:pt x="4949" y="6254"/>
                </a:lnTo>
                <a:lnTo>
                  <a:pt x="4934" y="6186"/>
                </a:lnTo>
                <a:lnTo>
                  <a:pt x="4915" y="6119"/>
                </a:lnTo>
                <a:lnTo>
                  <a:pt x="4892" y="6054"/>
                </a:lnTo>
                <a:lnTo>
                  <a:pt x="4868" y="5990"/>
                </a:lnTo>
                <a:lnTo>
                  <a:pt x="4840" y="5927"/>
                </a:lnTo>
                <a:lnTo>
                  <a:pt x="4809" y="5867"/>
                </a:lnTo>
                <a:lnTo>
                  <a:pt x="4776" y="5808"/>
                </a:lnTo>
                <a:lnTo>
                  <a:pt x="4740" y="5751"/>
                </a:lnTo>
                <a:lnTo>
                  <a:pt x="4701" y="5696"/>
                </a:lnTo>
                <a:lnTo>
                  <a:pt x="4660" y="5643"/>
                </a:lnTo>
                <a:lnTo>
                  <a:pt x="4617" y="5592"/>
                </a:lnTo>
                <a:lnTo>
                  <a:pt x="4570" y="5544"/>
                </a:lnTo>
                <a:lnTo>
                  <a:pt x="4522" y="5497"/>
                </a:lnTo>
                <a:lnTo>
                  <a:pt x="4472" y="5452"/>
                </a:lnTo>
                <a:lnTo>
                  <a:pt x="4419" y="5411"/>
                </a:lnTo>
                <a:lnTo>
                  <a:pt x="4365" y="5372"/>
                </a:lnTo>
                <a:lnTo>
                  <a:pt x="4308" y="5336"/>
                </a:lnTo>
                <a:lnTo>
                  <a:pt x="4250" y="5301"/>
                </a:lnTo>
                <a:lnTo>
                  <a:pt x="4190" y="5271"/>
                </a:lnTo>
                <a:lnTo>
                  <a:pt x="4129" y="5242"/>
                </a:lnTo>
                <a:lnTo>
                  <a:pt x="4066" y="5217"/>
                </a:lnTo>
                <a:lnTo>
                  <a:pt x="4000" y="5195"/>
                </a:lnTo>
                <a:lnTo>
                  <a:pt x="3935" y="5176"/>
                </a:lnTo>
                <a:lnTo>
                  <a:pt x="3868" y="5160"/>
                </a:lnTo>
                <a:lnTo>
                  <a:pt x="3800" y="5148"/>
                </a:lnTo>
                <a:lnTo>
                  <a:pt x="3730" y="5139"/>
                </a:lnTo>
                <a:lnTo>
                  <a:pt x="3659" y="5134"/>
                </a:lnTo>
                <a:lnTo>
                  <a:pt x="3588" y="5132"/>
                </a:lnTo>
                <a:lnTo>
                  <a:pt x="3554" y="5132"/>
                </a:lnTo>
                <a:lnTo>
                  <a:pt x="3521" y="5134"/>
                </a:lnTo>
                <a:lnTo>
                  <a:pt x="3487" y="5136"/>
                </a:lnTo>
                <a:lnTo>
                  <a:pt x="3454" y="5138"/>
                </a:lnTo>
                <a:lnTo>
                  <a:pt x="3421" y="5142"/>
                </a:lnTo>
                <a:lnTo>
                  <a:pt x="3388" y="5146"/>
                </a:lnTo>
                <a:lnTo>
                  <a:pt x="3355" y="5151"/>
                </a:lnTo>
                <a:lnTo>
                  <a:pt x="3323" y="5157"/>
                </a:lnTo>
                <a:lnTo>
                  <a:pt x="3290" y="5164"/>
                </a:lnTo>
                <a:lnTo>
                  <a:pt x="3258" y="5171"/>
                </a:lnTo>
                <a:lnTo>
                  <a:pt x="3227" y="5179"/>
                </a:lnTo>
                <a:lnTo>
                  <a:pt x="3195" y="5189"/>
                </a:lnTo>
                <a:lnTo>
                  <a:pt x="3164" y="5199"/>
                </a:lnTo>
                <a:lnTo>
                  <a:pt x="3133" y="5209"/>
                </a:lnTo>
                <a:lnTo>
                  <a:pt x="3101" y="5220"/>
                </a:lnTo>
                <a:lnTo>
                  <a:pt x="3070" y="5232"/>
                </a:lnTo>
                <a:lnTo>
                  <a:pt x="3040" y="5245"/>
                </a:lnTo>
                <a:lnTo>
                  <a:pt x="3010" y="5259"/>
                </a:lnTo>
                <a:lnTo>
                  <a:pt x="2981" y="5273"/>
                </a:lnTo>
                <a:lnTo>
                  <a:pt x="2951" y="5287"/>
                </a:lnTo>
                <a:lnTo>
                  <a:pt x="2922" y="5303"/>
                </a:lnTo>
                <a:lnTo>
                  <a:pt x="2894" y="5319"/>
                </a:lnTo>
                <a:lnTo>
                  <a:pt x="2866" y="5337"/>
                </a:lnTo>
                <a:lnTo>
                  <a:pt x="2838" y="5354"/>
                </a:lnTo>
                <a:lnTo>
                  <a:pt x="2809" y="5372"/>
                </a:lnTo>
                <a:lnTo>
                  <a:pt x="2782" y="5391"/>
                </a:lnTo>
                <a:lnTo>
                  <a:pt x="2755" y="5412"/>
                </a:lnTo>
                <a:lnTo>
                  <a:pt x="2729" y="5432"/>
                </a:lnTo>
                <a:lnTo>
                  <a:pt x="2703" y="5453"/>
                </a:lnTo>
                <a:lnTo>
                  <a:pt x="2678" y="5475"/>
                </a:lnTo>
                <a:lnTo>
                  <a:pt x="2653" y="5497"/>
                </a:lnTo>
                <a:lnTo>
                  <a:pt x="2628" y="5520"/>
                </a:lnTo>
                <a:lnTo>
                  <a:pt x="2613" y="5535"/>
                </a:lnTo>
                <a:lnTo>
                  <a:pt x="2596" y="5549"/>
                </a:lnTo>
                <a:lnTo>
                  <a:pt x="2579" y="5561"/>
                </a:lnTo>
                <a:lnTo>
                  <a:pt x="2562" y="5573"/>
                </a:lnTo>
                <a:lnTo>
                  <a:pt x="2544" y="5584"/>
                </a:lnTo>
                <a:lnTo>
                  <a:pt x="2525" y="5593"/>
                </a:lnTo>
                <a:lnTo>
                  <a:pt x="2506" y="5602"/>
                </a:lnTo>
                <a:lnTo>
                  <a:pt x="2487" y="5610"/>
                </a:lnTo>
                <a:lnTo>
                  <a:pt x="2468" y="5617"/>
                </a:lnTo>
                <a:lnTo>
                  <a:pt x="2448" y="5623"/>
                </a:lnTo>
                <a:lnTo>
                  <a:pt x="2429" y="5628"/>
                </a:lnTo>
                <a:lnTo>
                  <a:pt x="2409" y="5632"/>
                </a:lnTo>
                <a:lnTo>
                  <a:pt x="2389" y="5634"/>
                </a:lnTo>
                <a:lnTo>
                  <a:pt x="2369" y="5636"/>
                </a:lnTo>
                <a:lnTo>
                  <a:pt x="2349" y="5637"/>
                </a:lnTo>
                <a:lnTo>
                  <a:pt x="2329" y="5637"/>
                </a:lnTo>
                <a:lnTo>
                  <a:pt x="2309" y="5636"/>
                </a:lnTo>
                <a:lnTo>
                  <a:pt x="2289" y="5634"/>
                </a:lnTo>
                <a:lnTo>
                  <a:pt x="2269" y="5632"/>
                </a:lnTo>
                <a:lnTo>
                  <a:pt x="2249" y="5628"/>
                </a:lnTo>
                <a:lnTo>
                  <a:pt x="2229" y="5623"/>
                </a:lnTo>
                <a:lnTo>
                  <a:pt x="2209" y="5617"/>
                </a:lnTo>
                <a:lnTo>
                  <a:pt x="2190" y="5611"/>
                </a:lnTo>
                <a:lnTo>
                  <a:pt x="2171" y="5602"/>
                </a:lnTo>
                <a:lnTo>
                  <a:pt x="2153" y="5593"/>
                </a:lnTo>
                <a:lnTo>
                  <a:pt x="2135" y="5584"/>
                </a:lnTo>
                <a:lnTo>
                  <a:pt x="2117" y="5574"/>
                </a:lnTo>
                <a:lnTo>
                  <a:pt x="2100" y="5562"/>
                </a:lnTo>
                <a:lnTo>
                  <a:pt x="2083" y="5550"/>
                </a:lnTo>
                <a:lnTo>
                  <a:pt x="2067" y="5536"/>
                </a:lnTo>
                <a:lnTo>
                  <a:pt x="2051" y="5521"/>
                </a:lnTo>
                <a:lnTo>
                  <a:pt x="2035" y="5506"/>
                </a:lnTo>
                <a:lnTo>
                  <a:pt x="2021" y="5490"/>
                </a:lnTo>
                <a:lnTo>
                  <a:pt x="2008" y="5474"/>
                </a:lnTo>
                <a:lnTo>
                  <a:pt x="1995" y="5456"/>
                </a:lnTo>
                <a:lnTo>
                  <a:pt x="1984" y="5439"/>
                </a:lnTo>
                <a:lnTo>
                  <a:pt x="1973" y="5421"/>
                </a:lnTo>
                <a:lnTo>
                  <a:pt x="1963" y="5403"/>
                </a:lnTo>
                <a:lnTo>
                  <a:pt x="1955" y="5383"/>
                </a:lnTo>
                <a:lnTo>
                  <a:pt x="1947" y="5364"/>
                </a:lnTo>
                <a:lnTo>
                  <a:pt x="1941" y="5345"/>
                </a:lnTo>
                <a:lnTo>
                  <a:pt x="1935" y="5325"/>
                </a:lnTo>
                <a:lnTo>
                  <a:pt x="1929" y="5305"/>
                </a:lnTo>
                <a:lnTo>
                  <a:pt x="1925" y="5285"/>
                </a:lnTo>
                <a:lnTo>
                  <a:pt x="1922" y="5265"/>
                </a:lnTo>
                <a:lnTo>
                  <a:pt x="1920" y="5244"/>
                </a:lnTo>
                <a:lnTo>
                  <a:pt x="1919" y="5224"/>
                </a:lnTo>
                <a:lnTo>
                  <a:pt x="1919" y="5204"/>
                </a:lnTo>
                <a:lnTo>
                  <a:pt x="1920" y="5184"/>
                </a:lnTo>
                <a:lnTo>
                  <a:pt x="1922" y="5163"/>
                </a:lnTo>
                <a:lnTo>
                  <a:pt x="1925" y="5143"/>
                </a:lnTo>
                <a:lnTo>
                  <a:pt x="1929" y="5123"/>
                </a:lnTo>
                <a:lnTo>
                  <a:pt x="1935" y="5103"/>
                </a:lnTo>
                <a:lnTo>
                  <a:pt x="1940" y="5083"/>
                </a:lnTo>
                <a:lnTo>
                  <a:pt x="1947" y="5064"/>
                </a:lnTo>
                <a:lnTo>
                  <a:pt x="1955" y="5045"/>
                </a:lnTo>
                <a:lnTo>
                  <a:pt x="1963" y="5026"/>
                </a:lnTo>
                <a:lnTo>
                  <a:pt x="1973" y="5008"/>
                </a:lnTo>
                <a:lnTo>
                  <a:pt x="1983" y="4990"/>
                </a:lnTo>
                <a:lnTo>
                  <a:pt x="1994" y="4972"/>
                </a:lnTo>
                <a:lnTo>
                  <a:pt x="2007" y="4955"/>
                </a:lnTo>
                <a:lnTo>
                  <a:pt x="2020" y="4938"/>
                </a:lnTo>
                <a:lnTo>
                  <a:pt x="2034" y="4923"/>
                </a:lnTo>
                <a:lnTo>
                  <a:pt x="2049" y="4907"/>
                </a:lnTo>
                <a:lnTo>
                  <a:pt x="2089" y="4870"/>
                </a:lnTo>
                <a:lnTo>
                  <a:pt x="2129" y="4834"/>
                </a:lnTo>
                <a:lnTo>
                  <a:pt x="2169" y="4799"/>
                </a:lnTo>
                <a:lnTo>
                  <a:pt x="2211" y="4765"/>
                </a:lnTo>
                <a:lnTo>
                  <a:pt x="2254" y="4732"/>
                </a:lnTo>
                <a:lnTo>
                  <a:pt x="2297" y="4701"/>
                </a:lnTo>
                <a:lnTo>
                  <a:pt x="2340" y="4670"/>
                </a:lnTo>
                <a:lnTo>
                  <a:pt x="2384" y="4641"/>
                </a:lnTo>
                <a:lnTo>
                  <a:pt x="2429" y="4613"/>
                </a:lnTo>
                <a:lnTo>
                  <a:pt x="2474" y="4585"/>
                </a:lnTo>
                <a:lnTo>
                  <a:pt x="2520" y="4559"/>
                </a:lnTo>
                <a:lnTo>
                  <a:pt x="2568" y="4533"/>
                </a:lnTo>
                <a:lnTo>
                  <a:pt x="2614" y="4510"/>
                </a:lnTo>
                <a:lnTo>
                  <a:pt x="2662" y="4487"/>
                </a:lnTo>
                <a:lnTo>
                  <a:pt x="2710" y="4465"/>
                </a:lnTo>
                <a:lnTo>
                  <a:pt x="2759" y="4445"/>
                </a:lnTo>
                <a:lnTo>
                  <a:pt x="2808" y="4426"/>
                </a:lnTo>
                <a:lnTo>
                  <a:pt x="2858" y="4408"/>
                </a:lnTo>
                <a:lnTo>
                  <a:pt x="2908" y="4391"/>
                </a:lnTo>
                <a:lnTo>
                  <a:pt x="2958" y="4375"/>
                </a:lnTo>
                <a:lnTo>
                  <a:pt x="3009" y="4361"/>
                </a:lnTo>
                <a:lnTo>
                  <a:pt x="3060" y="4348"/>
                </a:lnTo>
                <a:lnTo>
                  <a:pt x="3111" y="4336"/>
                </a:lnTo>
                <a:lnTo>
                  <a:pt x="3164" y="4326"/>
                </a:lnTo>
                <a:lnTo>
                  <a:pt x="3216" y="4315"/>
                </a:lnTo>
                <a:lnTo>
                  <a:pt x="3268" y="4307"/>
                </a:lnTo>
                <a:lnTo>
                  <a:pt x="3321" y="4300"/>
                </a:lnTo>
                <a:lnTo>
                  <a:pt x="3373" y="4294"/>
                </a:lnTo>
                <a:lnTo>
                  <a:pt x="3427" y="4290"/>
                </a:lnTo>
                <a:lnTo>
                  <a:pt x="3481" y="4287"/>
                </a:lnTo>
                <a:lnTo>
                  <a:pt x="3534" y="4285"/>
                </a:lnTo>
                <a:lnTo>
                  <a:pt x="3588" y="4284"/>
                </a:lnTo>
                <a:lnTo>
                  <a:pt x="3702" y="4287"/>
                </a:lnTo>
                <a:lnTo>
                  <a:pt x="3816" y="4296"/>
                </a:lnTo>
                <a:lnTo>
                  <a:pt x="3927" y="4310"/>
                </a:lnTo>
                <a:lnTo>
                  <a:pt x="4037" y="4330"/>
                </a:lnTo>
                <a:lnTo>
                  <a:pt x="4145" y="4355"/>
                </a:lnTo>
                <a:lnTo>
                  <a:pt x="4250" y="4385"/>
                </a:lnTo>
                <a:lnTo>
                  <a:pt x="4354" y="4421"/>
                </a:lnTo>
                <a:lnTo>
                  <a:pt x="4455" y="4461"/>
                </a:lnTo>
                <a:lnTo>
                  <a:pt x="4553" y="4506"/>
                </a:lnTo>
                <a:lnTo>
                  <a:pt x="4650" y="4556"/>
                </a:lnTo>
                <a:lnTo>
                  <a:pt x="4743" y="4611"/>
                </a:lnTo>
                <a:lnTo>
                  <a:pt x="4833" y="4668"/>
                </a:lnTo>
                <a:lnTo>
                  <a:pt x="4921" y="4731"/>
                </a:lnTo>
                <a:lnTo>
                  <a:pt x="5005" y="4798"/>
                </a:lnTo>
                <a:lnTo>
                  <a:pt x="5086" y="4869"/>
                </a:lnTo>
                <a:lnTo>
                  <a:pt x="5163" y="4944"/>
                </a:lnTo>
                <a:lnTo>
                  <a:pt x="5237" y="5022"/>
                </a:lnTo>
                <a:lnTo>
                  <a:pt x="5307" y="5103"/>
                </a:lnTo>
                <a:lnTo>
                  <a:pt x="5373" y="5189"/>
                </a:lnTo>
                <a:lnTo>
                  <a:pt x="5435" y="5277"/>
                </a:lnTo>
                <a:lnTo>
                  <a:pt x="5493" y="5368"/>
                </a:lnTo>
                <a:lnTo>
                  <a:pt x="5547" y="5462"/>
                </a:lnTo>
                <a:lnTo>
                  <a:pt x="5596" y="5560"/>
                </a:lnTo>
                <a:lnTo>
                  <a:pt x="5641" y="5660"/>
                </a:lnTo>
                <a:lnTo>
                  <a:pt x="5681" y="5762"/>
                </a:lnTo>
                <a:lnTo>
                  <a:pt x="5716" y="5867"/>
                </a:lnTo>
                <a:lnTo>
                  <a:pt x="5746" y="5974"/>
                </a:lnTo>
                <a:lnTo>
                  <a:pt x="5770" y="6082"/>
                </a:lnTo>
                <a:lnTo>
                  <a:pt x="5790" y="6194"/>
                </a:lnTo>
                <a:lnTo>
                  <a:pt x="5805" y="6306"/>
                </a:lnTo>
                <a:lnTo>
                  <a:pt x="5814" y="6421"/>
                </a:lnTo>
                <a:lnTo>
                  <a:pt x="5816" y="6536"/>
                </a:lnTo>
                <a:lnTo>
                  <a:pt x="5814" y="6652"/>
                </a:lnTo>
                <a:lnTo>
                  <a:pt x="5805" y="6767"/>
                </a:lnTo>
                <a:lnTo>
                  <a:pt x="5790" y="6879"/>
                </a:lnTo>
                <a:lnTo>
                  <a:pt x="5770" y="6991"/>
                </a:lnTo>
                <a:lnTo>
                  <a:pt x="5746" y="7099"/>
                </a:lnTo>
                <a:lnTo>
                  <a:pt x="5716" y="7206"/>
                </a:lnTo>
                <a:lnTo>
                  <a:pt x="5681" y="7311"/>
                </a:lnTo>
                <a:lnTo>
                  <a:pt x="5641" y="7413"/>
                </a:lnTo>
                <a:lnTo>
                  <a:pt x="5596" y="7513"/>
                </a:lnTo>
                <a:lnTo>
                  <a:pt x="5547" y="7611"/>
                </a:lnTo>
                <a:lnTo>
                  <a:pt x="5493" y="7705"/>
                </a:lnTo>
                <a:lnTo>
                  <a:pt x="5435" y="7796"/>
                </a:lnTo>
                <a:lnTo>
                  <a:pt x="5373" y="7884"/>
                </a:lnTo>
                <a:lnTo>
                  <a:pt x="5307" y="7970"/>
                </a:lnTo>
                <a:lnTo>
                  <a:pt x="5237" y="8051"/>
                </a:lnTo>
                <a:lnTo>
                  <a:pt x="5163" y="8129"/>
                </a:lnTo>
                <a:lnTo>
                  <a:pt x="5086" y="8204"/>
                </a:lnTo>
                <a:lnTo>
                  <a:pt x="5005" y="8275"/>
                </a:lnTo>
                <a:lnTo>
                  <a:pt x="4921" y="8342"/>
                </a:lnTo>
                <a:lnTo>
                  <a:pt x="4833" y="8405"/>
                </a:lnTo>
                <a:lnTo>
                  <a:pt x="4743" y="8462"/>
                </a:lnTo>
                <a:lnTo>
                  <a:pt x="4650" y="8517"/>
                </a:lnTo>
                <a:lnTo>
                  <a:pt x="4553" y="8567"/>
                </a:lnTo>
                <a:lnTo>
                  <a:pt x="4455" y="8612"/>
                </a:lnTo>
                <a:lnTo>
                  <a:pt x="4354" y="8652"/>
                </a:lnTo>
                <a:lnTo>
                  <a:pt x="4250" y="8688"/>
                </a:lnTo>
                <a:lnTo>
                  <a:pt x="4145" y="8718"/>
                </a:lnTo>
                <a:lnTo>
                  <a:pt x="4037" y="8743"/>
                </a:lnTo>
                <a:lnTo>
                  <a:pt x="3927" y="8763"/>
                </a:lnTo>
                <a:lnTo>
                  <a:pt x="3816" y="8778"/>
                </a:lnTo>
                <a:lnTo>
                  <a:pt x="3702" y="8786"/>
                </a:lnTo>
                <a:lnTo>
                  <a:pt x="3588" y="8789"/>
                </a:lnTo>
                <a:lnTo>
                  <a:pt x="3485" y="8787"/>
                </a:lnTo>
                <a:lnTo>
                  <a:pt x="3383" y="8780"/>
                </a:lnTo>
                <a:lnTo>
                  <a:pt x="3283" y="8768"/>
                </a:lnTo>
                <a:lnTo>
                  <a:pt x="3185" y="8751"/>
                </a:lnTo>
                <a:lnTo>
                  <a:pt x="3087" y="8731"/>
                </a:lnTo>
                <a:lnTo>
                  <a:pt x="2992" y="8706"/>
                </a:lnTo>
                <a:lnTo>
                  <a:pt x="2898" y="8677"/>
                </a:lnTo>
                <a:lnTo>
                  <a:pt x="2806" y="8644"/>
                </a:lnTo>
                <a:lnTo>
                  <a:pt x="2716" y="8607"/>
                </a:lnTo>
                <a:lnTo>
                  <a:pt x="2628" y="8566"/>
                </a:lnTo>
                <a:lnTo>
                  <a:pt x="2543" y="8521"/>
                </a:lnTo>
                <a:lnTo>
                  <a:pt x="2458" y="8474"/>
                </a:lnTo>
                <a:lnTo>
                  <a:pt x="2377" y="8422"/>
                </a:lnTo>
                <a:lnTo>
                  <a:pt x="2298" y="8367"/>
                </a:lnTo>
                <a:lnTo>
                  <a:pt x="2221" y="8308"/>
                </a:lnTo>
                <a:lnTo>
                  <a:pt x="2147" y="8246"/>
                </a:lnTo>
                <a:lnTo>
                  <a:pt x="2075" y="8183"/>
                </a:lnTo>
                <a:lnTo>
                  <a:pt x="2007" y="8115"/>
                </a:lnTo>
                <a:lnTo>
                  <a:pt x="1941" y="8044"/>
                </a:lnTo>
                <a:lnTo>
                  <a:pt x="1877" y="7971"/>
                </a:lnTo>
                <a:lnTo>
                  <a:pt x="1817" y="7894"/>
                </a:lnTo>
                <a:lnTo>
                  <a:pt x="1759" y="7816"/>
                </a:lnTo>
                <a:lnTo>
                  <a:pt x="1705" y="7735"/>
                </a:lnTo>
                <a:lnTo>
                  <a:pt x="1654" y="7652"/>
                </a:lnTo>
                <a:lnTo>
                  <a:pt x="1606" y="7567"/>
                </a:lnTo>
                <a:lnTo>
                  <a:pt x="1562" y="7480"/>
                </a:lnTo>
                <a:lnTo>
                  <a:pt x="1521" y="7389"/>
                </a:lnTo>
                <a:lnTo>
                  <a:pt x="1483" y="7298"/>
                </a:lnTo>
                <a:lnTo>
                  <a:pt x="1449" y="7206"/>
                </a:lnTo>
                <a:lnTo>
                  <a:pt x="1419" y="7111"/>
                </a:lnTo>
                <a:lnTo>
                  <a:pt x="1393" y="7014"/>
                </a:lnTo>
                <a:lnTo>
                  <a:pt x="1371" y="6917"/>
                </a:lnTo>
                <a:lnTo>
                  <a:pt x="480" y="6917"/>
                </a:lnTo>
                <a:lnTo>
                  <a:pt x="459" y="6916"/>
                </a:lnTo>
                <a:lnTo>
                  <a:pt x="437" y="6915"/>
                </a:lnTo>
                <a:lnTo>
                  <a:pt x="416" y="6912"/>
                </a:lnTo>
                <a:lnTo>
                  <a:pt x="396" y="6909"/>
                </a:lnTo>
                <a:lnTo>
                  <a:pt x="376" y="6904"/>
                </a:lnTo>
                <a:lnTo>
                  <a:pt x="356" y="6899"/>
                </a:lnTo>
                <a:lnTo>
                  <a:pt x="337" y="6891"/>
                </a:lnTo>
                <a:lnTo>
                  <a:pt x="318" y="6884"/>
                </a:lnTo>
                <a:lnTo>
                  <a:pt x="300" y="6876"/>
                </a:lnTo>
                <a:lnTo>
                  <a:pt x="282" y="6867"/>
                </a:lnTo>
                <a:lnTo>
                  <a:pt x="265" y="6857"/>
                </a:lnTo>
                <a:lnTo>
                  <a:pt x="248" y="6846"/>
                </a:lnTo>
                <a:lnTo>
                  <a:pt x="232" y="6835"/>
                </a:lnTo>
                <a:lnTo>
                  <a:pt x="216" y="6822"/>
                </a:lnTo>
                <a:lnTo>
                  <a:pt x="201" y="6809"/>
                </a:lnTo>
                <a:lnTo>
                  <a:pt x="186" y="6795"/>
                </a:lnTo>
                <a:lnTo>
                  <a:pt x="172" y="6781"/>
                </a:lnTo>
                <a:lnTo>
                  <a:pt x="159" y="6766"/>
                </a:lnTo>
                <a:lnTo>
                  <a:pt x="146" y="6750"/>
                </a:lnTo>
                <a:lnTo>
                  <a:pt x="134" y="6734"/>
                </a:lnTo>
                <a:lnTo>
                  <a:pt x="123" y="6717"/>
                </a:lnTo>
                <a:lnTo>
                  <a:pt x="113" y="6700"/>
                </a:lnTo>
                <a:lnTo>
                  <a:pt x="104" y="6682"/>
                </a:lnTo>
                <a:lnTo>
                  <a:pt x="95" y="6663"/>
                </a:lnTo>
                <a:lnTo>
                  <a:pt x="87" y="6645"/>
                </a:lnTo>
                <a:lnTo>
                  <a:pt x="81" y="6625"/>
                </a:lnTo>
                <a:lnTo>
                  <a:pt x="75" y="6605"/>
                </a:lnTo>
                <a:lnTo>
                  <a:pt x="70" y="6585"/>
                </a:lnTo>
                <a:lnTo>
                  <a:pt x="66" y="6565"/>
                </a:lnTo>
                <a:lnTo>
                  <a:pt x="63" y="6544"/>
                </a:lnTo>
                <a:lnTo>
                  <a:pt x="61" y="6522"/>
                </a:lnTo>
                <a:lnTo>
                  <a:pt x="60" y="6501"/>
                </a:lnTo>
                <a:lnTo>
                  <a:pt x="0" y="3407"/>
                </a:lnTo>
                <a:lnTo>
                  <a:pt x="0" y="3386"/>
                </a:lnTo>
                <a:lnTo>
                  <a:pt x="1" y="3366"/>
                </a:lnTo>
                <a:lnTo>
                  <a:pt x="3" y="3347"/>
                </a:lnTo>
                <a:lnTo>
                  <a:pt x="5" y="3327"/>
                </a:lnTo>
                <a:lnTo>
                  <a:pt x="9" y="3308"/>
                </a:lnTo>
                <a:lnTo>
                  <a:pt x="13" y="3289"/>
                </a:lnTo>
                <a:lnTo>
                  <a:pt x="18" y="3271"/>
                </a:lnTo>
                <a:lnTo>
                  <a:pt x="24" y="3253"/>
                </a:lnTo>
                <a:lnTo>
                  <a:pt x="31" y="3234"/>
                </a:lnTo>
                <a:lnTo>
                  <a:pt x="39" y="3217"/>
                </a:lnTo>
                <a:lnTo>
                  <a:pt x="48" y="3200"/>
                </a:lnTo>
                <a:lnTo>
                  <a:pt x="57" y="3183"/>
                </a:lnTo>
                <a:lnTo>
                  <a:pt x="68" y="3166"/>
                </a:lnTo>
                <a:lnTo>
                  <a:pt x="79" y="3150"/>
                </a:lnTo>
                <a:lnTo>
                  <a:pt x="91" y="3134"/>
                </a:lnTo>
                <a:lnTo>
                  <a:pt x="104" y="3119"/>
                </a:lnTo>
                <a:lnTo>
                  <a:pt x="2629" y="223"/>
                </a:lnTo>
                <a:lnTo>
                  <a:pt x="2644" y="206"/>
                </a:lnTo>
                <a:lnTo>
                  <a:pt x="2660" y="191"/>
                </a:lnTo>
                <a:lnTo>
                  <a:pt x="2677" y="175"/>
                </a:lnTo>
                <a:lnTo>
                  <a:pt x="2694" y="161"/>
                </a:lnTo>
                <a:lnTo>
                  <a:pt x="2711" y="149"/>
                </a:lnTo>
                <a:lnTo>
                  <a:pt x="2730" y="137"/>
                </a:lnTo>
                <a:lnTo>
                  <a:pt x="2748" y="127"/>
                </a:lnTo>
                <a:lnTo>
                  <a:pt x="2767" y="117"/>
                </a:lnTo>
                <a:lnTo>
                  <a:pt x="2787" y="109"/>
                </a:lnTo>
                <a:lnTo>
                  <a:pt x="2807" y="101"/>
                </a:lnTo>
                <a:lnTo>
                  <a:pt x="2828" y="95"/>
                </a:lnTo>
                <a:lnTo>
                  <a:pt x="2849" y="89"/>
                </a:lnTo>
                <a:lnTo>
                  <a:pt x="2870" y="85"/>
                </a:lnTo>
                <a:lnTo>
                  <a:pt x="2892" y="82"/>
                </a:lnTo>
                <a:lnTo>
                  <a:pt x="2914" y="80"/>
                </a:lnTo>
                <a:lnTo>
                  <a:pt x="2937" y="79"/>
                </a:lnTo>
                <a:lnTo>
                  <a:pt x="7911" y="0"/>
                </a:lnTo>
                <a:lnTo>
                  <a:pt x="7929" y="0"/>
                </a:lnTo>
                <a:lnTo>
                  <a:pt x="7946" y="1"/>
                </a:lnTo>
                <a:lnTo>
                  <a:pt x="7964" y="2"/>
                </a:lnTo>
                <a:lnTo>
                  <a:pt x="7981" y="4"/>
                </a:lnTo>
                <a:lnTo>
                  <a:pt x="7997" y="7"/>
                </a:lnTo>
                <a:lnTo>
                  <a:pt x="8014" y="11"/>
                </a:lnTo>
                <a:lnTo>
                  <a:pt x="8030" y="15"/>
                </a:lnTo>
                <a:lnTo>
                  <a:pt x="8046" y="20"/>
                </a:lnTo>
                <a:lnTo>
                  <a:pt x="8062" y="25"/>
                </a:lnTo>
                <a:lnTo>
                  <a:pt x="8078" y="31"/>
                </a:lnTo>
                <a:lnTo>
                  <a:pt x="8093" y="39"/>
                </a:lnTo>
                <a:lnTo>
                  <a:pt x="8108" y="47"/>
                </a:lnTo>
                <a:lnTo>
                  <a:pt x="8123" y="55"/>
                </a:lnTo>
                <a:lnTo>
                  <a:pt x="8138" y="64"/>
                </a:lnTo>
                <a:lnTo>
                  <a:pt x="8153" y="74"/>
                </a:lnTo>
                <a:lnTo>
                  <a:pt x="8168" y="84"/>
                </a:lnTo>
                <a:lnTo>
                  <a:pt x="11163" y="2349"/>
                </a:lnTo>
                <a:lnTo>
                  <a:pt x="14790" y="3112"/>
                </a:lnTo>
                <a:lnTo>
                  <a:pt x="14850" y="3126"/>
                </a:lnTo>
                <a:lnTo>
                  <a:pt x="14910" y="3143"/>
                </a:lnTo>
                <a:lnTo>
                  <a:pt x="14970" y="3162"/>
                </a:lnTo>
                <a:lnTo>
                  <a:pt x="15030" y="3186"/>
                </a:lnTo>
                <a:lnTo>
                  <a:pt x="15089" y="3211"/>
                </a:lnTo>
                <a:lnTo>
                  <a:pt x="15147" y="3239"/>
                </a:lnTo>
                <a:lnTo>
                  <a:pt x="15204" y="3270"/>
                </a:lnTo>
                <a:lnTo>
                  <a:pt x="15261" y="3302"/>
                </a:lnTo>
                <a:lnTo>
                  <a:pt x="15317" y="3338"/>
                </a:lnTo>
                <a:lnTo>
                  <a:pt x="15372" y="3375"/>
                </a:lnTo>
                <a:lnTo>
                  <a:pt x="15425" y="3415"/>
                </a:lnTo>
                <a:lnTo>
                  <a:pt x="15477" y="3457"/>
                </a:lnTo>
                <a:lnTo>
                  <a:pt x="15527" y="3501"/>
                </a:lnTo>
                <a:lnTo>
                  <a:pt x="15576" y="3547"/>
                </a:lnTo>
                <a:lnTo>
                  <a:pt x="15624" y="3593"/>
                </a:lnTo>
                <a:lnTo>
                  <a:pt x="15669" y="3643"/>
                </a:lnTo>
                <a:lnTo>
                  <a:pt x="15713" y="3694"/>
                </a:lnTo>
                <a:lnTo>
                  <a:pt x="15754" y="3746"/>
                </a:lnTo>
                <a:lnTo>
                  <a:pt x="15793" y="3800"/>
                </a:lnTo>
                <a:lnTo>
                  <a:pt x="15830" y="3855"/>
                </a:lnTo>
                <a:lnTo>
                  <a:pt x="15865" y="3911"/>
                </a:lnTo>
                <a:lnTo>
                  <a:pt x="15897" y="3969"/>
                </a:lnTo>
                <a:lnTo>
                  <a:pt x="15927" y="4027"/>
                </a:lnTo>
                <a:lnTo>
                  <a:pt x="15954" y="4087"/>
                </a:lnTo>
                <a:lnTo>
                  <a:pt x="15978" y="4147"/>
                </a:lnTo>
                <a:lnTo>
                  <a:pt x="15998" y="4209"/>
                </a:lnTo>
                <a:lnTo>
                  <a:pt x="16016" y="4271"/>
                </a:lnTo>
                <a:lnTo>
                  <a:pt x="16030" y="4334"/>
                </a:lnTo>
                <a:lnTo>
                  <a:pt x="16042" y="4397"/>
                </a:lnTo>
                <a:lnTo>
                  <a:pt x="16049" y="4460"/>
                </a:lnTo>
                <a:lnTo>
                  <a:pt x="16053" y="4524"/>
                </a:lnTo>
                <a:lnTo>
                  <a:pt x="16054" y="4589"/>
                </a:lnTo>
                <a:lnTo>
                  <a:pt x="16009" y="6525"/>
                </a:lnTo>
                <a:lnTo>
                  <a:pt x="16008" y="6547"/>
                </a:lnTo>
                <a:lnTo>
                  <a:pt x="16006" y="6568"/>
                </a:lnTo>
                <a:lnTo>
                  <a:pt x="16003" y="6589"/>
                </a:lnTo>
                <a:lnTo>
                  <a:pt x="15999" y="6609"/>
                </a:lnTo>
                <a:lnTo>
                  <a:pt x="15994" y="6629"/>
                </a:lnTo>
                <a:lnTo>
                  <a:pt x="15988" y="6649"/>
                </a:lnTo>
                <a:lnTo>
                  <a:pt x="15981" y="6668"/>
                </a:lnTo>
                <a:lnTo>
                  <a:pt x="15973" y="6687"/>
                </a:lnTo>
                <a:lnTo>
                  <a:pt x="15965" y="6705"/>
                </a:lnTo>
                <a:lnTo>
                  <a:pt x="15956" y="6723"/>
                </a:lnTo>
                <a:lnTo>
                  <a:pt x="15945" y="6740"/>
                </a:lnTo>
                <a:lnTo>
                  <a:pt x="15934" y="6758"/>
                </a:lnTo>
                <a:lnTo>
                  <a:pt x="15923" y="6774"/>
                </a:lnTo>
                <a:lnTo>
                  <a:pt x="15910" y="6789"/>
                </a:lnTo>
                <a:lnTo>
                  <a:pt x="15896" y="6804"/>
                </a:lnTo>
                <a:lnTo>
                  <a:pt x="15882" y="6818"/>
                </a:lnTo>
                <a:lnTo>
                  <a:pt x="15868" y="6833"/>
                </a:lnTo>
                <a:lnTo>
                  <a:pt x="15853" y="6845"/>
                </a:lnTo>
                <a:lnTo>
                  <a:pt x="15837" y="6857"/>
                </a:lnTo>
                <a:lnTo>
                  <a:pt x="15821" y="6869"/>
                </a:lnTo>
                <a:lnTo>
                  <a:pt x="15804" y="6879"/>
                </a:lnTo>
                <a:lnTo>
                  <a:pt x="15787" y="6889"/>
                </a:lnTo>
                <a:lnTo>
                  <a:pt x="15769" y="6899"/>
                </a:lnTo>
                <a:lnTo>
                  <a:pt x="15751" y="6907"/>
                </a:lnTo>
                <a:lnTo>
                  <a:pt x="15732" y="6915"/>
                </a:lnTo>
                <a:lnTo>
                  <a:pt x="15713" y="6921"/>
                </a:lnTo>
                <a:lnTo>
                  <a:pt x="15693" y="6926"/>
                </a:lnTo>
                <a:lnTo>
                  <a:pt x="15673" y="6931"/>
                </a:lnTo>
                <a:lnTo>
                  <a:pt x="15653" y="6935"/>
                </a:lnTo>
                <a:lnTo>
                  <a:pt x="15633" y="6937"/>
                </a:lnTo>
                <a:lnTo>
                  <a:pt x="15612" y="6939"/>
                </a:lnTo>
                <a:lnTo>
                  <a:pt x="15590" y="6939"/>
                </a:lnTo>
                <a:lnTo>
                  <a:pt x="14417" y="6940"/>
                </a:lnTo>
                <a:lnTo>
                  <a:pt x="14395" y="6940"/>
                </a:lnTo>
                <a:lnTo>
                  <a:pt x="14374" y="6938"/>
                </a:lnTo>
                <a:lnTo>
                  <a:pt x="14353" y="6936"/>
                </a:lnTo>
                <a:lnTo>
                  <a:pt x="14333" y="6932"/>
                </a:lnTo>
                <a:lnTo>
                  <a:pt x="14312" y="6927"/>
                </a:lnTo>
                <a:lnTo>
                  <a:pt x="14293" y="6922"/>
                </a:lnTo>
                <a:lnTo>
                  <a:pt x="14273" y="6915"/>
                </a:lnTo>
                <a:lnTo>
                  <a:pt x="14254" y="6908"/>
                </a:lnTo>
                <a:lnTo>
                  <a:pt x="14236" y="6899"/>
                </a:lnTo>
                <a:lnTo>
                  <a:pt x="14218" y="6889"/>
                </a:lnTo>
                <a:lnTo>
                  <a:pt x="14200" y="6879"/>
                </a:lnTo>
                <a:lnTo>
                  <a:pt x="14183" y="6868"/>
                </a:lnTo>
                <a:lnTo>
                  <a:pt x="14167" y="6857"/>
                </a:lnTo>
                <a:lnTo>
                  <a:pt x="14151" y="6844"/>
                </a:lnTo>
                <a:lnTo>
                  <a:pt x="14136" y="6831"/>
                </a:lnTo>
                <a:lnTo>
                  <a:pt x="14120" y="6816"/>
                </a:lnTo>
                <a:lnTo>
                  <a:pt x="14106" y="6802"/>
                </a:lnTo>
                <a:lnTo>
                  <a:pt x="14093" y="6786"/>
                </a:lnTo>
                <a:lnTo>
                  <a:pt x="14081" y="6771"/>
                </a:lnTo>
                <a:lnTo>
                  <a:pt x="14069" y="6754"/>
                </a:lnTo>
                <a:lnTo>
                  <a:pt x="14058" y="6736"/>
                </a:lnTo>
                <a:lnTo>
                  <a:pt x="14048" y="6719"/>
                </a:lnTo>
                <a:lnTo>
                  <a:pt x="14039" y="6701"/>
                </a:lnTo>
                <a:lnTo>
                  <a:pt x="14030" y="6682"/>
                </a:lnTo>
                <a:lnTo>
                  <a:pt x="14023" y="6662"/>
                </a:lnTo>
                <a:lnTo>
                  <a:pt x="14016" y="6643"/>
                </a:lnTo>
                <a:lnTo>
                  <a:pt x="14010" y="6623"/>
                </a:lnTo>
                <a:lnTo>
                  <a:pt x="14006" y="6602"/>
                </a:lnTo>
                <a:lnTo>
                  <a:pt x="14002" y="6581"/>
                </a:lnTo>
                <a:lnTo>
                  <a:pt x="13999" y="6561"/>
                </a:lnTo>
                <a:lnTo>
                  <a:pt x="13998" y="6539"/>
                </a:lnTo>
                <a:lnTo>
                  <a:pt x="13997" y="6517"/>
                </a:lnTo>
                <a:lnTo>
                  <a:pt x="13998" y="6495"/>
                </a:lnTo>
                <a:lnTo>
                  <a:pt x="13999" y="6474"/>
                </a:lnTo>
                <a:lnTo>
                  <a:pt x="14002" y="6452"/>
                </a:lnTo>
                <a:lnTo>
                  <a:pt x="14006" y="6432"/>
                </a:lnTo>
                <a:lnTo>
                  <a:pt x="14010" y="6412"/>
                </a:lnTo>
                <a:lnTo>
                  <a:pt x="14016" y="6391"/>
                </a:lnTo>
                <a:lnTo>
                  <a:pt x="14022" y="6371"/>
                </a:lnTo>
                <a:lnTo>
                  <a:pt x="14030" y="6352"/>
                </a:lnTo>
                <a:lnTo>
                  <a:pt x="14038" y="6334"/>
                </a:lnTo>
                <a:lnTo>
                  <a:pt x="14048" y="6315"/>
                </a:lnTo>
                <a:lnTo>
                  <a:pt x="14058" y="6297"/>
                </a:lnTo>
                <a:lnTo>
                  <a:pt x="14069" y="6280"/>
                </a:lnTo>
                <a:lnTo>
                  <a:pt x="14080" y="6264"/>
                </a:lnTo>
                <a:lnTo>
                  <a:pt x="14093" y="6247"/>
                </a:lnTo>
                <a:lnTo>
                  <a:pt x="14106" y="6232"/>
                </a:lnTo>
                <a:lnTo>
                  <a:pt x="14120" y="6217"/>
                </a:lnTo>
                <a:lnTo>
                  <a:pt x="14135" y="6204"/>
                </a:lnTo>
                <a:lnTo>
                  <a:pt x="14150" y="6190"/>
                </a:lnTo>
                <a:lnTo>
                  <a:pt x="14166" y="6177"/>
                </a:lnTo>
                <a:lnTo>
                  <a:pt x="14182" y="6165"/>
                </a:lnTo>
                <a:lnTo>
                  <a:pt x="14199" y="6154"/>
                </a:lnTo>
                <a:lnTo>
                  <a:pt x="14217" y="6144"/>
                </a:lnTo>
                <a:lnTo>
                  <a:pt x="14235" y="6135"/>
                </a:lnTo>
                <a:lnTo>
                  <a:pt x="14253" y="6127"/>
                </a:lnTo>
                <a:lnTo>
                  <a:pt x="14272" y="6119"/>
                </a:lnTo>
                <a:lnTo>
                  <a:pt x="14292" y="6112"/>
                </a:lnTo>
                <a:lnTo>
                  <a:pt x="14312" y="6106"/>
                </a:lnTo>
                <a:lnTo>
                  <a:pt x="14332" y="6101"/>
                </a:lnTo>
                <a:lnTo>
                  <a:pt x="14352" y="6097"/>
                </a:lnTo>
                <a:lnTo>
                  <a:pt x="14373" y="6095"/>
                </a:lnTo>
                <a:lnTo>
                  <a:pt x="14394" y="6093"/>
                </a:lnTo>
                <a:lnTo>
                  <a:pt x="14416" y="6093"/>
                </a:lnTo>
                <a:lnTo>
                  <a:pt x="15180" y="6092"/>
                </a:lnTo>
                <a:close/>
                <a:moveTo>
                  <a:pt x="8940" y="6916"/>
                </a:moveTo>
                <a:lnTo>
                  <a:pt x="6896" y="6917"/>
                </a:lnTo>
                <a:lnTo>
                  <a:pt x="6875" y="6916"/>
                </a:lnTo>
                <a:lnTo>
                  <a:pt x="6854" y="6915"/>
                </a:lnTo>
                <a:lnTo>
                  <a:pt x="6833" y="6912"/>
                </a:lnTo>
                <a:lnTo>
                  <a:pt x="6812" y="6909"/>
                </a:lnTo>
                <a:lnTo>
                  <a:pt x="6792" y="6904"/>
                </a:lnTo>
                <a:lnTo>
                  <a:pt x="6772" y="6898"/>
                </a:lnTo>
                <a:lnTo>
                  <a:pt x="6753" y="6891"/>
                </a:lnTo>
                <a:lnTo>
                  <a:pt x="6734" y="6883"/>
                </a:lnTo>
                <a:lnTo>
                  <a:pt x="6715" y="6875"/>
                </a:lnTo>
                <a:lnTo>
                  <a:pt x="6697" y="6865"/>
                </a:lnTo>
                <a:lnTo>
                  <a:pt x="6679" y="6855"/>
                </a:lnTo>
                <a:lnTo>
                  <a:pt x="6662" y="6844"/>
                </a:lnTo>
                <a:lnTo>
                  <a:pt x="6645" y="6833"/>
                </a:lnTo>
                <a:lnTo>
                  <a:pt x="6630" y="6819"/>
                </a:lnTo>
                <a:lnTo>
                  <a:pt x="6614" y="6806"/>
                </a:lnTo>
                <a:lnTo>
                  <a:pt x="6600" y="6792"/>
                </a:lnTo>
                <a:lnTo>
                  <a:pt x="6586" y="6778"/>
                </a:lnTo>
                <a:lnTo>
                  <a:pt x="6573" y="6763"/>
                </a:lnTo>
                <a:lnTo>
                  <a:pt x="6560" y="6746"/>
                </a:lnTo>
                <a:lnTo>
                  <a:pt x="6549" y="6730"/>
                </a:lnTo>
                <a:lnTo>
                  <a:pt x="6538" y="6712"/>
                </a:lnTo>
                <a:lnTo>
                  <a:pt x="6528" y="6695"/>
                </a:lnTo>
                <a:lnTo>
                  <a:pt x="6519" y="6676"/>
                </a:lnTo>
                <a:lnTo>
                  <a:pt x="6510" y="6657"/>
                </a:lnTo>
                <a:lnTo>
                  <a:pt x="6503" y="6639"/>
                </a:lnTo>
                <a:lnTo>
                  <a:pt x="6496" y="6619"/>
                </a:lnTo>
                <a:lnTo>
                  <a:pt x="6490" y="6598"/>
                </a:lnTo>
                <a:lnTo>
                  <a:pt x="6486" y="6578"/>
                </a:lnTo>
                <a:lnTo>
                  <a:pt x="6482" y="6558"/>
                </a:lnTo>
                <a:lnTo>
                  <a:pt x="6479" y="6536"/>
                </a:lnTo>
                <a:lnTo>
                  <a:pt x="6478" y="6515"/>
                </a:lnTo>
                <a:lnTo>
                  <a:pt x="6477" y="6493"/>
                </a:lnTo>
                <a:lnTo>
                  <a:pt x="6478" y="6472"/>
                </a:lnTo>
                <a:lnTo>
                  <a:pt x="6479" y="6449"/>
                </a:lnTo>
                <a:lnTo>
                  <a:pt x="6482" y="6429"/>
                </a:lnTo>
                <a:lnTo>
                  <a:pt x="6486" y="6408"/>
                </a:lnTo>
                <a:lnTo>
                  <a:pt x="6490" y="6387"/>
                </a:lnTo>
                <a:lnTo>
                  <a:pt x="6496" y="6367"/>
                </a:lnTo>
                <a:lnTo>
                  <a:pt x="6503" y="6348"/>
                </a:lnTo>
                <a:lnTo>
                  <a:pt x="6510" y="6329"/>
                </a:lnTo>
                <a:lnTo>
                  <a:pt x="6518" y="6309"/>
                </a:lnTo>
                <a:lnTo>
                  <a:pt x="6528" y="6291"/>
                </a:lnTo>
                <a:lnTo>
                  <a:pt x="6538" y="6274"/>
                </a:lnTo>
                <a:lnTo>
                  <a:pt x="6549" y="6257"/>
                </a:lnTo>
                <a:lnTo>
                  <a:pt x="6560" y="6239"/>
                </a:lnTo>
                <a:lnTo>
                  <a:pt x="6573" y="6223"/>
                </a:lnTo>
                <a:lnTo>
                  <a:pt x="6586" y="6208"/>
                </a:lnTo>
                <a:lnTo>
                  <a:pt x="6600" y="6194"/>
                </a:lnTo>
                <a:lnTo>
                  <a:pt x="6614" y="6179"/>
                </a:lnTo>
                <a:lnTo>
                  <a:pt x="6629" y="6166"/>
                </a:lnTo>
                <a:lnTo>
                  <a:pt x="6645" y="6153"/>
                </a:lnTo>
                <a:lnTo>
                  <a:pt x="6662" y="6142"/>
                </a:lnTo>
                <a:lnTo>
                  <a:pt x="6679" y="6131"/>
                </a:lnTo>
                <a:lnTo>
                  <a:pt x="6697" y="6121"/>
                </a:lnTo>
                <a:lnTo>
                  <a:pt x="6715" y="6111"/>
                </a:lnTo>
                <a:lnTo>
                  <a:pt x="6734" y="6102"/>
                </a:lnTo>
                <a:lnTo>
                  <a:pt x="6753" y="6094"/>
                </a:lnTo>
                <a:lnTo>
                  <a:pt x="6772" y="6088"/>
                </a:lnTo>
                <a:lnTo>
                  <a:pt x="6792" y="6082"/>
                </a:lnTo>
                <a:lnTo>
                  <a:pt x="6812" y="6078"/>
                </a:lnTo>
                <a:lnTo>
                  <a:pt x="6832" y="6074"/>
                </a:lnTo>
                <a:lnTo>
                  <a:pt x="6853" y="6071"/>
                </a:lnTo>
                <a:lnTo>
                  <a:pt x="6875" y="6070"/>
                </a:lnTo>
                <a:lnTo>
                  <a:pt x="6896" y="6069"/>
                </a:lnTo>
                <a:lnTo>
                  <a:pt x="9309" y="6068"/>
                </a:lnTo>
                <a:lnTo>
                  <a:pt x="9330" y="6069"/>
                </a:lnTo>
                <a:lnTo>
                  <a:pt x="9351" y="6070"/>
                </a:lnTo>
                <a:lnTo>
                  <a:pt x="9372" y="6073"/>
                </a:lnTo>
                <a:lnTo>
                  <a:pt x="9392" y="6076"/>
                </a:lnTo>
                <a:lnTo>
                  <a:pt x="9412" y="6081"/>
                </a:lnTo>
                <a:lnTo>
                  <a:pt x="9432" y="6086"/>
                </a:lnTo>
                <a:lnTo>
                  <a:pt x="9451" y="6092"/>
                </a:lnTo>
                <a:lnTo>
                  <a:pt x="9469" y="6100"/>
                </a:lnTo>
                <a:lnTo>
                  <a:pt x="9487" y="6108"/>
                </a:lnTo>
                <a:lnTo>
                  <a:pt x="9505" y="6117"/>
                </a:lnTo>
                <a:lnTo>
                  <a:pt x="9522" y="6127"/>
                </a:lnTo>
                <a:lnTo>
                  <a:pt x="9539" y="6137"/>
                </a:lnTo>
                <a:lnTo>
                  <a:pt x="9555" y="6148"/>
                </a:lnTo>
                <a:lnTo>
                  <a:pt x="9571" y="6160"/>
                </a:lnTo>
                <a:lnTo>
                  <a:pt x="9586" y="6173"/>
                </a:lnTo>
                <a:lnTo>
                  <a:pt x="9600" y="6187"/>
                </a:lnTo>
                <a:lnTo>
                  <a:pt x="9614" y="6201"/>
                </a:lnTo>
                <a:lnTo>
                  <a:pt x="9627" y="6216"/>
                </a:lnTo>
                <a:lnTo>
                  <a:pt x="9640" y="6231"/>
                </a:lnTo>
                <a:lnTo>
                  <a:pt x="9651" y="6246"/>
                </a:lnTo>
                <a:lnTo>
                  <a:pt x="9663" y="6264"/>
                </a:lnTo>
                <a:lnTo>
                  <a:pt x="9674" y="6281"/>
                </a:lnTo>
                <a:lnTo>
                  <a:pt x="9683" y="6298"/>
                </a:lnTo>
                <a:lnTo>
                  <a:pt x="9692" y="6316"/>
                </a:lnTo>
                <a:lnTo>
                  <a:pt x="9700" y="6335"/>
                </a:lnTo>
                <a:lnTo>
                  <a:pt x="9707" y="6354"/>
                </a:lnTo>
                <a:lnTo>
                  <a:pt x="9713" y="6373"/>
                </a:lnTo>
                <a:lnTo>
                  <a:pt x="9718" y="6393"/>
                </a:lnTo>
                <a:lnTo>
                  <a:pt x="9722" y="6414"/>
                </a:lnTo>
                <a:lnTo>
                  <a:pt x="9725" y="6434"/>
                </a:lnTo>
                <a:lnTo>
                  <a:pt x="9728" y="6454"/>
                </a:lnTo>
                <a:lnTo>
                  <a:pt x="9729" y="6476"/>
                </a:lnTo>
                <a:lnTo>
                  <a:pt x="9734" y="6549"/>
                </a:lnTo>
                <a:lnTo>
                  <a:pt x="9741" y="6622"/>
                </a:lnTo>
                <a:lnTo>
                  <a:pt x="9752" y="6693"/>
                </a:lnTo>
                <a:lnTo>
                  <a:pt x="9766" y="6764"/>
                </a:lnTo>
                <a:lnTo>
                  <a:pt x="9784" y="6833"/>
                </a:lnTo>
                <a:lnTo>
                  <a:pt x="9804" y="6902"/>
                </a:lnTo>
                <a:lnTo>
                  <a:pt x="9827" y="6969"/>
                </a:lnTo>
                <a:lnTo>
                  <a:pt x="9853" y="7034"/>
                </a:lnTo>
                <a:lnTo>
                  <a:pt x="9882" y="7099"/>
                </a:lnTo>
                <a:lnTo>
                  <a:pt x="9913" y="7162"/>
                </a:lnTo>
                <a:lnTo>
                  <a:pt x="9948" y="7223"/>
                </a:lnTo>
                <a:lnTo>
                  <a:pt x="9985" y="7283"/>
                </a:lnTo>
                <a:lnTo>
                  <a:pt x="10025" y="7341"/>
                </a:lnTo>
                <a:lnTo>
                  <a:pt x="10066" y="7397"/>
                </a:lnTo>
                <a:lnTo>
                  <a:pt x="10111" y="7450"/>
                </a:lnTo>
                <a:lnTo>
                  <a:pt x="10157" y="7502"/>
                </a:lnTo>
                <a:lnTo>
                  <a:pt x="10206" y="7551"/>
                </a:lnTo>
                <a:lnTo>
                  <a:pt x="10256" y="7597"/>
                </a:lnTo>
                <a:lnTo>
                  <a:pt x="10310" y="7642"/>
                </a:lnTo>
                <a:lnTo>
                  <a:pt x="10365" y="7684"/>
                </a:lnTo>
                <a:lnTo>
                  <a:pt x="10422" y="7723"/>
                </a:lnTo>
                <a:lnTo>
                  <a:pt x="10481" y="7759"/>
                </a:lnTo>
                <a:lnTo>
                  <a:pt x="10541" y="7792"/>
                </a:lnTo>
                <a:lnTo>
                  <a:pt x="10605" y="7822"/>
                </a:lnTo>
                <a:lnTo>
                  <a:pt x="10668" y="7849"/>
                </a:lnTo>
                <a:lnTo>
                  <a:pt x="10734" y="7873"/>
                </a:lnTo>
                <a:lnTo>
                  <a:pt x="10801" y="7893"/>
                </a:lnTo>
                <a:lnTo>
                  <a:pt x="10870" y="7911"/>
                </a:lnTo>
                <a:lnTo>
                  <a:pt x="10940" y="7924"/>
                </a:lnTo>
                <a:lnTo>
                  <a:pt x="11011" y="7933"/>
                </a:lnTo>
                <a:lnTo>
                  <a:pt x="11084" y="7939"/>
                </a:lnTo>
                <a:lnTo>
                  <a:pt x="11158" y="7941"/>
                </a:lnTo>
                <a:lnTo>
                  <a:pt x="11230" y="7939"/>
                </a:lnTo>
                <a:lnTo>
                  <a:pt x="11300" y="7934"/>
                </a:lnTo>
                <a:lnTo>
                  <a:pt x="11369" y="7925"/>
                </a:lnTo>
                <a:lnTo>
                  <a:pt x="11437" y="7913"/>
                </a:lnTo>
                <a:lnTo>
                  <a:pt x="11506" y="7897"/>
                </a:lnTo>
                <a:lnTo>
                  <a:pt x="11571" y="7878"/>
                </a:lnTo>
                <a:lnTo>
                  <a:pt x="11636" y="7856"/>
                </a:lnTo>
                <a:lnTo>
                  <a:pt x="11698" y="7831"/>
                </a:lnTo>
                <a:lnTo>
                  <a:pt x="11761" y="7802"/>
                </a:lnTo>
                <a:lnTo>
                  <a:pt x="11821" y="7772"/>
                </a:lnTo>
                <a:lnTo>
                  <a:pt x="11879" y="7737"/>
                </a:lnTo>
                <a:lnTo>
                  <a:pt x="11935" y="7702"/>
                </a:lnTo>
                <a:lnTo>
                  <a:pt x="11989" y="7662"/>
                </a:lnTo>
                <a:lnTo>
                  <a:pt x="12042" y="7621"/>
                </a:lnTo>
                <a:lnTo>
                  <a:pt x="12093" y="7576"/>
                </a:lnTo>
                <a:lnTo>
                  <a:pt x="12141" y="7529"/>
                </a:lnTo>
                <a:lnTo>
                  <a:pt x="12187" y="7481"/>
                </a:lnTo>
                <a:lnTo>
                  <a:pt x="12230" y="7430"/>
                </a:lnTo>
                <a:lnTo>
                  <a:pt x="12271" y="7377"/>
                </a:lnTo>
                <a:lnTo>
                  <a:pt x="12310" y="7321"/>
                </a:lnTo>
                <a:lnTo>
                  <a:pt x="12347" y="7265"/>
                </a:lnTo>
                <a:lnTo>
                  <a:pt x="12380" y="7206"/>
                </a:lnTo>
                <a:lnTo>
                  <a:pt x="12411" y="7146"/>
                </a:lnTo>
                <a:lnTo>
                  <a:pt x="12439" y="7083"/>
                </a:lnTo>
                <a:lnTo>
                  <a:pt x="12463" y="7019"/>
                </a:lnTo>
                <a:lnTo>
                  <a:pt x="12485" y="6954"/>
                </a:lnTo>
                <a:lnTo>
                  <a:pt x="12504" y="6887"/>
                </a:lnTo>
                <a:lnTo>
                  <a:pt x="12519" y="6819"/>
                </a:lnTo>
                <a:lnTo>
                  <a:pt x="12531" y="6750"/>
                </a:lnTo>
                <a:lnTo>
                  <a:pt x="12540" y="6680"/>
                </a:lnTo>
                <a:lnTo>
                  <a:pt x="12546" y="6608"/>
                </a:lnTo>
                <a:lnTo>
                  <a:pt x="12547" y="6536"/>
                </a:lnTo>
                <a:lnTo>
                  <a:pt x="12546" y="6464"/>
                </a:lnTo>
                <a:lnTo>
                  <a:pt x="12540" y="6392"/>
                </a:lnTo>
                <a:lnTo>
                  <a:pt x="12531" y="6322"/>
                </a:lnTo>
                <a:lnTo>
                  <a:pt x="12519" y="6254"/>
                </a:lnTo>
                <a:lnTo>
                  <a:pt x="12504" y="6186"/>
                </a:lnTo>
                <a:lnTo>
                  <a:pt x="12485" y="6119"/>
                </a:lnTo>
                <a:lnTo>
                  <a:pt x="12463" y="6054"/>
                </a:lnTo>
                <a:lnTo>
                  <a:pt x="12439" y="5990"/>
                </a:lnTo>
                <a:lnTo>
                  <a:pt x="12411" y="5927"/>
                </a:lnTo>
                <a:lnTo>
                  <a:pt x="12380" y="5867"/>
                </a:lnTo>
                <a:lnTo>
                  <a:pt x="12347" y="5808"/>
                </a:lnTo>
                <a:lnTo>
                  <a:pt x="12310" y="5751"/>
                </a:lnTo>
                <a:lnTo>
                  <a:pt x="12271" y="5696"/>
                </a:lnTo>
                <a:lnTo>
                  <a:pt x="12230" y="5643"/>
                </a:lnTo>
                <a:lnTo>
                  <a:pt x="12187" y="5592"/>
                </a:lnTo>
                <a:lnTo>
                  <a:pt x="12141" y="5544"/>
                </a:lnTo>
                <a:lnTo>
                  <a:pt x="12093" y="5497"/>
                </a:lnTo>
                <a:lnTo>
                  <a:pt x="12042" y="5452"/>
                </a:lnTo>
                <a:lnTo>
                  <a:pt x="11989" y="5411"/>
                </a:lnTo>
                <a:lnTo>
                  <a:pt x="11935" y="5372"/>
                </a:lnTo>
                <a:lnTo>
                  <a:pt x="11879" y="5336"/>
                </a:lnTo>
                <a:lnTo>
                  <a:pt x="11821" y="5301"/>
                </a:lnTo>
                <a:lnTo>
                  <a:pt x="11761" y="5271"/>
                </a:lnTo>
                <a:lnTo>
                  <a:pt x="11698" y="5242"/>
                </a:lnTo>
                <a:lnTo>
                  <a:pt x="11636" y="5217"/>
                </a:lnTo>
                <a:lnTo>
                  <a:pt x="11571" y="5195"/>
                </a:lnTo>
                <a:lnTo>
                  <a:pt x="11506" y="5176"/>
                </a:lnTo>
                <a:lnTo>
                  <a:pt x="11437" y="5160"/>
                </a:lnTo>
                <a:lnTo>
                  <a:pt x="11369" y="5148"/>
                </a:lnTo>
                <a:lnTo>
                  <a:pt x="11300" y="5139"/>
                </a:lnTo>
                <a:lnTo>
                  <a:pt x="11230" y="5134"/>
                </a:lnTo>
                <a:lnTo>
                  <a:pt x="11158" y="5132"/>
                </a:lnTo>
                <a:lnTo>
                  <a:pt x="11124" y="5132"/>
                </a:lnTo>
                <a:lnTo>
                  <a:pt x="11091" y="5134"/>
                </a:lnTo>
                <a:lnTo>
                  <a:pt x="11057" y="5136"/>
                </a:lnTo>
                <a:lnTo>
                  <a:pt x="11024" y="5138"/>
                </a:lnTo>
                <a:lnTo>
                  <a:pt x="10991" y="5142"/>
                </a:lnTo>
                <a:lnTo>
                  <a:pt x="10959" y="5146"/>
                </a:lnTo>
                <a:lnTo>
                  <a:pt x="10926" y="5151"/>
                </a:lnTo>
                <a:lnTo>
                  <a:pt x="10894" y="5157"/>
                </a:lnTo>
                <a:lnTo>
                  <a:pt x="10861" y="5164"/>
                </a:lnTo>
                <a:lnTo>
                  <a:pt x="10828" y="5171"/>
                </a:lnTo>
                <a:lnTo>
                  <a:pt x="10797" y="5179"/>
                </a:lnTo>
                <a:lnTo>
                  <a:pt x="10765" y="5189"/>
                </a:lnTo>
                <a:lnTo>
                  <a:pt x="10734" y="5199"/>
                </a:lnTo>
                <a:lnTo>
                  <a:pt x="10703" y="5209"/>
                </a:lnTo>
                <a:lnTo>
                  <a:pt x="10672" y="5220"/>
                </a:lnTo>
                <a:lnTo>
                  <a:pt x="10642" y="5232"/>
                </a:lnTo>
                <a:lnTo>
                  <a:pt x="10611" y="5244"/>
                </a:lnTo>
                <a:lnTo>
                  <a:pt x="10581" y="5258"/>
                </a:lnTo>
                <a:lnTo>
                  <a:pt x="10551" y="5272"/>
                </a:lnTo>
                <a:lnTo>
                  <a:pt x="10522" y="5287"/>
                </a:lnTo>
                <a:lnTo>
                  <a:pt x="10493" y="5302"/>
                </a:lnTo>
                <a:lnTo>
                  <a:pt x="10464" y="5318"/>
                </a:lnTo>
                <a:lnTo>
                  <a:pt x="10436" y="5336"/>
                </a:lnTo>
                <a:lnTo>
                  <a:pt x="10408" y="5354"/>
                </a:lnTo>
                <a:lnTo>
                  <a:pt x="10381" y="5372"/>
                </a:lnTo>
                <a:lnTo>
                  <a:pt x="10353" y="5391"/>
                </a:lnTo>
                <a:lnTo>
                  <a:pt x="10327" y="5411"/>
                </a:lnTo>
                <a:lnTo>
                  <a:pt x="10301" y="5431"/>
                </a:lnTo>
                <a:lnTo>
                  <a:pt x="10275" y="5452"/>
                </a:lnTo>
                <a:lnTo>
                  <a:pt x="10248" y="5475"/>
                </a:lnTo>
                <a:lnTo>
                  <a:pt x="10223" y="5497"/>
                </a:lnTo>
                <a:lnTo>
                  <a:pt x="10199" y="5519"/>
                </a:lnTo>
                <a:lnTo>
                  <a:pt x="10183" y="5534"/>
                </a:lnTo>
                <a:lnTo>
                  <a:pt x="10167" y="5548"/>
                </a:lnTo>
                <a:lnTo>
                  <a:pt x="10149" y="5561"/>
                </a:lnTo>
                <a:lnTo>
                  <a:pt x="10132" y="5572"/>
                </a:lnTo>
                <a:lnTo>
                  <a:pt x="10114" y="5583"/>
                </a:lnTo>
                <a:lnTo>
                  <a:pt x="10096" y="5592"/>
                </a:lnTo>
                <a:lnTo>
                  <a:pt x="10077" y="5601"/>
                </a:lnTo>
                <a:lnTo>
                  <a:pt x="10059" y="5610"/>
                </a:lnTo>
                <a:lnTo>
                  <a:pt x="10039" y="5616"/>
                </a:lnTo>
                <a:lnTo>
                  <a:pt x="10020" y="5622"/>
                </a:lnTo>
                <a:lnTo>
                  <a:pt x="10000" y="5627"/>
                </a:lnTo>
                <a:lnTo>
                  <a:pt x="9981" y="5631"/>
                </a:lnTo>
                <a:lnTo>
                  <a:pt x="9961" y="5634"/>
                </a:lnTo>
                <a:lnTo>
                  <a:pt x="9940" y="5636"/>
                </a:lnTo>
                <a:lnTo>
                  <a:pt x="9920" y="5637"/>
                </a:lnTo>
                <a:lnTo>
                  <a:pt x="9899" y="5637"/>
                </a:lnTo>
                <a:lnTo>
                  <a:pt x="9879" y="5635"/>
                </a:lnTo>
                <a:lnTo>
                  <a:pt x="9859" y="5634"/>
                </a:lnTo>
                <a:lnTo>
                  <a:pt x="9839" y="5631"/>
                </a:lnTo>
                <a:lnTo>
                  <a:pt x="9820" y="5627"/>
                </a:lnTo>
                <a:lnTo>
                  <a:pt x="9800" y="5622"/>
                </a:lnTo>
                <a:lnTo>
                  <a:pt x="9781" y="5616"/>
                </a:lnTo>
                <a:lnTo>
                  <a:pt x="9762" y="5610"/>
                </a:lnTo>
                <a:lnTo>
                  <a:pt x="9743" y="5601"/>
                </a:lnTo>
                <a:lnTo>
                  <a:pt x="9724" y="5593"/>
                </a:lnTo>
                <a:lnTo>
                  <a:pt x="9706" y="5583"/>
                </a:lnTo>
                <a:lnTo>
                  <a:pt x="9688" y="5573"/>
                </a:lnTo>
                <a:lnTo>
                  <a:pt x="9671" y="5561"/>
                </a:lnTo>
                <a:lnTo>
                  <a:pt x="9653" y="5549"/>
                </a:lnTo>
                <a:lnTo>
                  <a:pt x="9637" y="5535"/>
                </a:lnTo>
                <a:lnTo>
                  <a:pt x="9621" y="5521"/>
                </a:lnTo>
                <a:lnTo>
                  <a:pt x="9606" y="5505"/>
                </a:lnTo>
                <a:lnTo>
                  <a:pt x="9591" y="5490"/>
                </a:lnTo>
                <a:lnTo>
                  <a:pt x="9578" y="5473"/>
                </a:lnTo>
                <a:lnTo>
                  <a:pt x="9566" y="5455"/>
                </a:lnTo>
                <a:lnTo>
                  <a:pt x="9554" y="5438"/>
                </a:lnTo>
                <a:lnTo>
                  <a:pt x="9544" y="5420"/>
                </a:lnTo>
                <a:lnTo>
                  <a:pt x="9534" y="5402"/>
                </a:lnTo>
                <a:lnTo>
                  <a:pt x="9525" y="5382"/>
                </a:lnTo>
                <a:lnTo>
                  <a:pt x="9518" y="5363"/>
                </a:lnTo>
                <a:lnTo>
                  <a:pt x="9511" y="5344"/>
                </a:lnTo>
                <a:lnTo>
                  <a:pt x="9505" y="5324"/>
                </a:lnTo>
                <a:lnTo>
                  <a:pt x="9500" y="5304"/>
                </a:lnTo>
                <a:lnTo>
                  <a:pt x="9497" y="5284"/>
                </a:lnTo>
                <a:lnTo>
                  <a:pt x="9494" y="5264"/>
                </a:lnTo>
                <a:lnTo>
                  <a:pt x="9492" y="5243"/>
                </a:lnTo>
                <a:lnTo>
                  <a:pt x="9491" y="5223"/>
                </a:lnTo>
                <a:lnTo>
                  <a:pt x="9491" y="5203"/>
                </a:lnTo>
                <a:lnTo>
                  <a:pt x="9492" y="5183"/>
                </a:lnTo>
                <a:lnTo>
                  <a:pt x="9494" y="5162"/>
                </a:lnTo>
                <a:lnTo>
                  <a:pt x="9497" y="5142"/>
                </a:lnTo>
                <a:lnTo>
                  <a:pt x="9500" y="5122"/>
                </a:lnTo>
                <a:lnTo>
                  <a:pt x="9505" y="5102"/>
                </a:lnTo>
                <a:lnTo>
                  <a:pt x="9511" y="5082"/>
                </a:lnTo>
                <a:lnTo>
                  <a:pt x="9517" y="5063"/>
                </a:lnTo>
                <a:lnTo>
                  <a:pt x="9525" y="5044"/>
                </a:lnTo>
                <a:lnTo>
                  <a:pt x="9534" y="5025"/>
                </a:lnTo>
                <a:lnTo>
                  <a:pt x="9543" y="5007"/>
                </a:lnTo>
                <a:lnTo>
                  <a:pt x="9554" y="4989"/>
                </a:lnTo>
                <a:lnTo>
                  <a:pt x="9565" y="4972"/>
                </a:lnTo>
                <a:lnTo>
                  <a:pt x="9577" y="4954"/>
                </a:lnTo>
                <a:lnTo>
                  <a:pt x="9591" y="4937"/>
                </a:lnTo>
                <a:lnTo>
                  <a:pt x="9605" y="4922"/>
                </a:lnTo>
                <a:lnTo>
                  <a:pt x="9620" y="4906"/>
                </a:lnTo>
                <a:lnTo>
                  <a:pt x="9659" y="4869"/>
                </a:lnTo>
                <a:lnTo>
                  <a:pt x="9700" y="4833"/>
                </a:lnTo>
                <a:lnTo>
                  <a:pt x="9741" y="4798"/>
                </a:lnTo>
                <a:lnTo>
                  <a:pt x="9782" y="4765"/>
                </a:lnTo>
                <a:lnTo>
                  <a:pt x="9824" y="4731"/>
                </a:lnTo>
                <a:lnTo>
                  <a:pt x="9867" y="4700"/>
                </a:lnTo>
                <a:lnTo>
                  <a:pt x="9911" y="4669"/>
                </a:lnTo>
                <a:lnTo>
                  <a:pt x="9955" y="4640"/>
                </a:lnTo>
                <a:lnTo>
                  <a:pt x="10000" y="4612"/>
                </a:lnTo>
                <a:lnTo>
                  <a:pt x="10046" y="4584"/>
                </a:lnTo>
                <a:lnTo>
                  <a:pt x="10091" y="4558"/>
                </a:lnTo>
                <a:lnTo>
                  <a:pt x="10138" y="4533"/>
                </a:lnTo>
                <a:lnTo>
                  <a:pt x="10185" y="4509"/>
                </a:lnTo>
                <a:lnTo>
                  <a:pt x="10232" y="4487"/>
                </a:lnTo>
                <a:lnTo>
                  <a:pt x="10281" y="4465"/>
                </a:lnTo>
                <a:lnTo>
                  <a:pt x="10330" y="4445"/>
                </a:lnTo>
                <a:lnTo>
                  <a:pt x="10379" y="4426"/>
                </a:lnTo>
                <a:lnTo>
                  <a:pt x="10428" y="4408"/>
                </a:lnTo>
                <a:lnTo>
                  <a:pt x="10478" y="4390"/>
                </a:lnTo>
                <a:lnTo>
                  <a:pt x="10528" y="4375"/>
                </a:lnTo>
                <a:lnTo>
                  <a:pt x="10580" y="4361"/>
                </a:lnTo>
                <a:lnTo>
                  <a:pt x="10631" y="4348"/>
                </a:lnTo>
                <a:lnTo>
                  <a:pt x="10682" y="4336"/>
                </a:lnTo>
                <a:lnTo>
                  <a:pt x="10734" y="4325"/>
                </a:lnTo>
                <a:lnTo>
                  <a:pt x="10786" y="4315"/>
                </a:lnTo>
                <a:lnTo>
                  <a:pt x="10838" y="4307"/>
                </a:lnTo>
                <a:lnTo>
                  <a:pt x="10891" y="4300"/>
                </a:lnTo>
                <a:lnTo>
                  <a:pt x="10944" y="4294"/>
                </a:lnTo>
                <a:lnTo>
                  <a:pt x="10997" y="4290"/>
                </a:lnTo>
                <a:lnTo>
                  <a:pt x="11050" y="4287"/>
                </a:lnTo>
                <a:lnTo>
                  <a:pt x="11104" y="4285"/>
                </a:lnTo>
                <a:lnTo>
                  <a:pt x="11158" y="4284"/>
                </a:lnTo>
                <a:lnTo>
                  <a:pt x="11273" y="4287"/>
                </a:lnTo>
                <a:lnTo>
                  <a:pt x="11385" y="4296"/>
                </a:lnTo>
                <a:lnTo>
                  <a:pt x="11498" y="4310"/>
                </a:lnTo>
                <a:lnTo>
                  <a:pt x="11607" y="4330"/>
                </a:lnTo>
                <a:lnTo>
                  <a:pt x="11714" y="4355"/>
                </a:lnTo>
                <a:lnTo>
                  <a:pt x="11821" y="4385"/>
                </a:lnTo>
                <a:lnTo>
                  <a:pt x="11924" y="4421"/>
                </a:lnTo>
                <a:lnTo>
                  <a:pt x="12025" y="4461"/>
                </a:lnTo>
                <a:lnTo>
                  <a:pt x="12124" y="4506"/>
                </a:lnTo>
                <a:lnTo>
                  <a:pt x="12220" y="4556"/>
                </a:lnTo>
                <a:lnTo>
                  <a:pt x="12313" y="4611"/>
                </a:lnTo>
                <a:lnTo>
                  <a:pt x="12404" y="4668"/>
                </a:lnTo>
                <a:lnTo>
                  <a:pt x="12491" y="4731"/>
                </a:lnTo>
                <a:lnTo>
                  <a:pt x="12575" y="4798"/>
                </a:lnTo>
                <a:lnTo>
                  <a:pt x="12657" y="4869"/>
                </a:lnTo>
                <a:lnTo>
                  <a:pt x="12734" y="4944"/>
                </a:lnTo>
                <a:lnTo>
                  <a:pt x="12807" y="5022"/>
                </a:lnTo>
                <a:lnTo>
                  <a:pt x="12877" y="5103"/>
                </a:lnTo>
                <a:lnTo>
                  <a:pt x="12944" y="5189"/>
                </a:lnTo>
                <a:lnTo>
                  <a:pt x="13006" y="5277"/>
                </a:lnTo>
                <a:lnTo>
                  <a:pt x="13064" y="5368"/>
                </a:lnTo>
                <a:lnTo>
                  <a:pt x="13117" y="5462"/>
                </a:lnTo>
                <a:lnTo>
                  <a:pt x="13166" y="5560"/>
                </a:lnTo>
                <a:lnTo>
                  <a:pt x="13211" y="5660"/>
                </a:lnTo>
                <a:lnTo>
                  <a:pt x="13251" y="5762"/>
                </a:lnTo>
                <a:lnTo>
                  <a:pt x="13286" y="5867"/>
                </a:lnTo>
                <a:lnTo>
                  <a:pt x="13316" y="5974"/>
                </a:lnTo>
                <a:lnTo>
                  <a:pt x="13341" y="6082"/>
                </a:lnTo>
                <a:lnTo>
                  <a:pt x="13361" y="6194"/>
                </a:lnTo>
                <a:lnTo>
                  <a:pt x="13375" y="6306"/>
                </a:lnTo>
                <a:lnTo>
                  <a:pt x="13383" y="6421"/>
                </a:lnTo>
                <a:lnTo>
                  <a:pt x="13386" y="6536"/>
                </a:lnTo>
                <a:lnTo>
                  <a:pt x="13383" y="6652"/>
                </a:lnTo>
                <a:lnTo>
                  <a:pt x="13375" y="6767"/>
                </a:lnTo>
                <a:lnTo>
                  <a:pt x="13361" y="6879"/>
                </a:lnTo>
                <a:lnTo>
                  <a:pt x="13341" y="6991"/>
                </a:lnTo>
                <a:lnTo>
                  <a:pt x="13316" y="7099"/>
                </a:lnTo>
                <a:lnTo>
                  <a:pt x="13286" y="7206"/>
                </a:lnTo>
                <a:lnTo>
                  <a:pt x="13251" y="7311"/>
                </a:lnTo>
                <a:lnTo>
                  <a:pt x="13211" y="7413"/>
                </a:lnTo>
                <a:lnTo>
                  <a:pt x="13166" y="7513"/>
                </a:lnTo>
                <a:lnTo>
                  <a:pt x="13117" y="7611"/>
                </a:lnTo>
                <a:lnTo>
                  <a:pt x="13064" y="7705"/>
                </a:lnTo>
                <a:lnTo>
                  <a:pt x="13006" y="7796"/>
                </a:lnTo>
                <a:lnTo>
                  <a:pt x="12944" y="7884"/>
                </a:lnTo>
                <a:lnTo>
                  <a:pt x="12877" y="7970"/>
                </a:lnTo>
                <a:lnTo>
                  <a:pt x="12807" y="8051"/>
                </a:lnTo>
                <a:lnTo>
                  <a:pt x="12734" y="8129"/>
                </a:lnTo>
                <a:lnTo>
                  <a:pt x="12657" y="8204"/>
                </a:lnTo>
                <a:lnTo>
                  <a:pt x="12575" y="8275"/>
                </a:lnTo>
                <a:lnTo>
                  <a:pt x="12491" y="8342"/>
                </a:lnTo>
                <a:lnTo>
                  <a:pt x="12404" y="8405"/>
                </a:lnTo>
                <a:lnTo>
                  <a:pt x="12313" y="8462"/>
                </a:lnTo>
                <a:lnTo>
                  <a:pt x="12220" y="8517"/>
                </a:lnTo>
                <a:lnTo>
                  <a:pt x="12124" y="8567"/>
                </a:lnTo>
                <a:lnTo>
                  <a:pt x="12025" y="8612"/>
                </a:lnTo>
                <a:lnTo>
                  <a:pt x="11924" y="8652"/>
                </a:lnTo>
                <a:lnTo>
                  <a:pt x="11821" y="8688"/>
                </a:lnTo>
                <a:lnTo>
                  <a:pt x="11714" y="8718"/>
                </a:lnTo>
                <a:lnTo>
                  <a:pt x="11607" y="8743"/>
                </a:lnTo>
                <a:lnTo>
                  <a:pt x="11498" y="8763"/>
                </a:lnTo>
                <a:lnTo>
                  <a:pt x="11385" y="8778"/>
                </a:lnTo>
                <a:lnTo>
                  <a:pt x="11273" y="8786"/>
                </a:lnTo>
                <a:lnTo>
                  <a:pt x="11158" y="8789"/>
                </a:lnTo>
                <a:lnTo>
                  <a:pt x="11055" y="8787"/>
                </a:lnTo>
                <a:lnTo>
                  <a:pt x="10954" y="8780"/>
                </a:lnTo>
                <a:lnTo>
                  <a:pt x="10854" y="8768"/>
                </a:lnTo>
                <a:lnTo>
                  <a:pt x="10754" y="8751"/>
                </a:lnTo>
                <a:lnTo>
                  <a:pt x="10657" y="8731"/>
                </a:lnTo>
                <a:lnTo>
                  <a:pt x="10562" y="8706"/>
                </a:lnTo>
                <a:lnTo>
                  <a:pt x="10468" y="8677"/>
                </a:lnTo>
                <a:lnTo>
                  <a:pt x="10376" y="8644"/>
                </a:lnTo>
                <a:lnTo>
                  <a:pt x="10287" y="8607"/>
                </a:lnTo>
                <a:lnTo>
                  <a:pt x="10198" y="8566"/>
                </a:lnTo>
                <a:lnTo>
                  <a:pt x="10112" y="8521"/>
                </a:lnTo>
                <a:lnTo>
                  <a:pt x="10029" y="8474"/>
                </a:lnTo>
                <a:lnTo>
                  <a:pt x="9947" y="8422"/>
                </a:lnTo>
                <a:lnTo>
                  <a:pt x="9868" y="8367"/>
                </a:lnTo>
                <a:lnTo>
                  <a:pt x="9791" y="8308"/>
                </a:lnTo>
                <a:lnTo>
                  <a:pt x="9718" y="8246"/>
                </a:lnTo>
                <a:lnTo>
                  <a:pt x="9645" y="8183"/>
                </a:lnTo>
                <a:lnTo>
                  <a:pt x="9576" y="8115"/>
                </a:lnTo>
                <a:lnTo>
                  <a:pt x="9510" y="8044"/>
                </a:lnTo>
                <a:lnTo>
                  <a:pt x="9447" y="7971"/>
                </a:lnTo>
                <a:lnTo>
                  <a:pt x="9387" y="7894"/>
                </a:lnTo>
                <a:lnTo>
                  <a:pt x="9329" y="7816"/>
                </a:lnTo>
                <a:lnTo>
                  <a:pt x="9275" y="7735"/>
                </a:lnTo>
                <a:lnTo>
                  <a:pt x="9224" y="7652"/>
                </a:lnTo>
                <a:lnTo>
                  <a:pt x="9176" y="7567"/>
                </a:lnTo>
                <a:lnTo>
                  <a:pt x="9132" y="7480"/>
                </a:lnTo>
                <a:lnTo>
                  <a:pt x="9091" y="7389"/>
                </a:lnTo>
                <a:lnTo>
                  <a:pt x="9053" y="7298"/>
                </a:lnTo>
                <a:lnTo>
                  <a:pt x="9019" y="7206"/>
                </a:lnTo>
                <a:lnTo>
                  <a:pt x="8989" y="7111"/>
                </a:lnTo>
                <a:lnTo>
                  <a:pt x="8963" y="7014"/>
                </a:lnTo>
                <a:lnTo>
                  <a:pt x="8940" y="69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 sz="833"/>
          </a:p>
        </p:txBody>
      </p:sp>
      <p:sp>
        <p:nvSpPr>
          <p:cNvPr id="43" name="Título 2">
            <a:extLst>
              <a:ext uri="{FF2B5EF4-FFF2-40B4-BE49-F238E27FC236}">
                <a16:creationId xmlns:a16="http://schemas.microsoft.com/office/drawing/2014/main" xmlns="" id="{6144AA1B-EE4C-4272-8197-8CB66582A8A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02491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áfico 35">
            <a:extLst>
              <a:ext uri="{FF2B5EF4-FFF2-40B4-BE49-F238E27FC236}">
                <a16:creationId xmlns:a16="http://schemas.microsoft.com/office/drawing/2014/main" xmlns="" id="{758C9431-D588-4FC1-8F4F-AB87AD5311F1}"/>
              </a:ext>
            </a:extLst>
          </p:cNvPr>
          <p:cNvGraphicFramePr/>
          <p:nvPr>
            <p:extLst/>
          </p:nvPr>
        </p:nvGraphicFramePr>
        <p:xfrm>
          <a:off x="4114802" y="1497900"/>
          <a:ext cx="1705543" cy="1637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xmlns="" id="{44C8CE9E-EB5B-479B-84DE-F45B20AFBA15}"/>
              </a:ext>
            </a:extLst>
          </p:cNvPr>
          <p:cNvGraphicFramePr/>
          <p:nvPr>
            <p:extLst/>
          </p:nvPr>
        </p:nvGraphicFramePr>
        <p:xfrm>
          <a:off x="2753784" y="1473996"/>
          <a:ext cx="1705543" cy="1637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50" name="TextBox 93"/>
          <p:cNvSpPr txBox="1">
            <a:spLocks noChangeArrowheads="1"/>
          </p:cNvSpPr>
          <p:nvPr/>
        </p:nvSpPr>
        <p:spPr bwMode="auto">
          <a:xfrm>
            <a:off x="3091068" y="3295181"/>
            <a:ext cx="10547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2" name="Rectangle 28"/>
          <p:cNvSpPr>
            <a:spLocks noChangeArrowheads="1"/>
          </p:cNvSpPr>
          <p:nvPr/>
        </p:nvSpPr>
        <p:spPr bwMode="auto">
          <a:xfrm>
            <a:off x="3046671" y="3125462"/>
            <a:ext cx="11372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b="1" dirty="0">
                <a:solidFill>
                  <a:srgbClr val="2FBBEC"/>
                </a:solidFill>
                <a:latin typeface="Globotipo Condensada" panose="00000506000000000000" pitchFamily="50" charset="0"/>
              </a:rPr>
              <a:t>OPTION A</a:t>
            </a:r>
            <a:endParaRPr lang="en-US" altLang="en-US" sz="1050" dirty="0">
              <a:solidFill>
                <a:srgbClr val="2FBBEC"/>
              </a:solidFill>
              <a:latin typeface="Globotipo Condensada" panose="00000506000000000000" pitchFamily="50" charset="0"/>
            </a:endParaRPr>
          </a:p>
        </p:txBody>
      </p:sp>
      <p:sp>
        <p:nvSpPr>
          <p:cNvPr id="2073" name="Rectangle 29"/>
          <p:cNvSpPr>
            <a:spLocks noChangeArrowheads="1"/>
          </p:cNvSpPr>
          <p:nvPr/>
        </p:nvSpPr>
        <p:spPr bwMode="auto">
          <a:xfrm>
            <a:off x="4622050" y="3125165"/>
            <a:ext cx="7197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b="1">
                <a:solidFill>
                  <a:srgbClr val="319346"/>
                </a:solidFill>
                <a:latin typeface="Globotipo Condensada" panose="00000506000000000000" pitchFamily="50" charset="0"/>
              </a:rPr>
              <a:t>OPTION B</a:t>
            </a:r>
            <a:endParaRPr lang="en-US" altLang="en-US" sz="1050">
              <a:solidFill>
                <a:srgbClr val="319346"/>
              </a:solidFill>
              <a:latin typeface="Globotipo Condensada" panose="00000506000000000000" pitchFamily="50" charset="0"/>
            </a:endParaRPr>
          </a:p>
        </p:txBody>
      </p:sp>
      <p:sp>
        <p:nvSpPr>
          <p:cNvPr id="2074" name="Rectangle 30"/>
          <p:cNvSpPr>
            <a:spLocks noChangeArrowheads="1"/>
          </p:cNvSpPr>
          <p:nvPr/>
        </p:nvSpPr>
        <p:spPr bwMode="auto">
          <a:xfrm>
            <a:off x="6023273" y="3125165"/>
            <a:ext cx="7165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b="1" dirty="0">
                <a:solidFill>
                  <a:srgbClr val="FACC3D"/>
                </a:solidFill>
                <a:latin typeface="Globotipo Condensada" panose="00000506000000000000" pitchFamily="50" charset="0"/>
              </a:rPr>
              <a:t>OPTION C</a:t>
            </a:r>
            <a:endParaRPr lang="en-US" altLang="en-US" sz="1050" dirty="0">
              <a:solidFill>
                <a:srgbClr val="FACC3D"/>
              </a:solidFill>
              <a:latin typeface="Globotipo Condensada" panose="00000506000000000000" pitchFamily="50" charset="0"/>
            </a:endParaRPr>
          </a:p>
        </p:txBody>
      </p:sp>
      <p:sp>
        <p:nvSpPr>
          <p:cNvPr id="2075" name="Rectangle 31"/>
          <p:cNvSpPr>
            <a:spLocks noChangeArrowheads="1"/>
          </p:cNvSpPr>
          <p:nvPr/>
        </p:nvSpPr>
        <p:spPr bwMode="auto">
          <a:xfrm>
            <a:off x="7436088" y="3125165"/>
            <a:ext cx="7341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b="1" dirty="0">
                <a:solidFill>
                  <a:srgbClr val="E41F28"/>
                </a:solidFill>
                <a:latin typeface="Globotipo Condensada" panose="00000506000000000000" pitchFamily="50" charset="0"/>
              </a:rPr>
              <a:t>OPTION D</a:t>
            </a:r>
            <a:endParaRPr lang="en-US" altLang="en-US" sz="1050" dirty="0">
              <a:solidFill>
                <a:srgbClr val="E41F28"/>
              </a:solidFill>
              <a:latin typeface="Globotipo Condensada" panose="00000506000000000000" pitchFamily="50" charset="0"/>
            </a:endParaRPr>
          </a:p>
        </p:txBody>
      </p:sp>
      <p:sp>
        <p:nvSpPr>
          <p:cNvPr id="2076" name="TextBox 93"/>
          <p:cNvSpPr txBox="1">
            <a:spLocks noChangeArrowheads="1"/>
          </p:cNvSpPr>
          <p:nvPr/>
        </p:nvSpPr>
        <p:spPr bwMode="auto">
          <a:xfrm>
            <a:off x="4440204" y="3295181"/>
            <a:ext cx="10547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0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7" name="TextBox 93"/>
          <p:cNvSpPr txBox="1">
            <a:spLocks noChangeArrowheads="1"/>
          </p:cNvSpPr>
          <p:nvPr/>
        </p:nvSpPr>
        <p:spPr bwMode="auto">
          <a:xfrm>
            <a:off x="5854175" y="3295181"/>
            <a:ext cx="10547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amet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,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consetur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adipin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nnscing</a:t>
            </a:r>
            <a:r>
              <a:rPr lang="en-US" alt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 </a:t>
            </a:r>
            <a:r>
              <a:rPr lang="en-US" altLang="ru-RU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elit</a:t>
            </a:r>
            <a:endParaRPr lang="ru-RU" altLang="ru-RU" sz="1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8" name="TextBox 93"/>
          <p:cNvSpPr txBox="1">
            <a:spLocks noChangeArrowheads="1"/>
          </p:cNvSpPr>
          <p:nvPr/>
        </p:nvSpPr>
        <p:spPr bwMode="auto">
          <a:xfrm>
            <a:off x="7282047" y="3295181"/>
            <a:ext cx="10547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000">
                <a:solidFill>
                  <a:schemeClr val="tx1">
                    <a:lumMod val="50000"/>
                    <a:lumOff val="50000"/>
                  </a:schemeClr>
                </a:solidFill>
                <a:latin typeface="Globotipo Condensada" panose="00000506000000000000" pitchFamily="50" charset="0"/>
                <a:cs typeface="Open Sans" panose="020B0606030504020204" pitchFamily="34" charset="0"/>
              </a:rPr>
              <a:t>Lorem ipsum dolor sit amet, consetur adipin nnscing elit</a:t>
            </a:r>
            <a:endParaRPr lang="ru-RU" altLang="ru-RU" sz="100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C29A5633-9B4C-4684-ADA9-F22722F7B1C5}"/>
              </a:ext>
            </a:extLst>
          </p:cNvPr>
          <p:cNvSpPr/>
          <p:nvPr/>
        </p:nvSpPr>
        <p:spPr>
          <a:xfrm>
            <a:off x="387315" y="1905254"/>
            <a:ext cx="2338130" cy="822507"/>
          </a:xfrm>
          <a:prstGeom prst="rect">
            <a:avLst/>
          </a:prstGeom>
        </p:spPr>
        <p:txBody>
          <a:bodyPr wrap="square" lIns="71996" tIns="71996" rIns="71996" bIns="71996">
            <a:spAutoFit/>
          </a:bodyPr>
          <a:lstStyle/>
          <a:p>
            <a:pPr algn="r"/>
            <a:r>
              <a:rPr lang="pt-BR" sz="2000" dirty="0">
                <a:latin typeface="Globotipo Condensada" panose="00000506000000000000" pitchFamily="50" charset="0"/>
              </a:rPr>
              <a:t>LOREM </a:t>
            </a:r>
          </a:p>
          <a:p>
            <a:pPr algn="r"/>
            <a:r>
              <a:rPr lang="pt-BR" sz="2400" b="1" dirty="0">
                <a:latin typeface="Globotipo Condensada" panose="00000506000000000000" pitchFamily="50" charset="0"/>
              </a:rPr>
              <a:t>IPSUM DOLOR 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xmlns="" id="{EB3BA649-2E34-4357-9091-DFD83710CC03}"/>
              </a:ext>
            </a:extLst>
          </p:cNvPr>
          <p:cNvSpPr/>
          <p:nvPr/>
        </p:nvSpPr>
        <p:spPr>
          <a:xfrm>
            <a:off x="310375" y="2787543"/>
            <a:ext cx="2421463" cy="1637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6" tIns="71996" rIns="71996" bIns="71996" rtlCol="0" anchor="t"/>
          <a:lstStyle/>
          <a:p>
            <a:pPr algn="just"/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Ut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enim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ad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minim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veniam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, quis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nostrud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exercitation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ullamco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laboris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nisi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ut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aliquip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ex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ea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commodo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consequat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.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Duis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aute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irure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dolor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in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reprehenderit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in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voluptate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velit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esse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cillum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dolore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eu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fugiat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nulla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Globotipo Condensada" panose="00000506000000000000" pitchFamily="50" charset="0"/>
              </a:rPr>
              <a:t>pariatur</a:t>
            </a:r>
            <a:r>
              <a:rPr lang="pt-BR" sz="1200" dirty="0">
                <a:solidFill>
                  <a:schemeClr val="tx1"/>
                </a:solidFill>
                <a:latin typeface="Globotipo Condensada" panose="00000506000000000000" pitchFamily="50" charset="0"/>
              </a:rPr>
              <a:t>. </a:t>
            </a:r>
          </a:p>
        </p:txBody>
      </p:sp>
      <p:graphicFrame>
        <p:nvGraphicFramePr>
          <p:cNvPr id="37" name="Gráfico 36">
            <a:extLst>
              <a:ext uri="{FF2B5EF4-FFF2-40B4-BE49-F238E27FC236}">
                <a16:creationId xmlns:a16="http://schemas.microsoft.com/office/drawing/2014/main" xmlns="" id="{4363684D-C63C-4286-A675-B00ED53F93FD}"/>
              </a:ext>
            </a:extLst>
          </p:cNvPr>
          <p:cNvGraphicFramePr/>
          <p:nvPr>
            <p:extLst/>
          </p:nvPr>
        </p:nvGraphicFramePr>
        <p:xfrm>
          <a:off x="5557873" y="1503490"/>
          <a:ext cx="1705543" cy="1637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8" name="Gráfico 37">
            <a:extLst>
              <a:ext uri="{FF2B5EF4-FFF2-40B4-BE49-F238E27FC236}">
                <a16:creationId xmlns:a16="http://schemas.microsoft.com/office/drawing/2014/main" xmlns="" id="{0B64E59A-A896-47C5-88C2-EA02E8C30EAA}"/>
              </a:ext>
            </a:extLst>
          </p:cNvPr>
          <p:cNvGraphicFramePr/>
          <p:nvPr>
            <p:extLst/>
          </p:nvPr>
        </p:nvGraphicFramePr>
        <p:xfrm>
          <a:off x="6974148" y="1481520"/>
          <a:ext cx="1705543" cy="1637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702048148"/>
      </p:ext>
    </p:extLst>
  </p:cSld>
  <p:clrMapOvr>
    <a:masterClrMapping/>
  </p:clrMapOvr>
</p:sld>
</file>

<file path=ppt/theme/theme1.xml><?xml version="1.0" encoding="utf-8"?>
<a:theme xmlns:a="http://schemas.openxmlformats.org/drawingml/2006/main" name="0">
  <a:themeElements>
    <a:clrScheme name="Personalizada 3">
      <a:dk1>
        <a:srgbClr val="000000"/>
      </a:dk1>
      <a:lt1>
        <a:srgbClr val="FFFFFF"/>
      </a:lt1>
      <a:dk2>
        <a:srgbClr val="05BFFA"/>
      </a:dk2>
      <a:lt2>
        <a:srgbClr val="36F5FF"/>
      </a:lt2>
      <a:accent1>
        <a:srgbClr val="FACC3D"/>
      </a:accent1>
      <a:accent2>
        <a:srgbClr val="FF8C17"/>
      </a:accent2>
      <a:accent3>
        <a:srgbClr val="ED1263"/>
      </a:accent3>
      <a:accent4>
        <a:srgbClr val="0DE38F"/>
      </a:accent4>
      <a:accent5>
        <a:srgbClr val="B8E00D"/>
      </a:accent5>
      <a:accent6>
        <a:srgbClr val="B80DE0"/>
      </a:accent6>
      <a:hlink>
        <a:srgbClr val="1C5263"/>
      </a:hlink>
      <a:folHlink>
        <a:srgbClr val="593363"/>
      </a:folHlink>
    </a:clrScheme>
    <a:fontScheme name="GLOBO 2017">
      <a:majorFont>
        <a:latin typeface="Globotipo Condensada Black"/>
        <a:ea typeface=""/>
        <a:cs typeface=""/>
      </a:majorFont>
      <a:minorFont>
        <a:latin typeface="Globotipo Condensad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17373</TotalTime>
  <Words>1212</Words>
  <Application>Microsoft Office PowerPoint</Application>
  <PresentationFormat>Apresentação na tela (16:9)</PresentationFormat>
  <Paragraphs>239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Globotipo Condensada</vt:lpstr>
      <vt:lpstr>Globotipo Condensada Black</vt:lpstr>
      <vt:lpstr>Open Sans</vt:lpstr>
      <vt:lpstr>Open Sans Semibold</vt:lpstr>
      <vt:lpstr>0</vt:lpstr>
      <vt:lpstr>GRÁFICOS E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  <vt:lpstr>LOREM IPSUM DOLOR</vt:lpstr>
    </vt:vector>
  </TitlesOfParts>
  <Company>Globo Comunicação e Participações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Tv Globo</dc:creator>
  <cp:lastModifiedBy>Alexandre Kuramoto</cp:lastModifiedBy>
  <cp:revision>402</cp:revision>
  <dcterms:created xsi:type="dcterms:W3CDTF">2017-02-17T14:21:15Z</dcterms:created>
  <dcterms:modified xsi:type="dcterms:W3CDTF">2018-03-22T13:53:29Z</dcterms:modified>
</cp:coreProperties>
</file>