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532" r:id="rId2"/>
    <p:sldId id="489" r:id="rId3"/>
    <p:sldId id="384" r:id="rId4"/>
    <p:sldId id="385" r:id="rId5"/>
    <p:sldId id="493" r:id="rId6"/>
    <p:sldId id="386" r:id="rId7"/>
    <p:sldId id="490" r:id="rId8"/>
    <p:sldId id="491" r:id="rId9"/>
    <p:sldId id="492" r:id="rId10"/>
    <p:sldId id="494" r:id="rId11"/>
    <p:sldId id="495" r:id="rId12"/>
    <p:sldId id="496" r:id="rId13"/>
    <p:sldId id="533" r:id="rId14"/>
  </p:sldIdLst>
  <p:sldSz cx="12192000" cy="6858000"/>
  <p:notesSz cx="6858000" cy="9144000"/>
  <p:defaultTextStyle>
    <a:defPPr>
      <a:defRPr lang="pt-BR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5FF"/>
    <a:srgbClr val="035ACE"/>
    <a:srgbClr val="17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72"/>
    </p:cViewPr>
  </p:sorterViewPr>
  <p:notesViewPr>
    <p:cSldViewPr snapToGrid="0">
      <p:cViewPr varScale="1">
        <p:scale>
          <a:sx n="123" d="100"/>
          <a:sy n="123" d="100"/>
        </p:scale>
        <p:origin x="39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0.15690365146415799"/>
          <c:w val="0.93443680207996704"/>
          <c:h val="0.62869869384970001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CLASSE</c:v>
                </c:pt>
              </c:strCache>
            </c:strRef>
          </c:tx>
          <c:spPr>
            <a:solidFill>
              <a:srgbClr val="004E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35-4CB9-9E79-B625AC2103E6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35-4CB9-9E79-B625AC2103E6}"/>
              </c:ext>
            </c:extLst>
          </c:dPt>
          <c:dPt>
            <c:idx val="2"/>
            <c:invertIfNegative val="0"/>
            <c:bubble3D val="0"/>
            <c:spPr>
              <a:solidFill>
                <a:srgbClr val="1015CE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C35-4CB9-9E79-B625AC2103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Roboto Thin" charset="0"/>
                    <a:cs typeface="Roboto Thin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AB</c:v>
                </c:pt>
                <c:pt idx="1">
                  <c:v>C</c:v>
                </c:pt>
                <c:pt idx="2">
                  <c:v>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17</c:v>
                </c:pt>
                <c:pt idx="2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C35-4CB9-9E79-B625AC210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616432"/>
        <c:axId val="210616992"/>
      </c:barChart>
      <c:catAx>
        <c:axId val="21061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j-lt"/>
                <a:ea typeface="Roboto Thin" charset="0"/>
                <a:cs typeface="Roboto Thin" charset="0"/>
              </a:defRPr>
            </a:pPr>
            <a:endParaRPr lang="pt-BR"/>
          </a:p>
        </c:txPr>
        <c:crossAx val="210616992"/>
        <c:crosses val="autoZero"/>
        <c:auto val="1"/>
        <c:lblAlgn val="ctr"/>
        <c:lblOffset val="100"/>
        <c:noMultiLvlLbl val="0"/>
      </c:catAx>
      <c:valAx>
        <c:axId val="2106169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0616432"/>
        <c:crosses val="autoZero"/>
        <c:crossBetween val="between"/>
      </c:valAx>
      <c:spPr>
        <a:noFill/>
        <a:ln w="14154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 b="0" i="0">
          <a:solidFill>
            <a:schemeClr val="tx1">
              <a:lumMod val="75000"/>
              <a:lumOff val="25000"/>
            </a:schemeClr>
          </a:solidFill>
          <a:latin typeface="+mj-lt"/>
          <a:ea typeface="Roboto Thin" charset="0"/>
          <a:cs typeface="Roboto Thin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86941352183899"/>
          <c:y val="1.7952917883428E-2"/>
          <c:w val="0.59614878865812804"/>
          <c:h val="0.98204708211657199"/>
        </c:manualLayout>
      </c:layout>
      <c:pie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B9-4FB8-82B3-1CFB80664FD6}"/>
              </c:ext>
            </c:extLst>
          </c:dPt>
          <c:dPt>
            <c:idx val="1"/>
            <c:bubble3D val="0"/>
            <c:spPr>
              <a:solidFill>
                <a:srgbClr val="1015CE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B9-4FB8-82B3-1CFB80664FD6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EB9-4FB8-82B3-1CFB80664FD6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EB9-4FB8-82B3-1CFB80664FD6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dirty="0"/>
                      <a:t>12-17
</a:t>
                    </a:r>
                    <a:r>
                      <a:rPr lang="en-US" sz="1800" dirty="0"/>
                      <a:t>21%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EB9-4FB8-82B3-1CFB80664FD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dirty="0"/>
                      <a:t>18-24
</a:t>
                    </a:r>
                    <a:r>
                      <a:rPr lang="en-US" sz="1800" dirty="0"/>
                      <a:t>39%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EB9-4FB8-82B3-1CFB80664FD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605183309353801"/>
                  <c:y val="-0.13176733040483299"/>
                </c:manualLayout>
              </c:layout>
              <c:tx>
                <c:rich>
                  <a:bodyPr/>
                  <a:lstStyle/>
                  <a:p>
                    <a:r>
                      <a:rPr lang="en-US" sz="1200" dirty="0"/>
                      <a:t>25 - 49
</a:t>
                    </a:r>
                    <a:r>
                      <a:rPr lang="en-US" sz="1800" dirty="0"/>
                      <a:t>16%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EB9-4FB8-82B3-1CFB80664FD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dirty="0"/>
                      <a:t>4-11
</a:t>
                    </a:r>
                    <a:r>
                      <a:rPr lang="en-US" sz="1800" dirty="0"/>
                      <a:t>24%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EB9-4FB8-82B3-1CFB80664FD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EB9-4FB8-82B3-1CFB80664FD6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DEB9-4FB8-82B3-1CFB80664FD6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DEB9-4FB8-82B3-1CFB80664FD6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DEB9-4FB8-82B3-1CFB80664FD6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DEB9-4FB8-82B3-1CFB80664F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effectLst/>
                    <a:latin typeface="+mj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DEB9-4FB8-82B3-1CFB80664FD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200" b="0">
          <a:solidFill>
            <a:schemeClr val="tx1"/>
          </a:solidFill>
          <a:effectLst/>
          <a:latin typeface="+mj-lt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E95920F-F449-4238-AC3B-5C06607F5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F2C3FE5-DF05-480B-8299-CCBE68FBFE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EF5E-CFC9-491F-A515-0D301810A98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369977A8-9D7C-4AA8-9259-1808D9D483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DD548DE-408E-4B93-98C3-2F0E13D37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B56B-B12C-472F-B71E-EF4246FFA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5E04A5A5-0A8E-4EB5-A2B8-586457BDA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1058" y="214059"/>
            <a:ext cx="3700319" cy="3347281"/>
          </a:xfrm>
          <a:solidFill>
            <a:schemeClr val="bg1">
              <a:lumMod val="85000"/>
            </a:schemeClr>
          </a:solidFill>
          <a:ln w="2032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D33AB0B-0C72-4B2C-AB7E-7A9EF10AEA4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10195" y="2430707"/>
            <a:ext cx="3187635" cy="3454622"/>
          </a:xfrm>
          <a:solidFill>
            <a:schemeClr val="bg1">
              <a:lumMod val="85000"/>
            </a:schemeClr>
          </a:solidFill>
          <a:ln w="203200" cap="flat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7D52E0EF-E093-4BDF-9E59-55E792E879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1492" y="1812462"/>
            <a:ext cx="9529011" cy="460448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88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CB8F9F9D-10DB-43AE-8C05-F734F0FBB2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1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61F2D952-8A11-4A87-8ABA-BECDC09DC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6034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3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81F872CB-6A90-49B1-BC27-9DDE4DE958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8599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74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0EF86F3-4120-40A8-BE73-575CF1B62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A4201EF1-A8DE-4E2F-AB5A-154B23E77F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10987" y="146948"/>
            <a:ext cx="7127913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05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4215CF67-401E-424C-9913-06C7DF7563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D1E4D65-F3A6-426A-8C3C-21FF90F73D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233" y="146948"/>
            <a:ext cx="6993029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32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FD48F702-5811-4466-997E-2501B79B61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114D870-3D36-403E-A6E9-23F82B88EF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6393" y="163945"/>
            <a:ext cx="7127539" cy="65301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330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D4FE2515-2F32-4A51-9914-66CABD16E3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250" y="405665"/>
            <a:ext cx="4182962" cy="572792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BA09080-95EA-4B14-B99F-E4FB4B3955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51612" y="405665"/>
            <a:ext cx="5664138" cy="33916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8EDA169-6637-4807-B598-7078C66D4E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499" y="4304015"/>
            <a:ext cx="4133849" cy="21483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094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01F9371-4C7E-4FAB-A686-4F12D29123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96" y="324292"/>
            <a:ext cx="11576194" cy="6224426"/>
          </a:xfrm>
          <a:custGeom>
            <a:avLst/>
            <a:gdLst>
              <a:gd name="connsiteX0" fmla="*/ 0 w 11565898"/>
              <a:gd name="connsiteY0" fmla="*/ 6201887 h 6201887"/>
              <a:gd name="connsiteX1" fmla="*/ 1066663 w 11565898"/>
              <a:gd name="connsiteY1" fmla="*/ 0 h 6201887"/>
              <a:gd name="connsiteX2" fmla="*/ 10499235 w 11565898"/>
              <a:gd name="connsiteY2" fmla="*/ 0 h 6201887"/>
              <a:gd name="connsiteX3" fmla="*/ 11565898 w 11565898"/>
              <a:gd name="connsiteY3" fmla="*/ 6201887 h 6201887"/>
              <a:gd name="connsiteX4" fmla="*/ 0 w 11565898"/>
              <a:gd name="connsiteY4" fmla="*/ 6201887 h 6201887"/>
              <a:gd name="connsiteX0" fmla="*/ 7225 w 11573123"/>
              <a:gd name="connsiteY0" fmla="*/ 6201887 h 6201887"/>
              <a:gd name="connsiteX1" fmla="*/ 0 w 11573123"/>
              <a:gd name="connsiteY1" fmla="*/ 0 h 6201887"/>
              <a:gd name="connsiteX2" fmla="*/ 10506460 w 11573123"/>
              <a:gd name="connsiteY2" fmla="*/ 0 h 6201887"/>
              <a:gd name="connsiteX3" fmla="*/ 11573123 w 11573123"/>
              <a:gd name="connsiteY3" fmla="*/ 6201887 h 6201887"/>
              <a:gd name="connsiteX4" fmla="*/ 7225 w 11573123"/>
              <a:gd name="connsiteY4" fmla="*/ 6201887 h 6201887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0506460 w 11573123"/>
              <a:gd name="connsiteY3" fmla="*/ 8436 h 6210323"/>
              <a:gd name="connsiteX4" fmla="*/ 11573123 w 11573123"/>
              <a:gd name="connsiteY4" fmla="*/ 6210323 h 6210323"/>
              <a:gd name="connsiteX5" fmla="*/ 7225 w 11573123"/>
              <a:gd name="connsiteY5" fmla="*/ 6210323 h 6210323"/>
              <a:gd name="connsiteX0" fmla="*/ 7225 w 11573123"/>
              <a:gd name="connsiteY0" fmla="*/ 6215639 h 6215639"/>
              <a:gd name="connsiteX1" fmla="*/ 0 w 11573123"/>
              <a:gd name="connsiteY1" fmla="*/ 13752 h 6215639"/>
              <a:gd name="connsiteX2" fmla="*/ 1892342 w 11573123"/>
              <a:gd name="connsiteY2" fmla="*/ 5316 h 6215639"/>
              <a:gd name="connsiteX3" fmla="*/ 2019933 w 11573123"/>
              <a:gd name="connsiteY3" fmla="*/ 0 h 6215639"/>
              <a:gd name="connsiteX4" fmla="*/ 10506460 w 11573123"/>
              <a:gd name="connsiteY4" fmla="*/ 13752 h 6215639"/>
              <a:gd name="connsiteX5" fmla="*/ 11573123 w 11573123"/>
              <a:gd name="connsiteY5" fmla="*/ 6215639 h 6215639"/>
              <a:gd name="connsiteX6" fmla="*/ 7225 w 11573123"/>
              <a:gd name="connsiteY6" fmla="*/ 6215639 h 6215639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10506460 w 11573123"/>
              <a:gd name="connsiteY4" fmla="*/ 8436 h 6210323"/>
              <a:gd name="connsiteX5" fmla="*/ 11573123 w 11573123"/>
              <a:gd name="connsiteY5" fmla="*/ 6210323 h 6210323"/>
              <a:gd name="connsiteX6" fmla="*/ 7225 w 11573123"/>
              <a:gd name="connsiteY6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10506460 w 11573123"/>
              <a:gd name="connsiteY5" fmla="*/ 8436 h 6210323"/>
              <a:gd name="connsiteX6" fmla="*/ 11573123 w 11573123"/>
              <a:gd name="connsiteY6" fmla="*/ 6210323 h 6210323"/>
              <a:gd name="connsiteX7" fmla="*/ 7225 w 11573123"/>
              <a:gd name="connsiteY7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190054 w 11573123"/>
              <a:gd name="connsiteY5" fmla="*/ 2594344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833863 w 11573123"/>
              <a:gd name="connsiteY3" fmla="*/ 548108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2503714 w 11573123"/>
              <a:gd name="connsiteY3" fmla="*/ 620941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5640 h 6215640"/>
              <a:gd name="connsiteX1" fmla="*/ 0 w 11573123"/>
              <a:gd name="connsiteY1" fmla="*/ 13753 h 6215640"/>
              <a:gd name="connsiteX2" fmla="*/ 2487765 w 11573123"/>
              <a:gd name="connsiteY2" fmla="*/ 0 h 6215640"/>
              <a:gd name="connsiteX3" fmla="*/ 2503714 w 11573123"/>
              <a:gd name="connsiteY3" fmla="*/ 6214732 h 6215640"/>
              <a:gd name="connsiteX4" fmla="*/ 2562193 w 11573123"/>
              <a:gd name="connsiteY4" fmla="*/ 6214732 h 6215640"/>
              <a:gd name="connsiteX5" fmla="*/ 2631305 w 11573123"/>
              <a:gd name="connsiteY5" fmla="*/ 26582 h 6215640"/>
              <a:gd name="connsiteX6" fmla="*/ 10506460 w 11573123"/>
              <a:gd name="connsiteY6" fmla="*/ 13753 h 6215640"/>
              <a:gd name="connsiteX7" fmla="*/ 11573123 w 11573123"/>
              <a:gd name="connsiteY7" fmla="*/ 6215640 h 6215640"/>
              <a:gd name="connsiteX8" fmla="*/ 7225 w 11573123"/>
              <a:gd name="connsiteY8" fmla="*/ 6215640 h 6215640"/>
              <a:gd name="connsiteX0" fmla="*/ 69 w 11629762"/>
              <a:gd name="connsiteY0" fmla="*/ 6215640 h 6215640"/>
              <a:gd name="connsiteX1" fmla="*/ 56639 w 11629762"/>
              <a:gd name="connsiteY1" fmla="*/ 13753 h 6215640"/>
              <a:gd name="connsiteX2" fmla="*/ 2544404 w 11629762"/>
              <a:gd name="connsiteY2" fmla="*/ 0 h 6215640"/>
              <a:gd name="connsiteX3" fmla="*/ 2560353 w 11629762"/>
              <a:gd name="connsiteY3" fmla="*/ 6214732 h 6215640"/>
              <a:gd name="connsiteX4" fmla="*/ 2618832 w 11629762"/>
              <a:gd name="connsiteY4" fmla="*/ 6214732 h 6215640"/>
              <a:gd name="connsiteX5" fmla="*/ 2687944 w 11629762"/>
              <a:gd name="connsiteY5" fmla="*/ 26582 h 6215640"/>
              <a:gd name="connsiteX6" fmla="*/ 10563099 w 11629762"/>
              <a:gd name="connsiteY6" fmla="*/ 13753 h 6215640"/>
              <a:gd name="connsiteX7" fmla="*/ 11629762 w 11629762"/>
              <a:gd name="connsiteY7" fmla="*/ 6215640 h 6215640"/>
              <a:gd name="connsiteX8" fmla="*/ 69 w 11629762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88163 w 11629981"/>
              <a:gd name="connsiteY5" fmla="*/ 26582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24368 w 11629981"/>
              <a:gd name="connsiteY5" fmla="*/ 5317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49945 w 11629981"/>
              <a:gd name="connsiteY3" fmla="*/ 4688959 h 6215640"/>
              <a:gd name="connsiteX4" fmla="*/ 2560572 w 11629981"/>
              <a:gd name="connsiteY4" fmla="*/ 6214732 h 6215640"/>
              <a:gd name="connsiteX5" fmla="*/ 2619051 w 11629981"/>
              <a:gd name="connsiteY5" fmla="*/ 6214732 h 6215640"/>
              <a:gd name="connsiteX6" fmla="*/ 2624368 w 11629981"/>
              <a:gd name="connsiteY6" fmla="*/ 5317 h 6215640"/>
              <a:gd name="connsiteX7" fmla="*/ 10563318 w 11629981"/>
              <a:gd name="connsiteY7" fmla="*/ 13753 h 6215640"/>
              <a:gd name="connsiteX8" fmla="*/ 11629981 w 11629981"/>
              <a:gd name="connsiteY8" fmla="*/ 6215640 h 6215640"/>
              <a:gd name="connsiteX9" fmla="*/ 288 w 11629981"/>
              <a:gd name="connsiteY9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39312 w 11629981"/>
              <a:gd name="connsiteY3" fmla="*/ 457200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77251 w 11906944"/>
              <a:gd name="connsiteY0" fmla="*/ 6215640 h 6215640"/>
              <a:gd name="connsiteX1" fmla="*/ 285974 w 11906944"/>
              <a:gd name="connsiteY1" fmla="*/ 3121 h 6215640"/>
              <a:gd name="connsiteX2" fmla="*/ 2821586 w 11906944"/>
              <a:gd name="connsiteY2" fmla="*/ 0 h 6215640"/>
              <a:gd name="connsiteX3" fmla="*/ 344206 w 11906944"/>
              <a:gd name="connsiteY3" fmla="*/ 4513522 h 6215640"/>
              <a:gd name="connsiteX4" fmla="*/ 285727 w 11906944"/>
              <a:gd name="connsiteY4" fmla="*/ 4710225 h 6215640"/>
              <a:gd name="connsiteX5" fmla="*/ 2826908 w 11906944"/>
              <a:gd name="connsiteY5" fmla="*/ 4688959 h 6215640"/>
              <a:gd name="connsiteX6" fmla="*/ 2837535 w 11906944"/>
              <a:gd name="connsiteY6" fmla="*/ 6214732 h 6215640"/>
              <a:gd name="connsiteX7" fmla="*/ 2896014 w 11906944"/>
              <a:gd name="connsiteY7" fmla="*/ 6214732 h 6215640"/>
              <a:gd name="connsiteX8" fmla="*/ 2901331 w 11906944"/>
              <a:gd name="connsiteY8" fmla="*/ 5317 h 6215640"/>
              <a:gd name="connsiteX9" fmla="*/ 10840281 w 11906944"/>
              <a:gd name="connsiteY9" fmla="*/ 13753 h 6215640"/>
              <a:gd name="connsiteX10" fmla="*/ 11906944 w 11906944"/>
              <a:gd name="connsiteY10" fmla="*/ 6215640 h 6215640"/>
              <a:gd name="connsiteX11" fmla="*/ 277251 w 11906944"/>
              <a:gd name="connsiteY11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367619 w 11797450"/>
              <a:gd name="connsiteY3" fmla="*/ 4274289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2717414 w 11797450"/>
              <a:gd name="connsiteY3" fmla="*/ 4534787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88790 w 11818483"/>
              <a:gd name="connsiteY0" fmla="*/ 6215640 h 6215640"/>
              <a:gd name="connsiteX1" fmla="*/ 197513 w 11818483"/>
              <a:gd name="connsiteY1" fmla="*/ 3121 h 6215640"/>
              <a:gd name="connsiteX2" fmla="*/ 2733125 w 11818483"/>
              <a:gd name="connsiteY2" fmla="*/ 0 h 6215640"/>
              <a:gd name="connsiteX3" fmla="*/ 2738447 w 11818483"/>
              <a:gd name="connsiteY3" fmla="*/ 4534787 h 6215640"/>
              <a:gd name="connsiteX4" fmla="*/ 176001 w 11818483"/>
              <a:gd name="connsiteY4" fmla="*/ 4609215 h 6215640"/>
              <a:gd name="connsiteX5" fmla="*/ 197266 w 11818483"/>
              <a:gd name="connsiteY5" fmla="*/ 4710225 h 6215640"/>
              <a:gd name="connsiteX6" fmla="*/ 2738447 w 11818483"/>
              <a:gd name="connsiteY6" fmla="*/ 4688959 h 6215640"/>
              <a:gd name="connsiteX7" fmla="*/ 2749074 w 11818483"/>
              <a:gd name="connsiteY7" fmla="*/ 6214732 h 6215640"/>
              <a:gd name="connsiteX8" fmla="*/ 2807553 w 11818483"/>
              <a:gd name="connsiteY8" fmla="*/ 6214732 h 6215640"/>
              <a:gd name="connsiteX9" fmla="*/ 2812870 w 11818483"/>
              <a:gd name="connsiteY9" fmla="*/ 5317 h 6215640"/>
              <a:gd name="connsiteX10" fmla="*/ 10751820 w 11818483"/>
              <a:gd name="connsiteY10" fmla="*/ 13753 h 6215640"/>
              <a:gd name="connsiteX11" fmla="*/ 11818483 w 11818483"/>
              <a:gd name="connsiteY11" fmla="*/ 6215640 h 6215640"/>
              <a:gd name="connsiteX12" fmla="*/ 188790 w 11818483"/>
              <a:gd name="connsiteY12" fmla="*/ 6215640 h 6215640"/>
              <a:gd name="connsiteX0" fmla="*/ 25742 w 11655435"/>
              <a:gd name="connsiteY0" fmla="*/ 6215640 h 6215640"/>
              <a:gd name="connsiteX1" fmla="*/ 34465 w 11655435"/>
              <a:gd name="connsiteY1" fmla="*/ 3121 h 6215640"/>
              <a:gd name="connsiteX2" fmla="*/ 2570077 w 11655435"/>
              <a:gd name="connsiteY2" fmla="*/ 0 h 6215640"/>
              <a:gd name="connsiteX3" fmla="*/ 2575399 w 11655435"/>
              <a:gd name="connsiteY3" fmla="*/ 4534787 h 6215640"/>
              <a:gd name="connsiteX4" fmla="*/ 12953 w 11655435"/>
              <a:gd name="connsiteY4" fmla="*/ 4609215 h 6215640"/>
              <a:gd name="connsiteX5" fmla="*/ 34218 w 11655435"/>
              <a:gd name="connsiteY5" fmla="*/ 4710225 h 6215640"/>
              <a:gd name="connsiteX6" fmla="*/ 2575399 w 11655435"/>
              <a:gd name="connsiteY6" fmla="*/ 4688959 h 6215640"/>
              <a:gd name="connsiteX7" fmla="*/ 2586026 w 11655435"/>
              <a:gd name="connsiteY7" fmla="*/ 6214732 h 6215640"/>
              <a:gd name="connsiteX8" fmla="*/ 2644505 w 11655435"/>
              <a:gd name="connsiteY8" fmla="*/ 6214732 h 6215640"/>
              <a:gd name="connsiteX9" fmla="*/ 2649822 w 11655435"/>
              <a:gd name="connsiteY9" fmla="*/ 5317 h 6215640"/>
              <a:gd name="connsiteX10" fmla="*/ 10588772 w 11655435"/>
              <a:gd name="connsiteY10" fmla="*/ 13753 h 6215640"/>
              <a:gd name="connsiteX11" fmla="*/ 11655435 w 11655435"/>
              <a:gd name="connsiteY11" fmla="*/ 6215640 h 6215640"/>
              <a:gd name="connsiteX12" fmla="*/ 25742 w 11655435"/>
              <a:gd name="connsiteY12" fmla="*/ 6215640 h 6215640"/>
              <a:gd name="connsiteX0" fmla="*/ 15269 w 11644962"/>
              <a:gd name="connsiteY0" fmla="*/ 6215640 h 6215640"/>
              <a:gd name="connsiteX1" fmla="*/ 23992 w 11644962"/>
              <a:gd name="connsiteY1" fmla="*/ 3121 h 6215640"/>
              <a:gd name="connsiteX2" fmla="*/ 2559604 w 11644962"/>
              <a:gd name="connsiteY2" fmla="*/ 0 h 6215640"/>
              <a:gd name="connsiteX3" fmla="*/ 2564926 w 11644962"/>
              <a:gd name="connsiteY3" fmla="*/ 4534787 h 6215640"/>
              <a:gd name="connsiteX4" fmla="*/ 16602 w 11644962"/>
              <a:gd name="connsiteY4" fmla="*/ 4612745 h 6215640"/>
              <a:gd name="connsiteX5" fmla="*/ 23745 w 11644962"/>
              <a:gd name="connsiteY5" fmla="*/ 4710225 h 6215640"/>
              <a:gd name="connsiteX6" fmla="*/ 2564926 w 11644962"/>
              <a:gd name="connsiteY6" fmla="*/ 4688959 h 6215640"/>
              <a:gd name="connsiteX7" fmla="*/ 2575553 w 11644962"/>
              <a:gd name="connsiteY7" fmla="*/ 6214732 h 6215640"/>
              <a:gd name="connsiteX8" fmla="*/ 2634032 w 11644962"/>
              <a:gd name="connsiteY8" fmla="*/ 6214732 h 6215640"/>
              <a:gd name="connsiteX9" fmla="*/ 2639349 w 11644962"/>
              <a:gd name="connsiteY9" fmla="*/ 5317 h 6215640"/>
              <a:gd name="connsiteX10" fmla="*/ 10578299 w 11644962"/>
              <a:gd name="connsiteY10" fmla="*/ 13753 h 6215640"/>
              <a:gd name="connsiteX11" fmla="*/ 11644962 w 11644962"/>
              <a:gd name="connsiteY11" fmla="*/ 6215640 h 6215640"/>
              <a:gd name="connsiteX12" fmla="*/ 15269 w 1164496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3478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5153 w 11629982"/>
              <a:gd name="connsiteY4" fmla="*/ 4605684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51550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1542075 w 11631586"/>
              <a:gd name="connsiteY10" fmla="*/ 9271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19202 w 11577798"/>
              <a:gd name="connsiteY9" fmla="*/ 1594155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58296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2611672"/>
              <a:gd name="connsiteY0" fmla="*/ 6215640 h 6215640"/>
              <a:gd name="connsiteX1" fmla="*/ 10616 w 12611672"/>
              <a:gd name="connsiteY1" fmla="*/ 3121 h 6215640"/>
              <a:gd name="connsiteX2" fmla="*/ 2546228 w 12611672"/>
              <a:gd name="connsiteY2" fmla="*/ 0 h 6215640"/>
              <a:gd name="connsiteX3" fmla="*/ 2551550 w 12611672"/>
              <a:gd name="connsiteY3" fmla="*/ 4608927 h 6215640"/>
              <a:gd name="connsiteX4" fmla="*/ 6757 w 12611672"/>
              <a:gd name="connsiteY4" fmla="*/ 4605684 h 6215640"/>
              <a:gd name="connsiteX5" fmla="*/ 6839 w 12611672"/>
              <a:gd name="connsiteY5" fmla="*/ 4696103 h 6215640"/>
              <a:gd name="connsiteX6" fmla="*/ 2548019 w 12611672"/>
              <a:gd name="connsiteY6" fmla="*/ 4688959 h 6215640"/>
              <a:gd name="connsiteX7" fmla="*/ 2544524 w 12611672"/>
              <a:gd name="connsiteY7" fmla="*/ 6214732 h 6215640"/>
              <a:gd name="connsiteX8" fmla="*/ 2620656 w 12611672"/>
              <a:gd name="connsiteY8" fmla="*/ 6214732 h 6215640"/>
              <a:gd name="connsiteX9" fmla="*/ 11449437 w 12611672"/>
              <a:gd name="connsiteY9" fmla="*/ 1746555 h 6215640"/>
              <a:gd name="connsiteX10" fmla="*/ 11552532 w 12611672"/>
              <a:gd name="connsiteY10" fmla="*/ 1571743 h 6215640"/>
              <a:gd name="connsiteX11" fmla="*/ 2628167 w 12611672"/>
              <a:gd name="connsiteY11" fmla="*/ 1558296 h 6215640"/>
              <a:gd name="connsiteX12" fmla="*/ 2625973 w 12611672"/>
              <a:gd name="connsiteY12" fmla="*/ 5317 h 6215640"/>
              <a:gd name="connsiteX13" fmla="*/ 11542075 w 12611672"/>
              <a:gd name="connsiteY13" fmla="*/ 9271 h 6215640"/>
              <a:gd name="connsiteX14" fmla="*/ 11577798 w 12611672"/>
              <a:gd name="connsiteY14" fmla="*/ 6215640 h 6215640"/>
              <a:gd name="connsiteX15" fmla="*/ 1893 w 12611672"/>
              <a:gd name="connsiteY15" fmla="*/ 6215640 h 6215640"/>
              <a:gd name="connsiteX0" fmla="*/ 1893 w 12207240"/>
              <a:gd name="connsiteY0" fmla="*/ 6215640 h 6215640"/>
              <a:gd name="connsiteX1" fmla="*/ 10616 w 12207240"/>
              <a:gd name="connsiteY1" fmla="*/ 3121 h 6215640"/>
              <a:gd name="connsiteX2" fmla="*/ 2546228 w 12207240"/>
              <a:gd name="connsiteY2" fmla="*/ 0 h 6215640"/>
              <a:gd name="connsiteX3" fmla="*/ 2551550 w 12207240"/>
              <a:gd name="connsiteY3" fmla="*/ 4608927 h 6215640"/>
              <a:gd name="connsiteX4" fmla="*/ 6757 w 12207240"/>
              <a:gd name="connsiteY4" fmla="*/ 4605684 h 6215640"/>
              <a:gd name="connsiteX5" fmla="*/ 6839 w 12207240"/>
              <a:gd name="connsiteY5" fmla="*/ 4696103 h 6215640"/>
              <a:gd name="connsiteX6" fmla="*/ 2548019 w 12207240"/>
              <a:gd name="connsiteY6" fmla="*/ 4688959 h 6215640"/>
              <a:gd name="connsiteX7" fmla="*/ 2544524 w 12207240"/>
              <a:gd name="connsiteY7" fmla="*/ 6214732 h 6215640"/>
              <a:gd name="connsiteX8" fmla="*/ 2620656 w 12207240"/>
              <a:gd name="connsiteY8" fmla="*/ 6214732 h 6215640"/>
              <a:gd name="connsiteX9" fmla="*/ 11449437 w 12207240"/>
              <a:gd name="connsiteY9" fmla="*/ 1746555 h 6215640"/>
              <a:gd name="connsiteX10" fmla="*/ 11552532 w 12207240"/>
              <a:gd name="connsiteY10" fmla="*/ 1571743 h 6215640"/>
              <a:gd name="connsiteX11" fmla="*/ 2628167 w 12207240"/>
              <a:gd name="connsiteY11" fmla="*/ 1558296 h 6215640"/>
              <a:gd name="connsiteX12" fmla="*/ 2625973 w 12207240"/>
              <a:gd name="connsiteY12" fmla="*/ 5317 h 6215640"/>
              <a:gd name="connsiteX13" fmla="*/ 11542075 w 12207240"/>
              <a:gd name="connsiteY13" fmla="*/ 9271 h 6215640"/>
              <a:gd name="connsiteX14" fmla="*/ 11577798 w 12207240"/>
              <a:gd name="connsiteY14" fmla="*/ 6215640 h 6215640"/>
              <a:gd name="connsiteX15" fmla="*/ 1893 w 12207240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449437 w 11577798"/>
              <a:gd name="connsiteY9" fmla="*/ 1746555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86635"/>
              <a:gd name="connsiteY0" fmla="*/ 6215640 h 6215640"/>
              <a:gd name="connsiteX1" fmla="*/ 10616 w 11586635"/>
              <a:gd name="connsiteY1" fmla="*/ 3121 h 6215640"/>
              <a:gd name="connsiteX2" fmla="*/ 2546228 w 11586635"/>
              <a:gd name="connsiteY2" fmla="*/ 0 h 6215640"/>
              <a:gd name="connsiteX3" fmla="*/ 2551550 w 11586635"/>
              <a:gd name="connsiteY3" fmla="*/ 4608927 h 6215640"/>
              <a:gd name="connsiteX4" fmla="*/ 6757 w 11586635"/>
              <a:gd name="connsiteY4" fmla="*/ 4605684 h 6215640"/>
              <a:gd name="connsiteX5" fmla="*/ 6839 w 11586635"/>
              <a:gd name="connsiteY5" fmla="*/ 4696103 h 6215640"/>
              <a:gd name="connsiteX6" fmla="*/ 2548019 w 11586635"/>
              <a:gd name="connsiteY6" fmla="*/ 4688959 h 6215640"/>
              <a:gd name="connsiteX7" fmla="*/ 2544524 w 11586635"/>
              <a:gd name="connsiteY7" fmla="*/ 6214732 h 6215640"/>
              <a:gd name="connsiteX8" fmla="*/ 2620656 w 11586635"/>
              <a:gd name="connsiteY8" fmla="*/ 6214732 h 6215640"/>
              <a:gd name="connsiteX9" fmla="*/ 11521155 w 11586635"/>
              <a:gd name="connsiteY9" fmla="*/ 1679320 h 6215640"/>
              <a:gd name="connsiteX10" fmla="*/ 11552532 w 11586635"/>
              <a:gd name="connsiteY10" fmla="*/ 1571743 h 6215640"/>
              <a:gd name="connsiteX11" fmla="*/ 2628167 w 11586635"/>
              <a:gd name="connsiteY11" fmla="*/ 1558296 h 6215640"/>
              <a:gd name="connsiteX12" fmla="*/ 2625973 w 11586635"/>
              <a:gd name="connsiteY12" fmla="*/ 5317 h 6215640"/>
              <a:gd name="connsiteX13" fmla="*/ 11542075 w 11586635"/>
              <a:gd name="connsiteY13" fmla="*/ 9271 h 6215640"/>
              <a:gd name="connsiteX14" fmla="*/ 11577798 w 11586635"/>
              <a:gd name="connsiteY14" fmla="*/ 6215640 h 6215640"/>
              <a:gd name="connsiteX15" fmla="*/ 1893 w 11586635"/>
              <a:gd name="connsiteY15" fmla="*/ 6215640 h 6215640"/>
              <a:gd name="connsiteX0" fmla="*/ 1893 w 11601993"/>
              <a:gd name="connsiteY0" fmla="*/ 6215640 h 6215640"/>
              <a:gd name="connsiteX1" fmla="*/ 10616 w 11601993"/>
              <a:gd name="connsiteY1" fmla="*/ 3121 h 6215640"/>
              <a:gd name="connsiteX2" fmla="*/ 2546228 w 11601993"/>
              <a:gd name="connsiteY2" fmla="*/ 0 h 6215640"/>
              <a:gd name="connsiteX3" fmla="*/ 2551550 w 11601993"/>
              <a:gd name="connsiteY3" fmla="*/ 4608927 h 6215640"/>
              <a:gd name="connsiteX4" fmla="*/ 6757 w 11601993"/>
              <a:gd name="connsiteY4" fmla="*/ 4605684 h 6215640"/>
              <a:gd name="connsiteX5" fmla="*/ 6839 w 11601993"/>
              <a:gd name="connsiteY5" fmla="*/ 4696103 h 6215640"/>
              <a:gd name="connsiteX6" fmla="*/ 2548019 w 11601993"/>
              <a:gd name="connsiteY6" fmla="*/ 4688959 h 6215640"/>
              <a:gd name="connsiteX7" fmla="*/ 2544524 w 11601993"/>
              <a:gd name="connsiteY7" fmla="*/ 6214732 h 6215640"/>
              <a:gd name="connsiteX8" fmla="*/ 2620656 w 11601993"/>
              <a:gd name="connsiteY8" fmla="*/ 6214732 h 6215640"/>
              <a:gd name="connsiteX9" fmla="*/ 11543567 w 11601993"/>
              <a:gd name="connsiteY9" fmla="*/ 1674838 h 6215640"/>
              <a:gd name="connsiteX10" fmla="*/ 11552532 w 11601993"/>
              <a:gd name="connsiteY10" fmla="*/ 1571743 h 6215640"/>
              <a:gd name="connsiteX11" fmla="*/ 2628167 w 11601993"/>
              <a:gd name="connsiteY11" fmla="*/ 1558296 h 6215640"/>
              <a:gd name="connsiteX12" fmla="*/ 2625973 w 11601993"/>
              <a:gd name="connsiteY12" fmla="*/ 5317 h 6215640"/>
              <a:gd name="connsiteX13" fmla="*/ 11542075 w 11601993"/>
              <a:gd name="connsiteY13" fmla="*/ 9271 h 6215640"/>
              <a:gd name="connsiteX14" fmla="*/ 11577798 w 11601993"/>
              <a:gd name="connsiteY14" fmla="*/ 6215640 h 6215640"/>
              <a:gd name="connsiteX15" fmla="*/ 1893 w 11601993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43567 w 11577798"/>
              <a:gd name="connsiteY9" fmla="*/ 1674838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9293426 w 11577798"/>
              <a:gd name="connsiteY9" fmla="*/ 2799908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43462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11543567 w 11577798"/>
              <a:gd name="connsiteY11" fmla="*/ 1643462 h 6215640"/>
              <a:gd name="connsiteX12" fmla="*/ 11552532 w 11577798"/>
              <a:gd name="connsiteY12" fmla="*/ 1571743 h 6215640"/>
              <a:gd name="connsiteX13" fmla="*/ 2628167 w 11577798"/>
              <a:gd name="connsiteY13" fmla="*/ 1558296 h 6215640"/>
              <a:gd name="connsiteX14" fmla="*/ 2625973 w 11577798"/>
              <a:gd name="connsiteY14" fmla="*/ 5317 h 6215640"/>
              <a:gd name="connsiteX15" fmla="*/ 11542075 w 11577798"/>
              <a:gd name="connsiteY15" fmla="*/ 9271 h 6215640"/>
              <a:gd name="connsiteX16" fmla="*/ 11577798 w 11577798"/>
              <a:gd name="connsiteY16" fmla="*/ 6215640 h 6215640"/>
              <a:gd name="connsiteX17" fmla="*/ 1893 w 11577798"/>
              <a:gd name="connsiteY17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011037 w 11577798"/>
              <a:gd name="connsiteY11" fmla="*/ 1634496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118614 w 11577798"/>
              <a:gd name="connsiteY11" fmla="*/ 1630014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118614 w 11577798"/>
              <a:gd name="connsiteY12" fmla="*/ 1630014 h 6215640"/>
              <a:gd name="connsiteX13" fmla="*/ 11543567 w 11577798"/>
              <a:gd name="connsiteY13" fmla="*/ 1643462 h 6215640"/>
              <a:gd name="connsiteX14" fmla="*/ 11552532 w 11577798"/>
              <a:gd name="connsiteY14" fmla="*/ 1571743 h 6215640"/>
              <a:gd name="connsiteX15" fmla="*/ 2628167 w 11577798"/>
              <a:gd name="connsiteY15" fmla="*/ 1558296 h 6215640"/>
              <a:gd name="connsiteX16" fmla="*/ 2625973 w 11577798"/>
              <a:gd name="connsiteY16" fmla="*/ 5317 h 6215640"/>
              <a:gd name="connsiteX17" fmla="*/ 11542075 w 11577798"/>
              <a:gd name="connsiteY17" fmla="*/ 9271 h 6215640"/>
              <a:gd name="connsiteX18" fmla="*/ 11577798 w 11577798"/>
              <a:gd name="connsiteY18" fmla="*/ 6215640 h 6215640"/>
              <a:gd name="connsiteX19" fmla="*/ 1893 w 11577798"/>
              <a:gd name="connsiteY19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28967 w 11577798"/>
              <a:gd name="connsiteY12" fmla="*/ 1616567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15520 w 11577798"/>
              <a:gd name="connsiteY12" fmla="*/ 6063061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15520 w 11577798"/>
              <a:gd name="connsiteY12" fmla="*/ 6063061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28967 w 11577798"/>
              <a:gd name="connsiteY12" fmla="*/ 6219944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9118614 w 11577798"/>
              <a:gd name="connsiteY13" fmla="*/ 1630014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8975179 w 11577798"/>
              <a:gd name="connsiteY13" fmla="*/ 1643461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28167 w 11577798"/>
              <a:gd name="connsiteY16" fmla="*/ 1558296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50687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46797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0600 w 11577798"/>
              <a:gd name="connsiteY9" fmla="*/ 1642698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1631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76194" h="6224426">
                <a:moveTo>
                  <a:pt x="289" y="6215640"/>
                </a:moveTo>
                <a:cubicBezTo>
                  <a:pt x="-2119" y="4148344"/>
                  <a:pt x="11420" y="2070417"/>
                  <a:pt x="9012" y="3121"/>
                </a:cubicBezTo>
                <a:lnTo>
                  <a:pt x="2544624" y="0"/>
                </a:lnTo>
                <a:cubicBezTo>
                  <a:pt x="2558551" y="2298614"/>
                  <a:pt x="2542386" y="3906100"/>
                  <a:pt x="2542557" y="4608927"/>
                </a:cubicBezTo>
                <a:lnTo>
                  <a:pt x="5153" y="4605684"/>
                </a:lnTo>
                <a:cubicBezTo>
                  <a:pt x="12090" y="4678340"/>
                  <a:pt x="1645" y="4638129"/>
                  <a:pt x="1541" y="4685020"/>
                </a:cubicBezTo>
                <a:lnTo>
                  <a:pt x="2540873" y="4688959"/>
                </a:lnTo>
                <a:cubicBezTo>
                  <a:pt x="2543730" y="5589863"/>
                  <a:pt x="2544941" y="5492974"/>
                  <a:pt x="2542920" y="6214732"/>
                </a:cubicBezTo>
                <a:lnTo>
                  <a:pt x="2619052" y="6214732"/>
                </a:lnTo>
                <a:cubicBezTo>
                  <a:pt x="2622367" y="4690721"/>
                  <a:pt x="2625681" y="3166709"/>
                  <a:pt x="2628996" y="1642698"/>
                </a:cubicBezTo>
                <a:lnTo>
                  <a:pt x="8890842" y="1640646"/>
                </a:lnTo>
                <a:cubicBezTo>
                  <a:pt x="8890842" y="3184070"/>
                  <a:pt x="8892893" y="4672038"/>
                  <a:pt x="8892893" y="6215462"/>
                </a:cubicBezTo>
                <a:lnTo>
                  <a:pt x="8982540" y="6224426"/>
                </a:lnTo>
                <a:cubicBezTo>
                  <a:pt x="8979552" y="4697438"/>
                  <a:pt x="8976563" y="3170449"/>
                  <a:pt x="8973575" y="1643461"/>
                </a:cubicBezTo>
                <a:lnTo>
                  <a:pt x="11541963" y="1643462"/>
                </a:lnTo>
                <a:cubicBezTo>
                  <a:pt x="11569361" y="1586807"/>
                  <a:pt x="11550927" y="1665872"/>
                  <a:pt x="11550928" y="1571743"/>
                </a:cubicBezTo>
                <a:lnTo>
                  <a:pt x="2631858" y="1574183"/>
                </a:lnTo>
                <a:cubicBezTo>
                  <a:pt x="2632987" y="1309377"/>
                  <a:pt x="2634873" y="1186852"/>
                  <a:pt x="2627900" y="5317"/>
                </a:cubicBezTo>
                <a:lnTo>
                  <a:pt x="11540471" y="9271"/>
                </a:lnTo>
                <a:lnTo>
                  <a:pt x="11576194" y="6215640"/>
                </a:lnTo>
                <a:lnTo>
                  <a:pt x="289" y="62156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1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B4673A1-223F-42DD-84FC-A13363124A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1050" y="1228427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D39BB334-2CAF-4EAD-9386-861D4EF5AC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320" y="554659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8A76E244-86A1-46C5-84B0-347519A35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4622"/>
            <a:ext cx="12191360" cy="48569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2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10">
            <a:extLst>
              <a:ext uri="{FF2B5EF4-FFF2-40B4-BE49-F238E27FC236}">
                <a16:creationId xmlns="" xmlns:a16="http://schemas.microsoft.com/office/drawing/2014/main" id="{8BA71150-CA2F-4253-9C89-00096E565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050" y="4400550"/>
            <a:ext cx="11391898" cy="20383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B7FEE8E-0E1D-4F3A-81AD-7DD8B44C52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419099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6C228DB-E128-434D-9F5B-0964D0D908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613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E2C7A2C5-9C1B-472B-87FD-A0B31441A7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9174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7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0B7E7ED9-BE0A-4C79-AC6F-8B5BCCB1C0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2803" y="4324348"/>
            <a:ext cx="6014224" cy="2229625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95BFD780-C482-45DE-9192-9FEEA4BF36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73" y="304025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FC8F1066-9D10-4C1A-9168-5BDBC46C4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88888" y="304024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5652C8A0-4461-494D-B2D7-23917C5ABE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45398" y="304024"/>
            <a:ext cx="4260752" cy="54681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352471A5-2597-49C6-AF49-28BC5E17B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4973" y="4324348"/>
            <a:ext cx="5635574" cy="22296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83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03B236A4-CCB8-4F08-B24B-657F0F3319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5838"/>
            <a:ext cx="12192000" cy="3428149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B5C921A1-6276-4F79-A220-1582CDABC7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7520" y="577517"/>
            <a:ext cx="4376965" cy="57248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273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08510A66-52A6-4B85-8356-D9426BC2D8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74565" y="3478238"/>
            <a:ext cx="701743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3FF6D6F0-CAD9-4ED5-A4AF-256FD3D3E1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13411" y="0"/>
            <a:ext cx="3378589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F77BF000-8284-403F-963C-04D50497E5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74565" y="1446628"/>
            <a:ext cx="3477069" cy="18592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E003F3F8-7578-4C15-A004-42C5A2BABFB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4011"/>
            <a:ext cx="4994031" cy="18247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0B017D09-3E85-40CA-8CC5-7F05504112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348533"/>
            <a:ext cx="4994031" cy="2505457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0FF83A5-36E9-49B7-AF10-59018F4C8F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1380" y="2299362"/>
            <a:ext cx="3462996" cy="39952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4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B926D30-7B2D-45FB-95C6-502163C447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841" y="423084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67BC425C-D71D-4E37-8474-6A766472EA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4840" y="3643090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B0DFEDB4-5A2B-4091-9B53-FA92F57C15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0633" y="423082"/>
            <a:ext cx="3057099" cy="61815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714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5542F2A1-BB65-43BB-9DF9-71E86D12E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77459" y="1"/>
            <a:ext cx="2829342" cy="68576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76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96204F0D-8D7E-4EAE-9C2A-077B0087B7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17" y="2400189"/>
            <a:ext cx="2046292" cy="259618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388EDE3E-55BB-456E-83EE-C2177A01B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0373" y="5063332"/>
            <a:ext cx="2046292" cy="15635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D89A4C5-8754-4E1B-8943-95C1E05E7B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874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C786096D-2A71-4390-AF05-D107257510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3632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254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F78A9132-1AAC-441A-9854-687FDF203B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867" y="788894"/>
            <a:ext cx="5979066" cy="564328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B84365EA-A168-4F00-A067-C86B783452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675" y="4179340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B93631A9-06BF-40CC-827D-984693D1A9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61701" y="5290666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343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8B5F034F-DC84-4392-B950-4028C04AB6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55407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4514F121-68BE-4E49-BFE8-91B26A5C02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27816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92E24538-8FF1-4E45-B298-D582B1338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55407" y="346312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CFED7C3-D9F3-4EED-B8F1-031928F4BD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730" y="3463121"/>
            <a:ext cx="3185431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4CF5FC61-1FFA-46E1-A426-43C2C74454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0222" y="1268702"/>
            <a:ext cx="379004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62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5B750FD3-E56C-4222-BC99-C05C20B70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297" y="54543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DA5E662D-C279-49D5-B4DB-3E67CDFF6F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D5E6418-7369-4056-8F08-7A6DAEF471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21EE763F-33EE-447F-9278-1C34EA10DB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04F6FE4E-994E-4B2F-AE15-62E907455B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7D6E4E9B-3564-421B-A0CE-B39F87FF79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40588B4D-99F8-4160-9C51-B45CF07FCAF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2D7B5737-A9C8-4866-8F9A-D344E1B3CD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60EAA2A7-2D4C-4486-8C4F-F8B7667F18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8910" y="250194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38B5273B-4B73-4154-8EDB-3F0D1D782AE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F171E92A-B56D-435B-8669-84655FE1BD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A6027ED9-7C16-4F55-ACF1-83EFC8089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2942" y="3084511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D1F3029C-493A-434C-AE83-1F1BF29F9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6740" y="3084512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D2470F8-62AC-46A4-A4CA-9E586E0DA4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3084513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1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861EDA35-DEFA-4B7E-8520-F6E0275A9E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71EBE17A-9F83-424D-9571-1BC48A1861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23B4FF36-D58C-4F38-A87A-9971B1E349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2DF39568-452A-4436-A4A4-33AB91752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D41F1B5F-F2C4-479C-AED2-08EC362A76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51BBC43D-7056-4A21-AA37-344F7B292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795CE4A6-741F-4F4A-8B6E-A182B8DE78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D8F3F735-37A6-4E73-AB7A-0BF0BCC13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A59C534C-D402-4446-9619-77AF66501F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1E018E1E-105C-4EDD-B3AB-6AEC251FC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9971" y="250193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3C092718-C4E3-43B6-AFD5-3CD51966F0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618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0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3E93B4DF-9DDE-425D-9F77-04CFCD0D763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6370" y="1832339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04D9C97A-B7DA-42F6-A4BB-6BBC1AA45A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78776" y="1832336"/>
            <a:ext cx="210416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B3C745E7-AD69-48B7-9B8C-ACC6F6D4E9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06370" y="4026756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8C81251A-D80D-440B-ABB9-E2E9DDA77A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52691" y="1832336"/>
            <a:ext cx="3185432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E01D19CF-C132-4CBA-BAB1-B079F24E53D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35136" y="1832336"/>
            <a:ext cx="2104169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98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527E8C50-1CF2-45BF-9CC3-2773298F7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0086" y="81884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8041D98-C395-49CA-ACA0-EEFAE738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8107" y="81884"/>
            <a:ext cx="2924386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08AF40D-1A67-4D80-BDBF-2E2BEA0D2D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49506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09AC09E-DEBE-4AB6-8084-02245CA2AC9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151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A3EA65E0-7BA7-41B5-B35D-B33124742F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3462" y="3462772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E3E4DE38-880F-4A12-AEC5-59333104B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118107" y="4857078"/>
            <a:ext cx="2924386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341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68E538B6-184A-4018-9150-4D0AB8F6D8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51695" y="3457205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C9FE6384-8A93-41AB-8FEE-381CF9CC54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5109" y="3457205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8486A72C-FD67-43BE-94C1-FF018F34FEC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48282" y="345652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9E1E2813-1673-4B8F-AD60-2473410CC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51695" y="88136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B6F14A2F-2224-4765-95E7-D155EAB9EB7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55109" y="8813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8595A919-9ED8-496A-B541-1ADE80F04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48282" y="87457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25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965A4854-3CEE-43B3-AE1D-0103DEF494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2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2B754A1F-E144-47F3-A1C7-B3EFD0764E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898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469D9C90-BCF9-4D3B-9D0B-409A4D7D86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02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CF2C5C5-A2F8-42B5-83EE-AB3DF8E554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2898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8C25E49A-1C1B-4360-8FCA-2C003411CCD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10002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1E0D506A-C42C-46E2-BDF8-F7E69E5891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2898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79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D6C55B18-2DBE-4878-B4FE-16698BA109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083" y="3517064"/>
            <a:ext cx="4001147" cy="32590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CB4F650-0F76-4537-AFDA-AC3BB2ADD3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69926" y="81884"/>
            <a:ext cx="7921989" cy="66942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1E29E8B1-AC66-4BC0-8A9C-3EC000E3BE3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3" y="81884"/>
            <a:ext cx="4001147" cy="334711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541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BB69B64B-386C-455B-9F72-60CF2842A9E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8" y="3462774"/>
            <a:ext cx="3216588" cy="33133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2F92FA28-A1FB-4CE2-AA19-7E978657565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04551" y="81885"/>
            <a:ext cx="3216588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747ABE27-DC7B-4363-A7C6-0A8504DC1F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04550" y="4857079"/>
            <a:ext cx="3216588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504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EF174347-3F89-433D-AB61-AA3894BCF29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0407" y="333989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D920162-596D-4B70-9FA5-C0453ED047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30199" y="333988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225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3D87669-A332-49D0-B871-8D300098AF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15ACD1DD-6076-4094-BE7F-5C1656151A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0506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37D4CE34-26F8-4501-B441-D46316EFD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65495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048D6AFD-3759-4E53-BB02-87706D75A6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1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E70D7C24-3FB9-4CF5-B72E-7082952619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0989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074CC183-317C-4B85-AF1A-D6C46130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57012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9D33136D-98C5-42E6-8155-0CDC8A99FD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721A61D5-1363-48B5-A7E7-3F85D882E82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0506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2112CA6C-81C3-4C0E-8239-A634D5F856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65495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EFA49719-508E-49F7-9003-21D0DD01CD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1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2A4945FA-C236-48D6-B607-9ED1A28F103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0989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9ED6F86C-F1B3-482F-998E-D0C5B3656C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57012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03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BFE700C-6A39-4FAD-B325-CCB696C856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3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537437A6-820F-4D2E-B8BC-E7F7B0E63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722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FFC17F56-17F8-4663-9837-98A0D46C5A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10658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3474B582-2BB0-459F-9D36-10218B15C8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90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36A9F297-5CFA-4B4B-B4D4-D726A2E960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829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2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91785715-AF52-4855-915E-E39A1881A9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01200" y="3794621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911D5D5-BB51-4A13-9268-E32A3DCF0B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0497" y="3798249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3867F606-BBBF-4F48-82E1-152640C6FA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72711" y="1871670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6" name="Espaço Reservado para Imagem 10">
            <a:extLst>
              <a:ext uri="{FF2B5EF4-FFF2-40B4-BE49-F238E27FC236}">
                <a16:creationId xmlns="" xmlns:a16="http://schemas.microsoft.com/office/drawing/2014/main" id="{0ED5BF49-0704-4A00-9A29-5B87BB74C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414" y="1868042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843D478-6FD2-443A-926C-3C206338F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69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9351643-9D84-4843-BE45-4CA862D155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2010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80242ADC-25C8-4074-98F7-AE2DC32797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423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C3544C12-7A71-4475-9FE5-1E60DE4EAC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433" y="231219"/>
            <a:ext cx="2886225" cy="5491568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933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B98CD0E1-3452-4BB5-8F16-420FC145A7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2725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0067C05A-D094-42AA-8A51-051220F6C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0042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F1F0B1C5-B5E5-4873-AF69-37C9C72E2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9430" y="231219"/>
            <a:ext cx="2886225" cy="2709952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C7ACAD11-BB2F-4ABA-A631-DBA3BD5A1D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83301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3ADCBC1-3947-4BE8-9F5E-CCF3C703DF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2725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AABE7C57-7DBA-49BD-999E-4259FB4910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180042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5A51B4CC-D8F9-4576-849B-84399B5712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9430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7D3B2AF5-0033-4957-9D32-7B19A7B231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83301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2167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0C1CFBE3-9D4E-4CBE-9316-D9627BBDB3E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7947" y="947451"/>
            <a:ext cx="3918143" cy="53548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86B62DC-F2D2-492F-9D62-B85B16EB45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69875" y="0"/>
            <a:ext cx="3384213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ADE58BEB-24E7-4C22-B4EA-33F9D0FBD7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701969" y="0"/>
            <a:ext cx="3490031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1BCBA5F6-E215-4CEC-A1E6-A2F1C36585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69875" y="3473824"/>
            <a:ext cx="702212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182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39312BC0-3CAE-4F14-A470-ABC1A56C4E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1578950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0BD6EF1E-0085-46E3-A3D7-D2D607324D6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58268" y="0"/>
            <a:ext cx="5833732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706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372E0F0A-40AD-4A07-8A41-74604F8309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205661" y="2313432"/>
            <a:ext cx="1986339" cy="24223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6B67C7CC-10B1-4A6B-9E0C-05CD2E3C12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4735793"/>
            <a:ext cx="4345634" cy="21222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1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30EC486A-BCEF-4B0B-8A08-07349A90D7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1598744"/>
            <a:ext cx="3956051" cy="35308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48DEB55D-8537-4FD6-9A50-26935C30223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976390" y="1"/>
            <a:ext cx="4215609" cy="15987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8016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DABECE4E-3EC0-46BF-8118-A400F373A2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1404"/>
            <a:ext cx="12192000" cy="349903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884EFA2F-FBEE-46BB-825A-97574BE65F3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0936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6C25014F-FB22-46AC-9D74-CEF41767BBA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5643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AF0AD00-D41B-48FE-93BB-5047886131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3679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0094083B-85FE-4EF4-9005-3D5EC500CA4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08008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8235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AA6BEF56-332A-49DE-9611-BC3F8441D6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1A0CB67-0225-4648-9A0A-2A724975E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0824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0F82B97-261F-4AAD-9C3D-A00497DD5C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73702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408470ED-3F83-42ED-9957-BEF2B4E9C8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5244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83434C51-3950-49C6-A232-60D9BBD690B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13257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73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E2D03A0F-2C25-4144-9B95-31E4EB01FB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28CCD37-35BE-40B1-9480-702360FFBA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2706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129D541C-E6BD-4741-8135-68B91D6CED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353" y="0"/>
            <a:ext cx="3989298" cy="3429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5282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39A82782-AA2A-4C89-9C0B-873412134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3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99DB9011-B888-44C7-BA48-CA1B4B4FEC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3051311"/>
            <a:ext cx="5994792" cy="37247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491D5F4A-3E5C-417D-B25F-2BBC3C74C3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877" y="81876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7025CEF4-A07E-4179-AB83-816F63DE40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34787" y="81875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19095949-FD46-4BCA-B46E-628209D735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715" y="3468067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B359C738-97D0-4594-90FA-F37BCC4231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15820" y="3468070"/>
            <a:ext cx="3394027" cy="33080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80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10">
            <a:extLst>
              <a:ext uri="{FF2B5EF4-FFF2-40B4-BE49-F238E27FC236}">
                <a16:creationId xmlns="" xmlns:a16="http://schemas.microsoft.com/office/drawing/2014/main" id="{5C9256A7-BE51-4D0A-B60F-F3CEF90868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40" y="1390370"/>
            <a:ext cx="11387718" cy="44563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4908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30DAA4C0-8153-4610-AAAB-B3CA0BFF2E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CFAF1B9-EF32-4A45-969A-95EA74F5DF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075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ACD4D52-6B18-408E-BB0B-A3C433DBF6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20754" y="2367883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97858EE5-BC6B-4979-A19B-D2E31BB982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20754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B2CF9EF-82DF-4716-94EF-2B265EBF62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F8E6FB93-AB08-4561-BF56-F32136E5BD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8480" y="85787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6CE7A875-FE4B-4275-AEAD-CD85EA310F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5" y="2367879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91BBBE4C-F1C2-44E0-A258-84F5E67620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4" y="81885"/>
            <a:ext cx="7967633" cy="669422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0333F448-89D8-4CBD-BB19-6E8872AB1F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1A2AC7D-E2DC-4E19-A6AA-CC6F015547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48480" y="2367884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68CEF0B8-13F9-47AB-A4F4-698A110CB7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48480" y="75676"/>
            <a:ext cx="3943436" cy="220406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016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3A8ED856-2710-4B59-8F0D-3C0B79CBAC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2630" y="81883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924ADBCA-E6B8-4B11-9167-C1E585AE38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84" y="81884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C8F15FBE-4BE2-4227-8F52-4D2248A3AD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084" y="3468069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16078C35-BDF4-4C03-B570-1853E45EE0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20312" y="3468068"/>
            <a:ext cx="3394027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1014FFF7-90D7-4782-A201-0B8DDE9698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4877" y="3051305"/>
            <a:ext cx="5994792" cy="372480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8AEFB59-2A45-4486-AB4F-8557CBC042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35911" y="81882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3298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A49A6E24-C095-4324-8E99-5027B987E12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95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0DF18984-2E26-4010-807D-4FF03384DB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3750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9BD88590-907E-4F93-8196-B9C63BC953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3766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812994B7-DD76-45C5-9625-282CAEFCB9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78C67140-938A-41FD-84DF-60371EF39B8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750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A3A9971B-6E1B-47AC-A5D2-DD787DE11E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673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16E11DB8-13FF-4DF2-8E23-DAF7387699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67665" y="4572002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2C53BB42-73B4-46D4-BB5B-7F6AA8016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68596" y="0"/>
            <a:ext cx="2008688" cy="2280226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57BD1985-70FA-414A-838C-E2703B2805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76578" y="1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B73AF3D7-9A73-4FBD-B722-41F3C645DA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45805" y="-1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66DDEDC2-C4D2-4C41-BBE7-1F27F29D38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735" y="0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57E84E7A-82DC-4C2E-8D02-9098E09596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7657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7595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6ACCAE24-9F4E-4332-93A2-B1376EC8A80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57315" y="38477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1A3A380-6C13-426D-A2F0-585CB39B4AE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89" y="35859"/>
            <a:ext cx="3018693" cy="678552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7F6F27F2-1AB1-4EE6-91F7-83251D01EE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30014" y="35858"/>
            <a:ext cx="2195919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94728FC-1523-4823-BAFA-682A35227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34991" y="458644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A94667E4-73B6-4E99-9864-4DC60DB58D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03465" y="2339032"/>
            <a:ext cx="2202867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7A38AC24-6487-45A5-AB9C-3FEAD8015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03465" y="32487"/>
            <a:ext cx="4469370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5AB63B00-0622-4398-A4DC-49B5AC12EA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83864" y="233816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EBF69717-1516-499C-8829-DBDBA1A65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676916" y="4643835"/>
            <a:ext cx="2195919" cy="217755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87F7AE52-0D56-4A87-9713-23F11AE2484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50367" y="3469341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4709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10">
            <a:extLst>
              <a:ext uri="{FF2B5EF4-FFF2-40B4-BE49-F238E27FC236}">
                <a16:creationId xmlns="" xmlns:a16="http://schemas.microsoft.com/office/drawing/2014/main" id="{129E0194-529B-4D99-8FA7-685BB3B8BD7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734946" y="5243600"/>
            <a:ext cx="1411237" cy="1578538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08608166-CB32-4D63-B9F2-5AB49B90D42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90" y="35859"/>
            <a:ext cx="1380002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33F7C36C-8D8F-4B9E-AE1A-727E7B6558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12024" y="1650401"/>
            <a:ext cx="3043635" cy="352223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1EC83487-2FBC-44BC-9A1A-E9465BD6B5E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2911" y="1645920"/>
            <a:ext cx="1459657" cy="1724809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FAE43256-0C8D-4DED-BD94-2D1D1B9B43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3791" y="3438863"/>
            <a:ext cx="2908778" cy="173377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A1C23464-E8B6-4B74-93AA-254B8125D51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482911" y="5243600"/>
            <a:ext cx="3021854" cy="158288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59C51E7D-BBF7-4DE0-88ED-373412386E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143" y="5251526"/>
            <a:ext cx="1380435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02305B54-C299-4497-A3D7-518F08D6A74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8936" y="5251526"/>
            <a:ext cx="1476723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1" name="Espaço Reservado para Imagem 10">
            <a:extLst>
              <a:ext uri="{FF2B5EF4-FFF2-40B4-BE49-F238E27FC236}">
                <a16:creationId xmlns="" xmlns:a16="http://schemas.microsoft.com/office/drawing/2014/main" id="{BB1F3165-2971-4274-9938-8A812171F12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82910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="" xmlns:a16="http://schemas.microsoft.com/office/drawing/2014/main" id="{7FA33B9F-6384-41A9-A6DD-C7592752F6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98146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="" xmlns:a16="http://schemas.microsoft.com/office/drawing/2014/main" id="{9AFB49F1-ABB5-4373-9EB5-D1D45500245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37023" y="1645920"/>
            <a:ext cx="1489381" cy="517622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="" xmlns:a16="http://schemas.microsoft.com/office/drawing/2014/main" id="{472D5447-284A-4D76-9104-3209081F6C6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97432" y="35860"/>
            <a:ext cx="1475094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5" name="Espaço Reservado para Imagem 10">
            <a:extLst>
              <a:ext uri="{FF2B5EF4-FFF2-40B4-BE49-F238E27FC236}">
                <a16:creationId xmlns="" xmlns:a16="http://schemas.microsoft.com/office/drawing/2014/main" id="{877C8945-530C-4E90-9916-EA3F231D9E6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252173" y="31517"/>
            <a:ext cx="1459657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6" name="Espaço Reservado para Imagem 10">
            <a:extLst>
              <a:ext uri="{FF2B5EF4-FFF2-40B4-BE49-F238E27FC236}">
                <a16:creationId xmlns="" xmlns:a16="http://schemas.microsoft.com/office/drawing/2014/main" id="{BFD12CCD-A050-42AA-AEA5-896C94DE818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86719" y="31517"/>
            <a:ext cx="1359463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7" name="Espaço Reservado para Imagem 10">
            <a:extLst>
              <a:ext uri="{FF2B5EF4-FFF2-40B4-BE49-F238E27FC236}">
                <a16:creationId xmlns="" xmlns:a16="http://schemas.microsoft.com/office/drawing/2014/main" id="{B23624D8-88FD-4A66-B9ED-4B65E23B17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0734946" y="3442588"/>
            <a:ext cx="1411237" cy="173004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9" name="Espaço Reservado para Imagem 10">
            <a:extLst>
              <a:ext uri="{FF2B5EF4-FFF2-40B4-BE49-F238E27FC236}">
                <a16:creationId xmlns="" xmlns:a16="http://schemas.microsoft.com/office/drawing/2014/main" id="{62811FF8-A0B3-43C9-AA0A-5ECC27ECE11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238666" y="1644269"/>
            <a:ext cx="2907517" cy="172423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40" name="Espaço Reservado para Imagem 10">
            <a:extLst>
              <a:ext uri="{FF2B5EF4-FFF2-40B4-BE49-F238E27FC236}">
                <a16:creationId xmlns="" xmlns:a16="http://schemas.microsoft.com/office/drawing/2014/main" id="{8234EC7D-6ED1-4FD3-8A3F-F5053409EC5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97432" y="3442448"/>
            <a:ext cx="2958388" cy="337223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5396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6673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7219" y="2008178"/>
            <a:ext cx="10057565" cy="11858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6529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7219" y="3193996"/>
            <a:ext cx="10057565" cy="16558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12516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136825" y="196231"/>
            <a:ext cx="1056000" cy="105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Retângulo 9"/>
          <p:cNvSpPr/>
          <p:nvPr userDrawn="1"/>
        </p:nvSpPr>
        <p:spPr>
          <a:xfrm>
            <a:off x="1" y="2008178"/>
            <a:ext cx="271295" cy="2841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11353801" y="412751"/>
            <a:ext cx="622300" cy="624416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1067219" y="6146754"/>
            <a:ext cx="2584236" cy="253089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8019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10">
            <a:extLst>
              <a:ext uri="{FF2B5EF4-FFF2-40B4-BE49-F238E27FC236}">
                <a16:creationId xmlns="" xmlns:a16="http://schemas.microsoft.com/office/drawing/2014/main" id="{5AFB9DB4-71EB-4F4F-8CBF-0A20BD9222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3228"/>
            <a:ext cx="4340080" cy="596477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10">
            <a:extLst>
              <a:ext uri="{FF2B5EF4-FFF2-40B4-BE49-F238E27FC236}">
                <a16:creationId xmlns="" xmlns:a16="http://schemas.microsoft.com/office/drawing/2014/main" id="{D26DDE6A-4F17-4F0E-9D69-C56C7FB77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866" y="1386448"/>
            <a:ext cx="6094935" cy="493438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3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10">
            <a:extLst>
              <a:ext uri="{FF2B5EF4-FFF2-40B4-BE49-F238E27FC236}">
                <a16:creationId xmlns="" xmlns:a16="http://schemas.microsoft.com/office/drawing/2014/main" id="{A486DE83-8BEE-46B4-B11F-30745CE991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7007" y="746098"/>
            <a:ext cx="6217994" cy="594629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C452DA3A-176A-49DF-B287-ACDA3D1391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07915" y="5794028"/>
            <a:ext cx="4026357" cy="5946295"/>
          </a:xfr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33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21B33736-8498-4B5E-A46F-59E5AFAA83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3129" y="-1058543"/>
            <a:ext cx="4021143" cy="710236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704466E-9756-4A82-A01F-2A3C0DC961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214059"/>
            <a:ext cx="3700319" cy="33472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7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56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709" r:id="rId21"/>
    <p:sldLayoutId id="2147483710" r:id="rId22"/>
    <p:sldLayoutId id="2147483711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703" r:id="rId51"/>
    <p:sldLayoutId id="2147483704" r:id="rId52"/>
    <p:sldLayoutId id="2147483705" r:id="rId53"/>
    <p:sldLayoutId id="2147483706" r:id="rId54"/>
    <p:sldLayoutId id="2147483707" r:id="rId55"/>
    <p:sldLayoutId id="2147483708" r:id="rId56"/>
    <p:sldLayoutId id="2147483712" r:id="rId57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0400" y="2008178"/>
            <a:ext cx="10057565" cy="1185817"/>
          </a:xfrm>
        </p:spPr>
        <p:txBody>
          <a:bodyPr>
            <a:normAutofit/>
          </a:bodyPr>
          <a:lstStyle/>
          <a:p>
            <a:r>
              <a:rPr lang="pt-BR" i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PLANOS </a:t>
            </a:r>
            <a:r>
              <a:rPr lang="pt-BR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APRESENTAÇÕES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400" y="3193996"/>
            <a:ext cx="10057565" cy="1655827"/>
          </a:xfrm>
        </p:spPr>
        <p:txBody>
          <a:bodyPr>
            <a:normAutofit fontScale="92500" lnSpcReduction="10000"/>
          </a:bodyPr>
          <a:lstStyle/>
          <a:p>
            <a:r>
              <a:rPr lang="pt-BR" i="0" dirty="0" smtClean="0"/>
              <a:t>ESTILO 1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20166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7074518" y="2888606"/>
            <a:ext cx="4246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esse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328912" y="176579"/>
            <a:ext cx="7534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SINOPSE	PERFIL DE PERSONAGENS	</a:t>
            </a:r>
            <a:r>
              <a:rPr lang="pt-BR" sz="1200" u="sng" dirty="0"/>
              <a:t>AUDIÊNCIA E COMPORTAMENTO</a:t>
            </a:r>
            <a:r>
              <a:rPr lang="pt-BR" sz="1200" dirty="0"/>
              <a:t>	ESQUEMA COMERCIAL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074518" y="1541974"/>
            <a:ext cx="4075897" cy="1107739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599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AUDIÊNCIA E</a:t>
            </a:r>
            <a:br>
              <a:rPr lang="pt-BR" sz="3599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pt-BR" sz="3599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COMPORTAMENTO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C71EE532-E0A0-428D-98AD-AAFBC9EC26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7007" y="1376979"/>
            <a:ext cx="6217994" cy="5315414"/>
          </a:xfrm>
        </p:spPr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36D24313-6F8D-4CE8-B814-70B6389454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07915" y="5794028"/>
            <a:ext cx="4026357" cy="5946295"/>
          </a:xfrm>
        </p:spPr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280CD5F5-2D3A-48FB-A0EB-C2FEC2103A09}"/>
              </a:ext>
            </a:extLst>
          </p:cNvPr>
          <p:cNvSpPr/>
          <p:nvPr/>
        </p:nvSpPr>
        <p:spPr>
          <a:xfrm>
            <a:off x="320" y="533786"/>
            <a:ext cx="12191360" cy="360842"/>
          </a:xfrm>
          <a:prstGeom prst="rect">
            <a:avLst/>
          </a:prstGeom>
          <a:solidFill>
            <a:schemeClr val="tx1"/>
          </a:solidFill>
        </p:spPr>
        <p:txBody>
          <a:bodyPr wrap="square" lIns="71996" tIns="71996" rIns="71996" bIns="71996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accent5"/>
                </a:solidFill>
              </a:rPr>
              <a:t>DOLOR</a:t>
            </a:r>
            <a:r>
              <a:rPr lang="pt-BR" sz="1400" spc="600" dirty="0">
                <a:solidFill>
                  <a:schemeClr val="bg1"/>
                </a:solidFill>
              </a:rPr>
              <a:t> - LABORISNISI</a:t>
            </a:r>
          </a:p>
        </p:txBody>
      </p:sp>
    </p:spTree>
    <p:extLst>
      <p:ext uri="{BB962C8B-B14F-4D97-AF65-F5344CB8AC3E}">
        <p14:creationId xmlns:p14="http://schemas.microsoft.com/office/powerpoint/2010/main" val="234087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77090" y="3157478"/>
            <a:ext cx="3874452" cy="3205069"/>
          </a:xfrm>
          <a:prstGeom prst="rect">
            <a:avLst/>
          </a:prstGeom>
          <a:noFill/>
          <a:ln w="76200">
            <a:noFill/>
            <a:miter lim="800000"/>
          </a:ln>
        </p:spPr>
        <p:txBody>
          <a:bodyPr wrap="square" lIns="359981" tIns="575970" rIns="647966" bIns="195901">
            <a:noAutofit/>
          </a:bodyPr>
          <a:lstStyle/>
          <a:p>
            <a:r>
              <a:rPr lang="pt-BR" sz="3200" dirty="0">
                <a:latin typeface="+mj-lt"/>
              </a:rPr>
              <a:t>IPSUN LOREN</a:t>
            </a:r>
            <a:endParaRPr lang="pt-BR" sz="1088" dirty="0"/>
          </a:p>
          <a:p>
            <a:pPr>
              <a:spcBef>
                <a:spcPts val="600"/>
              </a:spcBef>
            </a:pPr>
            <a:r>
              <a:rPr lang="pt-BR" sz="1632" dirty="0"/>
              <a:t>Ut </a:t>
            </a:r>
            <a:r>
              <a:rPr lang="pt-BR" sz="1632" dirty="0" err="1"/>
              <a:t>enim</a:t>
            </a:r>
            <a:r>
              <a:rPr lang="pt-BR" sz="1632" dirty="0"/>
              <a:t> ad </a:t>
            </a:r>
            <a:r>
              <a:rPr lang="pt-BR" sz="1632" dirty="0" err="1"/>
              <a:t>minim</a:t>
            </a:r>
            <a:r>
              <a:rPr lang="pt-BR" sz="1632" dirty="0"/>
              <a:t> </a:t>
            </a:r>
            <a:r>
              <a:rPr lang="pt-BR" sz="1632" dirty="0" err="1"/>
              <a:t>veniam</a:t>
            </a:r>
            <a:r>
              <a:rPr lang="pt-BR" sz="1632" dirty="0"/>
              <a:t>, quis </a:t>
            </a:r>
            <a:r>
              <a:rPr lang="pt-BR" sz="1632" dirty="0" err="1"/>
              <a:t>nostrud</a:t>
            </a:r>
            <a:r>
              <a:rPr lang="pt-BR" sz="1632" dirty="0"/>
              <a:t> </a:t>
            </a:r>
            <a:r>
              <a:rPr lang="pt-BR" sz="1632" dirty="0" err="1"/>
              <a:t>exercitation</a:t>
            </a:r>
            <a:r>
              <a:rPr lang="pt-BR" sz="1632" dirty="0"/>
              <a:t> </a:t>
            </a:r>
            <a:r>
              <a:rPr lang="pt-BR" sz="1632" dirty="0" err="1"/>
              <a:t>ullamco</a:t>
            </a:r>
            <a:r>
              <a:rPr lang="pt-BR" sz="1632" dirty="0"/>
              <a:t> </a:t>
            </a:r>
            <a:r>
              <a:rPr lang="pt-BR" sz="1632" dirty="0" err="1"/>
              <a:t>laboris</a:t>
            </a:r>
            <a:r>
              <a:rPr lang="pt-BR" sz="1632" dirty="0"/>
              <a:t> </a:t>
            </a:r>
            <a:r>
              <a:rPr lang="pt-BR" sz="1632" dirty="0" err="1"/>
              <a:t>nisi</a:t>
            </a:r>
            <a:r>
              <a:rPr lang="pt-BR" sz="1632" dirty="0"/>
              <a:t> ut </a:t>
            </a:r>
            <a:r>
              <a:rPr lang="pt-BR" sz="1632" dirty="0" err="1"/>
              <a:t>aliquip</a:t>
            </a:r>
            <a:r>
              <a:rPr lang="pt-BR" sz="1632" dirty="0"/>
              <a:t> </a:t>
            </a:r>
            <a:r>
              <a:rPr lang="pt-BR" sz="1632" dirty="0" err="1"/>
              <a:t>ex</a:t>
            </a:r>
            <a:r>
              <a:rPr lang="pt-BR" sz="1632" dirty="0"/>
              <a:t> </a:t>
            </a:r>
            <a:r>
              <a:rPr lang="pt-BR" sz="1632" dirty="0" err="1"/>
              <a:t>ea</a:t>
            </a:r>
            <a:r>
              <a:rPr lang="pt-BR" sz="1632" dirty="0"/>
              <a:t> </a:t>
            </a:r>
            <a:r>
              <a:rPr lang="pt-BR" sz="1632" dirty="0" err="1"/>
              <a:t>commodo</a:t>
            </a:r>
            <a:r>
              <a:rPr lang="pt-BR" sz="1632" dirty="0"/>
              <a:t> </a:t>
            </a:r>
            <a:r>
              <a:rPr lang="pt-BR" sz="1632" dirty="0" err="1"/>
              <a:t>consequat</a:t>
            </a:r>
            <a:r>
              <a:rPr lang="pt-BR" sz="1632" dirty="0"/>
              <a:t>. </a:t>
            </a:r>
          </a:p>
          <a:p>
            <a:pPr>
              <a:spcBef>
                <a:spcPts val="600"/>
              </a:spcBef>
            </a:pPr>
            <a:r>
              <a:rPr lang="pt-BR" sz="1632" dirty="0" err="1"/>
              <a:t>Duis</a:t>
            </a:r>
            <a:r>
              <a:rPr lang="pt-BR" sz="1632" dirty="0"/>
              <a:t> </a:t>
            </a:r>
            <a:r>
              <a:rPr lang="pt-BR" sz="1632" dirty="0" err="1"/>
              <a:t>aute</a:t>
            </a:r>
            <a:r>
              <a:rPr lang="pt-BR" sz="1632" dirty="0"/>
              <a:t> </a:t>
            </a:r>
            <a:r>
              <a:rPr lang="pt-BR" sz="1632" dirty="0" err="1"/>
              <a:t>irure</a:t>
            </a:r>
            <a:r>
              <a:rPr lang="pt-BR" sz="1632" dirty="0"/>
              <a:t> </a:t>
            </a:r>
            <a:r>
              <a:rPr lang="pt-BR" sz="1632" dirty="0" err="1"/>
              <a:t>dolor</a:t>
            </a:r>
            <a:r>
              <a:rPr lang="pt-BR" sz="1632" dirty="0"/>
              <a:t> in </a:t>
            </a:r>
            <a:r>
              <a:rPr lang="pt-BR" sz="1632" dirty="0" err="1"/>
              <a:t>reprehenderit</a:t>
            </a:r>
            <a:r>
              <a:rPr lang="pt-BR" sz="1632" dirty="0"/>
              <a:t> in </a:t>
            </a:r>
            <a:r>
              <a:rPr lang="pt-BR" sz="1632" dirty="0" err="1"/>
              <a:t>voluptate</a:t>
            </a:r>
            <a:r>
              <a:rPr lang="pt-BR" sz="1632" dirty="0"/>
              <a:t> </a:t>
            </a:r>
            <a:r>
              <a:rPr lang="pt-BR" sz="1632" dirty="0" err="1"/>
              <a:t>velit</a:t>
            </a:r>
            <a:r>
              <a:rPr lang="pt-BR" sz="1632" dirty="0"/>
              <a:t> esse </a:t>
            </a:r>
            <a:r>
              <a:rPr lang="pt-BR" sz="1632" dirty="0" err="1"/>
              <a:t>cillum</a:t>
            </a:r>
            <a:r>
              <a:rPr lang="pt-BR" sz="1632" dirty="0"/>
              <a:t> </a:t>
            </a:r>
            <a:r>
              <a:rPr lang="pt-BR" sz="1632" dirty="0" err="1"/>
              <a:t>dolore</a:t>
            </a:r>
            <a:r>
              <a:rPr lang="pt-BR" sz="1632" dirty="0"/>
              <a:t>.</a:t>
            </a:r>
          </a:p>
        </p:txBody>
      </p:sp>
      <p:sp>
        <p:nvSpPr>
          <p:cNvPr id="14" name="Retângulo 13"/>
          <p:cNvSpPr/>
          <p:nvPr/>
        </p:nvSpPr>
        <p:spPr>
          <a:xfrm flipH="1">
            <a:off x="8929370" y="316196"/>
            <a:ext cx="2331264" cy="2003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2400" dirty="0"/>
          </a:p>
          <a:p>
            <a:pPr algn="ctr"/>
            <a:r>
              <a:rPr lang="fr-FR" sz="1600" dirty="0"/>
              <a:t>OCCAECAT CUPIDATAT </a:t>
            </a:r>
          </a:p>
          <a:p>
            <a:pPr algn="ctr"/>
            <a:r>
              <a:rPr lang="fr-FR" sz="1600" dirty="0"/>
              <a:t>NON PROIDENT</a:t>
            </a:r>
          </a:p>
        </p:txBody>
      </p:sp>
      <p:sp>
        <p:nvSpPr>
          <p:cNvPr id="9" name="Freeform 7"/>
          <p:cNvSpPr>
            <a:spLocks noChangeAspect="1" noChangeArrowheads="1"/>
          </p:cNvSpPr>
          <p:nvPr/>
        </p:nvSpPr>
        <p:spPr bwMode="auto">
          <a:xfrm>
            <a:off x="9768674" y="1399792"/>
            <a:ext cx="652656" cy="543072"/>
          </a:xfrm>
          <a:custGeom>
            <a:avLst/>
            <a:gdLst>
              <a:gd name="T0" fmla="*/ 2875 w 2969"/>
              <a:gd name="T1" fmla="*/ 1968 h 2469"/>
              <a:gd name="T2" fmla="*/ 2875 w 2969"/>
              <a:gd name="T3" fmla="*/ 1968 h 2469"/>
              <a:gd name="T4" fmla="*/ 2781 w 2969"/>
              <a:gd name="T5" fmla="*/ 1874 h 2469"/>
              <a:gd name="T6" fmla="*/ 2781 w 2969"/>
              <a:gd name="T7" fmla="*/ 219 h 2469"/>
              <a:gd name="T8" fmla="*/ 2750 w 2969"/>
              <a:gd name="T9" fmla="*/ 188 h 2469"/>
              <a:gd name="T10" fmla="*/ 219 w 2969"/>
              <a:gd name="T11" fmla="*/ 188 h 2469"/>
              <a:gd name="T12" fmla="*/ 188 w 2969"/>
              <a:gd name="T13" fmla="*/ 219 h 2469"/>
              <a:gd name="T14" fmla="*/ 188 w 2969"/>
              <a:gd name="T15" fmla="*/ 1749 h 2469"/>
              <a:gd name="T16" fmla="*/ 219 w 2969"/>
              <a:gd name="T17" fmla="*/ 1749 h 2469"/>
              <a:gd name="T18" fmla="*/ 2562 w 2969"/>
              <a:gd name="T19" fmla="*/ 1749 h 2469"/>
              <a:gd name="T20" fmla="*/ 2687 w 2969"/>
              <a:gd name="T21" fmla="*/ 1874 h 2469"/>
              <a:gd name="T22" fmla="*/ 2562 w 2969"/>
              <a:gd name="T23" fmla="*/ 1968 h 2469"/>
              <a:gd name="T24" fmla="*/ 219 w 2969"/>
              <a:gd name="T25" fmla="*/ 1968 h 2469"/>
              <a:gd name="T26" fmla="*/ 0 w 2969"/>
              <a:gd name="T27" fmla="*/ 1749 h 2469"/>
              <a:gd name="T28" fmla="*/ 0 w 2969"/>
              <a:gd name="T29" fmla="*/ 219 h 2469"/>
              <a:gd name="T30" fmla="*/ 219 w 2969"/>
              <a:gd name="T31" fmla="*/ 0 h 2469"/>
              <a:gd name="T32" fmla="*/ 2750 w 2969"/>
              <a:gd name="T33" fmla="*/ 0 h 2469"/>
              <a:gd name="T34" fmla="*/ 2968 w 2969"/>
              <a:gd name="T35" fmla="*/ 219 h 2469"/>
              <a:gd name="T36" fmla="*/ 2968 w 2969"/>
              <a:gd name="T37" fmla="*/ 1874 h 2469"/>
              <a:gd name="T38" fmla="*/ 2875 w 2969"/>
              <a:gd name="T39" fmla="*/ 1968 h 2469"/>
              <a:gd name="T40" fmla="*/ 1562 w 2969"/>
              <a:gd name="T41" fmla="*/ 2374 h 2469"/>
              <a:gd name="T42" fmla="*/ 1562 w 2969"/>
              <a:gd name="T43" fmla="*/ 2374 h 2469"/>
              <a:gd name="T44" fmla="*/ 1562 w 2969"/>
              <a:gd name="T45" fmla="*/ 2156 h 2469"/>
              <a:gd name="T46" fmla="*/ 1469 w 2969"/>
              <a:gd name="T47" fmla="*/ 2031 h 2469"/>
              <a:gd name="T48" fmla="*/ 1376 w 2969"/>
              <a:gd name="T49" fmla="*/ 2156 h 2469"/>
              <a:gd name="T50" fmla="*/ 1376 w 2969"/>
              <a:gd name="T51" fmla="*/ 2281 h 2469"/>
              <a:gd name="T52" fmla="*/ 657 w 2969"/>
              <a:gd name="T53" fmla="*/ 2281 h 2469"/>
              <a:gd name="T54" fmla="*/ 563 w 2969"/>
              <a:gd name="T55" fmla="*/ 2374 h 2469"/>
              <a:gd name="T56" fmla="*/ 657 w 2969"/>
              <a:gd name="T57" fmla="*/ 2468 h 2469"/>
              <a:gd name="T58" fmla="*/ 1469 w 2969"/>
              <a:gd name="T59" fmla="*/ 2468 h 2469"/>
              <a:gd name="T60" fmla="*/ 1562 w 2969"/>
              <a:gd name="T61" fmla="*/ 2374 h 2469"/>
              <a:gd name="T62" fmla="*/ 2406 w 2969"/>
              <a:gd name="T63" fmla="*/ 2374 h 2469"/>
              <a:gd name="T64" fmla="*/ 2406 w 2969"/>
              <a:gd name="T65" fmla="*/ 2374 h 2469"/>
              <a:gd name="T66" fmla="*/ 2312 w 2969"/>
              <a:gd name="T67" fmla="*/ 2281 h 2469"/>
              <a:gd name="T68" fmla="*/ 1750 w 2969"/>
              <a:gd name="T69" fmla="*/ 2281 h 2469"/>
              <a:gd name="T70" fmla="*/ 1656 w 2969"/>
              <a:gd name="T71" fmla="*/ 2374 h 2469"/>
              <a:gd name="T72" fmla="*/ 1750 w 2969"/>
              <a:gd name="T73" fmla="*/ 2468 h 2469"/>
              <a:gd name="T74" fmla="*/ 2312 w 2969"/>
              <a:gd name="T75" fmla="*/ 2468 h 2469"/>
              <a:gd name="T76" fmla="*/ 2406 w 2969"/>
              <a:gd name="T77" fmla="*/ 2374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69" h="2469">
                <a:moveTo>
                  <a:pt x="2875" y="1968"/>
                </a:moveTo>
                <a:lnTo>
                  <a:pt x="2875" y="1968"/>
                </a:lnTo>
                <a:cubicBezTo>
                  <a:pt x="2812" y="1968"/>
                  <a:pt x="2781" y="1906"/>
                  <a:pt x="2781" y="1874"/>
                </a:cubicBezTo>
                <a:cubicBezTo>
                  <a:pt x="2781" y="219"/>
                  <a:pt x="2781" y="219"/>
                  <a:pt x="2781" y="219"/>
                </a:cubicBezTo>
                <a:cubicBezTo>
                  <a:pt x="2781" y="188"/>
                  <a:pt x="2750" y="188"/>
                  <a:pt x="2750" y="188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1749"/>
                  <a:pt x="188" y="1749"/>
                  <a:pt x="188" y="1749"/>
                </a:cubicBezTo>
                <a:cubicBezTo>
                  <a:pt x="188" y="1749"/>
                  <a:pt x="188" y="1749"/>
                  <a:pt x="219" y="1749"/>
                </a:cubicBezTo>
                <a:cubicBezTo>
                  <a:pt x="2562" y="1749"/>
                  <a:pt x="2562" y="1749"/>
                  <a:pt x="2562" y="1749"/>
                </a:cubicBezTo>
                <a:cubicBezTo>
                  <a:pt x="2625" y="1749"/>
                  <a:pt x="2687" y="1812"/>
                  <a:pt x="2687" y="1874"/>
                </a:cubicBezTo>
                <a:cubicBezTo>
                  <a:pt x="2687" y="1906"/>
                  <a:pt x="2625" y="1968"/>
                  <a:pt x="2562" y="1968"/>
                </a:cubicBezTo>
                <a:cubicBezTo>
                  <a:pt x="219" y="1968"/>
                  <a:pt x="219" y="1968"/>
                  <a:pt x="219" y="1968"/>
                </a:cubicBezTo>
                <a:cubicBezTo>
                  <a:pt x="94" y="1968"/>
                  <a:pt x="0" y="1874"/>
                  <a:pt x="0" y="174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219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2875" y="0"/>
                  <a:pt x="2968" y="94"/>
                  <a:pt x="2968" y="219"/>
                </a:cubicBezTo>
                <a:cubicBezTo>
                  <a:pt x="2968" y="1874"/>
                  <a:pt x="2968" y="1874"/>
                  <a:pt x="2968" y="1874"/>
                </a:cubicBezTo>
                <a:cubicBezTo>
                  <a:pt x="2968" y="1906"/>
                  <a:pt x="2906" y="1968"/>
                  <a:pt x="2875" y="1968"/>
                </a:cubicBezTo>
                <a:close/>
                <a:moveTo>
                  <a:pt x="1562" y="2374"/>
                </a:moveTo>
                <a:lnTo>
                  <a:pt x="1562" y="2374"/>
                </a:lnTo>
                <a:cubicBezTo>
                  <a:pt x="1562" y="2156"/>
                  <a:pt x="1562" y="2156"/>
                  <a:pt x="1562" y="2156"/>
                </a:cubicBezTo>
                <a:cubicBezTo>
                  <a:pt x="1562" y="2093"/>
                  <a:pt x="1531" y="2031"/>
                  <a:pt x="1469" y="2031"/>
                </a:cubicBezTo>
                <a:cubicBezTo>
                  <a:pt x="1438" y="2031"/>
                  <a:pt x="1376" y="2093"/>
                  <a:pt x="1376" y="2156"/>
                </a:cubicBezTo>
                <a:cubicBezTo>
                  <a:pt x="1376" y="2281"/>
                  <a:pt x="1376" y="2281"/>
                  <a:pt x="1376" y="2281"/>
                </a:cubicBezTo>
                <a:cubicBezTo>
                  <a:pt x="657" y="2281"/>
                  <a:pt x="657" y="2281"/>
                  <a:pt x="657" y="2281"/>
                </a:cubicBezTo>
                <a:cubicBezTo>
                  <a:pt x="594" y="2281"/>
                  <a:pt x="563" y="2343"/>
                  <a:pt x="563" y="2374"/>
                </a:cubicBezTo>
                <a:cubicBezTo>
                  <a:pt x="563" y="2437"/>
                  <a:pt x="594" y="2468"/>
                  <a:pt x="657" y="2468"/>
                </a:cubicBezTo>
                <a:cubicBezTo>
                  <a:pt x="1469" y="2468"/>
                  <a:pt x="1469" y="2468"/>
                  <a:pt x="1469" y="2468"/>
                </a:cubicBezTo>
                <a:cubicBezTo>
                  <a:pt x="1531" y="2468"/>
                  <a:pt x="1562" y="2437"/>
                  <a:pt x="1562" y="2374"/>
                </a:cubicBezTo>
                <a:close/>
                <a:moveTo>
                  <a:pt x="2406" y="2374"/>
                </a:moveTo>
                <a:lnTo>
                  <a:pt x="2406" y="2374"/>
                </a:lnTo>
                <a:cubicBezTo>
                  <a:pt x="2406" y="2343"/>
                  <a:pt x="2343" y="2281"/>
                  <a:pt x="2312" y="2281"/>
                </a:cubicBezTo>
                <a:cubicBezTo>
                  <a:pt x="1750" y="2281"/>
                  <a:pt x="1750" y="2281"/>
                  <a:pt x="1750" y="2281"/>
                </a:cubicBezTo>
                <a:cubicBezTo>
                  <a:pt x="1687" y="2281"/>
                  <a:pt x="1656" y="2343"/>
                  <a:pt x="1656" y="2374"/>
                </a:cubicBezTo>
                <a:cubicBezTo>
                  <a:pt x="1656" y="2437"/>
                  <a:pt x="1687" y="2468"/>
                  <a:pt x="1750" y="2468"/>
                </a:cubicBezTo>
                <a:cubicBezTo>
                  <a:pt x="2312" y="2468"/>
                  <a:pt x="2312" y="2468"/>
                  <a:pt x="2312" y="2468"/>
                </a:cubicBezTo>
                <a:cubicBezTo>
                  <a:pt x="2343" y="2468"/>
                  <a:pt x="2406" y="2437"/>
                  <a:pt x="2406" y="2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 flipH="1">
            <a:off x="8923296" y="2839486"/>
            <a:ext cx="2331264" cy="2003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r>
              <a:rPr lang="fr-FR" sz="1600" dirty="0"/>
              <a:t>OCCAECAT CUPIDATAT </a:t>
            </a:r>
          </a:p>
          <a:p>
            <a:pPr algn="ctr"/>
            <a:r>
              <a:rPr lang="fr-FR" sz="1600" dirty="0"/>
              <a:t>NON PROIDENT</a:t>
            </a:r>
          </a:p>
        </p:txBody>
      </p:sp>
      <p:sp>
        <p:nvSpPr>
          <p:cNvPr id="12" name="Freeform 3"/>
          <p:cNvSpPr>
            <a:spLocks noChangeAspect="1" noChangeArrowheads="1"/>
          </p:cNvSpPr>
          <p:nvPr/>
        </p:nvSpPr>
        <p:spPr bwMode="auto">
          <a:xfrm>
            <a:off x="9931378" y="4021678"/>
            <a:ext cx="315102" cy="539721"/>
          </a:xfrm>
          <a:custGeom>
            <a:avLst/>
            <a:gdLst>
              <a:gd name="T0" fmla="*/ 1656 w 1750"/>
              <a:gd name="T1" fmla="*/ 2999 h 3000"/>
              <a:gd name="T2" fmla="*/ 1656 w 1750"/>
              <a:gd name="T3" fmla="*/ 2999 h 3000"/>
              <a:gd name="T4" fmla="*/ 1562 w 1750"/>
              <a:gd name="T5" fmla="*/ 2906 h 3000"/>
              <a:gd name="T6" fmla="*/ 1562 w 1750"/>
              <a:gd name="T7" fmla="*/ 219 h 3000"/>
              <a:gd name="T8" fmla="*/ 1562 w 1750"/>
              <a:gd name="T9" fmla="*/ 188 h 3000"/>
              <a:gd name="T10" fmla="*/ 188 w 1750"/>
              <a:gd name="T11" fmla="*/ 188 h 3000"/>
              <a:gd name="T12" fmla="*/ 188 w 1750"/>
              <a:gd name="T13" fmla="*/ 219 h 3000"/>
              <a:gd name="T14" fmla="*/ 188 w 1750"/>
              <a:gd name="T15" fmla="*/ 2812 h 3000"/>
              <a:gd name="T16" fmla="*/ 188 w 1750"/>
              <a:gd name="T17" fmla="*/ 2812 h 3000"/>
              <a:gd name="T18" fmla="*/ 1374 w 1750"/>
              <a:gd name="T19" fmla="*/ 2812 h 3000"/>
              <a:gd name="T20" fmla="*/ 1468 w 1750"/>
              <a:gd name="T21" fmla="*/ 2906 h 3000"/>
              <a:gd name="T22" fmla="*/ 1374 w 1750"/>
              <a:gd name="T23" fmla="*/ 2999 h 3000"/>
              <a:gd name="T24" fmla="*/ 188 w 1750"/>
              <a:gd name="T25" fmla="*/ 2999 h 3000"/>
              <a:gd name="T26" fmla="*/ 0 w 1750"/>
              <a:gd name="T27" fmla="*/ 2812 h 3000"/>
              <a:gd name="T28" fmla="*/ 0 w 1750"/>
              <a:gd name="T29" fmla="*/ 219 h 3000"/>
              <a:gd name="T30" fmla="*/ 188 w 1750"/>
              <a:gd name="T31" fmla="*/ 0 h 3000"/>
              <a:gd name="T32" fmla="*/ 1562 w 1750"/>
              <a:gd name="T33" fmla="*/ 0 h 3000"/>
              <a:gd name="T34" fmla="*/ 1749 w 1750"/>
              <a:gd name="T35" fmla="*/ 219 h 3000"/>
              <a:gd name="T36" fmla="*/ 1749 w 1750"/>
              <a:gd name="T37" fmla="*/ 2906 h 3000"/>
              <a:gd name="T38" fmla="*/ 1656 w 1750"/>
              <a:gd name="T39" fmla="*/ 2999 h 3000"/>
              <a:gd name="T40" fmla="*/ 1468 w 1750"/>
              <a:gd name="T41" fmla="*/ 500 h 3000"/>
              <a:gd name="T42" fmla="*/ 1468 w 1750"/>
              <a:gd name="T43" fmla="*/ 500 h 3000"/>
              <a:gd name="T44" fmla="*/ 1374 w 1750"/>
              <a:gd name="T45" fmla="*/ 407 h 3000"/>
              <a:gd name="T46" fmla="*/ 375 w 1750"/>
              <a:gd name="T47" fmla="*/ 407 h 3000"/>
              <a:gd name="T48" fmla="*/ 282 w 1750"/>
              <a:gd name="T49" fmla="*/ 500 h 3000"/>
              <a:gd name="T50" fmla="*/ 375 w 1750"/>
              <a:gd name="T51" fmla="*/ 594 h 3000"/>
              <a:gd name="T52" fmla="*/ 1374 w 1750"/>
              <a:gd name="T53" fmla="*/ 594 h 3000"/>
              <a:gd name="T54" fmla="*/ 1468 w 1750"/>
              <a:gd name="T55" fmla="*/ 500 h 3000"/>
              <a:gd name="T56" fmla="*/ 1468 w 1750"/>
              <a:gd name="T57" fmla="*/ 2281 h 3000"/>
              <a:gd name="T58" fmla="*/ 1468 w 1750"/>
              <a:gd name="T59" fmla="*/ 2281 h 3000"/>
              <a:gd name="T60" fmla="*/ 1374 w 1750"/>
              <a:gd name="T61" fmla="*/ 2187 h 3000"/>
              <a:gd name="T62" fmla="*/ 375 w 1750"/>
              <a:gd name="T63" fmla="*/ 2187 h 3000"/>
              <a:gd name="T64" fmla="*/ 282 w 1750"/>
              <a:gd name="T65" fmla="*/ 2281 h 3000"/>
              <a:gd name="T66" fmla="*/ 375 w 1750"/>
              <a:gd name="T67" fmla="*/ 2374 h 3000"/>
              <a:gd name="T68" fmla="*/ 1374 w 1750"/>
              <a:gd name="T69" fmla="*/ 2374 h 3000"/>
              <a:gd name="T70" fmla="*/ 1468 w 1750"/>
              <a:gd name="T71" fmla="*/ 2281 h 3000"/>
              <a:gd name="T72" fmla="*/ 875 w 1750"/>
              <a:gd name="T73" fmla="*/ 2468 h 3000"/>
              <a:gd name="T74" fmla="*/ 875 w 1750"/>
              <a:gd name="T75" fmla="*/ 2468 h 3000"/>
              <a:gd name="T76" fmla="*/ 750 w 1750"/>
              <a:gd name="T77" fmla="*/ 2593 h 3000"/>
              <a:gd name="T78" fmla="*/ 875 w 1750"/>
              <a:gd name="T79" fmla="*/ 2718 h 3000"/>
              <a:gd name="T80" fmla="*/ 999 w 1750"/>
              <a:gd name="T81" fmla="*/ 2593 h 3000"/>
              <a:gd name="T82" fmla="*/ 875 w 1750"/>
              <a:gd name="T83" fmla="*/ 246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50" h="3000">
                <a:moveTo>
                  <a:pt x="1656" y="2999"/>
                </a:moveTo>
                <a:lnTo>
                  <a:pt x="1656" y="2999"/>
                </a:lnTo>
                <a:cubicBezTo>
                  <a:pt x="1593" y="2999"/>
                  <a:pt x="1562" y="2968"/>
                  <a:pt x="1562" y="2906"/>
                </a:cubicBezTo>
                <a:cubicBezTo>
                  <a:pt x="1562" y="219"/>
                  <a:pt x="1562" y="219"/>
                  <a:pt x="1562" y="219"/>
                </a:cubicBezTo>
                <a:cubicBezTo>
                  <a:pt x="1562" y="188"/>
                  <a:pt x="1562" y="188"/>
                  <a:pt x="1562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188"/>
                  <a:pt x="188" y="188"/>
                  <a:pt x="188" y="219"/>
                </a:cubicBezTo>
                <a:cubicBezTo>
                  <a:pt x="188" y="2812"/>
                  <a:pt x="188" y="2812"/>
                  <a:pt x="188" y="2812"/>
                </a:cubicBezTo>
                <a:lnTo>
                  <a:pt x="188" y="2812"/>
                </a:lnTo>
                <a:cubicBezTo>
                  <a:pt x="1374" y="2812"/>
                  <a:pt x="1374" y="2812"/>
                  <a:pt x="1374" y="2812"/>
                </a:cubicBezTo>
                <a:cubicBezTo>
                  <a:pt x="1437" y="2812"/>
                  <a:pt x="1468" y="2874"/>
                  <a:pt x="1468" y="2906"/>
                </a:cubicBezTo>
                <a:cubicBezTo>
                  <a:pt x="1468" y="2968"/>
                  <a:pt x="1437" y="2999"/>
                  <a:pt x="1374" y="2999"/>
                </a:cubicBezTo>
                <a:cubicBezTo>
                  <a:pt x="188" y="2999"/>
                  <a:pt x="188" y="2999"/>
                  <a:pt x="188" y="2999"/>
                </a:cubicBezTo>
                <a:cubicBezTo>
                  <a:pt x="94" y="2999"/>
                  <a:pt x="0" y="2906"/>
                  <a:pt x="0" y="2812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4"/>
                  <a:pt x="94" y="0"/>
                  <a:pt x="188" y="0"/>
                </a:cubicBezTo>
                <a:cubicBezTo>
                  <a:pt x="1562" y="0"/>
                  <a:pt x="1562" y="0"/>
                  <a:pt x="1562" y="0"/>
                </a:cubicBezTo>
                <a:cubicBezTo>
                  <a:pt x="1656" y="0"/>
                  <a:pt x="1749" y="94"/>
                  <a:pt x="1749" y="219"/>
                </a:cubicBezTo>
                <a:cubicBezTo>
                  <a:pt x="1749" y="2906"/>
                  <a:pt x="1749" y="2906"/>
                  <a:pt x="1749" y="2906"/>
                </a:cubicBezTo>
                <a:cubicBezTo>
                  <a:pt x="1749" y="2968"/>
                  <a:pt x="1718" y="2999"/>
                  <a:pt x="1656" y="2999"/>
                </a:cubicBezTo>
                <a:close/>
                <a:moveTo>
                  <a:pt x="1468" y="500"/>
                </a:moveTo>
                <a:lnTo>
                  <a:pt x="1468" y="500"/>
                </a:lnTo>
                <a:cubicBezTo>
                  <a:pt x="1468" y="438"/>
                  <a:pt x="1437" y="407"/>
                  <a:pt x="1374" y="407"/>
                </a:cubicBezTo>
                <a:cubicBezTo>
                  <a:pt x="375" y="407"/>
                  <a:pt x="375" y="407"/>
                  <a:pt x="375" y="407"/>
                </a:cubicBezTo>
                <a:cubicBezTo>
                  <a:pt x="313" y="407"/>
                  <a:pt x="282" y="438"/>
                  <a:pt x="282" y="500"/>
                </a:cubicBezTo>
                <a:cubicBezTo>
                  <a:pt x="282" y="563"/>
                  <a:pt x="313" y="594"/>
                  <a:pt x="375" y="594"/>
                </a:cubicBezTo>
                <a:cubicBezTo>
                  <a:pt x="1374" y="594"/>
                  <a:pt x="1374" y="594"/>
                  <a:pt x="1374" y="594"/>
                </a:cubicBezTo>
                <a:cubicBezTo>
                  <a:pt x="1437" y="594"/>
                  <a:pt x="1468" y="563"/>
                  <a:pt x="1468" y="500"/>
                </a:cubicBezTo>
                <a:close/>
                <a:moveTo>
                  <a:pt x="1468" y="2281"/>
                </a:moveTo>
                <a:lnTo>
                  <a:pt x="1468" y="2281"/>
                </a:lnTo>
                <a:cubicBezTo>
                  <a:pt x="1468" y="2218"/>
                  <a:pt x="1437" y="2187"/>
                  <a:pt x="1374" y="2187"/>
                </a:cubicBezTo>
                <a:cubicBezTo>
                  <a:pt x="375" y="2187"/>
                  <a:pt x="375" y="2187"/>
                  <a:pt x="375" y="2187"/>
                </a:cubicBezTo>
                <a:cubicBezTo>
                  <a:pt x="313" y="2187"/>
                  <a:pt x="282" y="2218"/>
                  <a:pt x="282" y="2281"/>
                </a:cubicBezTo>
                <a:cubicBezTo>
                  <a:pt x="282" y="2312"/>
                  <a:pt x="313" y="2374"/>
                  <a:pt x="375" y="2374"/>
                </a:cubicBezTo>
                <a:cubicBezTo>
                  <a:pt x="1374" y="2374"/>
                  <a:pt x="1374" y="2374"/>
                  <a:pt x="1374" y="2374"/>
                </a:cubicBezTo>
                <a:cubicBezTo>
                  <a:pt x="1437" y="2374"/>
                  <a:pt x="1468" y="2312"/>
                  <a:pt x="1468" y="2281"/>
                </a:cubicBezTo>
                <a:close/>
                <a:moveTo>
                  <a:pt x="875" y="2468"/>
                </a:moveTo>
                <a:lnTo>
                  <a:pt x="875" y="2468"/>
                </a:lnTo>
                <a:cubicBezTo>
                  <a:pt x="813" y="2468"/>
                  <a:pt x="750" y="2531"/>
                  <a:pt x="750" y="2593"/>
                </a:cubicBezTo>
                <a:cubicBezTo>
                  <a:pt x="750" y="2656"/>
                  <a:pt x="813" y="2718"/>
                  <a:pt x="875" y="2718"/>
                </a:cubicBezTo>
                <a:cubicBezTo>
                  <a:pt x="937" y="2718"/>
                  <a:pt x="999" y="2656"/>
                  <a:pt x="999" y="2593"/>
                </a:cubicBezTo>
                <a:cubicBezTo>
                  <a:pt x="999" y="2531"/>
                  <a:pt x="937" y="2468"/>
                  <a:pt x="875" y="2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 flipH="1">
            <a:off x="7546782" y="6321941"/>
            <a:ext cx="2331264" cy="536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/>
          </a:p>
        </p:txBody>
      </p:sp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729B6AE9-B0A2-4286-901F-7011C59750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214059"/>
            <a:ext cx="3700319" cy="3347281"/>
          </a:xfrm>
        </p:spPr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7170A617-D540-48AE-B0CE-A495EEA86A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3129" y="-1058543"/>
            <a:ext cx="4021143" cy="7102365"/>
          </a:xfrm>
        </p:spPr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792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6B091A0-F0C6-435F-A031-8F6D4FE768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80A6F060-8BAF-4C20-94DF-E458CCE172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tângulo 12"/>
          <p:cNvSpPr/>
          <p:nvPr/>
        </p:nvSpPr>
        <p:spPr>
          <a:xfrm>
            <a:off x="4049914" y="3157478"/>
            <a:ext cx="3874452" cy="3205069"/>
          </a:xfrm>
          <a:prstGeom prst="rect">
            <a:avLst/>
          </a:prstGeom>
          <a:noFill/>
          <a:ln w="76200">
            <a:noFill/>
            <a:miter lim="800000"/>
          </a:ln>
        </p:spPr>
        <p:txBody>
          <a:bodyPr wrap="square" lIns="359981" tIns="575970" rIns="647966" bIns="195901">
            <a:noAutofit/>
          </a:bodyPr>
          <a:lstStyle/>
          <a:p>
            <a:r>
              <a:rPr lang="pt-BR" sz="3200" dirty="0">
                <a:latin typeface="+mj-lt"/>
              </a:rPr>
              <a:t>IPSUN LOREN</a:t>
            </a:r>
            <a:endParaRPr lang="pt-BR" sz="1088" dirty="0"/>
          </a:p>
          <a:p>
            <a:pPr>
              <a:spcBef>
                <a:spcPts val="600"/>
              </a:spcBef>
            </a:pPr>
            <a:r>
              <a:rPr lang="pt-BR" sz="1632" dirty="0"/>
              <a:t>Ut </a:t>
            </a:r>
            <a:r>
              <a:rPr lang="pt-BR" sz="1632" dirty="0" err="1"/>
              <a:t>enim</a:t>
            </a:r>
            <a:r>
              <a:rPr lang="pt-BR" sz="1632" dirty="0"/>
              <a:t> ad </a:t>
            </a:r>
            <a:r>
              <a:rPr lang="pt-BR" sz="1632" dirty="0" err="1"/>
              <a:t>minim</a:t>
            </a:r>
            <a:r>
              <a:rPr lang="pt-BR" sz="1632" dirty="0"/>
              <a:t> </a:t>
            </a:r>
            <a:r>
              <a:rPr lang="pt-BR" sz="1632" dirty="0" err="1"/>
              <a:t>veniam</a:t>
            </a:r>
            <a:r>
              <a:rPr lang="pt-BR" sz="1632" dirty="0"/>
              <a:t>, quis </a:t>
            </a:r>
            <a:r>
              <a:rPr lang="pt-BR" sz="1632" dirty="0" err="1"/>
              <a:t>nostrud</a:t>
            </a:r>
            <a:r>
              <a:rPr lang="pt-BR" sz="1632" dirty="0"/>
              <a:t> </a:t>
            </a:r>
            <a:r>
              <a:rPr lang="pt-BR" sz="1632" dirty="0" err="1"/>
              <a:t>exercitation</a:t>
            </a:r>
            <a:r>
              <a:rPr lang="pt-BR" sz="1632" dirty="0"/>
              <a:t> </a:t>
            </a:r>
            <a:r>
              <a:rPr lang="pt-BR" sz="1632" dirty="0" err="1"/>
              <a:t>ullamco</a:t>
            </a:r>
            <a:r>
              <a:rPr lang="pt-BR" sz="1632" dirty="0"/>
              <a:t> </a:t>
            </a:r>
            <a:r>
              <a:rPr lang="pt-BR" sz="1632" dirty="0" err="1"/>
              <a:t>laboris</a:t>
            </a:r>
            <a:r>
              <a:rPr lang="pt-BR" sz="1632" dirty="0"/>
              <a:t> </a:t>
            </a:r>
            <a:r>
              <a:rPr lang="pt-BR" sz="1632" dirty="0" err="1"/>
              <a:t>nisi</a:t>
            </a:r>
            <a:r>
              <a:rPr lang="pt-BR" sz="1632" dirty="0"/>
              <a:t> ut </a:t>
            </a:r>
            <a:r>
              <a:rPr lang="pt-BR" sz="1632" dirty="0" err="1"/>
              <a:t>aliquip</a:t>
            </a:r>
            <a:r>
              <a:rPr lang="pt-BR" sz="1632" dirty="0"/>
              <a:t> </a:t>
            </a:r>
            <a:r>
              <a:rPr lang="pt-BR" sz="1632" dirty="0" err="1"/>
              <a:t>ex</a:t>
            </a:r>
            <a:r>
              <a:rPr lang="pt-BR" sz="1632" dirty="0"/>
              <a:t> </a:t>
            </a:r>
            <a:r>
              <a:rPr lang="pt-BR" sz="1632" dirty="0" err="1"/>
              <a:t>ea</a:t>
            </a:r>
            <a:r>
              <a:rPr lang="pt-BR" sz="1632" dirty="0"/>
              <a:t> </a:t>
            </a:r>
            <a:r>
              <a:rPr lang="pt-BR" sz="1632" dirty="0" err="1"/>
              <a:t>commodo</a:t>
            </a:r>
            <a:r>
              <a:rPr lang="pt-BR" sz="1632" dirty="0"/>
              <a:t> </a:t>
            </a:r>
            <a:r>
              <a:rPr lang="pt-BR" sz="1632" dirty="0" err="1"/>
              <a:t>consequat</a:t>
            </a:r>
            <a:r>
              <a:rPr lang="pt-BR" sz="1632" dirty="0"/>
              <a:t>. </a:t>
            </a:r>
          </a:p>
          <a:p>
            <a:pPr>
              <a:spcBef>
                <a:spcPts val="600"/>
              </a:spcBef>
            </a:pPr>
            <a:r>
              <a:rPr lang="pt-BR" sz="1632" dirty="0" err="1"/>
              <a:t>Duis</a:t>
            </a:r>
            <a:r>
              <a:rPr lang="pt-BR" sz="1632" dirty="0"/>
              <a:t> </a:t>
            </a:r>
            <a:r>
              <a:rPr lang="pt-BR" sz="1632" dirty="0" err="1"/>
              <a:t>aute</a:t>
            </a:r>
            <a:r>
              <a:rPr lang="pt-BR" sz="1632" dirty="0"/>
              <a:t> </a:t>
            </a:r>
            <a:r>
              <a:rPr lang="pt-BR" sz="1632" dirty="0" err="1"/>
              <a:t>irure</a:t>
            </a:r>
            <a:r>
              <a:rPr lang="pt-BR" sz="1632" dirty="0"/>
              <a:t> </a:t>
            </a:r>
            <a:r>
              <a:rPr lang="pt-BR" sz="1632" dirty="0" err="1"/>
              <a:t>dolor</a:t>
            </a:r>
            <a:r>
              <a:rPr lang="pt-BR" sz="1632" dirty="0"/>
              <a:t> in </a:t>
            </a:r>
            <a:r>
              <a:rPr lang="pt-BR" sz="1632" dirty="0" err="1"/>
              <a:t>reprehenderit</a:t>
            </a:r>
            <a:r>
              <a:rPr lang="pt-BR" sz="1632" dirty="0"/>
              <a:t> in </a:t>
            </a:r>
            <a:r>
              <a:rPr lang="pt-BR" sz="1632" dirty="0" err="1"/>
              <a:t>voluptate</a:t>
            </a:r>
            <a:r>
              <a:rPr lang="pt-BR" sz="1632" dirty="0"/>
              <a:t> </a:t>
            </a:r>
            <a:r>
              <a:rPr lang="pt-BR" sz="1632" dirty="0" err="1"/>
              <a:t>velit</a:t>
            </a:r>
            <a:r>
              <a:rPr lang="pt-BR" sz="1632" dirty="0"/>
              <a:t> esse </a:t>
            </a:r>
            <a:r>
              <a:rPr lang="pt-BR" sz="1632" dirty="0" err="1"/>
              <a:t>cillum</a:t>
            </a:r>
            <a:r>
              <a:rPr lang="pt-BR" sz="1632" dirty="0"/>
              <a:t> </a:t>
            </a:r>
            <a:r>
              <a:rPr lang="pt-BR" sz="1632" dirty="0" err="1"/>
              <a:t>dolore</a:t>
            </a:r>
            <a:r>
              <a:rPr lang="pt-BR" sz="1632" dirty="0"/>
              <a:t>.</a:t>
            </a:r>
          </a:p>
        </p:txBody>
      </p:sp>
      <p:sp>
        <p:nvSpPr>
          <p:cNvPr id="16" name="Retângulo 15"/>
          <p:cNvSpPr/>
          <p:nvPr/>
        </p:nvSpPr>
        <p:spPr>
          <a:xfrm flipH="1">
            <a:off x="7546782" y="0"/>
            <a:ext cx="2331264" cy="7985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/>
          </a:p>
        </p:txBody>
      </p:sp>
      <p:sp>
        <p:nvSpPr>
          <p:cNvPr id="19" name="Retângulo 18"/>
          <p:cNvSpPr/>
          <p:nvPr/>
        </p:nvSpPr>
        <p:spPr>
          <a:xfrm>
            <a:off x="7694510" y="1012634"/>
            <a:ext cx="3874452" cy="5349914"/>
          </a:xfrm>
          <a:prstGeom prst="rect">
            <a:avLst/>
          </a:prstGeom>
          <a:noFill/>
          <a:ln w="76200">
            <a:noFill/>
            <a:miter lim="800000"/>
          </a:ln>
        </p:spPr>
        <p:txBody>
          <a:bodyPr wrap="square" lIns="359981" tIns="575970" rIns="647966" bIns="195901">
            <a:noAutofit/>
          </a:bodyPr>
          <a:lstStyle/>
          <a:p>
            <a:pPr>
              <a:spcBef>
                <a:spcPts val="600"/>
              </a:spcBef>
            </a:pPr>
            <a:r>
              <a:rPr lang="pt-BR" sz="1632" dirty="0"/>
              <a:t>Ut </a:t>
            </a:r>
            <a:r>
              <a:rPr lang="pt-BR" sz="1632" dirty="0" err="1"/>
              <a:t>enim</a:t>
            </a:r>
            <a:r>
              <a:rPr lang="pt-BR" sz="1632" dirty="0"/>
              <a:t> ad </a:t>
            </a:r>
            <a:r>
              <a:rPr lang="pt-BR" sz="1632" dirty="0" err="1"/>
              <a:t>minim</a:t>
            </a:r>
            <a:r>
              <a:rPr lang="pt-BR" sz="1632" dirty="0"/>
              <a:t> </a:t>
            </a:r>
            <a:r>
              <a:rPr lang="pt-BR" sz="1632" dirty="0" err="1"/>
              <a:t>veniam</a:t>
            </a:r>
            <a:r>
              <a:rPr lang="pt-BR" sz="1632" dirty="0"/>
              <a:t>, quis </a:t>
            </a:r>
            <a:r>
              <a:rPr lang="pt-BR" sz="1632" dirty="0" err="1"/>
              <a:t>nostrud</a:t>
            </a:r>
            <a:r>
              <a:rPr lang="pt-BR" sz="1632" dirty="0"/>
              <a:t> </a:t>
            </a:r>
            <a:r>
              <a:rPr lang="pt-BR" sz="1632" dirty="0" err="1"/>
              <a:t>exercitation</a:t>
            </a:r>
            <a:r>
              <a:rPr lang="pt-BR" sz="1632" dirty="0"/>
              <a:t> </a:t>
            </a:r>
            <a:r>
              <a:rPr lang="pt-BR" sz="1632" dirty="0" err="1"/>
              <a:t>ullamco</a:t>
            </a:r>
            <a:r>
              <a:rPr lang="pt-BR" sz="1632" dirty="0"/>
              <a:t> </a:t>
            </a:r>
            <a:r>
              <a:rPr lang="pt-BR" sz="1632" dirty="0" err="1"/>
              <a:t>laboris</a:t>
            </a:r>
            <a:r>
              <a:rPr lang="pt-BR" sz="1632" dirty="0"/>
              <a:t> </a:t>
            </a:r>
            <a:r>
              <a:rPr lang="pt-BR" sz="1632" dirty="0" err="1"/>
              <a:t>nisi</a:t>
            </a:r>
            <a:r>
              <a:rPr lang="pt-BR" sz="1632" dirty="0"/>
              <a:t> ut </a:t>
            </a:r>
            <a:r>
              <a:rPr lang="pt-BR" sz="1632" dirty="0" err="1"/>
              <a:t>aliquip</a:t>
            </a:r>
            <a:r>
              <a:rPr lang="pt-BR" sz="1632" dirty="0"/>
              <a:t> </a:t>
            </a:r>
            <a:r>
              <a:rPr lang="pt-BR" sz="1632" dirty="0" err="1"/>
              <a:t>ex</a:t>
            </a:r>
            <a:r>
              <a:rPr lang="pt-BR" sz="1632" dirty="0"/>
              <a:t> </a:t>
            </a:r>
            <a:r>
              <a:rPr lang="pt-BR" sz="1632" dirty="0" err="1"/>
              <a:t>ea</a:t>
            </a:r>
            <a:r>
              <a:rPr lang="pt-BR" sz="1632" dirty="0"/>
              <a:t> </a:t>
            </a:r>
            <a:r>
              <a:rPr lang="pt-BR" sz="1632" dirty="0" err="1"/>
              <a:t>commodo</a:t>
            </a:r>
            <a:r>
              <a:rPr lang="pt-BR" sz="1632" dirty="0"/>
              <a:t> </a:t>
            </a:r>
            <a:r>
              <a:rPr lang="pt-BR" sz="1632" dirty="0" err="1"/>
              <a:t>consequat</a:t>
            </a:r>
            <a:r>
              <a:rPr lang="pt-BR" sz="1632" dirty="0"/>
              <a:t>. </a:t>
            </a:r>
          </a:p>
          <a:p>
            <a:pPr>
              <a:spcBef>
                <a:spcPts val="600"/>
              </a:spcBef>
            </a:pPr>
            <a:r>
              <a:rPr lang="pt-BR" sz="1632" dirty="0" err="1"/>
              <a:t>Duis</a:t>
            </a:r>
            <a:r>
              <a:rPr lang="pt-BR" sz="1632" dirty="0"/>
              <a:t> </a:t>
            </a:r>
            <a:r>
              <a:rPr lang="pt-BR" sz="1632" dirty="0" err="1"/>
              <a:t>aute</a:t>
            </a:r>
            <a:r>
              <a:rPr lang="pt-BR" sz="1632" dirty="0"/>
              <a:t> </a:t>
            </a:r>
            <a:r>
              <a:rPr lang="pt-BR" sz="1632" dirty="0" err="1"/>
              <a:t>irure</a:t>
            </a:r>
            <a:r>
              <a:rPr lang="pt-BR" sz="1632" dirty="0"/>
              <a:t> </a:t>
            </a:r>
            <a:r>
              <a:rPr lang="pt-BR" sz="1632" dirty="0" err="1"/>
              <a:t>dolor</a:t>
            </a:r>
            <a:r>
              <a:rPr lang="pt-BR" sz="1632" dirty="0"/>
              <a:t> in </a:t>
            </a:r>
            <a:r>
              <a:rPr lang="pt-BR" sz="1632" dirty="0" err="1"/>
              <a:t>reprehenderit</a:t>
            </a:r>
            <a:r>
              <a:rPr lang="pt-BR" sz="1632" dirty="0"/>
              <a:t> in </a:t>
            </a:r>
            <a:r>
              <a:rPr lang="pt-BR" sz="1632" dirty="0" err="1"/>
              <a:t>voluptate</a:t>
            </a:r>
            <a:r>
              <a:rPr lang="pt-BR" sz="1632" dirty="0"/>
              <a:t> </a:t>
            </a:r>
            <a:r>
              <a:rPr lang="pt-BR" sz="1632" dirty="0" err="1"/>
              <a:t>velit</a:t>
            </a:r>
            <a:r>
              <a:rPr lang="pt-BR" sz="1632" dirty="0"/>
              <a:t> esse </a:t>
            </a:r>
            <a:r>
              <a:rPr lang="pt-BR" sz="1632" dirty="0" err="1"/>
              <a:t>cillum</a:t>
            </a:r>
            <a:r>
              <a:rPr lang="pt-BR" sz="1632" dirty="0"/>
              <a:t> </a:t>
            </a:r>
            <a:r>
              <a:rPr lang="pt-BR" sz="1632" dirty="0" err="1"/>
              <a:t>dolore</a:t>
            </a:r>
            <a:r>
              <a:rPr lang="pt-BR" sz="1632" dirty="0"/>
              <a:t>.</a:t>
            </a:r>
          </a:p>
          <a:p>
            <a:pPr>
              <a:spcBef>
                <a:spcPts val="600"/>
              </a:spcBef>
            </a:pPr>
            <a:r>
              <a:rPr lang="pt-BR" sz="1632" dirty="0"/>
              <a:t>Ut </a:t>
            </a:r>
            <a:r>
              <a:rPr lang="pt-BR" sz="1632" dirty="0" err="1"/>
              <a:t>enim</a:t>
            </a:r>
            <a:r>
              <a:rPr lang="pt-BR" sz="1632" dirty="0"/>
              <a:t> ad </a:t>
            </a:r>
            <a:r>
              <a:rPr lang="pt-BR" sz="1632" dirty="0" err="1"/>
              <a:t>minim</a:t>
            </a:r>
            <a:r>
              <a:rPr lang="pt-BR" sz="1632" dirty="0"/>
              <a:t> </a:t>
            </a:r>
            <a:r>
              <a:rPr lang="pt-BR" sz="1632" dirty="0" err="1"/>
              <a:t>veniam</a:t>
            </a:r>
            <a:r>
              <a:rPr lang="pt-BR" sz="1632" dirty="0"/>
              <a:t>, quis </a:t>
            </a:r>
            <a:r>
              <a:rPr lang="pt-BR" sz="1632" dirty="0" err="1"/>
              <a:t>nostrud</a:t>
            </a:r>
            <a:r>
              <a:rPr lang="pt-BR" sz="1632" dirty="0"/>
              <a:t> </a:t>
            </a:r>
            <a:r>
              <a:rPr lang="pt-BR" sz="1632" dirty="0" err="1"/>
              <a:t>exercitation</a:t>
            </a:r>
            <a:r>
              <a:rPr lang="pt-BR" sz="1632" dirty="0"/>
              <a:t> </a:t>
            </a:r>
            <a:r>
              <a:rPr lang="pt-BR" sz="1632" dirty="0" err="1"/>
              <a:t>ullamco</a:t>
            </a:r>
            <a:r>
              <a:rPr lang="pt-BR" sz="1632" dirty="0"/>
              <a:t> </a:t>
            </a:r>
            <a:r>
              <a:rPr lang="pt-BR" sz="1632" dirty="0" err="1"/>
              <a:t>laboris</a:t>
            </a:r>
            <a:r>
              <a:rPr lang="pt-BR" sz="1632" dirty="0"/>
              <a:t> </a:t>
            </a:r>
            <a:r>
              <a:rPr lang="pt-BR" sz="1632" dirty="0" err="1"/>
              <a:t>nisi</a:t>
            </a:r>
            <a:r>
              <a:rPr lang="pt-BR" sz="1632" dirty="0"/>
              <a:t> ut </a:t>
            </a:r>
            <a:r>
              <a:rPr lang="pt-BR" sz="1632" dirty="0" err="1"/>
              <a:t>aliquip</a:t>
            </a:r>
            <a:r>
              <a:rPr lang="pt-BR" sz="1632" dirty="0"/>
              <a:t> </a:t>
            </a:r>
            <a:r>
              <a:rPr lang="pt-BR" sz="1632" dirty="0" err="1"/>
              <a:t>ex</a:t>
            </a:r>
            <a:r>
              <a:rPr lang="pt-BR" sz="1632" dirty="0"/>
              <a:t> </a:t>
            </a:r>
            <a:r>
              <a:rPr lang="pt-BR" sz="1632" dirty="0" err="1"/>
              <a:t>ea</a:t>
            </a:r>
            <a:r>
              <a:rPr lang="pt-BR" sz="1632" dirty="0"/>
              <a:t> </a:t>
            </a:r>
            <a:r>
              <a:rPr lang="pt-BR" sz="1632" dirty="0" err="1"/>
              <a:t>commodo</a:t>
            </a:r>
            <a:r>
              <a:rPr lang="pt-BR" sz="1632" dirty="0"/>
              <a:t> </a:t>
            </a:r>
            <a:r>
              <a:rPr lang="pt-BR" sz="1632" dirty="0" err="1"/>
              <a:t>consequat</a:t>
            </a:r>
            <a:r>
              <a:rPr lang="pt-BR" sz="1632" dirty="0"/>
              <a:t>. </a:t>
            </a:r>
          </a:p>
          <a:p>
            <a:pPr>
              <a:spcBef>
                <a:spcPts val="600"/>
              </a:spcBef>
            </a:pPr>
            <a:r>
              <a:rPr lang="pt-BR" sz="1632" dirty="0" err="1"/>
              <a:t>Duis</a:t>
            </a:r>
            <a:r>
              <a:rPr lang="pt-BR" sz="1632" dirty="0"/>
              <a:t> </a:t>
            </a:r>
            <a:r>
              <a:rPr lang="pt-BR" sz="1632" dirty="0" err="1"/>
              <a:t>aute</a:t>
            </a:r>
            <a:r>
              <a:rPr lang="pt-BR" sz="1632" dirty="0"/>
              <a:t> </a:t>
            </a:r>
            <a:r>
              <a:rPr lang="pt-BR" sz="1632" dirty="0" err="1"/>
              <a:t>irure</a:t>
            </a:r>
            <a:r>
              <a:rPr lang="pt-BR" sz="1632" dirty="0"/>
              <a:t> </a:t>
            </a:r>
            <a:r>
              <a:rPr lang="pt-BR" sz="1632" dirty="0" err="1"/>
              <a:t>dolor</a:t>
            </a:r>
            <a:r>
              <a:rPr lang="pt-BR" sz="1632" dirty="0"/>
              <a:t> in </a:t>
            </a:r>
            <a:r>
              <a:rPr lang="pt-BR" sz="1632" dirty="0" err="1"/>
              <a:t>reprehenderit</a:t>
            </a:r>
            <a:r>
              <a:rPr lang="pt-BR" sz="1632" dirty="0"/>
              <a:t> in </a:t>
            </a:r>
            <a:r>
              <a:rPr lang="pt-BR" sz="1632" dirty="0" err="1"/>
              <a:t>voluptate</a:t>
            </a:r>
            <a:r>
              <a:rPr lang="pt-BR" sz="1632" dirty="0"/>
              <a:t> </a:t>
            </a:r>
            <a:r>
              <a:rPr lang="pt-BR" sz="1632" dirty="0" err="1"/>
              <a:t>velit</a:t>
            </a:r>
            <a:r>
              <a:rPr lang="pt-BR" sz="1632" dirty="0"/>
              <a:t> esse </a:t>
            </a:r>
            <a:r>
              <a:rPr lang="pt-BR" sz="1632" dirty="0" err="1"/>
              <a:t>cillum</a:t>
            </a:r>
            <a:r>
              <a:rPr lang="pt-BR" sz="1632" dirty="0"/>
              <a:t> </a:t>
            </a:r>
            <a:r>
              <a:rPr lang="pt-BR" sz="1632" dirty="0" err="1"/>
              <a:t>dolore</a:t>
            </a:r>
            <a:r>
              <a:rPr lang="pt-BR" sz="1632" dirty="0"/>
              <a:t>.</a:t>
            </a:r>
          </a:p>
          <a:p>
            <a:pPr>
              <a:spcBef>
                <a:spcPts val="600"/>
              </a:spcBef>
            </a:pPr>
            <a:r>
              <a:rPr lang="pt-BR" sz="1632" dirty="0"/>
              <a:t>Ut </a:t>
            </a:r>
            <a:r>
              <a:rPr lang="pt-BR" sz="1632" dirty="0" err="1"/>
              <a:t>enim</a:t>
            </a:r>
            <a:r>
              <a:rPr lang="pt-BR" sz="1632" dirty="0"/>
              <a:t> ad </a:t>
            </a:r>
            <a:r>
              <a:rPr lang="pt-BR" sz="1632" dirty="0" err="1"/>
              <a:t>minim</a:t>
            </a:r>
            <a:r>
              <a:rPr lang="pt-BR" sz="1632" dirty="0"/>
              <a:t> </a:t>
            </a:r>
            <a:r>
              <a:rPr lang="pt-BR" sz="1632" dirty="0" err="1"/>
              <a:t>veniam</a:t>
            </a:r>
            <a:r>
              <a:rPr lang="pt-BR" sz="1632" dirty="0"/>
              <a:t>, quis </a:t>
            </a:r>
            <a:r>
              <a:rPr lang="pt-BR" sz="1632" dirty="0" err="1"/>
              <a:t>nostrud</a:t>
            </a:r>
            <a:r>
              <a:rPr lang="pt-BR" sz="1632" dirty="0"/>
              <a:t> </a:t>
            </a:r>
            <a:r>
              <a:rPr lang="pt-BR" sz="1632" dirty="0" err="1"/>
              <a:t>exercitation</a:t>
            </a:r>
            <a:r>
              <a:rPr lang="pt-BR" sz="1632" dirty="0"/>
              <a:t> </a:t>
            </a:r>
            <a:r>
              <a:rPr lang="pt-BR" sz="1632" dirty="0" err="1"/>
              <a:t>ullamco</a:t>
            </a:r>
            <a:r>
              <a:rPr lang="pt-BR" sz="1632" dirty="0"/>
              <a:t> </a:t>
            </a:r>
            <a:r>
              <a:rPr lang="pt-BR" sz="1632" dirty="0" err="1"/>
              <a:t>laboris</a:t>
            </a:r>
            <a:r>
              <a:rPr lang="pt-BR" sz="1632" dirty="0"/>
              <a:t> </a:t>
            </a:r>
            <a:r>
              <a:rPr lang="pt-BR" sz="1632" dirty="0" err="1"/>
              <a:t>nisi</a:t>
            </a:r>
            <a:r>
              <a:rPr lang="pt-BR" sz="1632" dirty="0"/>
              <a:t> ut </a:t>
            </a:r>
            <a:r>
              <a:rPr lang="pt-BR" sz="1632" dirty="0" err="1"/>
              <a:t>aliquip</a:t>
            </a:r>
            <a:r>
              <a:rPr lang="pt-BR" sz="1632" dirty="0"/>
              <a:t> </a:t>
            </a:r>
            <a:r>
              <a:rPr lang="pt-BR" sz="1632" dirty="0" err="1"/>
              <a:t>ex</a:t>
            </a:r>
            <a:r>
              <a:rPr lang="pt-BR" sz="1632" dirty="0"/>
              <a:t> </a:t>
            </a:r>
            <a:r>
              <a:rPr lang="pt-BR" sz="1632" dirty="0" err="1"/>
              <a:t>ea</a:t>
            </a:r>
            <a:r>
              <a:rPr lang="pt-BR" sz="1632" dirty="0"/>
              <a:t> </a:t>
            </a:r>
            <a:r>
              <a:rPr lang="pt-BR" sz="1632" dirty="0" err="1"/>
              <a:t>commodo</a:t>
            </a:r>
            <a:r>
              <a:rPr lang="pt-BR" sz="1632" dirty="0"/>
              <a:t> </a:t>
            </a:r>
            <a:r>
              <a:rPr lang="pt-BR" sz="1632" dirty="0" err="1"/>
              <a:t>consequat</a:t>
            </a:r>
            <a:r>
              <a:rPr lang="pt-BR" sz="1632" dirty="0"/>
              <a:t>. 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130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619801" y="1955825"/>
            <a:ext cx="2952399" cy="294635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20" y="533786"/>
            <a:ext cx="12191360" cy="360842"/>
          </a:xfrm>
          <a:prstGeom prst="rect">
            <a:avLst/>
          </a:prstGeom>
          <a:solidFill>
            <a:schemeClr val="tx1"/>
          </a:solidFill>
        </p:spPr>
        <p:txBody>
          <a:bodyPr wrap="square" lIns="71996" tIns="71996" rIns="71996" bIns="71996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bg1"/>
                </a:solidFill>
              </a:rPr>
              <a:t>DOLOR SIT AMET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20" y="5742952"/>
            <a:ext cx="12191360" cy="1114869"/>
          </a:xfrm>
          <a:prstGeom prst="rect">
            <a:avLst/>
          </a:prstGeom>
          <a:solidFill>
            <a:schemeClr val="tx1"/>
          </a:solidFill>
        </p:spPr>
        <p:txBody>
          <a:bodyPr wrap="square" lIns="467976" tIns="71996" rIns="71996" bIns="107994" anchor="ctr">
            <a:noAutofit/>
          </a:bodyPr>
          <a:lstStyle/>
          <a:p>
            <a:r>
              <a:rPr lang="pt-BR" sz="4799" dirty="0">
                <a:solidFill>
                  <a:schemeClr val="bg1"/>
                </a:solidFill>
                <a:latin typeface="+mj-lt"/>
              </a:rPr>
              <a:t>LOREN SIT</a:t>
            </a:r>
          </a:p>
          <a:p>
            <a:pPr>
              <a:lnSpc>
                <a:spcPts val="800"/>
              </a:lnSpc>
            </a:pPr>
            <a:r>
              <a:rPr lang="pt-BR" sz="2000" dirty="0">
                <a:solidFill>
                  <a:schemeClr val="bg1"/>
                </a:solidFill>
              </a:rPr>
              <a:t>AMET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1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1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438593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2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876865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3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315136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4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753408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5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E0FA7744-B1AE-46C3-9C5E-70F5F366C6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4622"/>
            <a:ext cx="12191360" cy="4856950"/>
          </a:xfrm>
        </p:spPr>
      </p:sp>
    </p:spTree>
    <p:extLst>
      <p:ext uri="{BB962C8B-B14F-4D97-AF65-F5344CB8AC3E}">
        <p14:creationId xmlns:p14="http://schemas.microsoft.com/office/powerpoint/2010/main" val="22580289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33636"/>
            <a:ext cx="12192000" cy="360850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72000" rIns="72000" bIns="72000" anchor="ctr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EXCEPTEUR SINT OCCAECAT CUPIDATAT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213046" y="1063185"/>
            <a:ext cx="7765913" cy="1471511"/>
          </a:xfrm>
          <a:prstGeom prst="rect">
            <a:avLst/>
          </a:prstGeom>
          <a:noFill/>
        </p:spPr>
        <p:txBody>
          <a:bodyPr wrap="square" lIns="180000" tIns="180000" bIns="180000" anchor="ctr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DOLOR SIT AMET </a:t>
            </a:r>
          </a:p>
          <a:p>
            <a:pPr algn="ctr"/>
            <a:r>
              <a:rPr lang="pt-BR" sz="3600" dirty="0">
                <a:latin typeface="+mj-lt"/>
              </a:rPr>
              <a:t>LABORISNISI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210771" y="176407"/>
            <a:ext cx="7770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LOREM IPSUM		LABORIS NISI		NULLA PARIATUR		OFFICIA DESERUNT 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0" y="5743075"/>
            <a:ext cx="12192000" cy="1114927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72000" rIns="72000" bIns="72000" anchor="ctr">
            <a:no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DOLOR SIT AMET LABORISNISI</a:t>
            </a:r>
            <a:endParaRPr lang="pt-BR" sz="1404" dirty="0">
              <a:solidFill>
                <a:schemeClr val="bg1"/>
              </a:solidFill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EXCEPTEUR SINT OCCAECAT CUPIDATAT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926555" y="2547979"/>
            <a:ext cx="8338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aute</a:t>
            </a:r>
            <a:r>
              <a:rPr lang="pt-BR" sz="1600" dirty="0"/>
              <a:t> </a:t>
            </a:r>
            <a:r>
              <a:rPr lang="pt-BR" sz="1600" dirty="0" err="1"/>
              <a:t>irure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reprehenderit</a:t>
            </a:r>
            <a:r>
              <a:rPr lang="pt-BR" sz="1600" dirty="0"/>
              <a:t> in </a:t>
            </a:r>
            <a:r>
              <a:rPr lang="pt-BR" sz="1600" dirty="0" err="1"/>
              <a:t>voluptate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cillum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pariatur</a:t>
            </a:r>
            <a:r>
              <a:rPr lang="pt-BR" sz="1600" dirty="0"/>
              <a:t>. </a:t>
            </a:r>
            <a:r>
              <a:rPr lang="pt-BR" sz="1600" dirty="0" err="1"/>
              <a:t>Excepteur</a:t>
            </a:r>
            <a:r>
              <a:rPr lang="pt-BR" sz="1600" dirty="0"/>
              <a:t> </a:t>
            </a:r>
            <a:r>
              <a:rPr lang="pt-BR" sz="1600" dirty="0" err="1"/>
              <a:t>sint</a:t>
            </a:r>
            <a:r>
              <a:rPr lang="pt-BR" sz="1600" dirty="0"/>
              <a:t> </a:t>
            </a:r>
            <a:r>
              <a:rPr lang="pt-BR" sz="1600" dirty="0" err="1"/>
              <a:t>occaecat</a:t>
            </a:r>
            <a:r>
              <a:rPr lang="pt-BR" sz="1600" dirty="0"/>
              <a:t> </a:t>
            </a:r>
            <a:r>
              <a:rPr lang="pt-BR" sz="1600" dirty="0" err="1"/>
              <a:t>cupidatat</a:t>
            </a:r>
            <a:r>
              <a:rPr lang="pt-BR" sz="1600" dirty="0"/>
              <a:t> non </a:t>
            </a:r>
            <a:r>
              <a:rPr lang="pt-BR" sz="1600" dirty="0" err="1"/>
              <a:t>proident</a:t>
            </a:r>
            <a:r>
              <a:rPr lang="pt-BR" sz="1600" dirty="0"/>
              <a:t>, sunt in culpa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officia</a:t>
            </a:r>
            <a:r>
              <a:rPr lang="pt-BR" sz="1600" dirty="0"/>
              <a:t> </a:t>
            </a:r>
            <a:r>
              <a:rPr lang="pt-BR" sz="1600" dirty="0" err="1"/>
              <a:t>deserunt</a:t>
            </a:r>
            <a:r>
              <a:rPr lang="pt-BR" sz="1600" dirty="0"/>
              <a:t> </a:t>
            </a:r>
            <a:r>
              <a:rPr lang="pt-BR" sz="1600" dirty="0" err="1"/>
              <a:t>mollit</a:t>
            </a:r>
            <a:r>
              <a:rPr lang="pt-BR" sz="1600" dirty="0"/>
              <a:t> </a:t>
            </a:r>
            <a:r>
              <a:rPr lang="pt-BR" sz="1600" dirty="0" err="1"/>
              <a:t>anim</a:t>
            </a:r>
            <a:r>
              <a:rPr lang="pt-BR" sz="1600" dirty="0"/>
              <a:t> id est </a:t>
            </a:r>
            <a:r>
              <a:rPr lang="pt-BR" sz="1600" dirty="0" err="1"/>
              <a:t>laborum</a:t>
            </a:r>
            <a:r>
              <a:rPr lang="pt-BR" sz="1600" dirty="0"/>
              <a:t>. 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aute</a:t>
            </a:r>
            <a:r>
              <a:rPr lang="pt-BR" sz="1600" dirty="0"/>
              <a:t> </a:t>
            </a:r>
            <a:r>
              <a:rPr lang="pt-BR" sz="1600" dirty="0" err="1"/>
              <a:t>irure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reprehenderit</a:t>
            </a:r>
            <a:r>
              <a:rPr lang="pt-BR" sz="1600" dirty="0"/>
              <a:t> in </a:t>
            </a:r>
            <a:r>
              <a:rPr lang="pt-BR" sz="1600" dirty="0" err="1"/>
              <a:t>voluptate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cillum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pariatur</a:t>
            </a:r>
            <a:r>
              <a:rPr lang="pt-BR" sz="1600" dirty="0"/>
              <a:t>. </a:t>
            </a:r>
            <a:r>
              <a:rPr lang="pt-BR" sz="1600" dirty="0" err="1"/>
              <a:t>Excepteur</a:t>
            </a:r>
            <a:r>
              <a:rPr lang="pt-BR" sz="1600" dirty="0"/>
              <a:t> </a:t>
            </a:r>
            <a:r>
              <a:rPr lang="pt-BR" sz="1600" dirty="0" err="1"/>
              <a:t>sint</a:t>
            </a:r>
            <a:r>
              <a:rPr lang="pt-BR" sz="1600" dirty="0"/>
              <a:t> </a:t>
            </a:r>
            <a:r>
              <a:rPr lang="pt-BR" sz="1600" dirty="0" err="1"/>
              <a:t>occaecat</a:t>
            </a:r>
            <a:r>
              <a:rPr lang="pt-BR" sz="1600" dirty="0"/>
              <a:t> </a:t>
            </a:r>
            <a:r>
              <a:rPr lang="pt-BR" sz="1600" dirty="0" err="1"/>
              <a:t>cupidatat</a:t>
            </a:r>
            <a:r>
              <a:rPr lang="pt-BR" sz="1600" dirty="0"/>
              <a:t> non </a:t>
            </a:r>
            <a:r>
              <a:rPr lang="pt-BR" sz="1600" dirty="0" err="1"/>
              <a:t>proident</a:t>
            </a:r>
            <a:r>
              <a:rPr lang="pt-BR" sz="1600" dirty="0"/>
              <a:t>, sunt in culpa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officia</a:t>
            </a:r>
            <a:r>
              <a:rPr lang="pt-BR" sz="1600" dirty="0"/>
              <a:t> </a:t>
            </a:r>
            <a:r>
              <a:rPr lang="pt-BR" sz="1600" dirty="0" err="1"/>
              <a:t>deserunt</a:t>
            </a:r>
            <a:r>
              <a:rPr lang="pt-BR" sz="1600" dirty="0"/>
              <a:t> </a:t>
            </a:r>
            <a:r>
              <a:rPr lang="pt-BR" sz="1600" dirty="0" err="1"/>
              <a:t>mollit</a:t>
            </a:r>
            <a:r>
              <a:rPr lang="pt-BR" sz="1600" dirty="0"/>
              <a:t> </a:t>
            </a:r>
            <a:r>
              <a:rPr lang="pt-BR" sz="1600" dirty="0" err="1"/>
              <a:t>anim</a:t>
            </a:r>
            <a:r>
              <a:rPr lang="pt-BR" sz="1600" dirty="0"/>
              <a:t> id est </a:t>
            </a:r>
            <a:r>
              <a:rPr lang="pt-BR" sz="1600" dirty="0" err="1"/>
              <a:t>laborum</a:t>
            </a:r>
            <a:r>
              <a:rPr lang="pt-BR" sz="1600" dirty="0"/>
              <a:t>.</a:t>
            </a:r>
          </a:p>
          <a:p>
            <a:pPr algn="ctr"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36" name="Retângulo 35"/>
          <p:cNvSpPr/>
          <p:nvPr/>
        </p:nvSpPr>
        <p:spPr>
          <a:xfrm>
            <a:off x="5549803" y="5155263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395725" y="142424"/>
            <a:ext cx="345672" cy="344964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0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293004"/>
            <a:ext cx="12192000" cy="412851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72000" rIns="72000" bIns="72000" anchor="ctr">
            <a:no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EXCEPTEUR SINT OCCAECAT CUPIDATAT 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213046" y="726302"/>
            <a:ext cx="7765913" cy="1471511"/>
          </a:xfrm>
          <a:prstGeom prst="rect">
            <a:avLst/>
          </a:prstGeom>
          <a:noFill/>
        </p:spPr>
        <p:txBody>
          <a:bodyPr wrap="square" lIns="180000" tIns="180000" bIns="180000" anchor="ctr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DOLOR SIT AMET </a:t>
            </a:r>
          </a:p>
          <a:p>
            <a:pPr algn="ctr"/>
            <a:r>
              <a:rPr lang="pt-BR" sz="3600" dirty="0">
                <a:latin typeface="+mj-lt"/>
              </a:rPr>
              <a:t>LABORISNISI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97307" y="2059400"/>
            <a:ext cx="1119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aute</a:t>
            </a:r>
            <a:r>
              <a:rPr lang="pt-BR" sz="1600" dirty="0"/>
              <a:t> </a:t>
            </a:r>
            <a:r>
              <a:rPr lang="pt-BR" sz="1600" dirty="0" err="1"/>
              <a:t>irure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reprehenderit</a:t>
            </a:r>
            <a:r>
              <a:rPr lang="pt-BR" sz="1600" dirty="0"/>
              <a:t> in </a:t>
            </a:r>
            <a:r>
              <a:rPr lang="pt-BR" sz="1600" dirty="0" err="1"/>
              <a:t>voluptate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cillum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pariatur</a:t>
            </a:r>
            <a:r>
              <a:rPr lang="pt-BR" sz="1600" dirty="0"/>
              <a:t>. </a:t>
            </a:r>
            <a:r>
              <a:rPr lang="pt-BR" sz="1600" dirty="0" err="1"/>
              <a:t>Excepteur</a:t>
            </a:r>
            <a:r>
              <a:rPr lang="pt-BR" sz="1600" dirty="0"/>
              <a:t> </a:t>
            </a:r>
            <a:r>
              <a:rPr lang="pt-BR" sz="1600" dirty="0" err="1"/>
              <a:t>sint</a:t>
            </a:r>
            <a:r>
              <a:rPr lang="pt-BR" sz="1600" dirty="0"/>
              <a:t> </a:t>
            </a:r>
            <a:r>
              <a:rPr lang="pt-BR" sz="1600" dirty="0" err="1"/>
              <a:t>occaecat</a:t>
            </a:r>
            <a:r>
              <a:rPr lang="pt-BR" sz="1600" dirty="0"/>
              <a:t> </a:t>
            </a:r>
            <a:r>
              <a:rPr lang="pt-BR" sz="1600" dirty="0" err="1"/>
              <a:t>cupidatat</a:t>
            </a:r>
            <a:r>
              <a:rPr lang="pt-BR" sz="1600" dirty="0"/>
              <a:t> non </a:t>
            </a:r>
            <a:r>
              <a:rPr lang="pt-BR" sz="1600" dirty="0" err="1"/>
              <a:t>proident</a:t>
            </a:r>
            <a:r>
              <a:rPr lang="pt-BR" sz="1600" dirty="0"/>
              <a:t>, sunt in culpa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officia</a:t>
            </a:r>
            <a:r>
              <a:rPr lang="pt-BR" sz="1600" dirty="0"/>
              <a:t> </a:t>
            </a:r>
            <a:r>
              <a:rPr lang="pt-BR" sz="1600" dirty="0" err="1"/>
              <a:t>deserunt</a:t>
            </a:r>
            <a:r>
              <a:rPr lang="pt-BR" sz="1600" dirty="0"/>
              <a:t> </a:t>
            </a:r>
            <a:r>
              <a:rPr lang="pt-BR" sz="1600" dirty="0" err="1"/>
              <a:t>mollit</a:t>
            </a:r>
            <a:r>
              <a:rPr lang="pt-BR" sz="1600" dirty="0"/>
              <a:t> </a:t>
            </a:r>
            <a:r>
              <a:rPr lang="pt-BR" sz="1600" dirty="0" err="1"/>
              <a:t>anim</a:t>
            </a:r>
            <a:r>
              <a:rPr lang="pt-BR" sz="1600" dirty="0"/>
              <a:t> id est </a:t>
            </a:r>
            <a:r>
              <a:rPr lang="pt-BR" sz="1600" dirty="0" err="1"/>
              <a:t>laborum</a:t>
            </a:r>
            <a:r>
              <a:rPr lang="pt-BR" sz="1600" dirty="0"/>
              <a:t>. 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497305" y="5647268"/>
            <a:ext cx="1846803" cy="61555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000" dirty="0">
                <a:latin typeface="+mj-lt"/>
              </a:rPr>
              <a:t>DOLOR SIT </a:t>
            </a:r>
          </a:p>
          <a:p>
            <a:r>
              <a:rPr lang="pt-BR" sz="2000" dirty="0">
                <a:latin typeface="+mj-lt"/>
              </a:rPr>
              <a:t>LABORISNISI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342150" y="5952394"/>
            <a:ext cx="904177" cy="24290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270833" y="5647268"/>
            <a:ext cx="1846803" cy="61555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000" dirty="0">
                <a:latin typeface="+mj-lt"/>
              </a:rPr>
              <a:t>DOLOR SIT </a:t>
            </a:r>
          </a:p>
          <a:p>
            <a:r>
              <a:rPr lang="pt-BR" sz="2000" dirty="0">
                <a:latin typeface="+mj-lt"/>
              </a:rPr>
              <a:t>LABORISNISI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6115678" y="5952394"/>
            <a:ext cx="904177" cy="24290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044361" y="5647268"/>
            <a:ext cx="1846803" cy="61555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000" dirty="0">
                <a:latin typeface="+mj-lt"/>
              </a:rPr>
              <a:t>DOLOR SIT </a:t>
            </a:r>
          </a:p>
          <a:p>
            <a:r>
              <a:rPr lang="pt-BR" sz="2000" dirty="0">
                <a:latin typeface="+mj-lt"/>
              </a:rPr>
              <a:t>LABORISNISI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9889206" y="5952394"/>
            <a:ext cx="904177" cy="24290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="" xmlns:a16="http://schemas.microsoft.com/office/drawing/2014/main" id="{5A001F68-A3A2-42DE-A4E9-D47084B4D0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Espaço Reservado para Imagem 7">
            <a:extLst>
              <a:ext uri="{FF2B5EF4-FFF2-40B4-BE49-F238E27FC236}">
                <a16:creationId xmlns="" xmlns:a16="http://schemas.microsoft.com/office/drawing/2014/main" id="{CA98AA98-2A8B-4949-924B-CB9031C6B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6740" y="3084512"/>
            <a:ext cx="3654425" cy="2479675"/>
          </a:xfrm>
        </p:spPr>
      </p:sp>
      <p:sp>
        <p:nvSpPr>
          <p:cNvPr id="9" name="Espaço Reservado para Imagem 8">
            <a:extLst>
              <a:ext uri="{FF2B5EF4-FFF2-40B4-BE49-F238E27FC236}">
                <a16:creationId xmlns="" xmlns:a16="http://schemas.microsoft.com/office/drawing/2014/main" id="{D6711161-D480-45B8-9887-8CAB49238E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497599" y="5777761"/>
            <a:ext cx="1846706" cy="61555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000" dirty="0">
                <a:latin typeface="+mj-lt"/>
              </a:rPr>
              <a:t>DOLOR SIT </a:t>
            </a:r>
          </a:p>
          <a:p>
            <a:r>
              <a:rPr lang="pt-BR" sz="2000" dirty="0">
                <a:latin typeface="+mj-lt"/>
              </a:rPr>
              <a:t>LABORISNISI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342349" y="6082888"/>
            <a:ext cx="904130" cy="24289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8044258" y="3224918"/>
            <a:ext cx="3650140" cy="2462487"/>
          </a:xfrm>
          <a:prstGeom prst="rect">
            <a:avLst/>
          </a:prstGeom>
          <a:solidFill>
            <a:schemeClr val="bg1">
              <a:lumMod val="85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4270929" y="5777761"/>
            <a:ext cx="1846706" cy="61555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000" dirty="0">
                <a:latin typeface="+mj-lt"/>
              </a:rPr>
              <a:t>DOLOR SIT </a:t>
            </a:r>
          </a:p>
          <a:p>
            <a:r>
              <a:rPr lang="pt-BR" sz="2000" dirty="0">
                <a:latin typeface="+mj-lt"/>
              </a:rPr>
              <a:t>LABORISNISI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6115680" y="6082888"/>
            <a:ext cx="904130" cy="24289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044260" y="5777761"/>
            <a:ext cx="1846706" cy="61555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000" dirty="0">
                <a:latin typeface="+mj-lt"/>
              </a:rPr>
              <a:t>DOLOR SIT </a:t>
            </a:r>
          </a:p>
          <a:p>
            <a:r>
              <a:rPr lang="pt-BR" sz="2000" dirty="0">
                <a:latin typeface="+mj-lt"/>
              </a:rPr>
              <a:t>LABORISNISI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9889010" y="6082888"/>
            <a:ext cx="904130" cy="24289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</a:rPr>
              <a:t>LOREN IPSUN</a:t>
            </a:r>
          </a:p>
        </p:txBody>
      </p:sp>
      <p:graphicFrame>
        <p:nvGraphicFramePr>
          <p:cNvPr id="56" name="Objeto 6"/>
          <p:cNvGraphicFramePr>
            <a:graphicFrameLocks/>
          </p:cNvGraphicFramePr>
          <p:nvPr>
            <p:extLst/>
          </p:nvPr>
        </p:nvGraphicFramePr>
        <p:xfrm>
          <a:off x="8044258" y="3337508"/>
          <a:ext cx="3650140" cy="237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0" name="Grupo 49"/>
          <p:cNvGrpSpPr/>
          <p:nvPr/>
        </p:nvGrpSpPr>
        <p:grpSpPr>
          <a:xfrm>
            <a:off x="491918" y="3224918"/>
            <a:ext cx="3655820" cy="1336094"/>
            <a:chOff x="491624" y="3224907"/>
            <a:chExt cx="3688915" cy="2462616"/>
          </a:xfrm>
          <a:solidFill>
            <a:schemeClr val="bg1">
              <a:lumMod val="85000"/>
            </a:schemeClr>
          </a:solidFill>
        </p:grpSpPr>
        <p:sp>
          <p:nvSpPr>
            <p:cNvPr id="51" name="Retângulo 50"/>
            <p:cNvSpPr/>
            <p:nvPr/>
          </p:nvSpPr>
          <p:spPr>
            <a:xfrm>
              <a:off x="491624" y="3224907"/>
              <a:ext cx="1823579" cy="2462616"/>
            </a:xfrm>
            <a:prstGeom prst="rect">
              <a:avLst/>
            </a:prstGeom>
            <a:grpFill/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MASCULINO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356959" y="3224907"/>
              <a:ext cx="1823580" cy="2462616"/>
            </a:xfrm>
            <a:prstGeom prst="rect">
              <a:avLst/>
            </a:prstGeom>
            <a:grpFill/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FEMININO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tângulo 33"/>
          <p:cNvSpPr/>
          <p:nvPr/>
        </p:nvSpPr>
        <p:spPr>
          <a:xfrm>
            <a:off x="2213252" y="955137"/>
            <a:ext cx="7765506" cy="1471235"/>
          </a:xfrm>
          <a:prstGeom prst="rect">
            <a:avLst/>
          </a:prstGeom>
          <a:noFill/>
        </p:spPr>
        <p:txBody>
          <a:bodyPr wrap="square" lIns="179990" tIns="179990" bIns="179990" anchor="ctr">
            <a:spAutoFit/>
          </a:bodyPr>
          <a:lstStyle/>
          <a:p>
            <a:pPr algn="ctr"/>
            <a:r>
              <a:rPr lang="pt-BR" sz="3599" dirty="0">
                <a:latin typeface="+mj-lt"/>
              </a:rPr>
              <a:t>DOLOR SIT AMET </a:t>
            </a:r>
          </a:p>
          <a:p>
            <a:pPr algn="ctr"/>
            <a:r>
              <a:rPr lang="pt-BR" sz="3599" dirty="0">
                <a:latin typeface="+mj-lt"/>
              </a:rPr>
              <a:t>LABORISNISI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97601" y="2244525"/>
            <a:ext cx="11196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aute</a:t>
            </a:r>
            <a:r>
              <a:rPr lang="pt-BR" sz="1600" dirty="0"/>
              <a:t> </a:t>
            </a:r>
            <a:r>
              <a:rPr lang="pt-BR" sz="1600" dirty="0" err="1"/>
              <a:t>irure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reprehenderit</a:t>
            </a:r>
            <a:r>
              <a:rPr lang="pt-BR" sz="1600" dirty="0"/>
              <a:t> in </a:t>
            </a:r>
            <a:r>
              <a:rPr lang="pt-BR" sz="1600" dirty="0" err="1"/>
              <a:t>voluptate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cillum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pariatur</a:t>
            </a:r>
            <a:r>
              <a:rPr lang="pt-BR" sz="1600" dirty="0"/>
              <a:t>. </a:t>
            </a:r>
            <a:r>
              <a:rPr lang="pt-BR" sz="1600" dirty="0" err="1"/>
              <a:t>Excepteur</a:t>
            </a:r>
            <a:r>
              <a:rPr lang="pt-BR" sz="1600" dirty="0"/>
              <a:t> </a:t>
            </a:r>
            <a:r>
              <a:rPr lang="pt-BR" sz="1600" dirty="0" err="1"/>
              <a:t>sint</a:t>
            </a:r>
            <a:r>
              <a:rPr lang="pt-BR" sz="1600" dirty="0"/>
              <a:t> </a:t>
            </a:r>
            <a:r>
              <a:rPr lang="pt-BR" sz="1600" dirty="0" err="1"/>
              <a:t>occaecat</a:t>
            </a:r>
            <a:r>
              <a:rPr lang="pt-BR" sz="1600" dirty="0"/>
              <a:t> </a:t>
            </a:r>
            <a:r>
              <a:rPr lang="pt-BR" sz="1600" dirty="0" err="1"/>
              <a:t>cupidatat</a:t>
            </a:r>
            <a:r>
              <a:rPr lang="pt-BR" sz="1600" dirty="0"/>
              <a:t> non </a:t>
            </a:r>
            <a:r>
              <a:rPr lang="pt-BR" sz="1600" dirty="0" err="1"/>
              <a:t>proident</a:t>
            </a:r>
            <a:r>
              <a:rPr lang="pt-BR" sz="1600" dirty="0"/>
              <a:t>, sunt in culpa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officia</a:t>
            </a:r>
            <a:r>
              <a:rPr lang="pt-BR" sz="1600" dirty="0"/>
              <a:t> </a:t>
            </a:r>
            <a:r>
              <a:rPr lang="pt-BR" sz="1600" dirty="0" err="1"/>
              <a:t>deserunt</a:t>
            </a:r>
            <a:r>
              <a:rPr lang="pt-BR" sz="1600" dirty="0"/>
              <a:t> </a:t>
            </a:r>
            <a:r>
              <a:rPr lang="pt-BR" sz="1600" dirty="0" err="1"/>
              <a:t>mollit</a:t>
            </a:r>
            <a:r>
              <a:rPr lang="pt-BR" sz="1600" dirty="0"/>
              <a:t> </a:t>
            </a:r>
            <a:r>
              <a:rPr lang="pt-BR" sz="1600" dirty="0" err="1"/>
              <a:t>anim</a:t>
            </a:r>
            <a:r>
              <a:rPr lang="pt-BR" sz="1600" dirty="0"/>
              <a:t> id est </a:t>
            </a:r>
            <a:r>
              <a:rPr lang="pt-BR" sz="1600" dirty="0" err="1"/>
              <a:t>laborum</a:t>
            </a:r>
            <a:r>
              <a:rPr lang="pt-BR" sz="1600" dirty="0"/>
              <a:t>. 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270928" y="3224918"/>
            <a:ext cx="3650140" cy="2462487"/>
          </a:xfrm>
          <a:prstGeom prst="rect">
            <a:avLst/>
          </a:prstGeom>
          <a:solidFill>
            <a:schemeClr val="bg1">
              <a:lumMod val="85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FOTO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20" y="533786"/>
            <a:ext cx="12191360" cy="360842"/>
          </a:xfrm>
          <a:prstGeom prst="rect">
            <a:avLst/>
          </a:prstGeom>
          <a:solidFill>
            <a:schemeClr val="tx1"/>
          </a:solidFill>
        </p:spPr>
        <p:txBody>
          <a:bodyPr wrap="square" lIns="71996" tIns="71996" rIns="71996" bIns="71996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accent5"/>
                </a:solidFill>
              </a:rPr>
              <a:t>DOLOR</a:t>
            </a:r>
            <a:r>
              <a:rPr lang="pt-BR" sz="1400" spc="600" dirty="0">
                <a:solidFill>
                  <a:schemeClr val="bg1"/>
                </a:solidFill>
              </a:rPr>
              <a:t> - LABORISNISI</a:t>
            </a:r>
          </a:p>
        </p:txBody>
      </p:sp>
      <p:graphicFrame>
        <p:nvGraphicFramePr>
          <p:cNvPr id="24" name="Chart 1"/>
          <p:cNvGraphicFramePr>
            <a:graphicFrameLocks/>
          </p:cNvGraphicFramePr>
          <p:nvPr>
            <p:extLst/>
          </p:nvPr>
        </p:nvGraphicFramePr>
        <p:xfrm>
          <a:off x="4270929" y="3337509"/>
          <a:ext cx="3650140" cy="2175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Freeform 4"/>
          <p:cNvSpPr>
            <a:spLocks noChangeAspect="1" noChangeArrowheads="1"/>
          </p:cNvSpPr>
          <p:nvPr/>
        </p:nvSpPr>
        <p:spPr bwMode="auto">
          <a:xfrm>
            <a:off x="3004414" y="3372076"/>
            <a:ext cx="479427" cy="813189"/>
          </a:xfrm>
          <a:custGeom>
            <a:avLst/>
            <a:gdLst>
              <a:gd name="T0" fmla="*/ 625 w 1844"/>
              <a:gd name="T1" fmla="*/ 2343 h 3125"/>
              <a:gd name="T2" fmla="*/ 625 w 1844"/>
              <a:gd name="T3" fmla="*/ 2343 h 3125"/>
              <a:gd name="T4" fmla="*/ 125 w 1844"/>
              <a:gd name="T5" fmla="*/ 2343 h 3125"/>
              <a:gd name="T6" fmla="*/ 31 w 1844"/>
              <a:gd name="T7" fmla="*/ 2249 h 3125"/>
              <a:gd name="T8" fmla="*/ 125 w 1844"/>
              <a:gd name="T9" fmla="*/ 2155 h 3125"/>
              <a:gd name="T10" fmla="*/ 625 w 1844"/>
              <a:gd name="T11" fmla="*/ 2155 h 3125"/>
              <a:gd name="T12" fmla="*/ 750 w 1844"/>
              <a:gd name="T13" fmla="*/ 2249 h 3125"/>
              <a:gd name="T14" fmla="*/ 625 w 1844"/>
              <a:gd name="T15" fmla="*/ 2343 h 3125"/>
              <a:gd name="T16" fmla="*/ 1780 w 1844"/>
              <a:gd name="T17" fmla="*/ 2249 h 3125"/>
              <a:gd name="T18" fmla="*/ 1780 w 1844"/>
              <a:gd name="T19" fmla="*/ 2249 h 3125"/>
              <a:gd name="T20" fmla="*/ 1687 w 1844"/>
              <a:gd name="T21" fmla="*/ 2155 h 3125"/>
              <a:gd name="T22" fmla="*/ 999 w 1844"/>
              <a:gd name="T23" fmla="*/ 2155 h 3125"/>
              <a:gd name="T24" fmla="*/ 999 w 1844"/>
              <a:gd name="T25" fmla="*/ 1749 h 3125"/>
              <a:gd name="T26" fmla="*/ 906 w 1844"/>
              <a:gd name="T27" fmla="*/ 1655 h 3125"/>
              <a:gd name="T28" fmla="*/ 188 w 1844"/>
              <a:gd name="T29" fmla="*/ 937 h 3125"/>
              <a:gd name="T30" fmla="*/ 906 w 1844"/>
              <a:gd name="T31" fmla="*/ 187 h 3125"/>
              <a:gd name="T32" fmla="*/ 1624 w 1844"/>
              <a:gd name="T33" fmla="*/ 937 h 3125"/>
              <a:gd name="T34" fmla="*/ 1187 w 1844"/>
              <a:gd name="T35" fmla="*/ 1593 h 3125"/>
              <a:gd name="T36" fmla="*/ 1124 w 1844"/>
              <a:gd name="T37" fmla="*/ 1717 h 3125"/>
              <a:gd name="T38" fmla="*/ 1249 w 1844"/>
              <a:gd name="T39" fmla="*/ 1780 h 3125"/>
              <a:gd name="T40" fmla="*/ 1843 w 1844"/>
              <a:gd name="T41" fmla="*/ 937 h 3125"/>
              <a:gd name="T42" fmla="*/ 906 w 1844"/>
              <a:gd name="T43" fmla="*/ 0 h 3125"/>
              <a:gd name="T44" fmla="*/ 0 w 1844"/>
              <a:gd name="T45" fmla="*/ 937 h 3125"/>
              <a:gd name="T46" fmla="*/ 813 w 1844"/>
              <a:gd name="T47" fmla="*/ 1842 h 3125"/>
              <a:gd name="T48" fmla="*/ 813 w 1844"/>
              <a:gd name="T49" fmla="*/ 2249 h 3125"/>
              <a:gd name="T50" fmla="*/ 906 w 1844"/>
              <a:gd name="T51" fmla="*/ 2343 h 3125"/>
              <a:gd name="T52" fmla="*/ 1687 w 1844"/>
              <a:gd name="T53" fmla="*/ 2343 h 3125"/>
              <a:gd name="T54" fmla="*/ 1780 w 1844"/>
              <a:gd name="T55" fmla="*/ 2249 h 3125"/>
              <a:gd name="T56" fmla="*/ 999 w 1844"/>
              <a:gd name="T57" fmla="*/ 3030 h 3125"/>
              <a:gd name="T58" fmla="*/ 999 w 1844"/>
              <a:gd name="T59" fmla="*/ 3030 h 3125"/>
              <a:gd name="T60" fmla="*/ 999 w 1844"/>
              <a:gd name="T61" fmla="*/ 2530 h 3125"/>
              <a:gd name="T62" fmla="*/ 906 w 1844"/>
              <a:gd name="T63" fmla="*/ 2436 h 3125"/>
              <a:gd name="T64" fmla="*/ 813 w 1844"/>
              <a:gd name="T65" fmla="*/ 2530 h 3125"/>
              <a:gd name="T66" fmla="*/ 813 w 1844"/>
              <a:gd name="T67" fmla="*/ 3030 h 3125"/>
              <a:gd name="T68" fmla="*/ 906 w 1844"/>
              <a:gd name="T69" fmla="*/ 3124 h 3125"/>
              <a:gd name="T70" fmla="*/ 999 w 1844"/>
              <a:gd name="T71" fmla="*/ 303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44" h="3125">
                <a:moveTo>
                  <a:pt x="625" y="2343"/>
                </a:moveTo>
                <a:lnTo>
                  <a:pt x="625" y="2343"/>
                </a:lnTo>
                <a:cubicBezTo>
                  <a:pt x="125" y="2343"/>
                  <a:pt x="125" y="2343"/>
                  <a:pt x="125" y="2343"/>
                </a:cubicBezTo>
                <a:cubicBezTo>
                  <a:pt x="94" y="2343"/>
                  <a:pt x="31" y="2311"/>
                  <a:pt x="31" y="2249"/>
                </a:cubicBezTo>
                <a:cubicBezTo>
                  <a:pt x="31" y="2186"/>
                  <a:pt x="94" y="2155"/>
                  <a:pt x="125" y="2155"/>
                </a:cubicBezTo>
                <a:cubicBezTo>
                  <a:pt x="625" y="2155"/>
                  <a:pt x="625" y="2155"/>
                  <a:pt x="625" y="2155"/>
                </a:cubicBezTo>
                <a:cubicBezTo>
                  <a:pt x="688" y="2155"/>
                  <a:pt x="750" y="2186"/>
                  <a:pt x="750" y="2249"/>
                </a:cubicBezTo>
                <a:cubicBezTo>
                  <a:pt x="750" y="2311"/>
                  <a:pt x="688" y="2343"/>
                  <a:pt x="625" y="2343"/>
                </a:cubicBezTo>
                <a:close/>
                <a:moveTo>
                  <a:pt x="1780" y="2249"/>
                </a:moveTo>
                <a:lnTo>
                  <a:pt x="1780" y="2249"/>
                </a:lnTo>
                <a:cubicBezTo>
                  <a:pt x="1780" y="2186"/>
                  <a:pt x="1749" y="2155"/>
                  <a:pt x="1687" y="2155"/>
                </a:cubicBezTo>
                <a:cubicBezTo>
                  <a:pt x="999" y="2155"/>
                  <a:pt x="999" y="2155"/>
                  <a:pt x="999" y="2155"/>
                </a:cubicBezTo>
                <a:cubicBezTo>
                  <a:pt x="999" y="1749"/>
                  <a:pt x="999" y="1749"/>
                  <a:pt x="999" y="1749"/>
                </a:cubicBezTo>
                <a:cubicBezTo>
                  <a:pt x="999" y="1686"/>
                  <a:pt x="968" y="1655"/>
                  <a:pt x="906" y="1655"/>
                </a:cubicBezTo>
                <a:cubicBezTo>
                  <a:pt x="531" y="1655"/>
                  <a:pt x="188" y="1312"/>
                  <a:pt x="188" y="937"/>
                </a:cubicBezTo>
                <a:cubicBezTo>
                  <a:pt x="188" y="531"/>
                  <a:pt x="531" y="187"/>
                  <a:pt x="906" y="187"/>
                </a:cubicBezTo>
                <a:cubicBezTo>
                  <a:pt x="1312" y="187"/>
                  <a:pt x="1624" y="531"/>
                  <a:pt x="1624" y="937"/>
                </a:cubicBezTo>
                <a:cubicBezTo>
                  <a:pt x="1624" y="1219"/>
                  <a:pt x="1437" y="1500"/>
                  <a:pt x="1187" y="1593"/>
                </a:cubicBezTo>
                <a:cubicBezTo>
                  <a:pt x="1124" y="1624"/>
                  <a:pt x="1093" y="1686"/>
                  <a:pt x="1124" y="1717"/>
                </a:cubicBezTo>
                <a:cubicBezTo>
                  <a:pt x="1124" y="1780"/>
                  <a:pt x="1187" y="1811"/>
                  <a:pt x="1249" y="1780"/>
                </a:cubicBezTo>
                <a:cubicBezTo>
                  <a:pt x="1593" y="1655"/>
                  <a:pt x="1843" y="1312"/>
                  <a:pt x="1843" y="937"/>
                </a:cubicBezTo>
                <a:cubicBezTo>
                  <a:pt x="1843" y="406"/>
                  <a:pt x="1405" y="0"/>
                  <a:pt x="906" y="0"/>
                </a:cubicBezTo>
                <a:cubicBezTo>
                  <a:pt x="406" y="0"/>
                  <a:pt x="0" y="406"/>
                  <a:pt x="0" y="937"/>
                </a:cubicBezTo>
                <a:cubicBezTo>
                  <a:pt x="0" y="1406"/>
                  <a:pt x="344" y="1780"/>
                  <a:pt x="813" y="1842"/>
                </a:cubicBezTo>
                <a:cubicBezTo>
                  <a:pt x="813" y="2249"/>
                  <a:pt x="813" y="2249"/>
                  <a:pt x="813" y="2249"/>
                </a:cubicBezTo>
                <a:cubicBezTo>
                  <a:pt x="813" y="2311"/>
                  <a:pt x="875" y="2343"/>
                  <a:pt x="906" y="2343"/>
                </a:cubicBezTo>
                <a:cubicBezTo>
                  <a:pt x="1687" y="2343"/>
                  <a:pt x="1687" y="2343"/>
                  <a:pt x="1687" y="2343"/>
                </a:cubicBezTo>
                <a:cubicBezTo>
                  <a:pt x="1749" y="2343"/>
                  <a:pt x="1780" y="2311"/>
                  <a:pt x="1780" y="2249"/>
                </a:cubicBezTo>
                <a:close/>
                <a:moveTo>
                  <a:pt x="999" y="3030"/>
                </a:moveTo>
                <a:lnTo>
                  <a:pt x="999" y="3030"/>
                </a:lnTo>
                <a:cubicBezTo>
                  <a:pt x="999" y="2530"/>
                  <a:pt x="999" y="2530"/>
                  <a:pt x="999" y="2530"/>
                </a:cubicBezTo>
                <a:cubicBezTo>
                  <a:pt x="999" y="2468"/>
                  <a:pt x="968" y="2436"/>
                  <a:pt x="906" y="2436"/>
                </a:cubicBezTo>
                <a:cubicBezTo>
                  <a:pt x="875" y="2436"/>
                  <a:pt x="813" y="2468"/>
                  <a:pt x="813" y="2530"/>
                </a:cubicBezTo>
                <a:cubicBezTo>
                  <a:pt x="813" y="3030"/>
                  <a:pt x="813" y="3030"/>
                  <a:pt x="813" y="3030"/>
                </a:cubicBezTo>
                <a:cubicBezTo>
                  <a:pt x="813" y="3093"/>
                  <a:pt x="875" y="3124"/>
                  <a:pt x="906" y="3124"/>
                </a:cubicBezTo>
                <a:cubicBezTo>
                  <a:pt x="968" y="3124"/>
                  <a:pt x="999" y="3093"/>
                  <a:pt x="999" y="30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Freeform 10"/>
          <p:cNvSpPr>
            <a:spLocks noChangeAspect="1" noChangeArrowheads="1"/>
          </p:cNvSpPr>
          <p:nvPr/>
        </p:nvSpPr>
        <p:spPr bwMode="auto">
          <a:xfrm>
            <a:off x="1050296" y="3437453"/>
            <a:ext cx="690465" cy="682436"/>
          </a:xfrm>
          <a:custGeom>
            <a:avLst/>
            <a:gdLst>
              <a:gd name="T0" fmla="*/ 2530 w 2656"/>
              <a:gd name="T1" fmla="*/ 1499 h 2625"/>
              <a:gd name="T2" fmla="*/ 2530 w 2656"/>
              <a:gd name="T3" fmla="*/ 1499 h 2625"/>
              <a:gd name="T4" fmla="*/ 2436 w 2656"/>
              <a:gd name="T5" fmla="*/ 1405 h 2625"/>
              <a:gd name="T6" fmla="*/ 2436 w 2656"/>
              <a:gd name="T7" fmla="*/ 469 h 2625"/>
              <a:gd name="T8" fmla="*/ 2530 w 2656"/>
              <a:gd name="T9" fmla="*/ 375 h 2625"/>
              <a:gd name="T10" fmla="*/ 2655 w 2656"/>
              <a:gd name="T11" fmla="*/ 469 h 2625"/>
              <a:gd name="T12" fmla="*/ 2655 w 2656"/>
              <a:gd name="T13" fmla="*/ 1405 h 2625"/>
              <a:gd name="T14" fmla="*/ 2530 w 2656"/>
              <a:gd name="T15" fmla="*/ 1499 h 2625"/>
              <a:gd name="T16" fmla="*/ 1561 w 2656"/>
              <a:gd name="T17" fmla="*/ 2374 h 2625"/>
              <a:gd name="T18" fmla="*/ 1561 w 2656"/>
              <a:gd name="T19" fmla="*/ 2374 h 2625"/>
              <a:gd name="T20" fmla="*/ 1624 w 2656"/>
              <a:gd name="T21" fmla="*/ 1125 h 2625"/>
              <a:gd name="T22" fmla="*/ 2624 w 2656"/>
              <a:gd name="T23" fmla="*/ 156 h 2625"/>
              <a:gd name="T24" fmla="*/ 2624 w 2656"/>
              <a:gd name="T25" fmla="*/ 62 h 2625"/>
              <a:gd name="T26" fmla="*/ 2530 w 2656"/>
              <a:gd name="T27" fmla="*/ 0 h 2625"/>
              <a:gd name="T28" fmla="*/ 1250 w 2656"/>
              <a:gd name="T29" fmla="*/ 0 h 2625"/>
              <a:gd name="T30" fmla="*/ 1125 w 2656"/>
              <a:gd name="T31" fmla="*/ 94 h 2625"/>
              <a:gd name="T32" fmla="*/ 1250 w 2656"/>
              <a:gd name="T33" fmla="*/ 187 h 2625"/>
              <a:gd name="T34" fmla="*/ 2311 w 2656"/>
              <a:gd name="T35" fmla="*/ 187 h 2625"/>
              <a:gd name="T36" fmla="*/ 1436 w 2656"/>
              <a:gd name="T37" fmla="*/ 1062 h 2625"/>
              <a:gd name="T38" fmla="*/ 1436 w 2656"/>
              <a:gd name="T39" fmla="*/ 1219 h 2625"/>
              <a:gd name="T40" fmla="*/ 1655 w 2656"/>
              <a:gd name="T41" fmla="*/ 1718 h 2625"/>
              <a:gd name="T42" fmla="*/ 1436 w 2656"/>
              <a:gd name="T43" fmla="*/ 2218 h 2625"/>
              <a:gd name="T44" fmla="*/ 937 w 2656"/>
              <a:gd name="T45" fmla="*/ 2436 h 2625"/>
              <a:gd name="T46" fmla="*/ 406 w 2656"/>
              <a:gd name="T47" fmla="*/ 2218 h 2625"/>
              <a:gd name="T48" fmla="*/ 187 w 2656"/>
              <a:gd name="T49" fmla="*/ 1718 h 2625"/>
              <a:gd name="T50" fmla="*/ 406 w 2656"/>
              <a:gd name="T51" fmla="*/ 1219 h 2625"/>
              <a:gd name="T52" fmla="*/ 1219 w 2656"/>
              <a:gd name="T53" fmla="*/ 1062 h 2625"/>
              <a:gd name="T54" fmla="*/ 1343 w 2656"/>
              <a:gd name="T55" fmla="*/ 1000 h 2625"/>
              <a:gd name="T56" fmla="*/ 1281 w 2656"/>
              <a:gd name="T57" fmla="*/ 875 h 2625"/>
              <a:gd name="T58" fmla="*/ 281 w 2656"/>
              <a:gd name="T59" fmla="*/ 1062 h 2625"/>
              <a:gd name="T60" fmla="*/ 0 w 2656"/>
              <a:gd name="T61" fmla="*/ 1718 h 2625"/>
              <a:gd name="T62" fmla="*/ 281 w 2656"/>
              <a:gd name="T63" fmla="*/ 2374 h 2625"/>
              <a:gd name="T64" fmla="*/ 937 w 2656"/>
              <a:gd name="T65" fmla="*/ 2624 h 2625"/>
              <a:gd name="T66" fmla="*/ 1561 w 2656"/>
              <a:gd name="T67" fmla="*/ 2374 h 2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56" h="2625">
                <a:moveTo>
                  <a:pt x="2530" y="1499"/>
                </a:moveTo>
                <a:lnTo>
                  <a:pt x="2530" y="1499"/>
                </a:lnTo>
                <a:cubicBezTo>
                  <a:pt x="2499" y="1499"/>
                  <a:pt x="2436" y="1468"/>
                  <a:pt x="2436" y="1405"/>
                </a:cubicBezTo>
                <a:cubicBezTo>
                  <a:pt x="2436" y="469"/>
                  <a:pt x="2436" y="469"/>
                  <a:pt x="2436" y="469"/>
                </a:cubicBezTo>
                <a:cubicBezTo>
                  <a:pt x="2436" y="437"/>
                  <a:pt x="2499" y="375"/>
                  <a:pt x="2530" y="375"/>
                </a:cubicBezTo>
                <a:cubicBezTo>
                  <a:pt x="2593" y="375"/>
                  <a:pt x="2655" y="437"/>
                  <a:pt x="2655" y="469"/>
                </a:cubicBezTo>
                <a:cubicBezTo>
                  <a:pt x="2655" y="1405"/>
                  <a:pt x="2655" y="1405"/>
                  <a:pt x="2655" y="1405"/>
                </a:cubicBezTo>
                <a:cubicBezTo>
                  <a:pt x="2655" y="1468"/>
                  <a:pt x="2593" y="1499"/>
                  <a:pt x="2530" y="1499"/>
                </a:cubicBezTo>
                <a:close/>
                <a:moveTo>
                  <a:pt x="1561" y="2374"/>
                </a:moveTo>
                <a:lnTo>
                  <a:pt x="1561" y="2374"/>
                </a:lnTo>
                <a:cubicBezTo>
                  <a:pt x="1905" y="2030"/>
                  <a:pt x="1936" y="1499"/>
                  <a:pt x="1624" y="1125"/>
                </a:cubicBezTo>
                <a:cubicBezTo>
                  <a:pt x="2624" y="156"/>
                  <a:pt x="2624" y="156"/>
                  <a:pt x="2624" y="156"/>
                </a:cubicBezTo>
                <a:cubicBezTo>
                  <a:pt x="2655" y="125"/>
                  <a:pt x="2655" y="94"/>
                  <a:pt x="2624" y="62"/>
                </a:cubicBezTo>
                <a:cubicBezTo>
                  <a:pt x="2624" y="31"/>
                  <a:pt x="2593" y="0"/>
                  <a:pt x="2530" y="0"/>
                </a:cubicBezTo>
                <a:cubicBezTo>
                  <a:pt x="1250" y="0"/>
                  <a:pt x="1250" y="0"/>
                  <a:pt x="1250" y="0"/>
                </a:cubicBezTo>
                <a:cubicBezTo>
                  <a:pt x="1187" y="0"/>
                  <a:pt x="1125" y="31"/>
                  <a:pt x="1125" y="94"/>
                </a:cubicBezTo>
                <a:cubicBezTo>
                  <a:pt x="1125" y="156"/>
                  <a:pt x="1187" y="187"/>
                  <a:pt x="1250" y="187"/>
                </a:cubicBezTo>
                <a:cubicBezTo>
                  <a:pt x="2311" y="187"/>
                  <a:pt x="2311" y="187"/>
                  <a:pt x="2311" y="187"/>
                </a:cubicBezTo>
                <a:cubicBezTo>
                  <a:pt x="1436" y="1062"/>
                  <a:pt x="1436" y="1062"/>
                  <a:pt x="1436" y="1062"/>
                </a:cubicBezTo>
                <a:cubicBezTo>
                  <a:pt x="1405" y="1094"/>
                  <a:pt x="1405" y="1156"/>
                  <a:pt x="1436" y="1219"/>
                </a:cubicBezTo>
                <a:cubicBezTo>
                  <a:pt x="1561" y="1343"/>
                  <a:pt x="1655" y="1530"/>
                  <a:pt x="1655" y="1718"/>
                </a:cubicBezTo>
                <a:cubicBezTo>
                  <a:pt x="1655" y="1905"/>
                  <a:pt x="1561" y="2093"/>
                  <a:pt x="1436" y="2218"/>
                </a:cubicBezTo>
                <a:cubicBezTo>
                  <a:pt x="1312" y="2374"/>
                  <a:pt x="1125" y="2436"/>
                  <a:pt x="937" y="2436"/>
                </a:cubicBezTo>
                <a:cubicBezTo>
                  <a:pt x="719" y="2436"/>
                  <a:pt x="562" y="2374"/>
                  <a:pt x="406" y="2218"/>
                </a:cubicBezTo>
                <a:cubicBezTo>
                  <a:pt x="281" y="2093"/>
                  <a:pt x="187" y="1905"/>
                  <a:pt x="187" y="1718"/>
                </a:cubicBezTo>
                <a:cubicBezTo>
                  <a:pt x="187" y="1530"/>
                  <a:pt x="281" y="1343"/>
                  <a:pt x="406" y="1219"/>
                </a:cubicBezTo>
                <a:cubicBezTo>
                  <a:pt x="625" y="1000"/>
                  <a:pt x="937" y="937"/>
                  <a:pt x="1219" y="1062"/>
                </a:cubicBezTo>
                <a:cubicBezTo>
                  <a:pt x="1250" y="1062"/>
                  <a:pt x="1312" y="1062"/>
                  <a:pt x="1343" y="1000"/>
                </a:cubicBezTo>
                <a:cubicBezTo>
                  <a:pt x="1374" y="969"/>
                  <a:pt x="1343" y="906"/>
                  <a:pt x="1281" y="875"/>
                </a:cubicBezTo>
                <a:cubicBezTo>
                  <a:pt x="937" y="719"/>
                  <a:pt x="531" y="812"/>
                  <a:pt x="281" y="1062"/>
                </a:cubicBezTo>
                <a:cubicBezTo>
                  <a:pt x="94" y="1250"/>
                  <a:pt x="0" y="1468"/>
                  <a:pt x="0" y="1718"/>
                </a:cubicBezTo>
                <a:cubicBezTo>
                  <a:pt x="0" y="1968"/>
                  <a:pt x="94" y="2186"/>
                  <a:pt x="281" y="2374"/>
                </a:cubicBezTo>
                <a:cubicBezTo>
                  <a:pt x="437" y="2530"/>
                  <a:pt x="687" y="2624"/>
                  <a:pt x="937" y="2624"/>
                </a:cubicBezTo>
                <a:cubicBezTo>
                  <a:pt x="1156" y="2624"/>
                  <a:pt x="1405" y="2530"/>
                  <a:pt x="1561" y="2374"/>
                </a:cubicBezTo>
                <a:close/>
              </a:path>
            </a:pathLst>
          </a:custGeom>
          <a:solidFill>
            <a:srgbClr val="1015CE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>
              <a:solidFill>
                <a:srgbClr val="004EC0"/>
              </a:solidFill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491918" y="4626389"/>
            <a:ext cx="3655820" cy="1060158"/>
            <a:chOff x="491624" y="3224907"/>
            <a:chExt cx="3688915" cy="2462616"/>
          </a:xfrm>
          <a:solidFill>
            <a:schemeClr val="bg1">
              <a:lumMod val="85000"/>
            </a:schemeClr>
          </a:solidFill>
        </p:grpSpPr>
        <p:sp>
          <p:nvSpPr>
            <p:cNvPr id="54" name="Retângulo 53"/>
            <p:cNvSpPr/>
            <p:nvPr/>
          </p:nvSpPr>
          <p:spPr>
            <a:xfrm>
              <a:off x="491624" y="3224907"/>
              <a:ext cx="1823579" cy="2462616"/>
            </a:xfrm>
            <a:prstGeom prst="rect">
              <a:avLst/>
            </a:prstGeom>
            <a:grpFill/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999" dirty="0">
                  <a:solidFill>
                    <a:srgbClr val="1015CE"/>
                  </a:solidFill>
                  <a:latin typeface="+mj-lt"/>
                </a:rPr>
                <a:t>42%</a:t>
              </a:r>
              <a:endParaRPr lang="pt-BR" sz="3999" dirty="0">
                <a:solidFill>
                  <a:srgbClr val="1015CE"/>
                </a:solidFill>
                <a:latin typeface="+mj-lt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356959" y="3224907"/>
              <a:ext cx="1823580" cy="2462616"/>
            </a:xfrm>
            <a:prstGeom prst="rect">
              <a:avLst/>
            </a:prstGeom>
            <a:grpFill/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999" dirty="0">
                  <a:solidFill>
                    <a:schemeClr val="accent6"/>
                  </a:solidFill>
                  <a:latin typeface="+mj-lt"/>
                </a:rPr>
                <a:t>58%</a:t>
              </a:r>
              <a:endParaRPr lang="pt-BR" sz="3999" dirty="0">
                <a:solidFill>
                  <a:schemeClr val="accent6"/>
                </a:solidFill>
                <a:latin typeface="+mj-lt"/>
              </a:endParaRP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5428C25F-EB03-4253-99B6-D5C07B300CD1}"/>
              </a:ext>
            </a:extLst>
          </p:cNvPr>
          <p:cNvSpPr/>
          <p:nvPr/>
        </p:nvSpPr>
        <p:spPr>
          <a:xfrm>
            <a:off x="321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DBAAB9FC-3BD8-424C-8F51-1C25BF4677F8}"/>
              </a:ext>
            </a:extLst>
          </p:cNvPr>
          <p:cNvSpPr/>
          <p:nvPr/>
        </p:nvSpPr>
        <p:spPr>
          <a:xfrm>
            <a:off x="2438593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1E0305DA-D4EA-4B93-A229-9E9FCA8A5909}"/>
              </a:ext>
            </a:extLst>
          </p:cNvPr>
          <p:cNvSpPr/>
          <p:nvPr/>
        </p:nvSpPr>
        <p:spPr>
          <a:xfrm>
            <a:off x="4876865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3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="" xmlns:a16="http://schemas.microsoft.com/office/drawing/2014/main" id="{C2B99F25-B4EE-4683-8F6F-6CC8AF92C021}"/>
              </a:ext>
            </a:extLst>
          </p:cNvPr>
          <p:cNvSpPr/>
          <p:nvPr/>
        </p:nvSpPr>
        <p:spPr>
          <a:xfrm>
            <a:off x="7315136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4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="" xmlns:a16="http://schemas.microsoft.com/office/drawing/2014/main" id="{F010725D-668F-44D2-8636-A5C8F6C89F31}"/>
              </a:ext>
            </a:extLst>
          </p:cNvPr>
          <p:cNvSpPr/>
          <p:nvPr/>
        </p:nvSpPr>
        <p:spPr>
          <a:xfrm>
            <a:off x="9753408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5</a:t>
            </a: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3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710097"/>
            <a:ext cx="12192000" cy="554279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72000" rIns="72000" bIns="72000" anchor="ctr">
            <a:no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EXCEPTEUR SINT OCCAECAT CUPIDATAT 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097903" y="224535"/>
            <a:ext cx="9996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LOREM IPSUM		LABORIS NISI		NULLA PARIATUR		OFFICIA DESERUNT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06928" y="2282561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latin typeface="+mj-lt"/>
              </a:rPr>
              <a:t>DOLOR SIT </a:t>
            </a:r>
          </a:p>
          <a:p>
            <a:r>
              <a:rPr lang="pt-BR" sz="2800" dirty="0">
                <a:latin typeface="+mj-lt"/>
              </a:rPr>
              <a:t>LABORISNISI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106929" y="3155160"/>
            <a:ext cx="963665" cy="258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41686" y="4837730"/>
            <a:ext cx="2264989" cy="86177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pt-BR" sz="2800" dirty="0">
                <a:latin typeface="+mj-lt"/>
              </a:rPr>
              <a:t>DOLOR SIT </a:t>
            </a:r>
          </a:p>
          <a:p>
            <a:pPr algn="r"/>
            <a:r>
              <a:rPr lang="pt-BR" sz="2800" dirty="0">
                <a:latin typeface="+mj-lt"/>
              </a:rPr>
              <a:t>LABORISNISI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943010" y="5710331"/>
            <a:ext cx="963665" cy="258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294101" y="2282561"/>
            <a:ext cx="2412840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latin typeface="+mj-lt"/>
              </a:rPr>
              <a:t>DOLOR SIT </a:t>
            </a:r>
          </a:p>
          <a:p>
            <a:r>
              <a:rPr lang="pt-BR" sz="2800" dirty="0">
                <a:latin typeface="+mj-lt"/>
              </a:rPr>
              <a:t>LABORISNISI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9294101" y="3155160"/>
            <a:ext cx="963665" cy="258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685021" y="4837730"/>
            <a:ext cx="2408825" cy="86177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pt-BR" sz="2800" dirty="0">
                <a:latin typeface="+mj-lt"/>
              </a:rPr>
              <a:t>DOLOR SIT </a:t>
            </a:r>
          </a:p>
          <a:p>
            <a:pPr algn="r"/>
            <a:r>
              <a:rPr lang="pt-BR" sz="2800" dirty="0">
                <a:latin typeface="+mj-lt"/>
              </a:rPr>
              <a:t>LABORISNISI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7130181" y="5710331"/>
            <a:ext cx="963665" cy="258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="" xmlns:a16="http://schemas.microsoft.com/office/drawing/2014/main" id="{4AEAEF12-FC7B-4A87-ABBD-A7DE8D1CFB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01200" y="3794621"/>
            <a:ext cx="2534395" cy="2535636"/>
          </a:xfrm>
        </p:spPr>
      </p:sp>
      <p:sp>
        <p:nvSpPr>
          <p:cNvPr id="5" name="Espaço Reservado para Imagem 4">
            <a:extLst>
              <a:ext uri="{FF2B5EF4-FFF2-40B4-BE49-F238E27FC236}">
                <a16:creationId xmlns="" xmlns:a16="http://schemas.microsoft.com/office/drawing/2014/main" id="{4AF1D53E-EBB6-4A26-89E5-17837C68A4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0497" y="3798249"/>
            <a:ext cx="2534395" cy="2535636"/>
          </a:xfrm>
        </p:spPr>
      </p:sp>
      <p:sp>
        <p:nvSpPr>
          <p:cNvPr id="6" name="Espaço Reservado para Imagem 5">
            <a:extLst>
              <a:ext uri="{FF2B5EF4-FFF2-40B4-BE49-F238E27FC236}">
                <a16:creationId xmlns="" xmlns:a16="http://schemas.microsoft.com/office/drawing/2014/main" id="{C0CAF580-00AE-4707-AA70-262D7039B2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72711" y="1871670"/>
            <a:ext cx="2534395" cy="2535636"/>
          </a:xfrm>
        </p:spPr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D23C52C0-D4C8-48F8-8443-BB0013597E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414" y="1868042"/>
            <a:ext cx="2534395" cy="2535636"/>
          </a:xfrm>
        </p:spPr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2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83EAEC32-2935-4CB7-87EA-7517161EED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40" y="1390370"/>
            <a:ext cx="11387718" cy="4456328"/>
          </a:xfrm>
        </p:spPr>
      </p:sp>
      <p:sp>
        <p:nvSpPr>
          <p:cNvPr id="16" name="Retângulo 15"/>
          <p:cNvSpPr/>
          <p:nvPr/>
        </p:nvSpPr>
        <p:spPr>
          <a:xfrm>
            <a:off x="1332264" y="1116447"/>
            <a:ext cx="4239381" cy="52733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972" tIns="431977" rIns="539972" bIns="179990" rtlCol="0" anchor="t"/>
          <a:lstStyle/>
          <a:p>
            <a:r>
              <a:rPr lang="pt-BR" sz="3599" dirty="0">
                <a:latin typeface="+mj-lt"/>
              </a:rPr>
              <a:t>LOREM IPSUM </a:t>
            </a:r>
          </a:p>
          <a:p>
            <a:r>
              <a:rPr lang="pt-BR" sz="3599" dirty="0">
                <a:latin typeface="+mj-lt"/>
              </a:rPr>
              <a:t>DOLOR </a:t>
            </a:r>
          </a:p>
          <a:p>
            <a:endParaRPr lang="pt-BR" sz="1600" dirty="0"/>
          </a:p>
          <a:p>
            <a:pPr algn="just"/>
            <a:r>
              <a:rPr lang="pt-BR" sz="1600" dirty="0"/>
              <a:t>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aute</a:t>
            </a:r>
            <a:r>
              <a:rPr lang="pt-BR" sz="1600" dirty="0"/>
              <a:t> </a:t>
            </a:r>
            <a:r>
              <a:rPr lang="pt-BR" sz="1600" dirty="0" err="1"/>
              <a:t>irure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reprehenderit</a:t>
            </a:r>
            <a:r>
              <a:rPr lang="pt-BR" sz="1600" dirty="0"/>
              <a:t> in </a:t>
            </a:r>
            <a:r>
              <a:rPr lang="pt-BR" sz="1600" dirty="0" err="1"/>
              <a:t>voluptate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cillum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pariatur</a:t>
            </a:r>
            <a:r>
              <a:rPr lang="pt-BR" sz="1600" dirty="0"/>
              <a:t>. </a:t>
            </a:r>
            <a:r>
              <a:rPr lang="pt-BR" sz="1600" dirty="0" err="1"/>
              <a:t>Excepteur</a:t>
            </a:r>
            <a:r>
              <a:rPr lang="pt-BR" sz="1600" dirty="0"/>
              <a:t> </a:t>
            </a:r>
            <a:r>
              <a:rPr lang="pt-BR" sz="1600" dirty="0" err="1"/>
              <a:t>sint</a:t>
            </a:r>
            <a:r>
              <a:rPr lang="pt-BR" sz="1600" dirty="0"/>
              <a:t> </a:t>
            </a:r>
            <a:r>
              <a:rPr lang="pt-BR" sz="1600" dirty="0" err="1"/>
              <a:t>occaecat</a:t>
            </a:r>
            <a:r>
              <a:rPr lang="pt-BR" sz="1600" dirty="0"/>
              <a:t> </a:t>
            </a:r>
            <a:r>
              <a:rPr lang="pt-BR" sz="1600" dirty="0" err="1"/>
              <a:t>cupidatat</a:t>
            </a:r>
            <a:r>
              <a:rPr lang="pt-BR" sz="1600" dirty="0"/>
              <a:t> non </a:t>
            </a:r>
            <a:r>
              <a:rPr lang="pt-BR" sz="1600" dirty="0" err="1"/>
              <a:t>proident</a:t>
            </a:r>
            <a:r>
              <a:rPr lang="pt-BR" sz="1600" dirty="0"/>
              <a:t>, sunt in culpa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officia</a:t>
            </a:r>
            <a:r>
              <a:rPr lang="pt-BR" sz="1600" dirty="0"/>
              <a:t> </a:t>
            </a:r>
            <a:r>
              <a:rPr lang="pt-BR" sz="1600" dirty="0" err="1"/>
              <a:t>deserunt</a:t>
            </a:r>
            <a:r>
              <a:rPr lang="pt-BR" sz="1600" dirty="0"/>
              <a:t> </a:t>
            </a:r>
            <a:r>
              <a:rPr lang="pt-BR" sz="1600" dirty="0" err="1"/>
              <a:t>mollit</a:t>
            </a:r>
            <a:r>
              <a:rPr lang="pt-BR" sz="1600" dirty="0"/>
              <a:t> </a:t>
            </a:r>
            <a:r>
              <a:rPr lang="pt-BR" sz="1600" dirty="0" err="1"/>
              <a:t>anim</a:t>
            </a:r>
            <a:r>
              <a:rPr lang="pt-BR" sz="1600" dirty="0"/>
              <a:t> id est </a:t>
            </a:r>
            <a:r>
              <a:rPr lang="pt-BR" sz="1600" dirty="0" err="1"/>
              <a:t>laborum</a:t>
            </a:r>
            <a:r>
              <a:rPr lang="pt-BR" sz="1600" dirty="0"/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66630" y="5583213"/>
            <a:ext cx="3170647" cy="293456"/>
          </a:xfrm>
          <a:prstGeom prst="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accent5"/>
                </a:solidFill>
              </a:rPr>
              <a:t>LOREN IPSUN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41E38EE1-5398-46B0-B4EA-3B5498F907EC}"/>
              </a:ext>
            </a:extLst>
          </p:cNvPr>
          <p:cNvSpPr/>
          <p:nvPr/>
        </p:nvSpPr>
        <p:spPr>
          <a:xfrm>
            <a:off x="320" y="533786"/>
            <a:ext cx="12191360" cy="360842"/>
          </a:xfrm>
          <a:prstGeom prst="rect">
            <a:avLst/>
          </a:prstGeom>
          <a:solidFill>
            <a:schemeClr val="tx1"/>
          </a:solidFill>
        </p:spPr>
        <p:txBody>
          <a:bodyPr wrap="square" lIns="71996" tIns="71996" rIns="71996" bIns="71996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accent5"/>
                </a:solidFill>
              </a:rPr>
              <a:t>DOLOR</a:t>
            </a:r>
            <a:r>
              <a:rPr lang="pt-BR" sz="1400" spc="600" dirty="0">
                <a:solidFill>
                  <a:schemeClr val="bg1"/>
                </a:solidFill>
              </a:rPr>
              <a:t> - LABORISNISI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="" xmlns:a16="http://schemas.microsoft.com/office/drawing/2014/main" id="{EFECA5BE-B39C-4726-BEBF-13E1F0E59342}"/>
              </a:ext>
            </a:extLst>
          </p:cNvPr>
          <p:cNvSpPr/>
          <p:nvPr/>
        </p:nvSpPr>
        <p:spPr>
          <a:xfrm>
            <a:off x="321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46F2CE58-9D80-4DB8-ABED-BFBB97AE6C4D}"/>
              </a:ext>
            </a:extLst>
          </p:cNvPr>
          <p:cNvSpPr/>
          <p:nvPr/>
        </p:nvSpPr>
        <p:spPr>
          <a:xfrm>
            <a:off x="2438593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995F670B-9975-4A51-9637-D721024C49DB}"/>
              </a:ext>
            </a:extLst>
          </p:cNvPr>
          <p:cNvSpPr/>
          <p:nvPr/>
        </p:nvSpPr>
        <p:spPr>
          <a:xfrm>
            <a:off x="4876865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3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="" xmlns:a16="http://schemas.microsoft.com/office/drawing/2014/main" id="{F9EA3AFD-47A4-482E-803B-205D30FB2B35}"/>
              </a:ext>
            </a:extLst>
          </p:cNvPr>
          <p:cNvSpPr/>
          <p:nvPr/>
        </p:nvSpPr>
        <p:spPr>
          <a:xfrm>
            <a:off x="7315136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4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B1F91ACD-4BF0-4D39-AD9D-7405EBED8912}"/>
              </a:ext>
            </a:extLst>
          </p:cNvPr>
          <p:cNvSpPr/>
          <p:nvPr/>
        </p:nvSpPr>
        <p:spPr>
          <a:xfrm>
            <a:off x="9753408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5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37812291-B073-487D-A0D6-16966700C4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3228"/>
            <a:ext cx="4340080" cy="5964772"/>
          </a:xfrm>
        </p:spPr>
      </p:sp>
      <p:sp>
        <p:nvSpPr>
          <p:cNvPr id="8" name="Retângulo 7"/>
          <p:cNvSpPr/>
          <p:nvPr/>
        </p:nvSpPr>
        <p:spPr>
          <a:xfrm>
            <a:off x="7226909" y="1354346"/>
            <a:ext cx="4611863" cy="1902122"/>
          </a:xfrm>
          <a:prstGeom prst="rect">
            <a:avLst/>
          </a:prstGeom>
          <a:solidFill>
            <a:schemeClr val="bg1"/>
          </a:solidFill>
        </p:spPr>
        <p:txBody>
          <a:bodyPr wrap="square" lIns="179990" tIns="179990" rIns="179990" bIns="179990" anchor="ctr">
            <a:spAutoFit/>
          </a:bodyPr>
          <a:lstStyle/>
          <a:p>
            <a:r>
              <a:rPr lang="pt-BR" sz="2800" dirty="0">
                <a:solidFill>
                  <a:schemeClr val="accent5"/>
                </a:solidFill>
              </a:rPr>
              <a:t>LOREM IPSUM </a:t>
            </a:r>
          </a:p>
          <a:p>
            <a:r>
              <a:rPr lang="pt-BR" sz="3599" dirty="0">
                <a:latin typeface="+mj-lt"/>
              </a:rPr>
              <a:t>DOLOR SIT AMET</a:t>
            </a:r>
          </a:p>
          <a:p>
            <a:r>
              <a:rPr lang="pt-BR" sz="3599" dirty="0">
                <a:latin typeface="+mj-lt"/>
              </a:rPr>
              <a:t>LABORISNISI</a:t>
            </a:r>
          </a:p>
        </p:txBody>
      </p:sp>
      <p:sp>
        <p:nvSpPr>
          <p:cNvPr id="9" name="Retângulo 8"/>
          <p:cNvSpPr/>
          <p:nvPr/>
        </p:nvSpPr>
        <p:spPr>
          <a:xfrm>
            <a:off x="7226907" y="3256556"/>
            <a:ext cx="4731527" cy="217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0" tIns="179990" rIns="179990" bIns="179990" numCol="1" spcCol="180000" rtlCol="0" anchor="t"/>
          <a:lstStyle/>
          <a:p>
            <a:pPr algn="just"/>
            <a:r>
              <a:rPr lang="pt-BR" sz="1600" dirty="0">
                <a:solidFill>
                  <a:schemeClr val="tx1"/>
                </a:solidFill>
              </a:rPr>
              <a:t>Ut </a:t>
            </a:r>
            <a:r>
              <a:rPr lang="pt-BR" sz="1600" dirty="0" err="1">
                <a:solidFill>
                  <a:schemeClr val="tx1"/>
                </a:solidFill>
              </a:rPr>
              <a:t>enim</a:t>
            </a:r>
            <a:r>
              <a:rPr lang="pt-BR" sz="1600" dirty="0">
                <a:solidFill>
                  <a:schemeClr val="tx1"/>
                </a:solidFill>
              </a:rPr>
              <a:t> ad </a:t>
            </a:r>
            <a:r>
              <a:rPr lang="pt-BR" sz="1600" dirty="0" err="1">
                <a:solidFill>
                  <a:schemeClr val="tx1"/>
                </a:solidFill>
              </a:rPr>
              <a:t>minim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veniam</a:t>
            </a:r>
            <a:r>
              <a:rPr lang="pt-BR" sz="1600" dirty="0">
                <a:solidFill>
                  <a:schemeClr val="tx1"/>
                </a:solidFill>
              </a:rPr>
              <a:t>, quis </a:t>
            </a:r>
            <a:r>
              <a:rPr lang="pt-BR" sz="1600" dirty="0" err="1">
                <a:solidFill>
                  <a:schemeClr val="tx1"/>
                </a:solidFill>
              </a:rPr>
              <a:t>nostrud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exercitation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ullamco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laboris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nisi</a:t>
            </a:r>
            <a:r>
              <a:rPr lang="pt-BR" sz="1600" dirty="0">
                <a:solidFill>
                  <a:schemeClr val="tx1"/>
                </a:solidFill>
              </a:rPr>
              <a:t> ut </a:t>
            </a:r>
            <a:r>
              <a:rPr lang="pt-BR" sz="1600" dirty="0" err="1">
                <a:solidFill>
                  <a:schemeClr val="tx1"/>
                </a:solidFill>
              </a:rPr>
              <a:t>aliquip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ex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ea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commodo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consequat</a:t>
            </a:r>
            <a:r>
              <a:rPr lang="pt-BR" sz="1600" dirty="0">
                <a:solidFill>
                  <a:schemeClr val="tx1"/>
                </a:solidFill>
              </a:rPr>
              <a:t>. </a:t>
            </a:r>
            <a:r>
              <a:rPr lang="pt-BR" sz="1600" dirty="0" err="1">
                <a:solidFill>
                  <a:schemeClr val="tx1"/>
                </a:solidFill>
              </a:rPr>
              <a:t>Duis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aute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irure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reprehenderit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voluptate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velit</a:t>
            </a:r>
            <a:r>
              <a:rPr lang="pt-BR" sz="1600" dirty="0">
                <a:solidFill>
                  <a:schemeClr val="tx1"/>
                </a:solidFill>
              </a:rPr>
              <a:t> esse </a:t>
            </a:r>
            <a:r>
              <a:rPr lang="pt-BR" sz="1600" dirty="0" err="1">
                <a:solidFill>
                  <a:schemeClr val="tx1"/>
                </a:solidFill>
              </a:rPr>
              <a:t>cillum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dolore</a:t>
            </a:r>
            <a:r>
              <a:rPr lang="pt-BR" sz="1600" dirty="0">
                <a:solidFill>
                  <a:schemeClr val="tx1"/>
                </a:solidFill>
              </a:rPr>
              <a:t> eu </a:t>
            </a:r>
            <a:r>
              <a:rPr lang="pt-BR" sz="1600" dirty="0" err="1">
                <a:solidFill>
                  <a:schemeClr val="tx1"/>
                </a:solidFill>
              </a:rPr>
              <a:t>fugiat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nulla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pariatur</a:t>
            </a:r>
            <a:r>
              <a:rPr lang="pt-BR" sz="1600" dirty="0">
                <a:solidFill>
                  <a:schemeClr val="tx1"/>
                </a:solidFill>
              </a:rPr>
              <a:t>. Ut </a:t>
            </a:r>
            <a:r>
              <a:rPr lang="pt-BR" sz="1600" dirty="0" err="1">
                <a:solidFill>
                  <a:schemeClr val="tx1"/>
                </a:solidFill>
              </a:rPr>
              <a:t>enim</a:t>
            </a:r>
            <a:r>
              <a:rPr lang="pt-BR" sz="1600" dirty="0">
                <a:solidFill>
                  <a:schemeClr val="tx1"/>
                </a:solidFill>
              </a:rPr>
              <a:t> ad </a:t>
            </a:r>
            <a:r>
              <a:rPr lang="pt-BR" sz="1600" dirty="0" err="1">
                <a:solidFill>
                  <a:schemeClr val="tx1"/>
                </a:solidFill>
              </a:rPr>
              <a:t>minim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veniam</a:t>
            </a:r>
            <a:r>
              <a:rPr lang="pt-BR" sz="1600" dirty="0">
                <a:solidFill>
                  <a:schemeClr val="tx1"/>
                </a:solidFill>
              </a:rPr>
              <a:t>, quis </a:t>
            </a:r>
            <a:r>
              <a:rPr lang="pt-BR" sz="1600" dirty="0" err="1">
                <a:solidFill>
                  <a:schemeClr val="tx1"/>
                </a:solidFill>
              </a:rPr>
              <a:t>consequat</a:t>
            </a:r>
            <a:r>
              <a:rPr lang="pt-BR" sz="1600" dirty="0">
                <a:solidFill>
                  <a:schemeClr val="tx1"/>
                </a:solidFill>
              </a:rPr>
              <a:t>. </a:t>
            </a:r>
            <a:r>
              <a:rPr lang="pt-BR" sz="1600" dirty="0" err="1">
                <a:solidFill>
                  <a:schemeClr val="tx1"/>
                </a:solidFill>
              </a:rPr>
              <a:t>Duis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aute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irure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reprehenderit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voluptate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velit</a:t>
            </a:r>
            <a:r>
              <a:rPr lang="pt-BR" sz="1600" dirty="0">
                <a:solidFill>
                  <a:schemeClr val="tx1"/>
                </a:solidFill>
              </a:rPr>
              <a:t> esse </a:t>
            </a:r>
            <a:r>
              <a:rPr lang="pt-BR" sz="1600" dirty="0" err="1">
                <a:solidFill>
                  <a:schemeClr val="tx1"/>
                </a:solidFill>
              </a:rPr>
              <a:t>irure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reprehenderit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voluptate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velit</a:t>
            </a:r>
            <a:r>
              <a:rPr lang="pt-BR" sz="1600" dirty="0">
                <a:solidFill>
                  <a:schemeClr val="tx1"/>
                </a:solidFill>
              </a:rPr>
              <a:t> esse </a:t>
            </a:r>
            <a:r>
              <a:rPr lang="pt-BR" sz="1600" dirty="0" err="1">
                <a:solidFill>
                  <a:schemeClr val="tx1"/>
                </a:solidFill>
              </a:rPr>
              <a:t>cillum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dolore</a:t>
            </a:r>
            <a:r>
              <a:rPr lang="pt-BR" sz="1600" dirty="0">
                <a:solidFill>
                  <a:schemeClr val="tx1"/>
                </a:solidFill>
              </a:rPr>
              <a:t> eu </a:t>
            </a:r>
            <a:r>
              <a:rPr lang="pt-BR" sz="1600" dirty="0" err="1">
                <a:solidFill>
                  <a:schemeClr val="tx1"/>
                </a:solidFill>
              </a:rPr>
              <a:t>fugiat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nulla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pariatur</a:t>
            </a:r>
            <a:r>
              <a:rPr lang="pt-BR" sz="1600" dirty="0">
                <a:solidFill>
                  <a:schemeClr val="tx1"/>
                </a:solidFill>
              </a:rPr>
              <a:t>. Ut </a:t>
            </a:r>
            <a:r>
              <a:rPr lang="pt-BR" sz="1600" dirty="0" err="1">
                <a:solidFill>
                  <a:schemeClr val="tx1"/>
                </a:solidFill>
              </a:rPr>
              <a:t>enim</a:t>
            </a:r>
            <a:r>
              <a:rPr lang="pt-BR" sz="1600" dirty="0">
                <a:solidFill>
                  <a:schemeClr val="tx1"/>
                </a:solidFill>
              </a:rPr>
              <a:t> ad </a:t>
            </a:r>
            <a:r>
              <a:rPr lang="pt-BR" sz="1600" dirty="0" err="1">
                <a:solidFill>
                  <a:schemeClr val="tx1"/>
                </a:solidFill>
              </a:rPr>
              <a:t>minim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veniam</a:t>
            </a:r>
            <a:r>
              <a:rPr lang="pt-BR" sz="1600" dirty="0">
                <a:solidFill>
                  <a:schemeClr val="tx1"/>
                </a:solidFill>
              </a:rPr>
              <a:t>, quis </a:t>
            </a:r>
            <a:r>
              <a:rPr lang="pt-BR" sz="1600" dirty="0" err="1">
                <a:solidFill>
                  <a:schemeClr val="tx1"/>
                </a:solidFill>
              </a:rPr>
              <a:t>consequat</a:t>
            </a:r>
            <a:r>
              <a:rPr lang="pt-BR" sz="1600" dirty="0">
                <a:solidFill>
                  <a:schemeClr val="tx1"/>
                </a:solidFill>
              </a:rPr>
              <a:t>. </a:t>
            </a:r>
            <a:r>
              <a:rPr lang="pt-BR" sz="1600" dirty="0" err="1">
                <a:solidFill>
                  <a:schemeClr val="tx1"/>
                </a:solidFill>
              </a:rPr>
              <a:t>Duis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cillum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dolore</a:t>
            </a:r>
            <a:r>
              <a:rPr lang="pt-BR" sz="1600" dirty="0">
                <a:solidFill>
                  <a:schemeClr val="tx1"/>
                </a:solidFill>
              </a:rPr>
              <a:t> eu </a:t>
            </a:r>
            <a:r>
              <a:rPr lang="pt-BR" sz="1600" dirty="0" err="1">
                <a:solidFill>
                  <a:schemeClr val="tx1"/>
                </a:solidFill>
              </a:rPr>
              <a:t>fugiat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nulla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pariatur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74415" y="2282572"/>
            <a:ext cx="3432831" cy="3402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87" tIns="251987" rIns="251987" bIns="251987" rtlCol="0" anchor="ctr"/>
          <a:lstStyle/>
          <a:p>
            <a:pPr algn="just"/>
            <a:r>
              <a:rPr lang="pt-BR" sz="1600" dirty="0"/>
              <a:t>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aute</a:t>
            </a:r>
            <a:r>
              <a:rPr lang="pt-BR" sz="1600" dirty="0"/>
              <a:t> </a:t>
            </a:r>
            <a:r>
              <a:rPr lang="pt-BR" sz="1600" dirty="0" err="1"/>
              <a:t>irure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reprehenderit</a:t>
            </a:r>
            <a:r>
              <a:rPr lang="pt-BR" sz="1600" dirty="0"/>
              <a:t> in </a:t>
            </a:r>
            <a:r>
              <a:rPr lang="pt-BR" sz="1600" dirty="0" err="1"/>
              <a:t>voluptate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cillum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pariatur</a:t>
            </a:r>
            <a:r>
              <a:rPr lang="pt-BR" sz="1600" dirty="0"/>
              <a:t>. </a:t>
            </a:r>
            <a:r>
              <a:rPr lang="pt-BR" sz="1600" dirty="0" err="1"/>
              <a:t>Excepteur</a:t>
            </a:r>
            <a:r>
              <a:rPr lang="pt-BR" sz="1600" dirty="0"/>
              <a:t> </a:t>
            </a:r>
            <a:r>
              <a:rPr lang="pt-BR" sz="1600" dirty="0" err="1"/>
              <a:t>sint</a:t>
            </a:r>
            <a:r>
              <a:rPr lang="pt-BR" sz="1600" dirty="0"/>
              <a:t> </a:t>
            </a:r>
            <a:r>
              <a:rPr lang="pt-BR" sz="1600" dirty="0" err="1"/>
              <a:t>occaecat</a:t>
            </a:r>
            <a:r>
              <a:rPr lang="pt-BR" sz="1600" dirty="0"/>
              <a:t> </a:t>
            </a:r>
            <a:r>
              <a:rPr lang="pt-BR" sz="1600" dirty="0" err="1"/>
              <a:t>cupidatat</a:t>
            </a:r>
            <a:r>
              <a:rPr lang="pt-BR" sz="1600" dirty="0"/>
              <a:t> non </a:t>
            </a:r>
            <a:r>
              <a:rPr lang="pt-BR" sz="1600" dirty="0" err="1"/>
              <a:t>proident</a:t>
            </a:r>
            <a:r>
              <a:rPr lang="pt-BR" sz="1600" dirty="0"/>
              <a:t>, sunt in culpa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officia</a:t>
            </a:r>
            <a:r>
              <a:rPr lang="pt-BR" sz="1600" dirty="0"/>
              <a:t> </a:t>
            </a:r>
            <a:r>
              <a:rPr lang="pt-BR" sz="1600" dirty="0" err="1"/>
              <a:t>deserunt</a:t>
            </a:r>
            <a:r>
              <a:rPr lang="pt-BR" sz="1600" dirty="0"/>
              <a:t> </a:t>
            </a:r>
            <a:r>
              <a:rPr lang="pt-BR" sz="1600" dirty="0" err="1"/>
              <a:t>mollit</a:t>
            </a:r>
            <a:r>
              <a:rPr lang="pt-BR" sz="1600" dirty="0"/>
              <a:t> </a:t>
            </a:r>
            <a:r>
              <a:rPr lang="pt-BR" sz="1600" dirty="0" err="1"/>
              <a:t>anim</a:t>
            </a:r>
            <a:r>
              <a:rPr lang="pt-BR" sz="1600" dirty="0"/>
              <a:t> id est </a:t>
            </a:r>
            <a:r>
              <a:rPr lang="pt-BR" sz="1600" dirty="0" err="1"/>
              <a:t>laborum</a:t>
            </a:r>
            <a:r>
              <a:rPr lang="pt-BR" sz="1600" dirty="0"/>
              <a:t>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898A39D1-0046-4917-A0EC-01E1FEFD24E3}"/>
              </a:ext>
            </a:extLst>
          </p:cNvPr>
          <p:cNvSpPr/>
          <p:nvPr/>
        </p:nvSpPr>
        <p:spPr>
          <a:xfrm>
            <a:off x="320" y="533786"/>
            <a:ext cx="12191360" cy="360842"/>
          </a:xfrm>
          <a:prstGeom prst="rect">
            <a:avLst/>
          </a:prstGeom>
          <a:solidFill>
            <a:schemeClr val="tx1"/>
          </a:solidFill>
        </p:spPr>
        <p:txBody>
          <a:bodyPr wrap="square" lIns="71996" tIns="71996" rIns="71996" bIns="71996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accent5"/>
                </a:solidFill>
              </a:rPr>
              <a:t>DOLOR</a:t>
            </a:r>
            <a:r>
              <a:rPr lang="pt-BR" sz="1400" spc="600" dirty="0">
                <a:solidFill>
                  <a:schemeClr val="bg1"/>
                </a:solidFill>
              </a:rPr>
              <a:t> - LABORISNISI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E7252A83-E8A9-4E00-BB4E-839906BFD6C0}"/>
              </a:ext>
            </a:extLst>
          </p:cNvPr>
          <p:cNvSpPr/>
          <p:nvPr/>
        </p:nvSpPr>
        <p:spPr>
          <a:xfrm>
            <a:off x="321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1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F5239D93-1809-4657-898F-7A796D0AF896}"/>
              </a:ext>
            </a:extLst>
          </p:cNvPr>
          <p:cNvSpPr/>
          <p:nvPr/>
        </p:nvSpPr>
        <p:spPr>
          <a:xfrm>
            <a:off x="2438593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2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8DDC13DC-6376-4BB7-B40B-D7F13837EFC7}"/>
              </a:ext>
            </a:extLst>
          </p:cNvPr>
          <p:cNvSpPr/>
          <p:nvPr/>
        </p:nvSpPr>
        <p:spPr>
          <a:xfrm>
            <a:off x="4876865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175915B5-D1F4-4941-A5FF-8A2520294466}"/>
              </a:ext>
            </a:extLst>
          </p:cNvPr>
          <p:cNvSpPr/>
          <p:nvPr/>
        </p:nvSpPr>
        <p:spPr>
          <a:xfrm>
            <a:off x="7315136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4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="" xmlns:a16="http://schemas.microsoft.com/office/drawing/2014/main" id="{7C696F9B-AB47-4223-AA88-82FB8856B695}"/>
              </a:ext>
            </a:extLst>
          </p:cNvPr>
          <p:cNvSpPr/>
          <p:nvPr/>
        </p:nvSpPr>
        <p:spPr>
          <a:xfrm>
            <a:off x="9753408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5</a:t>
            </a: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6627898" y="1386539"/>
            <a:ext cx="5563782" cy="1840566"/>
          </a:xfrm>
          <a:prstGeom prst="rect">
            <a:avLst/>
          </a:prstGeom>
          <a:noFill/>
        </p:spPr>
        <p:txBody>
          <a:bodyPr wrap="square" lIns="179990" tIns="179990" bIns="179990" anchor="ctr">
            <a:spAutoFit/>
          </a:bodyPr>
          <a:lstStyle/>
          <a:p>
            <a:r>
              <a:rPr lang="pt-BR" sz="4799" dirty="0">
                <a:latin typeface="+mj-lt"/>
              </a:rPr>
              <a:t>DOLOR SIT AMET </a:t>
            </a:r>
          </a:p>
          <a:p>
            <a:r>
              <a:rPr lang="pt-BR" sz="4799" dirty="0">
                <a:latin typeface="+mj-lt"/>
              </a:rPr>
              <a:t>LABORISNISI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692290" y="3166407"/>
            <a:ext cx="4627965" cy="217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0" tIns="179990" rIns="179990" bIns="179990" numCol="1" spcCol="180000" rtlCol="0" anchor="t"/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</a:rPr>
              <a:t>Ut </a:t>
            </a:r>
            <a:r>
              <a:rPr lang="pt-BR" sz="1600" dirty="0" err="1">
                <a:solidFill>
                  <a:schemeClr val="tx1"/>
                </a:solidFill>
              </a:rPr>
              <a:t>enim</a:t>
            </a:r>
            <a:r>
              <a:rPr lang="pt-BR" sz="1600" dirty="0">
                <a:solidFill>
                  <a:schemeClr val="tx1"/>
                </a:solidFill>
              </a:rPr>
              <a:t> ad </a:t>
            </a:r>
            <a:r>
              <a:rPr lang="pt-BR" sz="1600" dirty="0" err="1">
                <a:solidFill>
                  <a:schemeClr val="tx1"/>
                </a:solidFill>
              </a:rPr>
              <a:t>minim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veniam</a:t>
            </a:r>
            <a:r>
              <a:rPr lang="pt-BR" sz="1600" dirty="0">
                <a:solidFill>
                  <a:schemeClr val="tx1"/>
                </a:solidFill>
              </a:rPr>
              <a:t>, quis </a:t>
            </a:r>
            <a:r>
              <a:rPr lang="pt-BR" sz="1600" dirty="0" err="1">
                <a:solidFill>
                  <a:schemeClr val="tx1"/>
                </a:solidFill>
              </a:rPr>
              <a:t>nostrud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exercitation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ullamco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laboris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nisi</a:t>
            </a:r>
            <a:r>
              <a:rPr lang="pt-BR" sz="1600" dirty="0">
                <a:solidFill>
                  <a:schemeClr val="tx1"/>
                </a:solidFill>
              </a:rPr>
              <a:t> ut </a:t>
            </a:r>
            <a:r>
              <a:rPr lang="pt-BR" sz="1600" dirty="0" err="1">
                <a:solidFill>
                  <a:schemeClr val="tx1"/>
                </a:solidFill>
              </a:rPr>
              <a:t>aliquip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ex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ea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commodo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consequat</a:t>
            </a:r>
            <a:r>
              <a:rPr lang="pt-BR" sz="1600" dirty="0">
                <a:solidFill>
                  <a:schemeClr val="tx1"/>
                </a:solidFill>
              </a:rPr>
              <a:t>. </a:t>
            </a:r>
            <a:r>
              <a:rPr lang="pt-BR" sz="1600" dirty="0" err="1">
                <a:solidFill>
                  <a:schemeClr val="tx1"/>
                </a:solidFill>
              </a:rPr>
              <a:t>Duis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aute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irure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reprehenderit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voluptate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velit</a:t>
            </a:r>
            <a:r>
              <a:rPr lang="pt-BR" sz="1600" dirty="0">
                <a:solidFill>
                  <a:schemeClr val="tx1"/>
                </a:solidFill>
              </a:rPr>
              <a:t> esse </a:t>
            </a:r>
            <a:r>
              <a:rPr lang="pt-BR" sz="1600" dirty="0" err="1">
                <a:solidFill>
                  <a:schemeClr val="tx1"/>
                </a:solidFill>
              </a:rPr>
              <a:t>cilreprehenderit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in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reprehenderit</a:t>
            </a:r>
            <a:r>
              <a:rPr lang="pt-BR" sz="1600" dirty="0">
                <a:solidFill>
                  <a:schemeClr val="tx1"/>
                </a:solidFill>
              </a:rPr>
              <a:t> in </a:t>
            </a:r>
            <a:r>
              <a:rPr lang="pt-BR" sz="1600" dirty="0" err="1">
                <a:solidFill>
                  <a:schemeClr val="tx1"/>
                </a:solidFill>
              </a:rPr>
              <a:t>voluptate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velit</a:t>
            </a:r>
            <a:r>
              <a:rPr lang="pt-BR" sz="1600" dirty="0">
                <a:solidFill>
                  <a:schemeClr val="tx1"/>
                </a:solidFill>
              </a:rPr>
              <a:t> esse </a:t>
            </a:r>
            <a:r>
              <a:rPr lang="pt-BR" sz="1600" dirty="0" err="1">
                <a:solidFill>
                  <a:schemeClr val="tx1"/>
                </a:solidFill>
              </a:rPr>
              <a:t>cillum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dolore</a:t>
            </a:r>
            <a:r>
              <a:rPr lang="pt-BR" sz="1600" dirty="0">
                <a:solidFill>
                  <a:schemeClr val="tx1"/>
                </a:solidFill>
              </a:rPr>
              <a:t> eu </a:t>
            </a:r>
            <a:r>
              <a:rPr lang="pt-BR" sz="1600" dirty="0" err="1">
                <a:solidFill>
                  <a:schemeClr val="tx1"/>
                </a:solidFill>
              </a:rPr>
              <a:t>fugiat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nulla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pariatur</a:t>
            </a:r>
            <a:r>
              <a:rPr lang="pt-BR" sz="1600" dirty="0">
                <a:solidFill>
                  <a:schemeClr val="tx1"/>
                </a:solidFill>
              </a:rPr>
              <a:t>. Ut </a:t>
            </a:r>
            <a:r>
              <a:rPr lang="pt-BR" sz="1600" dirty="0" err="1">
                <a:solidFill>
                  <a:schemeClr val="tx1"/>
                </a:solidFill>
              </a:rPr>
              <a:t>enim</a:t>
            </a:r>
            <a:r>
              <a:rPr lang="pt-BR" sz="1600" dirty="0">
                <a:solidFill>
                  <a:schemeClr val="tx1"/>
                </a:solidFill>
              </a:rPr>
              <a:t> ad </a:t>
            </a:r>
            <a:r>
              <a:rPr lang="pt-BR" sz="1600" dirty="0" err="1">
                <a:solidFill>
                  <a:schemeClr val="tx1"/>
                </a:solidFill>
              </a:rPr>
              <a:t>minim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veniam</a:t>
            </a:r>
            <a:r>
              <a:rPr lang="pt-BR" sz="1600" dirty="0">
                <a:solidFill>
                  <a:schemeClr val="tx1"/>
                </a:solidFill>
              </a:rPr>
              <a:t>, quis </a:t>
            </a:r>
            <a:r>
              <a:rPr lang="pt-BR" sz="1600" dirty="0" err="1">
                <a:solidFill>
                  <a:schemeClr val="tx1"/>
                </a:solidFill>
              </a:rPr>
              <a:t>consequat</a:t>
            </a:r>
            <a:r>
              <a:rPr lang="pt-BR" sz="1600" dirty="0">
                <a:solidFill>
                  <a:schemeClr val="tx1"/>
                </a:solidFill>
              </a:rPr>
              <a:t>. </a:t>
            </a:r>
            <a:r>
              <a:rPr lang="pt-BR" sz="1600" dirty="0" err="1">
                <a:solidFill>
                  <a:schemeClr val="tx1"/>
                </a:solidFill>
              </a:rPr>
              <a:t>Duis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cillum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dolore</a:t>
            </a:r>
            <a:r>
              <a:rPr lang="pt-BR" sz="1600" dirty="0">
                <a:solidFill>
                  <a:schemeClr val="tx1"/>
                </a:solidFill>
              </a:rPr>
              <a:t> eu </a:t>
            </a:r>
            <a:r>
              <a:rPr lang="pt-BR" sz="1600" dirty="0" err="1">
                <a:solidFill>
                  <a:schemeClr val="tx1"/>
                </a:solidFill>
              </a:rPr>
              <a:t>fugiat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nulla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pariatur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280CD5F5-2D3A-48FB-A0EB-C2FEC2103A09}"/>
              </a:ext>
            </a:extLst>
          </p:cNvPr>
          <p:cNvSpPr/>
          <p:nvPr/>
        </p:nvSpPr>
        <p:spPr>
          <a:xfrm>
            <a:off x="320" y="533786"/>
            <a:ext cx="12191360" cy="360842"/>
          </a:xfrm>
          <a:prstGeom prst="rect">
            <a:avLst/>
          </a:prstGeom>
          <a:solidFill>
            <a:schemeClr val="tx1"/>
          </a:solidFill>
        </p:spPr>
        <p:txBody>
          <a:bodyPr wrap="square" lIns="71996" tIns="71996" rIns="71996" bIns="71996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accent5"/>
                </a:solidFill>
              </a:rPr>
              <a:t>DOLOR</a:t>
            </a:r>
            <a:r>
              <a:rPr lang="pt-BR" sz="1400" spc="600" dirty="0">
                <a:solidFill>
                  <a:schemeClr val="bg1"/>
                </a:solidFill>
              </a:rPr>
              <a:t> - LABORISNISI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C21F9146-6C77-4809-9F23-0F9D2B258B08}"/>
              </a:ext>
            </a:extLst>
          </p:cNvPr>
          <p:cNvSpPr/>
          <p:nvPr/>
        </p:nvSpPr>
        <p:spPr>
          <a:xfrm>
            <a:off x="321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68093D37-EB89-4F68-AC3D-41D1EAACB60D}"/>
              </a:ext>
            </a:extLst>
          </p:cNvPr>
          <p:cNvSpPr/>
          <p:nvPr/>
        </p:nvSpPr>
        <p:spPr>
          <a:xfrm>
            <a:off x="2438593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86AC9D3C-33DA-4942-9DB5-1B46996F33AC}"/>
              </a:ext>
            </a:extLst>
          </p:cNvPr>
          <p:cNvSpPr/>
          <p:nvPr/>
        </p:nvSpPr>
        <p:spPr>
          <a:xfrm>
            <a:off x="4876865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3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="" xmlns:a16="http://schemas.microsoft.com/office/drawing/2014/main" id="{45C73BB8-86AE-4AEC-8E2F-3C6FDBB1B8FB}"/>
              </a:ext>
            </a:extLst>
          </p:cNvPr>
          <p:cNvSpPr/>
          <p:nvPr/>
        </p:nvSpPr>
        <p:spPr>
          <a:xfrm>
            <a:off x="7315136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4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B16CBEDB-B1CD-4EE3-B614-B1BBD2209D0E}"/>
              </a:ext>
            </a:extLst>
          </p:cNvPr>
          <p:cNvSpPr/>
          <p:nvPr/>
        </p:nvSpPr>
        <p:spPr>
          <a:xfrm>
            <a:off x="9753408" y="61705"/>
            <a:ext cx="2438272" cy="43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MENU 5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95194941-0EDA-4352-82E3-27483F4465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866" y="1386448"/>
            <a:ext cx="6094935" cy="4934380"/>
          </a:xfrm>
        </p:spPr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1348105" y="6055836"/>
            <a:ext cx="490110" cy="489106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37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7123</TotalTime>
  <Words>944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Globotipo Condensada</vt:lpstr>
      <vt:lpstr>Globotipo Condensada Black</vt:lpstr>
      <vt:lpstr>Tema do Office</vt:lpstr>
      <vt:lpstr>PLANOS E APRESENTAÇÕES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Kuramoto</dc:creator>
  <cp:lastModifiedBy>Paula Caetano</cp:lastModifiedBy>
  <cp:revision>155</cp:revision>
  <dcterms:created xsi:type="dcterms:W3CDTF">2017-12-05T21:09:32Z</dcterms:created>
  <dcterms:modified xsi:type="dcterms:W3CDTF">2018-02-19T14:13:10Z</dcterms:modified>
</cp:coreProperties>
</file>